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6" r:id="rId1"/>
  </p:sldMasterIdLst>
  <p:notesMasterIdLst>
    <p:notesMasterId r:id="rId47"/>
  </p:notesMasterIdLst>
  <p:handoutMasterIdLst>
    <p:handoutMasterId r:id="rId48"/>
  </p:handoutMasterIdLst>
  <p:sldIdLst>
    <p:sldId id="349" r:id="rId2"/>
    <p:sldId id="325" r:id="rId3"/>
    <p:sldId id="327" r:id="rId4"/>
    <p:sldId id="328" r:id="rId5"/>
    <p:sldId id="339" r:id="rId6"/>
    <p:sldId id="330" r:id="rId7"/>
    <p:sldId id="333" r:id="rId8"/>
    <p:sldId id="332" r:id="rId9"/>
    <p:sldId id="334" r:id="rId10"/>
    <p:sldId id="348" r:id="rId11"/>
    <p:sldId id="338" r:id="rId12"/>
    <p:sldId id="340" r:id="rId13"/>
    <p:sldId id="341" r:id="rId14"/>
    <p:sldId id="342" r:id="rId15"/>
    <p:sldId id="346" r:id="rId16"/>
    <p:sldId id="273" r:id="rId17"/>
    <p:sldId id="282" r:id="rId18"/>
    <p:sldId id="318" r:id="rId19"/>
    <p:sldId id="331" r:id="rId20"/>
    <p:sldId id="287" r:id="rId21"/>
    <p:sldId id="292" r:id="rId22"/>
    <p:sldId id="294" r:id="rId23"/>
    <p:sldId id="300" r:id="rId24"/>
    <p:sldId id="311" r:id="rId25"/>
    <p:sldId id="312" r:id="rId26"/>
    <p:sldId id="302" r:id="rId27"/>
    <p:sldId id="319" r:id="rId28"/>
    <p:sldId id="305" r:id="rId29"/>
    <p:sldId id="309" r:id="rId30"/>
    <p:sldId id="299" r:id="rId31"/>
    <p:sldId id="350" r:id="rId32"/>
    <p:sldId id="1071" r:id="rId33"/>
    <p:sldId id="351" r:id="rId34"/>
    <p:sldId id="1746" r:id="rId35"/>
    <p:sldId id="1747" r:id="rId36"/>
    <p:sldId id="1748" r:id="rId37"/>
    <p:sldId id="1749" r:id="rId38"/>
    <p:sldId id="1750" r:id="rId39"/>
    <p:sldId id="1751" r:id="rId40"/>
    <p:sldId id="1752" r:id="rId41"/>
    <p:sldId id="1753" r:id="rId42"/>
    <p:sldId id="1754" r:id="rId43"/>
    <p:sldId id="1755" r:id="rId44"/>
    <p:sldId id="1756" r:id="rId45"/>
    <p:sldId id="1757" r:id="rId46"/>
  </p:sldIdLst>
  <p:sldSz cx="12192000" cy="6858000"/>
  <p:notesSz cx="6858000" cy="9144000"/>
  <p:custDataLst>
    <p:tags r:id="rId4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B9EC"/>
    <a:srgbClr val="A99C18"/>
    <a:srgbClr val="3B4C7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06" autoAdjust="0"/>
    <p:restoredTop sz="93758" autoAdjust="0"/>
  </p:normalViewPr>
  <p:slideViewPr>
    <p:cSldViewPr snapToGrid="0" showGuides="1">
      <p:cViewPr varScale="1">
        <p:scale>
          <a:sx n="62" d="100"/>
          <a:sy n="62" d="100"/>
        </p:scale>
        <p:origin x="990" y="60"/>
      </p:cViewPr>
      <p:guideLst>
        <p:guide orient="horz" pos="2448"/>
        <p:guide pos="3840"/>
      </p:guideLst>
    </p:cSldViewPr>
  </p:slideViewPr>
  <p:notesTextViewPr>
    <p:cViewPr>
      <p:scale>
        <a:sx n="1" d="1"/>
        <a:sy n="1" d="1"/>
      </p:scale>
      <p:origin x="0" y="0"/>
    </p:cViewPr>
  </p:notesTextViewPr>
  <p:sorterViewPr>
    <p:cViewPr>
      <p:scale>
        <a:sx n="49" d="100"/>
        <a:sy n="49" d="100"/>
      </p:scale>
      <p:origin x="0" y="0"/>
    </p:cViewPr>
  </p:sorterViewPr>
  <p:notesViewPr>
    <p:cSldViewPr snapToGrid="0" showGuides="1">
      <p:cViewPr varScale="1">
        <p:scale>
          <a:sx n="70" d="100"/>
          <a:sy n="70" d="100"/>
        </p:scale>
        <p:origin x="2760"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2FA4480-C39C-4D09-982A-46CB8BDF238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359121B-F826-47B3-A22C-0AA78A5093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328B127-83FA-4BB8-959B-10105FA863B0}" type="datetimeFigureOut">
              <a:rPr lang="en-US" smtClean="0"/>
              <a:t>1/20/2024</a:t>
            </a:fld>
            <a:endParaRPr lang="en-US"/>
          </a:p>
        </p:txBody>
      </p:sp>
      <p:sp>
        <p:nvSpPr>
          <p:cNvPr id="4" name="Footer Placeholder 3">
            <a:extLst>
              <a:ext uri="{FF2B5EF4-FFF2-40B4-BE49-F238E27FC236}">
                <a16:creationId xmlns:a16="http://schemas.microsoft.com/office/drawing/2014/main" id="{29C45427-89CE-42E8-BC16-06084DC4672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BB04344-2FE7-47FE-B816-1F55CD608D9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239F50C-96C5-4998-AF57-6B0EF790A564}" type="slidenum">
              <a:rPr lang="en-US" smtClean="0"/>
              <a:t>‹#›</a:t>
            </a:fld>
            <a:endParaRPr lang="en-US"/>
          </a:p>
        </p:txBody>
      </p:sp>
    </p:spTree>
    <p:extLst>
      <p:ext uri="{BB962C8B-B14F-4D97-AF65-F5344CB8AC3E}">
        <p14:creationId xmlns:p14="http://schemas.microsoft.com/office/powerpoint/2010/main" val="18396452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PE"/>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BF870-26FC-4846-B31F-2740494A1691}" type="datetimeFigureOut">
              <a:rPr lang="es-PE" smtClean="0"/>
              <a:t>20/01/2024</a:t>
            </a:fld>
            <a:endParaRPr lang="es-PE"/>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PE"/>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BEDF7B-DB4E-44A8-99CF-0E3E3114BA35}" type="slidenum">
              <a:rPr lang="es-PE" smtClean="0"/>
              <a:t>‹#›</a:t>
            </a:fld>
            <a:endParaRPr lang="es-PE"/>
          </a:p>
        </p:txBody>
      </p:sp>
    </p:spTree>
    <p:extLst>
      <p:ext uri="{BB962C8B-B14F-4D97-AF65-F5344CB8AC3E}">
        <p14:creationId xmlns:p14="http://schemas.microsoft.com/office/powerpoint/2010/main" val="3853386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ko-KR" altLang="en-US" sz="1200" b="0" dirty="0">
              <a:solidFill>
                <a:srgbClr val="3B7697"/>
              </a:solidFill>
              <a:latin typeface="Arial" panose="020B0604020202020204" pitchFamily="34" charset="0"/>
              <a:cs typeface="Arial" panose="020B0604020202020204" pitchFamily="34" charset="0"/>
            </a:endParaRPr>
          </a:p>
        </p:txBody>
      </p:sp>
      <p:sp>
        <p:nvSpPr>
          <p:cNvPr id="4" name="Marcador de número de diapositiva 3"/>
          <p:cNvSpPr>
            <a:spLocks noGrp="1"/>
          </p:cNvSpPr>
          <p:nvPr>
            <p:ph type="sldNum" sz="quarter" idx="5"/>
          </p:nvPr>
        </p:nvSpPr>
        <p:spPr/>
        <p:txBody>
          <a:bodyPr/>
          <a:lstStyle/>
          <a:p>
            <a:fld id="{10BEDF7B-DB4E-44A8-99CF-0E3E3114BA35}" type="slidenum">
              <a:rPr lang="es-PE" smtClean="0"/>
              <a:t>1</a:t>
            </a:fld>
            <a:endParaRPr lang="es-PE"/>
          </a:p>
        </p:txBody>
      </p:sp>
    </p:spTree>
    <p:extLst>
      <p:ext uri="{BB962C8B-B14F-4D97-AF65-F5344CB8AC3E}">
        <p14:creationId xmlns:p14="http://schemas.microsoft.com/office/powerpoint/2010/main" val="7362435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BEDF7B-DB4E-44A8-99CF-0E3E3114BA35}" type="slidenum">
              <a:rPr lang="es-PE" smtClean="0"/>
              <a:t>10</a:t>
            </a:fld>
            <a:endParaRPr lang="es-PE"/>
          </a:p>
        </p:txBody>
      </p:sp>
    </p:spTree>
    <p:extLst>
      <p:ext uri="{BB962C8B-B14F-4D97-AF65-F5344CB8AC3E}">
        <p14:creationId xmlns:p14="http://schemas.microsoft.com/office/powerpoint/2010/main" val="35339549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10BEDF7B-DB4E-44A8-99CF-0E3E3114BA35}" type="slidenum">
              <a:rPr lang="es-PE" smtClean="0"/>
              <a:t>11</a:t>
            </a:fld>
            <a:endParaRPr lang="es-PE"/>
          </a:p>
        </p:txBody>
      </p:sp>
    </p:spTree>
    <p:extLst>
      <p:ext uri="{BB962C8B-B14F-4D97-AF65-F5344CB8AC3E}">
        <p14:creationId xmlns:p14="http://schemas.microsoft.com/office/powerpoint/2010/main" val="23992447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BEDF7B-DB4E-44A8-99CF-0E3E3114BA35}" type="slidenum">
              <a:rPr lang="es-PE" smtClean="0"/>
              <a:t>12</a:t>
            </a:fld>
            <a:endParaRPr lang="es-PE"/>
          </a:p>
        </p:txBody>
      </p:sp>
    </p:spTree>
    <p:extLst>
      <p:ext uri="{BB962C8B-B14F-4D97-AF65-F5344CB8AC3E}">
        <p14:creationId xmlns:p14="http://schemas.microsoft.com/office/powerpoint/2010/main" val="3910459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10BEDF7B-DB4E-44A8-99CF-0E3E3114BA35}" type="slidenum">
              <a:rPr lang="es-PE" smtClean="0"/>
              <a:t>13</a:t>
            </a:fld>
            <a:endParaRPr lang="es-PE"/>
          </a:p>
        </p:txBody>
      </p:sp>
    </p:spTree>
    <p:extLst>
      <p:ext uri="{BB962C8B-B14F-4D97-AF65-F5344CB8AC3E}">
        <p14:creationId xmlns:p14="http://schemas.microsoft.com/office/powerpoint/2010/main" val="9405033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BEDF7B-DB4E-44A8-99CF-0E3E3114BA35}" type="slidenum">
              <a:rPr lang="es-PE" smtClean="0"/>
              <a:t>14</a:t>
            </a:fld>
            <a:endParaRPr lang="es-PE"/>
          </a:p>
        </p:txBody>
      </p:sp>
    </p:spTree>
    <p:extLst>
      <p:ext uri="{BB962C8B-B14F-4D97-AF65-F5344CB8AC3E}">
        <p14:creationId xmlns:p14="http://schemas.microsoft.com/office/powerpoint/2010/main" val="29612703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10BEDF7B-DB4E-44A8-99CF-0E3E3114BA35}" type="slidenum">
              <a:rPr lang="es-PE" smtClean="0"/>
              <a:t>15</a:t>
            </a:fld>
            <a:endParaRPr lang="es-PE"/>
          </a:p>
        </p:txBody>
      </p:sp>
    </p:spTree>
    <p:extLst>
      <p:ext uri="{BB962C8B-B14F-4D97-AF65-F5344CB8AC3E}">
        <p14:creationId xmlns:p14="http://schemas.microsoft.com/office/powerpoint/2010/main" val="26791771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BEDF7B-DB4E-44A8-99CF-0E3E3114BA35}" type="slidenum">
              <a:rPr lang="es-PE" smtClean="0"/>
              <a:t>18</a:t>
            </a:fld>
            <a:endParaRPr lang="es-PE"/>
          </a:p>
        </p:txBody>
      </p:sp>
    </p:spTree>
    <p:extLst>
      <p:ext uri="{BB962C8B-B14F-4D97-AF65-F5344CB8AC3E}">
        <p14:creationId xmlns:p14="http://schemas.microsoft.com/office/powerpoint/2010/main" val="17627590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10BEDF7B-DB4E-44A8-99CF-0E3E3114BA35}" type="slidenum">
              <a:rPr lang="es-PE" smtClean="0"/>
              <a:t>19</a:t>
            </a:fld>
            <a:endParaRPr lang="es-PE"/>
          </a:p>
        </p:txBody>
      </p:sp>
    </p:spTree>
    <p:extLst>
      <p:ext uri="{BB962C8B-B14F-4D97-AF65-F5344CB8AC3E}">
        <p14:creationId xmlns:p14="http://schemas.microsoft.com/office/powerpoint/2010/main" val="15471723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BEDF7B-DB4E-44A8-99CF-0E3E3114BA35}" type="slidenum">
              <a:rPr lang="es-PE" smtClean="0"/>
              <a:t>20</a:t>
            </a:fld>
            <a:endParaRPr lang="es-PE"/>
          </a:p>
        </p:txBody>
      </p:sp>
    </p:spTree>
    <p:extLst>
      <p:ext uri="{BB962C8B-B14F-4D97-AF65-F5344CB8AC3E}">
        <p14:creationId xmlns:p14="http://schemas.microsoft.com/office/powerpoint/2010/main" val="29312513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10BEDF7B-DB4E-44A8-99CF-0E3E3114BA35}" type="slidenum">
              <a:rPr lang="es-PE" smtClean="0"/>
              <a:t>21</a:t>
            </a:fld>
            <a:endParaRPr lang="es-PE"/>
          </a:p>
        </p:txBody>
      </p:sp>
    </p:spTree>
    <p:extLst>
      <p:ext uri="{BB962C8B-B14F-4D97-AF65-F5344CB8AC3E}">
        <p14:creationId xmlns:p14="http://schemas.microsoft.com/office/powerpoint/2010/main" val="2388020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BEDF7B-DB4E-44A8-99CF-0E3E3114BA35}" type="slidenum">
              <a:rPr lang="es-PE" smtClean="0"/>
              <a:t>2</a:t>
            </a:fld>
            <a:endParaRPr lang="es-PE"/>
          </a:p>
        </p:txBody>
      </p:sp>
    </p:spTree>
    <p:extLst>
      <p:ext uri="{BB962C8B-B14F-4D97-AF65-F5344CB8AC3E}">
        <p14:creationId xmlns:p14="http://schemas.microsoft.com/office/powerpoint/2010/main" val="5907260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BEDF7B-DB4E-44A8-99CF-0E3E3114BA35}" type="slidenum">
              <a:rPr lang="es-PE" smtClean="0"/>
              <a:t>22</a:t>
            </a:fld>
            <a:endParaRPr lang="es-PE"/>
          </a:p>
        </p:txBody>
      </p:sp>
    </p:spTree>
    <p:extLst>
      <p:ext uri="{BB962C8B-B14F-4D97-AF65-F5344CB8AC3E}">
        <p14:creationId xmlns:p14="http://schemas.microsoft.com/office/powerpoint/2010/main" val="23849429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10BEDF7B-DB4E-44A8-99CF-0E3E3114BA35}" type="slidenum">
              <a:rPr lang="es-PE" smtClean="0"/>
              <a:t>23</a:t>
            </a:fld>
            <a:endParaRPr lang="es-PE"/>
          </a:p>
        </p:txBody>
      </p:sp>
    </p:spTree>
    <p:extLst>
      <p:ext uri="{BB962C8B-B14F-4D97-AF65-F5344CB8AC3E}">
        <p14:creationId xmlns:p14="http://schemas.microsoft.com/office/powerpoint/2010/main" val="24174878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BEDF7B-DB4E-44A8-99CF-0E3E3114BA35}" type="slidenum">
              <a:rPr lang="es-PE" smtClean="0"/>
              <a:t>24</a:t>
            </a:fld>
            <a:endParaRPr lang="es-PE"/>
          </a:p>
        </p:txBody>
      </p:sp>
    </p:spTree>
    <p:extLst>
      <p:ext uri="{BB962C8B-B14F-4D97-AF65-F5344CB8AC3E}">
        <p14:creationId xmlns:p14="http://schemas.microsoft.com/office/powerpoint/2010/main" val="14774407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10BEDF7B-DB4E-44A8-99CF-0E3E3114BA35}" type="slidenum">
              <a:rPr lang="es-PE" smtClean="0"/>
              <a:t>25</a:t>
            </a:fld>
            <a:endParaRPr lang="es-PE"/>
          </a:p>
        </p:txBody>
      </p:sp>
    </p:spTree>
    <p:extLst>
      <p:ext uri="{BB962C8B-B14F-4D97-AF65-F5344CB8AC3E}">
        <p14:creationId xmlns:p14="http://schemas.microsoft.com/office/powerpoint/2010/main" val="26894905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BEDF7B-DB4E-44A8-99CF-0E3E3114BA35}" type="slidenum">
              <a:rPr lang="es-PE" smtClean="0"/>
              <a:t>26</a:t>
            </a:fld>
            <a:endParaRPr lang="es-PE"/>
          </a:p>
        </p:txBody>
      </p:sp>
    </p:spTree>
    <p:extLst>
      <p:ext uri="{BB962C8B-B14F-4D97-AF65-F5344CB8AC3E}">
        <p14:creationId xmlns:p14="http://schemas.microsoft.com/office/powerpoint/2010/main" val="4532274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10BEDF7B-DB4E-44A8-99CF-0E3E3114BA35}" type="slidenum">
              <a:rPr lang="es-PE" smtClean="0"/>
              <a:t>27</a:t>
            </a:fld>
            <a:endParaRPr lang="es-PE"/>
          </a:p>
        </p:txBody>
      </p:sp>
    </p:spTree>
    <p:extLst>
      <p:ext uri="{BB962C8B-B14F-4D97-AF65-F5344CB8AC3E}">
        <p14:creationId xmlns:p14="http://schemas.microsoft.com/office/powerpoint/2010/main" val="25613438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10BEDF7B-DB4E-44A8-99CF-0E3E3114BA35}" type="slidenum">
              <a:rPr lang="es-PE" smtClean="0"/>
              <a:t>29</a:t>
            </a:fld>
            <a:endParaRPr lang="es-PE"/>
          </a:p>
        </p:txBody>
      </p:sp>
    </p:spTree>
    <p:extLst>
      <p:ext uri="{BB962C8B-B14F-4D97-AF65-F5344CB8AC3E}">
        <p14:creationId xmlns:p14="http://schemas.microsoft.com/office/powerpoint/2010/main" val="3236795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10BEDF7B-DB4E-44A8-99CF-0E3E3114BA35}" type="slidenum">
              <a:rPr lang="es-PE" smtClean="0"/>
              <a:t>31</a:t>
            </a:fld>
            <a:endParaRPr lang="es-PE"/>
          </a:p>
        </p:txBody>
      </p:sp>
    </p:spTree>
    <p:extLst>
      <p:ext uri="{BB962C8B-B14F-4D97-AF65-F5344CB8AC3E}">
        <p14:creationId xmlns:p14="http://schemas.microsoft.com/office/powerpoint/2010/main" val="11115491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158750" indent="0">
              <a:buNone/>
            </a:pPr>
            <a:endParaRPr lang="es-PE" dirty="0"/>
          </a:p>
        </p:txBody>
      </p:sp>
    </p:spTree>
    <p:extLst>
      <p:ext uri="{BB962C8B-B14F-4D97-AF65-F5344CB8AC3E}">
        <p14:creationId xmlns:p14="http://schemas.microsoft.com/office/powerpoint/2010/main" val="1333803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10BEDF7B-DB4E-44A8-99CF-0E3E3114BA35}" type="slidenum">
              <a:rPr lang="es-PE" smtClean="0"/>
              <a:t>3</a:t>
            </a:fld>
            <a:endParaRPr lang="es-PE"/>
          </a:p>
        </p:txBody>
      </p:sp>
    </p:spTree>
    <p:extLst>
      <p:ext uri="{BB962C8B-B14F-4D97-AF65-F5344CB8AC3E}">
        <p14:creationId xmlns:p14="http://schemas.microsoft.com/office/powerpoint/2010/main" val="1062915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BEDF7B-DB4E-44A8-99CF-0E3E3114BA35}" type="slidenum">
              <a:rPr lang="es-PE" smtClean="0"/>
              <a:t>4</a:t>
            </a:fld>
            <a:endParaRPr lang="es-PE"/>
          </a:p>
        </p:txBody>
      </p:sp>
    </p:spTree>
    <p:extLst>
      <p:ext uri="{BB962C8B-B14F-4D97-AF65-F5344CB8AC3E}">
        <p14:creationId xmlns:p14="http://schemas.microsoft.com/office/powerpoint/2010/main" val="41134124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10BEDF7B-DB4E-44A8-99CF-0E3E3114BA35}" type="slidenum">
              <a:rPr lang="es-PE" smtClean="0"/>
              <a:t>5</a:t>
            </a:fld>
            <a:endParaRPr lang="es-PE"/>
          </a:p>
        </p:txBody>
      </p:sp>
    </p:spTree>
    <p:extLst>
      <p:ext uri="{BB962C8B-B14F-4D97-AF65-F5344CB8AC3E}">
        <p14:creationId xmlns:p14="http://schemas.microsoft.com/office/powerpoint/2010/main" val="19705476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BEDF7B-DB4E-44A8-99CF-0E3E3114BA35}" type="slidenum">
              <a:rPr lang="es-PE" smtClean="0"/>
              <a:t>6</a:t>
            </a:fld>
            <a:endParaRPr lang="es-PE"/>
          </a:p>
        </p:txBody>
      </p:sp>
    </p:spTree>
    <p:extLst>
      <p:ext uri="{BB962C8B-B14F-4D97-AF65-F5344CB8AC3E}">
        <p14:creationId xmlns:p14="http://schemas.microsoft.com/office/powerpoint/2010/main" val="152537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10BEDF7B-DB4E-44A8-99CF-0E3E3114BA35}" type="slidenum">
              <a:rPr lang="es-PE" smtClean="0"/>
              <a:t>7</a:t>
            </a:fld>
            <a:endParaRPr lang="es-PE"/>
          </a:p>
        </p:txBody>
      </p:sp>
    </p:spTree>
    <p:extLst>
      <p:ext uri="{BB962C8B-B14F-4D97-AF65-F5344CB8AC3E}">
        <p14:creationId xmlns:p14="http://schemas.microsoft.com/office/powerpoint/2010/main" val="18397226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BEDF7B-DB4E-44A8-99CF-0E3E3114BA35}" type="slidenum">
              <a:rPr lang="es-PE" smtClean="0"/>
              <a:t>8</a:t>
            </a:fld>
            <a:endParaRPr lang="es-PE"/>
          </a:p>
        </p:txBody>
      </p:sp>
    </p:spTree>
    <p:extLst>
      <p:ext uri="{BB962C8B-B14F-4D97-AF65-F5344CB8AC3E}">
        <p14:creationId xmlns:p14="http://schemas.microsoft.com/office/powerpoint/2010/main" val="3691694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10BEDF7B-DB4E-44A8-99CF-0E3E3114BA35}" type="slidenum">
              <a:rPr lang="es-PE" smtClean="0"/>
              <a:t>9</a:t>
            </a:fld>
            <a:endParaRPr lang="es-PE"/>
          </a:p>
        </p:txBody>
      </p:sp>
    </p:spTree>
    <p:extLst>
      <p:ext uri="{BB962C8B-B14F-4D97-AF65-F5344CB8AC3E}">
        <p14:creationId xmlns:p14="http://schemas.microsoft.com/office/powerpoint/2010/main" val="29294803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D7B6154-038D-4903-BBBE-1CACD73B492C}"/>
              </a:ext>
            </a:extLst>
          </p:cNvPr>
          <p:cNvSpPr/>
          <p:nvPr userDrawn="1"/>
        </p:nvSpPr>
        <p:spPr>
          <a:xfrm>
            <a:off x="0" y="6419560"/>
            <a:ext cx="10736208" cy="2818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638910"/>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anose="020B0604020202020204" pitchFamily="34" charset="0"/>
              </a:defRPr>
            </a:lvl1pPr>
          </a:lstStyle>
          <a:p>
            <a:pPr lvl="0"/>
            <a:r>
              <a:rPr lang="en-US" altLang="ko-KR"/>
              <a:t>BASIC LAYOUT</a:t>
            </a:r>
          </a:p>
        </p:txBody>
      </p:sp>
      <p:pic>
        <p:nvPicPr>
          <p:cNvPr id="14" name="Imagen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995907" y="5865808"/>
            <a:ext cx="900819" cy="819142"/>
          </a:xfrm>
          <a:prstGeom prst="rect">
            <a:avLst/>
          </a:prstGeom>
        </p:spPr>
      </p:pic>
    </p:spTree>
    <p:extLst>
      <p:ext uri="{BB962C8B-B14F-4D97-AF65-F5344CB8AC3E}">
        <p14:creationId xmlns:p14="http://schemas.microsoft.com/office/powerpoint/2010/main" val="406402299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Image slide layou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E66A9ECC-0E5A-4F8D-8B32-1A09FCA3A515}"/>
              </a:ext>
            </a:extLst>
          </p:cNvPr>
          <p:cNvSpPr/>
          <p:nvPr userDrawn="1"/>
        </p:nvSpPr>
        <p:spPr>
          <a:xfrm>
            <a:off x="0" y="2253343"/>
            <a:ext cx="12192000" cy="2351314"/>
          </a:xfrm>
          <a:prstGeom prst="rect">
            <a:avLst/>
          </a:pr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0">
            <a:extLst>
              <a:ext uri="{FF2B5EF4-FFF2-40B4-BE49-F238E27FC236}">
                <a16:creationId xmlns:a16="http://schemas.microsoft.com/office/drawing/2014/main" id="{099F7777-80AB-45AD-A4AD-DC177125BA0A}"/>
              </a:ext>
            </a:extLst>
          </p:cNvPr>
          <p:cNvSpPr>
            <a:spLocks noGrp="1"/>
          </p:cNvSpPr>
          <p:nvPr>
            <p:ph type="pic" sz="quarter" idx="14" hasCustomPrompt="1"/>
          </p:nvPr>
        </p:nvSpPr>
        <p:spPr>
          <a:xfrm>
            <a:off x="1088571" y="1580606"/>
            <a:ext cx="9945150" cy="3696788"/>
          </a:xfrm>
          <a:custGeom>
            <a:avLst/>
            <a:gdLst>
              <a:gd name="connsiteX0" fmla="*/ 8797786 w 9945150"/>
              <a:gd name="connsiteY0" fmla="*/ 343988 h 3696788"/>
              <a:gd name="connsiteX1" fmla="*/ 9945150 w 9945150"/>
              <a:gd name="connsiteY1" fmla="*/ 343988 h 3696788"/>
              <a:gd name="connsiteX2" fmla="*/ 8854411 w 9945150"/>
              <a:gd name="connsiteY2" fmla="*/ 3696788 h 3696788"/>
              <a:gd name="connsiteX3" fmla="*/ 7707047 w 9945150"/>
              <a:gd name="connsiteY3" fmla="*/ 3696788 h 3696788"/>
              <a:gd name="connsiteX4" fmla="*/ 6228770 w 9945150"/>
              <a:gd name="connsiteY4" fmla="*/ 343988 h 3696788"/>
              <a:gd name="connsiteX5" fmla="*/ 7376134 w 9945150"/>
              <a:gd name="connsiteY5" fmla="*/ 343988 h 3696788"/>
              <a:gd name="connsiteX6" fmla="*/ 6285395 w 9945150"/>
              <a:gd name="connsiteY6" fmla="*/ 3696788 h 3696788"/>
              <a:gd name="connsiteX7" fmla="*/ 5138031 w 9945150"/>
              <a:gd name="connsiteY7" fmla="*/ 3696788 h 3696788"/>
              <a:gd name="connsiteX8" fmla="*/ 3659754 w 9945150"/>
              <a:gd name="connsiteY8" fmla="*/ 343988 h 3696788"/>
              <a:gd name="connsiteX9" fmla="*/ 4807118 w 9945150"/>
              <a:gd name="connsiteY9" fmla="*/ 343988 h 3696788"/>
              <a:gd name="connsiteX10" fmla="*/ 3716379 w 9945150"/>
              <a:gd name="connsiteY10" fmla="*/ 3696788 h 3696788"/>
              <a:gd name="connsiteX11" fmla="*/ 2569016 w 9945150"/>
              <a:gd name="connsiteY11" fmla="*/ 3696788 h 3696788"/>
              <a:gd name="connsiteX12" fmla="*/ 1090739 w 9945150"/>
              <a:gd name="connsiteY12" fmla="*/ 343988 h 3696788"/>
              <a:gd name="connsiteX13" fmla="*/ 2238103 w 9945150"/>
              <a:gd name="connsiteY13" fmla="*/ 343988 h 3696788"/>
              <a:gd name="connsiteX14" fmla="*/ 1147364 w 9945150"/>
              <a:gd name="connsiteY14" fmla="*/ 3696788 h 3696788"/>
              <a:gd name="connsiteX15" fmla="*/ 0 w 9945150"/>
              <a:gd name="connsiteY15" fmla="*/ 3696788 h 3696788"/>
              <a:gd name="connsiteX16" fmla="*/ 7635204 w 9945150"/>
              <a:gd name="connsiteY16" fmla="*/ 0 h 3696788"/>
              <a:gd name="connsiteX17" fmla="*/ 8782568 w 9945150"/>
              <a:gd name="connsiteY17" fmla="*/ 0 h 3696788"/>
              <a:gd name="connsiteX18" fmla="*/ 7691829 w 9945150"/>
              <a:gd name="connsiteY18" fmla="*/ 3352800 h 3696788"/>
              <a:gd name="connsiteX19" fmla="*/ 6544465 w 9945150"/>
              <a:gd name="connsiteY19" fmla="*/ 3352800 h 3696788"/>
              <a:gd name="connsiteX20" fmla="*/ 5066188 w 9945150"/>
              <a:gd name="connsiteY20" fmla="*/ 0 h 3696788"/>
              <a:gd name="connsiteX21" fmla="*/ 6213552 w 9945150"/>
              <a:gd name="connsiteY21" fmla="*/ 0 h 3696788"/>
              <a:gd name="connsiteX22" fmla="*/ 5122813 w 9945150"/>
              <a:gd name="connsiteY22" fmla="*/ 3352800 h 3696788"/>
              <a:gd name="connsiteX23" fmla="*/ 3975449 w 9945150"/>
              <a:gd name="connsiteY23" fmla="*/ 3352800 h 3696788"/>
              <a:gd name="connsiteX24" fmla="*/ 2497173 w 9945150"/>
              <a:gd name="connsiteY24" fmla="*/ 0 h 3696788"/>
              <a:gd name="connsiteX25" fmla="*/ 3644536 w 9945150"/>
              <a:gd name="connsiteY25" fmla="*/ 0 h 3696788"/>
              <a:gd name="connsiteX26" fmla="*/ 2553798 w 9945150"/>
              <a:gd name="connsiteY26" fmla="*/ 3352800 h 3696788"/>
              <a:gd name="connsiteX27" fmla="*/ 1406434 w 9945150"/>
              <a:gd name="connsiteY27" fmla="*/ 3352800 h 369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945150" h="3696788">
                <a:moveTo>
                  <a:pt x="8797786" y="343988"/>
                </a:moveTo>
                <a:lnTo>
                  <a:pt x="9945150" y="343988"/>
                </a:lnTo>
                <a:lnTo>
                  <a:pt x="8854411" y="3696788"/>
                </a:lnTo>
                <a:lnTo>
                  <a:pt x="7707047" y="3696788"/>
                </a:lnTo>
                <a:close/>
                <a:moveTo>
                  <a:pt x="6228770" y="343988"/>
                </a:moveTo>
                <a:lnTo>
                  <a:pt x="7376134" y="343988"/>
                </a:lnTo>
                <a:lnTo>
                  <a:pt x="6285395" y="3696788"/>
                </a:lnTo>
                <a:lnTo>
                  <a:pt x="5138031" y="3696788"/>
                </a:lnTo>
                <a:close/>
                <a:moveTo>
                  <a:pt x="3659754" y="343988"/>
                </a:moveTo>
                <a:lnTo>
                  <a:pt x="4807118" y="343988"/>
                </a:lnTo>
                <a:lnTo>
                  <a:pt x="3716379" y="3696788"/>
                </a:lnTo>
                <a:lnTo>
                  <a:pt x="2569016" y="3696788"/>
                </a:lnTo>
                <a:close/>
                <a:moveTo>
                  <a:pt x="1090739" y="343988"/>
                </a:moveTo>
                <a:lnTo>
                  <a:pt x="2238103" y="343988"/>
                </a:lnTo>
                <a:lnTo>
                  <a:pt x="1147364" y="3696788"/>
                </a:lnTo>
                <a:lnTo>
                  <a:pt x="0" y="3696788"/>
                </a:lnTo>
                <a:close/>
                <a:moveTo>
                  <a:pt x="7635204" y="0"/>
                </a:moveTo>
                <a:lnTo>
                  <a:pt x="8782568" y="0"/>
                </a:lnTo>
                <a:lnTo>
                  <a:pt x="7691829" y="3352800"/>
                </a:lnTo>
                <a:lnTo>
                  <a:pt x="6544465" y="3352800"/>
                </a:lnTo>
                <a:close/>
                <a:moveTo>
                  <a:pt x="5066188" y="0"/>
                </a:moveTo>
                <a:lnTo>
                  <a:pt x="6213552" y="0"/>
                </a:lnTo>
                <a:lnTo>
                  <a:pt x="5122813" y="3352800"/>
                </a:lnTo>
                <a:lnTo>
                  <a:pt x="3975449" y="3352800"/>
                </a:lnTo>
                <a:close/>
                <a:moveTo>
                  <a:pt x="2497173" y="0"/>
                </a:moveTo>
                <a:lnTo>
                  <a:pt x="3644536" y="0"/>
                </a:lnTo>
                <a:lnTo>
                  <a:pt x="2553798" y="3352800"/>
                </a:lnTo>
                <a:lnTo>
                  <a:pt x="1406434" y="3352800"/>
                </a:lnTo>
                <a:close/>
              </a:path>
            </a:pathLst>
          </a:custGeom>
          <a:solidFill>
            <a:schemeClr val="bg1">
              <a:lumMod val="95000"/>
            </a:schemeClr>
          </a:solidFill>
          <a:ln w="19050">
            <a:noFill/>
          </a:ln>
        </p:spPr>
        <p:txBody>
          <a:bodyPr wrap="square" anchor="ctr">
            <a:noAutofit/>
          </a:bodyPr>
          <a:lstStyle>
            <a:lvl1pPr marL="0" indent="0" algn="ctr">
              <a:lnSpc>
                <a:spcPct val="100000"/>
              </a:lnSpc>
              <a:buNone/>
              <a:defRPr sz="1200">
                <a:solidFill>
                  <a:schemeClr val="tx1">
                    <a:lumMod val="75000"/>
                    <a:lumOff val="25000"/>
                  </a:schemeClr>
                </a:solidFill>
              </a:defRPr>
            </a:lvl1pPr>
          </a:lstStyle>
          <a:p>
            <a:r>
              <a:rPr lang="en-US" altLang="ko-KR"/>
              <a:t>Place Your Picture Here</a:t>
            </a:r>
            <a:endParaRPr lang="ko-KR" altLang="en-US"/>
          </a:p>
        </p:txBody>
      </p:sp>
    </p:spTree>
    <p:extLst>
      <p:ext uri="{BB962C8B-B14F-4D97-AF65-F5344CB8AC3E}">
        <p14:creationId xmlns:p14="http://schemas.microsoft.com/office/powerpoint/2010/main" val="77851331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0_Images &amp; Contents Layout">
    <p:spTree>
      <p:nvGrpSpPr>
        <p:cNvPr id="1" name=""/>
        <p:cNvGrpSpPr/>
        <p:nvPr/>
      </p:nvGrpSpPr>
      <p:grpSpPr>
        <a:xfrm>
          <a:off x="0" y="0"/>
          <a:ext cx="0" cy="0"/>
          <a:chOff x="0" y="0"/>
          <a:chExt cx="0" cy="0"/>
        </a:xfrm>
      </p:grpSpPr>
      <p:sp>
        <p:nvSpPr>
          <p:cNvPr id="7" name="Picture Placeholder 2"/>
          <p:cNvSpPr>
            <a:spLocks noGrp="1"/>
          </p:cNvSpPr>
          <p:nvPr>
            <p:ph type="pic" idx="14" hasCustomPrompt="1"/>
          </p:nvPr>
        </p:nvSpPr>
        <p:spPr>
          <a:xfrm>
            <a:off x="1679509" y="562895"/>
            <a:ext cx="3311968" cy="1800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anose="020B0604020202020204"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a:t>Your Picture Here</a:t>
            </a:r>
            <a:endParaRPr lang="ko-KR" altLang="en-US"/>
          </a:p>
        </p:txBody>
      </p:sp>
      <p:sp>
        <p:nvSpPr>
          <p:cNvPr id="4" name="Rectangle 3"/>
          <p:cNvSpPr/>
          <p:nvPr userDrawn="1"/>
        </p:nvSpPr>
        <p:spPr>
          <a:xfrm>
            <a:off x="0" y="0"/>
            <a:ext cx="1487488"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5" name="Picture Placeholder 2"/>
          <p:cNvSpPr>
            <a:spLocks noGrp="1"/>
          </p:cNvSpPr>
          <p:nvPr>
            <p:ph type="pic" idx="15" hasCustomPrompt="1"/>
          </p:nvPr>
        </p:nvSpPr>
        <p:spPr>
          <a:xfrm>
            <a:off x="1679509" y="2531245"/>
            <a:ext cx="3311968" cy="1800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anose="020B0604020202020204"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a:t>Your Picture Here</a:t>
            </a:r>
            <a:endParaRPr lang="ko-KR" altLang="en-US"/>
          </a:p>
        </p:txBody>
      </p:sp>
      <p:sp>
        <p:nvSpPr>
          <p:cNvPr id="6" name="Picture Placeholder 2"/>
          <p:cNvSpPr>
            <a:spLocks noGrp="1"/>
          </p:cNvSpPr>
          <p:nvPr>
            <p:ph type="pic" idx="16" hasCustomPrompt="1"/>
          </p:nvPr>
        </p:nvSpPr>
        <p:spPr>
          <a:xfrm>
            <a:off x="1679509" y="4499595"/>
            <a:ext cx="3311968" cy="1800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anose="020B0604020202020204"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a:t>Your Picture Here</a:t>
            </a:r>
            <a:endParaRPr lang="ko-KR" altLang="en-US"/>
          </a:p>
        </p:txBody>
      </p:sp>
    </p:spTree>
    <p:extLst>
      <p:ext uri="{BB962C8B-B14F-4D97-AF65-F5344CB8AC3E}">
        <p14:creationId xmlns:p14="http://schemas.microsoft.com/office/powerpoint/2010/main" val="3143414146"/>
      </p:ext>
    </p:extLst>
  </p:cSld>
  <p:clrMapOvr>
    <a:masterClrMapping/>
  </p:clrMapOvr>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8_Image slide layout">
    <p:bg>
      <p:bgPr>
        <a:solidFill>
          <a:schemeClr val="bg1"/>
        </a:solidFill>
        <a:effectLst/>
      </p:bgPr>
    </p:bg>
    <p:spTree>
      <p:nvGrpSpPr>
        <p:cNvPr id="1" name=""/>
        <p:cNvGrpSpPr/>
        <p:nvPr/>
      </p:nvGrpSpPr>
      <p:grpSpPr>
        <a:xfrm>
          <a:off x="0" y="0"/>
          <a:ext cx="0" cy="0"/>
          <a:chOff x="0" y="0"/>
          <a:chExt cx="0" cy="0"/>
        </a:xfrm>
      </p:grpSpPr>
      <p:sp>
        <p:nvSpPr>
          <p:cNvPr id="75" name="Rectangle 74">
            <a:extLst>
              <a:ext uri="{FF2B5EF4-FFF2-40B4-BE49-F238E27FC236}">
                <a16:creationId xmlns:a16="http://schemas.microsoft.com/office/drawing/2014/main" id="{A65C28F1-592D-4143-ABAD-910376B19CFF}"/>
              </a:ext>
            </a:extLst>
          </p:cNvPr>
          <p:cNvSpPr/>
          <p:nvPr userDrawn="1"/>
        </p:nvSpPr>
        <p:spPr>
          <a:xfrm>
            <a:off x="1849876" y="0"/>
            <a:ext cx="369813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그림 개체 틀 2">
            <a:extLst>
              <a:ext uri="{FF2B5EF4-FFF2-40B4-BE49-F238E27FC236}">
                <a16:creationId xmlns:a16="http://schemas.microsoft.com/office/drawing/2014/main" id="{3269F874-2185-4FFF-8F71-140FD1A5A0C6}"/>
              </a:ext>
            </a:extLst>
          </p:cNvPr>
          <p:cNvSpPr>
            <a:spLocks noGrp="1"/>
          </p:cNvSpPr>
          <p:nvPr>
            <p:ph type="pic" sz="quarter" idx="14" hasCustomPrompt="1"/>
          </p:nvPr>
        </p:nvSpPr>
        <p:spPr>
          <a:xfrm>
            <a:off x="5548008" y="853390"/>
            <a:ext cx="5995863" cy="3130826"/>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600">
                <a:solidFill>
                  <a:schemeClr val="tx1">
                    <a:lumMod val="75000"/>
                    <a:lumOff val="25000"/>
                  </a:schemeClr>
                </a:solidFill>
              </a:defRPr>
            </a:lvl1pPr>
          </a:lstStyle>
          <a:p>
            <a:pPr marL="0" lvl="0" algn="ctr"/>
            <a:r>
              <a:rPr lang="en-US" altLang="ko-KR"/>
              <a:t>Place Your Picture Here </a:t>
            </a:r>
          </a:p>
        </p:txBody>
      </p:sp>
      <p:sp>
        <p:nvSpPr>
          <p:cNvPr id="78" name="그림 개체 틀 2">
            <a:extLst>
              <a:ext uri="{FF2B5EF4-FFF2-40B4-BE49-F238E27FC236}">
                <a16:creationId xmlns:a16="http://schemas.microsoft.com/office/drawing/2014/main" id="{7C68091A-0EDD-450A-9532-701CA57CA499}"/>
              </a:ext>
            </a:extLst>
          </p:cNvPr>
          <p:cNvSpPr>
            <a:spLocks noGrp="1"/>
          </p:cNvSpPr>
          <p:nvPr>
            <p:ph type="pic" sz="quarter" idx="15" hasCustomPrompt="1"/>
          </p:nvPr>
        </p:nvSpPr>
        <p:spPr>
          <a:xfrm>
            <a:off x="0" y="2306935"/>
            <a:ext cx="1848255" cy="1677281"/>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a:solidFill>
                  <a:schemeClr val="tx1">
                    <a:lumMod val="75000"/>
                    <a:lumOff val="25000"/>
                  </a:schemeClr>
                </a:solidFill>
              </a:defRPr>
            </a:lvl1pPr>
          </a:lstStyle>
          <a:p>
            <a:pPr marL="0" lvl="0" algn="ctr"/>
            <a:r>
              <a:rPr lang="en-US" altLang="ko-KR"/>
              <a:t>Place Your Picture Here </a:t>
            </a:r>
          </a:p>
        </p:txBody>
      </p:sp>
      <p:sp>
        <p:nvSpPr>
          <p:cNvPr id="79" name="그림 개체 틀 2">
            <a:extLst>
              <a:ext uri="{FF2B5EF4-FFF2-40B4-BE49-F238E27FC236}">
                <a16:creationId xmlns:a16="http://schemas.microsoft.com/office/drawing/2014/main" id="{8D2A51E8-6E77-4B9C-BA4A-73DA739F7C40}"/>
              </a:ext>
            </a:extLst>
          </p:cNvPr>
          <p:cNvSpPr>
            <a:spLocks noGrp="1"/>
          </p:cNvSpPr>
          <p:nvPr>
            <p:ph type="pic" sz="quarter" idx="16" hasCustomPrompt="1"/>
          </p:nvPr>
        </p:nvSpPr>
        <p:spPr>
          <a:xfrm>
            <a:off x="3699753" y="2306935"/>
            <a:ext cx="1848255" cy="1677281"/>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a:solidFill>
                  <a:schemeClr val="tx1">
                    <a:lumMod val="75000"/>
                    <a:lumOff val="25000"/>
                  </a:schemeClr>
                </a:solidFill>
              </a:defRPr>
            </a:lvl1pPr>
          </a:lstStyle>
          <a:p>
            <a:pPr marL="0" lvl="0" algn="ctr"/>
            <a:r>
              <a:rPr lang="en-US" altLang="ko-KR"/>
              <a:t>Place Your Picture Here </a:t>
            </a:r>
          </a:p>
        </p:txBody>
      </p:sp>
      <p:sp>
        <p:nvSpPr>
          <p:cNvPr id="80" name="그림 개체 틀 2">
            <a:extLst>
              <a:ext uri="{FF2B5EF4-FFF2-40B4-BE49-F238E27FC236}">
                <a16:creationId xmlns:a16="http://schemas.microsoft.com/office/drawing/2014/main" id="{CA10DD2B-76AB-41C7-B0A3-C8147C247B59}"/>
              </a:ext>
            </a:extLst>
          </p:cNvPr>
          <p:cNvSpPr>
            <a:spLocks noGrp="1"/>
          </p:cNvSpPr>
          <p:nvPr>
            <p:ph type="pic" sz="quarter" idx="17" hasCustomPrompt="1"/>
          </p:nvPr>
        </p:nvSpPr>
        <p:spPr>
          <a:xfrm>
            <a:off x="1849876" y="2306935"/>
            <a:ext cx="1848255" cy="1677281"/>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a:solidFill>
                  <a:schemeClr val="tx1">
                    <a:lumMod val="75000"/>
                    <a:lumOff val="25000"/>
                  </a:schemeClr>
                </a:solidFill>
              </a:defRPr>
            </a:lvl1pPr>
          </a:lstStyle>
          <a:p>
            <a:pPr marL="0" lvl="0" algn="ctr"/>
            <a:r>
              <a:rPr lang="en-US" altLang="ko-KR"/>
              <a:t>Place Your Picture Here </a:t>
            </a:r>
          </a:p>
        </p:txBody>
      </p:sp>
    </p:spTree>
    <p:extLst>
      <p:ext uri="{BB962C8B-B14F-4D97-AF65-F5344CB8AC3E}">
        <p14:creationId xmlns:p14="http://schemas.microsoft.com/office/powerpoint/2010/main" val="199461047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05765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24"/>
        <p:cNvGrpSpPr/>
        <p:nvPr/>
      </p:nvGrpSpPr>
      <p:grpSpPr>
        <a:xfrm>
          <a:off x="0" y="0"/>
          <a:ext cx="0" cy="0"/>
          <a:chOff x="0" y="0"/>
          <a:chExt cx="0" cy="0"/>
        </a:xfrm>
      </p:grpSpPr>
      <p:sp>
        <p:nvSpPr>
          <p:cNvPr id="2" name="Google Shape;12;p2"/>
          <p:cNvSpPr txBox="1">
            <a:spLocks noGrp="1"/>
          </p:cNvSpPr>
          <p:nvPr>
            <p:ph type="ctrTitle"/>
          </p:nvPr>
        </p:nvSpPr>
        <p:spPr>
          <a:xfrm>
            <a:off x="1317426" y="131813"/>
            <a:ext cx="9559077" cy="865721"/>
          </a:xfrm>
          <a:prstGeom prst="rect">
            <a:avLst/>
          </a:prstGeom>
        </p:spPr>
        <p:txBody>
          <a:bodyPr spcFirstLastPara="1" wrap="square" lIns="0" tIns="0" rIns="0" bIns="0" anchor="ctr" anchorCtr="0">
            <a:noAutofit/>
          </a:bodyPr>
          <a:lstStyle>
            <a:lvl1pPr lvl="0" algn="ctr">
              <a:lnSpc>
                <a:spcPct val="80000"/>
              </a:lnSpc>
              <a:spcBef>
                <a:spcPct val="0"/>
              </a:spcBef>
              <a:spcAft>
                <a:spcPct val="0"/>
              </a:spcAft>
              <a:buSzPts val="4800"/>
              <a:buNone/>
              <a:defRPr sz="4800">
                <a:solidFill>
                  <a:srgbClr val="27348B"/>
                </a:solidFill>
              </a:defRPr>
            </a:lvl1pPr>
            <a:lvl2pPr lvl="1">
              <a:lnSpc>
                <a:spcPct val="80000"/>
              </a:lnSpc>
              <a:spcBef>
                <a:spcPct val="0"/>
              </a:spcBef>
              <a:spcAft>
                <a:spcPct val="0"/>
              </a:spcAft>
              <a:buSzPts val="4800"/>
              <a:buNone/>
              <a:defRPr sz="6400"/>
            </a:lvl2pPr>
            <a:lvl3pPr lvl="2">
              <a:lnSpc>
                <a:spcPct val="80000"/>
              </a:lnSpc>
              <a:spcBef>
                <a:spcPct val="0"/>
              </a:spcBef>
              <a:spcAft>
                <a:spcPct val="0"/>
              </a:spcAft>
              <a:buSzPts val="4800"/>
              <a:buNone/>
              <a:defRPr sz="6400"/>
            </a:lvl3pPr>
            <a:lvl4pPr lvl="3">
              <a:lnSpc>
                <a:spcPct val="80000"/>
              </a:lnSpc>
              <a:spcBef>
                <a:spcPct val="0"/>
              </a:spcBef>
              <a:spcAft>
                <a:spcPct val="0"/>
              </a:spcAft>
              <a:buSzPts val="4800"/>
              <a:buNone/>
              <a:defRPr sz="6400"/>
            </a:lvl4pPr>
            <a:lvl5pPr lvl="4">
              <a:lnSpc>
                <a:spcPct val="80000"/>
              </a:lnSpc>
              <a:spcBef>
                <a:spcPct val="0"/>
              </a:spcBef>
              <a:spcAft>
                <a:spcPct val="0"/>
              </a:spcAft>
              <a:buSzPts val="4800"/>
              <a:buNone/>
              <a:defRPr sz="6400"/>
            </a:lvl5pPr>
            <a:lvl6pPr lvl="5">
              <a:lnSpc>
                <a:spcPct val="80000"/>
              </a:lnSpc>
              <a:spcBef>
                <a:spcPct val="0"/>
              </a:spcBef>
              <a:spcAft>
                <a:spcPct val="0"/>
              </a:spcAft>
              <a:buSzPts val="4800"/>
              <a:buNone/>
              <a:defRPr sz="6400"/>
            </a:lvl6pPr>
            <a:lvl7pPr lvl="6">
              <a:lnSpc>
                <a:spcPct val="80000"/>
              </a:lnSpc>
              <a:spcBef>
                <a:spcPct val="0"/>
              </a:spcBef>
              <a:spcAft>
                <a:spcPct val="0"/>
              </a:spcAft>
              <a:buSzPts val="4800"/>
              <a:buNone/>
              <a:defRPr sz="6400"/>
            </a:lvl7pPr>
            <a:lvl8pPr lvl="7">
              <a:lnSpc>
                <a:spcPct val="80000"/>
              </a:lnSpc>
              <a:spcBef>
                <a:spcPct val="0"/>
              </a:spcBef>
              <a:spcAft>
                <a:spcPct val="0"/>
              </a:spcAft>
              <a:buSzPts val="4800"/>
              <a:buNone/>
              <a:defRPr sz="6400"/>
            </a:lvl8pPr>
            <a:lvl9pPr lvl="8">
              <a:lnSpc>
                <a:spcPct val="80000"/>
              </a:lnSpc>
              <a:spcBef>
                <a:spcPct val="0"/>
              </a:spcBef>
              <a:spcAft>
                <a:spcPct val="0"/>
              </a:spcAft>
              <a:buSzPts val="4800"/>
              <a:buNone/>
              <a:defRPr sz="6400"/>
            </a:lvl9pPr>
          </a:lstStyle>
          <a:p>
            <a:endParaRPr/>
          </a:p>
        </p:txBody>
      </p:sp>
    </p:spTree>
    <p:extLst>
      <p:ext uri="{BB962C8B-B14F-4D97-AF65-F5344CB8AC3E}">
        <p14:creationId xmlns:p14="http://schemas.microsoft.com/office/powerpoint/2010/main" val="264747017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Contents slide layout">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D7B6154-038D-4903-BBBE-1CACD73B492C}"/>
              </a:ext>
            </a:extLst>
          </p:cNvPr>
          <p:cNvSpPr/>
          <p:nvPr userDrawn="1"/>
        </p:nvSpPr>
        <p:spPr>
          <a:xfrm>
            <a:off x="0" y="6254496"/>
            <a:ext cx="12192000" cy="6035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638910"/>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anose="020B0604020202020204" pitchFamily="34" charset="0"/>
              </a:defRPr>
            </a:lvl1pPr>
          </a:lstStyle>
          <a:p>
            <a:pPr lvl="0"/>
            <a:r>
              <a:rPr lang="en-US" altLang="ko-KR"/>
              <a:t>BASIC LAYOUT</a:t>
            </a:r>
          </a:p>
        </p:txBody>
      </p:sp>
      <p:pic>
        <p:nvPicPr>
          <p:cNvPr id="3" name="Imagen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1557674" y="6324897"/>
            <a:ext cx="536733" cy="462701"/>
          </a:xfrm>
          <a:prstGeom prst="rect">
            <a:avLst/>
          </a:prstGeom>
        </p:spPr>
      </p:pic>
    </p:spTree>
    <p:extLst>
      <p:ext uri="{BB962C8B-B14F-4D97-AF65-F5344CB8AC3E}">
        <p14:creationId xmlns:p14="http://schemas.microsoft.com/office/powerpoint/2010/main" val="134674966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638910"/>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anose="020B0604020202020204" pitchFamily="34" charset="0"/>
              </a:defRPr>
            </a:lvl1pPr>
          </a:lstStyle>
          <a:p>
            <a:pPr lvl="0"/>
            <a:r>
              <a:rPr lang="en-US" altLang="ko-KR"/>
              <a:t>BASIC LAYOUT</a:t>
            </a:r>
          </a:p>
        </p:txBody>
      </p:sp>
    </p:spTree>
    <p:extLst>
      <p:ext uri="{BB962C8B-B14F-4D97-AF65-F5344CB8AC3E}">
        <p14:creationId xmlns:p14="http://schemas.microsoft.com/office/powerpoint/2010/main" val="1384849701"/>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Contents slide layout">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D7B6154-038D-4903-BBBE-1CACD73B492C}"/>
              </a:ext>
            </a:extLst>
          </p:cNvPr>
          <p:cNvSpPr/>
          <p:nvPr userDrawn="1"/>
        </p:nvSpPr>
        <p:spPr>
          <a:xfrm>
            <a:off x="742023" y="6395176"/>
            <a:ext cx="10736208" cy="2818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638910"/>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anose="020B0604020202020204" pitchFamily="34" charset="0"/>
              </a:defRPr>
            </a:lvl1pPr>
          </a:lstStyle>
          <a:p>
            <a:pPr lvl="0"/>
            <a:r>
              <a:rPr lang="en-US" altLang="ko-KR"/>
              <a:t>BASIC LAYOUT</a:t>
            </a:r>
          </a:p>
        </p:txBody>
      </p:sp>
      <p:sp>
        <p:nvSpPr>
          <p:cNvPr id="4" name="Rectangle 23">
            <a:extLst>
              <a:ext uri="{FF2B5EF4-FFF2-40B4-BE49-F238E27FC236}">
                <a16:creationId xmlns:a16="http://schemas.microsoft.com/office/drawing/2014/main" id="{DD7B6154-038D-4903-BBBE-1CACD73B492C}"/>
              </a:ext>
            </a:extLst>
          </p:cNvPr>
          <p:cNvSpPr/>
          <p:nvPr userDrawn="1"/>
        </p:nvSpPr>
        <p:spPr>
          <a:xfrm>
            <a:off x="94870" y="268026"/>
            <a:ext cx="10736208" cy="2818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1206789" y="178952"/>
            <a:ext cx="689937" cy="459958"/>
          </a:xfrm>
          <a:prstGeom prst="rect">
            <a:avLst/>
          </a:prstGeom>
        </p:spPr>
      </p:pic>
    </p:spTree>
    <p:extLst>
      <p:ext uri="{BB962C8B-B14F-4D97-AF65-F5344CB8AC3E}">
        <p14:creationId xmlns:p14="http://schemas.microsoft.com/office/powerpoint/2010/main" val="177466054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D7B6154-038D-4903-BBBE-1CACD73B492C}"/>
              </a:ext>
            </a:extLst>
          </p:cNvPr>
          <p:cNvSpPr/>
          <p:nvPr userDrawn="1"/>
        </p:nvSpPr>
        <p:spPr>
          <a:xfrm>
            <a:off x="195072" y="160265"/>
            <a:ext cx="10736208" cy="2818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11337" y="83574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anose="020B0604020202020204" pitchFamily="34" charset="0"/>
              </a:defRPr>
            </a:lvl1pPr>
          </a:lstStyle>
          <a:p>
            <a:pPr lvl="0"/>
            <a:r>
              <a:rPr lang="en-US" altLang="ko-KR"/>
              <a:t>BASIC LAYOUT</a:t>
            </a:r>
          </a:p>
        </p:txBody>
      </p:sp>
      <p:pic>
        <p:nvPicPr>
          <p:cNvPr id="3" name="Imagen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1306991" y="71191"/>
            <a:ext cx="689937" cy="459958"/>
          </a:xfrm>
          <a:prstGeom prst="rect">
            <a:avLst/>
          </a:prstGeom>
        </p:spPr>
      </p:pic>
    </p:spTree>
    <p:extLst>
      <p:ext uri="{BB962C8B-B14F-4D97-AF65-F5344CB8AC3E}">
        <p14:creationId xmlns:p14="http://schemas.microsoft.com/office/powerpoint/2010/main" val="2923987340"/>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3_Contents slide layout">
    <p:spTree>
      <p:nvGrpSpPr>
        <p:cNvPr id="1" name=""/>
        <p:cNvGrpSpPr/>
        <p:nvPr/>
      </p:nvGrpSpPr>
      <p:grpSpPr>
        <a:xfrm>
          <a:off x="0" y="0"/>
          <a:ext cx="0" cy="0"/>
          <a:chOff x="0" y="0"/>
          <a:chExt cx="0" cy="0"/>
        </a:xfrm>
      </p:grpSpPr>
      <p:sp>
        <p:nvSpPr>
          <p:cNvPr id="19" name="Rectangle 23">
            <a:extLst>
              <a:ext uri="{FF2B5EF4-FFF2-40B4-BE49-F238E27FC236}">
                <a16:creationId xmlns:a16="http://schemas.microsoft.com/office/drawing/2014/main" id="{DD7B6154-038D-4903-BBBE-1CACD73B492C}"/>
              </a:ext>
            </a:extLst>
          </p:cNvPr>
          <p:cNvSpPr/>
          <p:nvPr userDrawn="1"/>
        </p:nvSpPr>
        <p:spPr>
          <a:xfrm>
            <a:off x="0" y="6550260"/>
            <a:ext cx="5327904" cy="2658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23">
            <a:extLst>
              <a:ext uri="{FF2B5EF4-FFF2-40B4-BE49-F238E27FC236}">
                <a16:creationId xmlns:a16="http://schemas.microsoft.com/office/drawing/2014/main" id="{DD7B6154-038D-4903-BBBE-1CACD73B492C}"/>
              </a:ext>
            </a:extLst>
          </p:cNvPr>
          <p:cNvSpPr/>
          <p:nvPr userDrawn="1"/>
        </p:nvSpPr>
        <p:spPr>
          <a:xfrm>
            <a:off x="6864096" y="6550259"/>
            <a:ext cx="5327904" cy="2658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Imagen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645590" y="5997007"/>
            <a:ext cx="900819" cy="819142"/>
          </a:xfrm>
          <a:prstGeom prst="rect">
            <a:avLst/>
          </a:prstGeom>
        </p:spPr>
      </p:pic>
    </p:spTree>
    <p:extLst>
      <p:ext uri="{BB962C8B-B14F-4D97-AF65-F5344CB8AC3E}">
        <p14:creationId xmlns:p14="http://schemas.microsoft.com/office/powerpoint/2010/main" val="239552418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9_Contents slide layout">
    <p:spTree>
      <p:nvGrpSpPr>
        <p:cNvPr id="1" name=""/>
        <p:cNvGrpSpPr/>
        <p:nvPr/>
      </p:nvGrpSpPr>
      <p:grpSpPr>
        <a:xfrm>
          <a:off x="0" y="0"/>
          <a:ext cx="0" cy="0"/>
          <a:chOff x="0" y="0"/>
          <a:chExt cx="0" cy="0"/>
        </a:xfrm>
      </p:grpSpPr>
      <p:sp>
        <p:nvSpPr>
          <p:cNvPr id="9" name="Picture Placeholder 5">
            <a:extLst>
              <a:ext uri="{FF2B5EF4-FFF2-40B4-BE49-F238E27FC236}">
                <a16:creationId xmlns:a16="http://schemas.microsoft.com/office/drawing/2014/main" id="{A8672015-9EB8-4432-88B6-7F04596A16A3}"/>
              </a:ext>
            </a:extLst>
          </p:cNvPr>
          <p:cNvSpPr>
            <a:spLocks noGrp="1"/>
          </p:cNvSpPr>
          <p:nvPr>
            <p:ph type="pic" sz="quarter" idx="10" hasCustomPrompt="1"/>
          </p:nvPr>
        </p:nvSpPr>
        <p:spPr>
          <a:xfrm>
            <a:off x="0" y="0"/>
            <a:ext cx="6172200" cy="6858000"/>
          </a:xfrm>
          <a:prstGeom prst="rect">
            <a:avLst/>
          </a:prstGeom>
          <a:solidFill>
            <a:schemeClr val="bg1">
              <a:lumMod val="95000"/>
            </a:schemeClr>
          </a:solidFill>
        </p:spPr>
        <p:txBody>
          <a:bodyPr tIns="1908000" anchor="ctr"/>
          <a:lstStyle>
            <a:lvl1pPr marL="0" marR="0" indent="0" algn="ctr" defTabSz="914400" rtl="0" eaLnBrk="1" fontAlgn="auto" latinLnBrk="1" hangingPunct="1">
              <a:lnSpc>
                <a:spcPct val="100000"/>
              </a:lnSpc>
              <a:spcBef>
                <a:spcPct val="20000"/>
              </a:spcBef>
              <a:spcAft>
                <a:spcPct val="0"/>
              </a:spcAft>
              <a:buClrTx/>
              <a:buSzTx/>
              <a:buFont typeface="Arial" panose="020B0604020202020204" pitchFamily="34" charset="0"/>
              <a:buNone/>
              <a:defRPr sz="1200">
                <a:latin typeface="+mn-lt"/>
                <a:cs typeface="Arial" panose="020B0604020202020204" pitchFamily="34" charset="0"/>
              </a:defRPr>
            </a:lvl1pPr>
          </a:lstStyle>
          <a:p>
            <a:r>
              <a:rPr lang="en-US" altLang="ko-KR"/>
              <a:t>Insert Your Image</a:t>
            </a:r>
            <a:endParaRPr lang="ko-KR" altLang="en-US"/>
          </a:p>
          <a:p>
            <a:endParaRPr lang="ko-KR" altLang="en-US"/>
          </a:p>
        </p:txBody>
      </p:sp>
    </p:spTree>
    <p:extLst>
      <p:ext uri="{BB962C8B-B14F-4D97-AF65-F5344CB8AC3E}">
        <p14:creationId xmlns:p14="http://schemas.microsoft.com/office/powerpoint/2010/main" val="316266944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0_Contents slide layout">
    <p:spTree>
      <p:nvGrpSpPr>
        <p:cNvPr id="1" name=""/>
        <p:cNvGrpSpPr/>
        <p:nvPr/>
      </p:nvGrpSpPr>
      <p:grpSpPr>
        <a:xfrm>
          <a:off x="0" y="0"/>
          <a:ext cx="0" cy="0"/>
          <a:chOff x="0" y="0"/>
          <a:chExt cx="0" cy="0"/>
        </a:xfrm>
      </p:grpSpPr>
      <p:sp>
        <p:nvSpPr>
          <p:cNvPr id="9" name="Picture Placeholder 5">
            <a:extLst>
              <a:ext uri="{FF2B5EF4-FFF2-40B4-BE49-F238E27FC236}">
                <a16:creationId xmlns:a16="http://schemas.microsoft.com/office/drawing/2014/main" id="{A8672015-9EB8-4432-88B6-7F04596A16A3}"/>
              </a:ext>
            </a:extLst>
          </p:cNvPr>
          <p:cNvSpPr>
            <a:spLocks noGrp="1"/>
          </p:cNvSpPr>
          <p:nvPr>
            <p:ph type="pic" sz="quarter" idx="10" hasCustomPrompt="1"/>
          </p:nvPr>
        </p:nvSpPr>
        <p:spPr>
          <a:xfrm>
            <a:off x="0" y="0"/>
            <a:ext cx="4656406" cy="6858000"/>
          </a:xfrm>
          <a:prstGeom prst="rect">
            <a:avLst/>
          </a:prstGeom>
          <a:solidFill>
            <a:schemeClr val="bg1">
              <a:lumMod val="95000"/>
            </a:schemeClr>
          </a:solidFill>
        </p:spPr>
        <p:txBody>
          <a:bodyPr tIns="1908000" anchor="ctr"/>
          <a:lstStyle>
            <a:lvl1pPr marL="0" marR="0" indent="0" algn="ctr" defTabSz="914400" rtl="0" eaLnBrk="1" fontAlgn="auto" latinLnBrk="1" hangingPunct="1">
              <a:lnSpc>
                <a:spcPct val="100000"/>
              </a:lnSpc>
              <a:spcBef>
                <a:spcPct val="20000"/>
              </a:spcBef>
              <a:spcAft>
                <a:spcPct val="0"/>
              </a:spcAft>
              <a:buClrTx/>
              <a:buSzTx/>
              <a:buFont typeface="Arial" panose="020B0604020202020204" pitchFamily="34" charset="0"/>
              <a:buNone/>
              <a:defRPr sz="1200">
                <a:latin typeface="+mn-lt"/>
                <a:cs typeface="Arial" panose="020B0604020202020204" pitchFamily="34" charset="0"/>
              </a:defRPr>
            </a:lvl1pPr>
          </a:lstStyle>
          <a:p>
            <a:r>
              <a:rPr lang="en-US" altLang="ko-KR"/>
              <a:t>Insert Your Image</a:t>
            </a:r>
            <a:endParaRPr lang="ko-KR" altLang="en-US"/>
          </a:p>
          <a:p>
            <a:endParaRPr lang="ko-KR" altLang="en-US"/>
          </a:p>
        </p:txBody>
      </p:sp>
      <p:sp>
        <p:nvSpPr>
          <p:cNvPr id="3" name="Picture Placeholder 5">
            <a:extLst>
              <a:ext uri="{FF2B5EF4-FFF2-40B4-BE49-F238E27FC236}">
                <a16:creationId xmlns:a16="http://schemas.microsoft.com/office/drawing/2014/main" id="{F00C50F2-81AD-4E1A-A9B1-7A68EB7994CC}"/>
              </a:ext>
            </a:extLst>
          </p:cNvPr>
          <p:cNvSpPr>
            <a:spLocks noGrp="1"/>
          </p:cNvSpPr>
          <p:nvPr>
            <p:ph type="pic" sz="quarter" idx="11" hasCustomPrompt="1"/>
          </p:nvPr>
        </p:nvSpPr>
        <p:spPr>
          <a:xfrm>
            <a:off x="4943170" y="742318"/>
            <a:ext cx="3393651" cy="3029689"/>
          </a:xfrm>
          <a:prstGeom prst="rect">
            <a:avLst/>
          </a:prstGeom>
          <a:solidFill>
            <a:schemeClr val="bg1">
              <a:lumMod val="95000"/>
            </a:schemeClr>
          </a:solidFill>
        </p:spPr>
        <p:txBody>
          <a:bodyPr tIns="360000" anchor="ctr"/>
          <a:lstStyle>
            <a:lvl1pPr marL="0" marR="0" indent="0" algn="ctr" defTabSz="914400" rtl="0" eaLnBrk="1" fontAlgn="auto" latinLnBrk="1" hangingPunct="1">
              <a:lnSpc>
                <a:spcPct val="100000"/>
              </a:lnSpc>
              <a:spcBef>
                <a:spcPct val="20000"/>
              </a:spcBef>
              <a:spcAft>
                <a:spcPct val="0"/>
              </a:spcAft>
              <a:buClrTx/>
              <a:buSzTx/>
              <a:buFont typeface="Arial" panose="020B0604020202020204" pitchFamily="34" charset="0"/>
              <a:buNone/>
              <a:defRPr sz="1200">
                <a:latin typeface="+mn-lt"/>
                <a:cs typeface="Arial" panose="020B0604020202020204" pitchFamily="34" charset="0"/>
              </a:defRPr>
            </a:lvl1pPr>
          </a:lstStyle>
          <a:p>
            <a:r>
              <a:rPr lang="en-US" altLang="ko-KR"/>
              <a:t>Insert Your Image</a:t>
            </a:r>
            <a:endParaRPr lang="ko-KR" altLang="en-US"/>
          </a:p>
          <a:p>
            <a:endParaRPr lang="ko-KR" altLang="en-US"/>
          </a:p>
        </p:txBody>
      </p:sp>
      <p:sp>
        <p:nvSpPr>
          <p:cNvPr id="4" name="Picture Placeholder 5">
            <a:extLst>
              <a:ext uri="{FF2B5EF4-FFF2-40B4-BE49-F238E27FC236}">
                <a16:creationId xmlns:a16="http://schemas.microsoft.com/office/drawing/2014/main" id="{23B902C7-8AEF-4A99-A35E-C4E754D4ECDA}"/>
              </a:ext>
            </a:extLst>
          </p:cNvPr>
          <p:cNvSpPr>
            <a:spLocks noGrp="1"/>
          </p:cNvSpPr>
          <p:nvPr>
            <p:ph type="pic" sz="quarter" idx="12" hasCustomPrompt="1"/>
          </p:nvPr>
        </p:nvSpPr>
        <p:spPr>
          <a:xfrm>
            <a:off x="8623585" y="742318"/>
            <a:ext cx="3393650" cy="3029689"/>
          </a:xfrm>
          <a:prstGeom prst="rect">
            <a:avLst/>
          </a:prstGeom>
          <a:solidFill>
            <a:schemeClr val="bg1">
              <a:lumMod val="95000"/>
            </a:schemeClr>
          </a:solidFill>
        </p:spPr>
        <p:txBody>
          <a:bodyPr tIns="360000" anchor="ctr"/>
          <a:lstStyle>
            <a:lvl1pPr marL="0" marR="0" indent="0" algn="ctr" defTabSz="914400" rtl="0" eaLnBrk="1" fontAlgn="auto" latinLnBrk="1" hangingPunct="1">
              <a:lnSpc>
                <a:spcPct val="100000"/>
              </a:lnSpc>
              <a:spcBef>
                <a:spcPct val="20000"/>
              </a:spcBef>
              <a:spcAft>
                <a:spcPct val="0"/>
              </a:spcAft>
              <a:buClrTx/>
              <a:buSzTx/>
              <a:buFont typeface="Arial" panose="020B0604020202020204" pitchFamily="34" charset="0"/>
              <a:buNone/>
              <a:defRPr sz="1200">
                <a:latin typeface="+mn-lt"/>
                <a:cs typeface="Arial" panose="020B0604020202020204" pitchFamily="34" charset="0"/>
              </a:defRPr>
            </a:lvl1pPr>
          </a:lstStyle>
          <a:p>
            <a:r>
              <a:rPr lang="en-US" altLang="ko-KR"/>
              <a:t>Insert Your Image</a:t>
            </a:r>
            <a:endParaRPr lang="ko-KR" altLang="en-US"/>
          </a:p>
          <a:p>
            <a:endParaRPr lang="ko-KR" altLang="en-US"/>
          </a:p>
        </p:txBody>
      </p:sp>
    </p:spTree>
    <p:extLst>
      <p:ext uri="{BB962C8B-B14F-4D97-AF65-F5344CB8AC3E}">
        <p14:creationId xmlns:p14="http://schemas.microsoft.com/office/powerpoint/2010/main" val="74268244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Image slide layout">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05FC5E5-6132-47E0-8EC5-69809DFDD9DB}"/>
              </a:ext>
            </a:extLst>
          </p:cNvPr>
          <p:cNvSpPr/>
          <p:nvPr userDrawn="1"/>
        </p:nvSpPr>
        <p:spPr>
          <a:xfrm>
            <a:off x="-8060" y="4379"/>
            <a:ext cx="12197818" cy="5399813"/>
          </a:xfrm>
          <a:custGeom>
            <a:avLst/>
            <a:gdLst>
              <a:gd name="connsiteX0" fmla="*/ 0 w 12197818"/>
              <a:gd name="connsiteY0" fmla="*/ 0 h 5399813"/>
              <a:gd name="connsiteX1" fmla="*/ 12197818 w 12197818"/>
              <a:gd name="connsiteY1" fmla="*/ 0 h 5399813"/>
              <a:gd name="connsiteX2" fmla="*/ 12197818 w 12197818"/>
              <a:gd name="connsiteY2" fmla="*/ 3387138 h 5399813"/>
              <a:gd name="connsiteX3" fmla="*/ 12092462 w 12197818"/>
              <a:gd name="connsiteY3" fmla="*/ 3466867 h 5399813"/>
              <a:gd name="connsiteX4" fmla="*/ 6194839 w 12197818"/>
              <a:gd name="connsiteY4" fmla="*/ 5399407 h 5399813"/>
              <a:gd name="connsiteX5" fmla="*/ 394958 w 12197818"/>
              <a:gd name="connsiteY5" fmla="*/ 3661220 h 5399813"/>
              <a:gd name="connsiteX6" fmla="*/ 0 w 12197818"/>
              <a:gd name="connsiteY6" fmla="*/ 3381678 h 5399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7818" h="5399813">
                <a:moveTo>
                  <a:pt x="0" y="0"/>
                </a:moveTo>
                <a:lnTo>
                  <a:pt x="12197818" y="0"/>
                </a:lnTo>
                <a:lnTo>
                  <a:pt x="12197818" y="3387138"/>
                </a:lnTo>
                <a:lnTo>
                  <a:pt x="12092462" y="3466867"/>
                </a:lnTo>
                <a:cubicBezTo>
                  <a:pt x="10418868" y="4673440"/>
                  <a:pt x="8375960" y="5380077"/>
                  <a:pt x="6194839" y="5399407"/>
                </a:cubicBezTo>
                <a:cubicBezTo>
                  <a:pt x="4069646" y="5418244"/>
                  <a:pt x="2064079" y="4782345"/>
                  <a:pt x="394958" y="3661220"/>
                </a:cubicBezTo>
                <a:lnTo>
                  <a:pt x="0" y="3381678"/>
                </a:lnTo>
                <a:close/>
              </a:path>
            </a:pathLst>
          </a:custGeom>
          <a:solidFill>
            <a:srgbClr val="0070C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3">
            <a:extLst>
              <a:ext uri="{FF2B5EF4-FFF2-40B4-BE49-F238E27FC236}">
                <a16:creationId xmlns:a16="http://schemas.microsoft.com/office/drawing/2014/main" id="{8857545B-E551-4E8C-A775-6C8E498C5351}"/>
              </a:ext>
            </a:extLst>
          </p:cNvPr>
          <p:cNvSpPr>
            <a:spLocks noGrp="1"/>
          </p:cNvSpPr>
          <p:nvPr>
            <p:ph type="pic" sz="quarter" idx="14" hasCustomPrompt="1"/>
          </p:nvPr>
        </p:nvSpPr>
        <p:spPr>
          <a:xfrm>
            <a:off x="0" y="0"/>
            <a:ext cx="12192000" cy="4460302"/>
          </a:xfrm>
          <a:custGeom>
            <a:avLst/>
            <a:gdLst>
              <a:gd name="connsiteX0" fmla="*/ 0 w 12192000"/>
              <a:gd name="connsiteY0" fmla="*/ 0 h 4460302"/>
              <a:gd name="connsiteX1" fmla="*/ 12192000 w 12192000"/>
              <a:gd name="connsiteY1" fmla="*/ 0 h 4460302"/>
              <a:gd name="connsiteX2" fmla="*/ 12192000 w 12192000"/>
              <a:gd name="connsiteY2" fmla="*/ 1866614 h 4460302"/>
              <a:gd name="connsiteX3" fmla="*/ 11948450 w 12192000"/>
              <a:gd name="connsiteY3" fmla="*/ 2109613 h 4460302"/>
              <a:gd name="connsiteX4" fmla="*/ 6170984 w 12192000"/>
              <a:gd name="connsiteY4" fmla="*/ 4459966 h 4460302"/>
              <a:gd name="connsiteX5" fmla="*/ 100779 w 12192000"/>
              <a:gd name="connsiteY5" fmla="*/ 1969730 h 4460302"/>
              <a:gd name="connsiteX6" fmla="*/ 0 w 12192000"/>
              <a:gd name="connsiteY6" fmla="*/ 1864325 h 4460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460302">
                <a:moveTo>
                  <a:pt x="0" y="0"/>
                </a:moveTo>
                <a:lnTo>
                  <a:pt x="12192000" y="0"/>
                </a:lnTo>
                <a:lnTo>
                  <a:pt x="12192000" y="1866614"/>
                </a:lnTo>
                <a:lnTo>
                  <a:pt x="11948450" y="2109613"/>
                </a:lnTo>
                <a:cubicBezTo>
                  <a:pt x="10432827" y="3560680"/>
                  <a:pt x="8388373" y="4440314"/>
                  <a:pt x="6170984" y="4459966"/>
                </a:cubicBezTo>
                <a:cubicBezTo>
                  <a:pt x="3830408" y="4480711"/>
                  <a:pt x="1665499" y="3540003"/>
                  <a:pt x="100779" y="1969730"/>
                </a:cubicBezTo>
                <a:lnTo>
                  <a:pt x="0" y="1864325"/>
                </a:lnTo>
                <a:close/>
              </a:path>
            </a:pathLst>
          </a:custGeom>
          <a:solidFill>
            <a:schemeClr val="bg1">
              <a:lumMod val="95000"/>
            </a:schemeClr>
          </a:solidFill>
          <a:ln w="19050">
            <a:noFill/>
          </a:ln>
        </p:spPr>
        <p:txBody>
          <a:bodyPr wrap="square" anchor="ctr">
            <a:noAutofit/>
          </a:bodyPr>
          <a:lstStyle>
            <a:lvl1pPr marL="0" indent="0" algn="ctr">
              <a:lnSpc>
                <a:spcPct val="100000"/>
              </a:lnSpc>
              <a:buNone/>
              <a:defRPr sz="1600">
                <a:solidFill>
                  <a:schemeClr val="tx1">
                    <a:lumMod val="75000"/>
                    <a:lumOff val="25000"/>
                  </a:schemeClr>
                </a:solidFill>
              </a:defRPr>
            </a:lvl1pPr>
          </a:lstStyle>
          <a:p>
            <a:r>
              <a:rPr lang="en-US" altLang="ko-KR"/>
              <a:t>Place Your Picture Here And Send To Back</a:t>
            </a:r>
            <a:endParaRPr lang="ko-KR" altLang="en-US"/>
          </a:p>
        </p:txBody>
      </p:sp>
    </p:spTree>
    <p:extLst>
      <p:ext uri="{BB962C8B-B14F-4D97-AF65-F5344CB8AC3E}">
        <p14:creationId xmlns:p14="http://schemas.microsoft.com/office/powerpoint/2010/main" val="181495379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6816533"/>
      </p:ext>
    </p:extLst>
  </p:cSld>
  <p:clrMap bg1="lt1" tx1="dk1" bg2="lt2" tx2="dk2" accent1="accent1" accent2="accent2" accent3="accent3" accent4="accent4" accent5="accent5" accent6="accent6" hlink="hlink" folHlink="folHlink"/>
  <p:sldLayoutIdLst>
    <p:sldLayoutId id="2147483657" r:id="rId1"/>
    <p:sldLayoutId id="2147483712" r:id="rId2"/>
    <p:sldLayoutId id="2147483710" r:id="rId3"/>
    <p:sldLayoutId id="2147483711" r:id="rId4"/>
    <p:sldLayoutId id="2147483709" r:id="rId5"/>
    <p:sldLayoutId id="2147483708" r:id="rId6"/>
    <p:sldLayoutId id="2147483704" r:id="rId7"/>
    <p:sldLayoutId id="2147483705" r:id="rId8"/>
    <p:sldLayoutId id="2147483682" r:id="rId9"/>
    <p:sldLayoutId id="2147483684" r:id="rId10"/>
    <p:sldLayoutId id="2147483680" r:id="rId11"/>
    <p:sldLayoutId id="2147483685" r:id="rId12"/>
    <p:sldLayoutId id="2147483703" r:id="rId13"/>
    <p:sldLayoutId id="2147483713" r:id="rId14"/>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6.xml"/><Relationship Id="rId1" Type="http://schemas.openxmlformats.org/officeDocument/2006/relationships/slideLayout" Target="../slideLayouts/slideLayout10.xml"/><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n 13">
            <a:extLst>
              <a:ext uri="{FF2B5EF4-FFF2-40B4-BE49-F238E27FC236}">
                <a16:creationId xmlns:a16="http://schemas.microsoft.com/office/drawing/2014/main" id="{915E8696-3E25-4732-9BB3-0BBC0D5377C6}"/>
              </a:ext>
            </a:extLst>
          </p:cNvPr>
          <p:cNvPicPr>
            <a:picLocks noChangeAspect="1"/>
          </p:cNvPicPr>
          <p:nvPr/>
        </p:nvPicPr>
        <p:blipFill>
          <a:blip r:embed="rId3">
            <a:alphaModFix amt="28000"/>
            <a:extLst>
              <a:ext uri="{28A0092B-C50C-407E-A947-70E740481C1C}">
                <a14:useLocalDpi xmlns:a14="http://schemas.microsoft.com/office/drawing/2010/main"/>
              </a:ext>
            </a:extLst>
          </a:blip>
          <a:stretch>
            <a:fillRect/>
          </a:stretch>
        </p:blipFill>
        <p:spPr>
          <a:xfrm>
            <a:off x="0" y="0"/>
            <a:ext cx="12192000" cy="6866852"/>
          </a:xfrm>
          <a:prstGeom prst="rect">
            <a:avLst/>
          </a:prstGeom>
        </p:spPr>
      </p:pic>
      <p:sp>
        <p:nvSpPr>
          <p:cNvPr id="46" name="TextBox 8">
            <a:extLst>
              <a:ext uri="{FF2B5EF4-FFF2-40B4-BE49-F238E27FC236}">
                <a16:creationId xmlns:a16="http://schemas.microsoft.com/office/drawing/2014/main" id="{249B80F9-37DC-415C-BB58-D60CCA13D8E1}"/>
              </a:ext>
            </a:extLst>
          </p:cNvPr>
          <p:cNvSpPr txBox="1"/>
          <p:nvPr/>
        </p:nvSpPr>
        <p:spPr>
          <a:xfrm>
            <a:off x="6182265" y="5124087"/>
            <a:ext cx="5386025" cy="646331"/>
          </a:xfrm>
          <a:prstGeom prst="rect">
            <a:avLst/>
          </a:prstGeom>
          <a:solidFill>
            <a:srgbClr val="36B9EC"/>
          </a:solidFill>
        </p:spPr>
        <p:txBody>
          <a:bodyPr wrap="square" rtlCol="0" anchor="ctr">
            <a:spAutoFit/>
          </a:bodyPr>
          <a:lstStyle/>
          <a:p>
            <a:pPr algn="ctr"/>
            <a:r>
              <a:rPr lang="fa-IR" altLang="ko-KR" sz="3600" b="1" dirty="0">
                <a:solidFill>
                  <a:schemeClr val="bg1"/>
                </a:solidFill>
                <a:cs typeface="B Nazanin" panose="00000700000000000000" pitchFamily="2" charset="-78"/>
              </a:rPr>
              <a:t>قالب پاورپوینت کمک های اولیه</a:t>
            </a:r>
            <a:endParaRPr lang="ko-KR" altLang="en-US" sz="3600" b="1" dirty="0">
              <a:solidFill>
                <a:schemeClr val="bg1"/>
              </a:solidFill>
              <a:cs typeface="B Nazanin" panose="00000700000000000000" pitchFamily="2" charset="-78"/>
            </a:endParaRPr>
          </a:p>
        </p:txBody>
      </p:sp>
      <p:sp>
        <p:nvSpPr>
          <p:cNvPr id="45" name="TextBox 8">
            <a:extLst>
              <a:ext uri="{FF2B5EF4-FFF2-40B4-BE49-F238E27FC236}">
                <a16:creationId xmlns:a16="http://schemas.microsoft.com/office/drawing/2014/main" id="{249B80F9-37DC-415C-BB58-D60CCA13D8E1}"/>
              </a:ext>
            </a:extLst>
          </p:cNvPr>
          <p:cNvSpPr txBox="1"/>
          <p:nvPr/>
        </p:nvSpPr>
        <p:spPr>
          <a:xfrm>
            <a:off x="5656887" y="3947782"/>
            <a:ext cx="6072092" cy="1107996"/>
          </a:xfrm>
          <a:prstGeom prst="rect">
            <a:avLst/>
          </a:prstGeom>
          <a:noFill/>
        </p:spPr>
        <p:txBody>
          <a:bodyPr wrap="square" rtlCol="0" anchor="ctr">
            <a:spAutoFit/>
          </a:bodyPr>
          <a:lstStyle/>
          <a:p>
            <a:pPr algn="ctr"/>
            <a:r>
              <a:rPr lang="fa-IR" altLang="ko-KR" sz="6600" b="1" dirty="0">
                <a:solidFill>
                  <a:srgbClr val="C00000"/>
                </a:solidFill>
                <a:effectLst>
                  <a:outerShdw blurRad="38100" dist="38100" dir="2700000" algn="tl">
                    <a:srgbClr val="000000">
                      <a:alpha val="43137"/>
                    </a:srgbClr>
                  </a:outerShdw>
                </a:effectLst>
                <a:cs typeface="B Nazanin" panose="00000700000000000000" pitchFamily="2" charset="-78"/>
              </a:rPr>
              <a:t>تم :کمک های اولیه</a:t>
            </a:r>
            <a:endParaRPr lang="ko-KR" altLang="en-US" sz="6600" b="1" dirty="0">
              <a:solidFill>
                <a:srgbClr val="C00000"/>
              </a:solidFill>
              <a:effectLst>
                <a:outerShdw blurRad="38100" dist="38100" dir="2700000" algn="tl">
                  <a:srgbClr val="000000">
                    <a:alpha val="43137"/>
                  </a:srgbClr>
                </a:outerShdw>
              </a:effectLst>
              <a:cs typeface="B Nazanin" panose="00000700000000000000" pitchFamily="2" charset="-78"/>
            </a:endParaRPr>
          </a:p>
        </p:txBody>
      </p:sp>
      <p:sp>
        <p:nvSpPr>
          <p:cNvPr id="47" name="TextBox 9">
            <a:extLst>
              <a:ext uri="{FF2B5EF4-FFF2-40B4-BE49-F238E27FC236}">
                <a16:creationId xmlns:a16="http://schemas.microsoft.com/office/drawing/2014/main" id="{3CDC38B4-5D5A-4CFF-8275-75F6BEE39CD4}"/>
              </a:ext>
            </a:extLst>
          </p:cNvPr>
          <p:cNvSpPr txBox="1"/>
          <p:nvPr/>
        </p:nvSpPr>
        <p:spPr>
          <a:xfrm>
            <a:off x="7103944" y="5820437"/>
            <a:ext cx="3928925" cy="338554"/>
          </a:xfrm>
          <a:prstGeom prst="rect">
            <a:avLst/>
          </a:prstGeom>
          <a:noFill/>
        </p:spPr>
        <p:txBody>
          <a:bodyPr wrap="square" rtlCol="0" anchor="ctr">
            <a:spAutoFit/>
          </a:bodyPr>
          <a:lstStyle/>
          <a:p>
            <a:pPr algn="ctr"/>
            <a:r>
              <a:rPr lang="fa-IR" altLang="ko-KR" sz="1600" dirty="0">
                <a:cs typeface="B Nazanin" panose="00000700000000000000" pitchFamily="2" charset="-78"/>
              </a:rPr>
              <a:t>عنوان فرعی ارائه خود را وارد کنید</a:t>
            </a:r>
            <a:endParaRPr lang="ko-KR" altLang="en-US" sz="1600" dirty="0">
              <a:cs typeface="B Nazanin" panose="00000700000000000000" pitchFamily="2" charset="-78"/>
            </a:endParaRPr>
          </a:p>
        </p:txBody>
      </p:sp>
      <p:pic>
        <p:nvPicPr>
          <p:cNvPr id="12" name="Imagen 11">
            <a:extLst>
              <a:ext uri="{FF2B5EF4-FFF2-40B4-BE49-F238E27FC236}">
                <a16:creationId xmlns:a16="http://schemas.microsoft.com/office/drawing/2014/main" id="{37D13C5C-A0B8-447F-AFBC-603554C2400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348570" y="876824"/>
            <a:ext cx="3202220" cy="3202220"/>
          </a:xfrm>
          <a:prstGeom prst="rect">
            <a:avLst/>
          </a:prstGeom>
        </p:spPr>
      </p:pic>
      <p:sp>
        <p:nvSpPr>
          <p:cNvPr id="20" name="Forma libre: forma 19">
            <a:extLst>
              <a:ext uri="{FF2B5EF4-FFF2-40B4-BE49-F238E27FC236}">
                <a16:creationId xmlns:a16="http://schemas.microsoft.com/office/drawing/2014/main" id="{D2744511-5792-435B-AE33-66572ECC9336}"/>
              </a:ext>
            </a:extLst>
          </p:cNvPr>
          <p:cNvSpPr/>
          <p:nvPr/>
        </p:nvSpPr>
        <p:spPr>
          <a:xfrm rot="10800000">
            <a:off x="10777862" y="6452139"/>
            <a:ext cx="1414138" cy="420532"/>
          </a:xfrm>
          <a:custGeom>
            <a:avLst/>
            <a:gdLst>
              <a:gd name="connsiteX0" fmla="*/ 0 w 1414138"/>
              <a:gd name="connsiteY0" fmla="*/ 0 h 774392"/>
              <a:gd name="connsiteX1" fmla="*/ 1414138 w 1414138"/>
              <a:gd name="connsiteY1" fmla="*/ 0 h 774392"/>
              <a:gd name="connsiteX2" fmla="*/ 707404 w 1414138"/>
              <a:gd name="connsiteY2" fmla="*/ 774393 h 774392"/>
              <a:gd name="connsiteX3" fmla="*/ 0 w 1414138"/>
              <a:gd name="connsiteY3" fmla="*/ 774393 h 774392"/>
              <a:gd name="connsiteX4" fmla="*/ 0 w 1414138"/>
              <a:gd name="connsiteY4" fmla="*/ 0 h 774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4138" h="774392">
                <a:moveTo>
                  <a:pt x="0" y="0"/>
                </a:moveTo>
                <a:lnTo>
                  <a:pt x="1414138" y="0"/>
                </a:lnTo>
                <a:lnTo>
                  <a:pt x="707404" y="774393"/>
                </a:lnTo>
                <a:lnTo>
                  <a:pt x="0" y="774393"/>
                </a:lnTo>
                <a:lnTo>
                  <a:pt x="0" y="0"/>
                </a:lnTo>
                <a:close/>
              </a:path>
            </a:pathLst>
          </a:custGeom>
          <a:solidFill>
            <a:srgbClr val="C00000"/>
          </a:solidFill>
          <a:ln w="66989" cap="flat">
            <a:noFill/>
            <a:prstDash val="solid"/>
            <a:miter/>
          </a:ln>
        </p:spPr>
        <p:txBody>
          <a:bodyPr rtlCol="0" anchor="ctr"/>
          <a:lstStyle/>
          <a:p>
            <a:endParaRPr lang="es-PE">
              <a:cs typeface="B Nazanin" panose="00000700000000000000" pitchFamily="2" charset="-78"/>
            </a:endParaRPr>
          </a:p>
        </p:txBody>
      </p:sp>
      <p:sp>
        <p:nvSpPr>
          <p:cNvPr id="21" name="Forma libre: forma 20">
            <a:extLst>
              <a:ext uri="{FF2B5EF4-FFF2-40B4-BE49-F238E27FC236}">
                <a16:creationId xmlns:a16="http://schemas.microsoft.com/office/drawing/2014/main" id="{843061A4-2285-49D8-87CB-D1CE02540B2D}"/>
              </a:ext>
            </a:extLst>
          </p:cNvPr>
          <p:cNvSpPr/>
          <p:nvPr/>
        </p:nvSpPr>
        <p:spPr>
          <a:xfrm rot="10800000">
            <a:off x="0" y="6439558"/>
            <a:ext cx="11313775" cy="376643"/>
          </a:xfrm>
          <a:custGeom>
            <a:avLst/>
            <a:gdLst>
              <a:gd name="connsiteX0" fmla="*/ 0 w 11343249"/>
              <a:gd name="connsiteY0" fmla="*/ 774393 h 774392"/>
              <a:gd name="connsiteX1" fmla="*/ 655153 w 11343249"/>
              <a:gd name="connsiteY1" fmla="*/ 0 h 774392"/>
              <a:gd name="connsiteX2" fmla="*/ 744248 w 11343249"/>
              <a:gd name="connsiteY2" fmla="*/ 104503 h 774392"/>
              <a:gd name="connsiteX3" fmla="*/ 11343249 w 11343249"/>
              <a:gd name="connsiteY3" fmla="*/ 133978 h 774392"/>
              <a:gd name="connsiteX4" fmla="*/ 11343249 w 11343249"/>
              <a:gd name="connsiteY4" fmla="*/ 774393 h 774392"/>
              <a:gd name="connsiteX5" fmla="*/ 0 w 11343249"/>
              <a:gd name="connsiteY5" fmla="*/ 774393 h 77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43249" h="774392">
                <a:moveTo>
                  <a:pt x="0" y="774393"/>
                </a:moveTo>
                <a:lnTo>
                  <a:pt x="655153" y="0"/>
                </a:lnTo>
                <a:lnTo>
                  <a:pt x="744248" y="104503"/>
                </a:lnTo>
                <a:lnTo>
                  <a:pt x="11343249" y="133978"/>
                </a:lnTo>
                <a:lnTo>
                  <a:pt x="11343249" y="774393"/>
                </a:lnTo>
                <a:lnTo>
                  <a:pt x="0" y="774393"/>
                </a:lnTo>
                <a:close/>
              </a:path>
            </a:pathLst>
          </a:custGeom>
          <a:solidFill>
            <a:srgbClr val="36B9EC"/>
          </a:solidFill>
          <a:ln w="66989" cap="flat">
            <a:noFill/>
            <a:prstDash val="solid"/>
            <a:miter/>
          </a:ln>
        </p:spPr>
        <p:txBody>
          <a:bodyPr rtlCol="0" anchor="ctr"/>
          <a:lstStyle/>
          <a:p>
            <a:endParaRPr lang="es-PE">
              <a:cs typeface="B Nazanin" panose="00000700000000000000" pitchFamily="2" charset="-78"/>
            </a:endParaRPr>
          </a:p>
        </p:txBody>
      </p:sp>
      <p:sp>
        <p:nvSpPr>
          <p:cNvPr id="22" name="Forma libre: forma 21">
            <a:extLst>
              <a:ext uri="{FF2B5EF4-FFF2-40B4-BE49-F238E27FC236}">
                <a16:creationId xmlns:a16="http://schemas.microsoft.com/office/drawing/2014/main" id="{5C45C133-6627-42F4-A8B1-32482BBC972D}"/>
              </a:ext>
            </a:extLst>
          </p:cNvPr>
          <p:cNvSpPr/>
          <p:nvPr/>
        </p:nvSpPr>
        <p:spPr>
          <a:xfrm>
            <a:off x="0" y="-5819"/>
            <a:ext cx="1923068" cy="571876"/>
          </a:xfrm>
          <a:custGeom>
            <a:avLst/>
            <a:gdLst>
              <a:gd name="connsiteX0" fmla="*/ 0 w 1414138"/>
              <a:gd name="connsiteY0" fmla="*/ 0 h 774392"/>
              <a:gd name="connsiteX1" fmla="*/ 1414138 w 1414138"/>
              <a:gd name="connsiteY1" fmla="*/ 0 h 774392"/>
              <a:gd name="connsiteX2" fmla="*/ 707404 w 1414138"/>
              <a:gd name="connsiteY2" fmla="*/ 774393 h 774392"/>
              <a:gd name="connsiteX3" fmla="*/ 0 w 1414138"/>
              <a:gd name="connsiteY3" fmla="*/ 774393 h 774392"/>
              <a:gd name="connsiteX4" fmla="*/ 0 w 1414138"/>
              <a:gd name="connsiteY4" fmla="*/ 0 h 774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4138" h="774392">
                <a:moveTo>
                  <a:pt x="0" y="0"/>
                </a:moveTo>
                <a:lnTo>
                  <a:pt x="1414138" y="0"/>
                </a:lnTo>
                <a:lnTo>
                  <a:pt x="707404" y="774393"/>
                </a:lnTo>
                <a:lnTo>
                  <a:pt x="0" y="774393"/>
                </a:lnTo>
                <a:lnTo>
                  <a:pt x="0" y="0"/>
                </a:lnTo>
                <a:close/>
              </a:path>
            </a:pathLst>
          </a:custGeom>
          <a:solidFill>
            <a:srgbClr val="C00000"/>
          </a:solidFill>
          <a:ln w="66989" cap="flat">
            <a:noFill/>
            <a:prstDash val="solid"/>
            <a:miter/>
          </a:ln>
        </p:spPr>
        <p:txBody>
          <a:bodyPr rtlCol="0" anchor="ctr"/>
          <a:lstStyle/>
          <a:p>
            <a:endParaRPr lang="es-PE">
              <a:cs typeface="B Nazanin" panose="00000700000000000000" pitchFamily="2" charset="-78"/>
            </a:endParaRPr>
          </a:p>
        </p:txBody>
      </p:sp>
      <p:pic>
        <p:nvPicPr>
          <p:cNvPr id="16" name="Imagen 15">
            <a:extLst>
              <a:ext uri="{FF2B5EF4-FFF2-40B4-BE49-F238E27FC236}">
                <a16:creationId xmlns:a16="http://schemas.microsoft.com/office/drawing/2014/main" id="{259D09D0-24C6-4DEB-9336-A38AA8E60DF9}"/>
              </a:ext>
            </a:extLst>
          </p:cNvPr>
          <p:cNvPicPr>
            <a:picLocks noChangeAspect="1"/>
          </p:cNvPicPr>
          <p:nvPr/>
        </p:nvPicPr>
        <p:blipFill>
          <a:blip r:embed="rId5">
            <a:extLst>
              <a:ext uri="{BEBA8EAE-BF5A-486C-A8C5-ECC9F3942E4B}">
                <a14:imgProps xmlns:a14="http://schemas.microsoft.com/office/drawing/2010/main">
                  <a14:imgLayer r:embed="rId6">
                    <a14:imgEffect>
                      <a14:saturation sat="4000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flipH="1">
            <a:off x="429096" y="-562295"/>
            <a:ext cx="5515717" cy="7429147"/>
          </a:xfrm>
          <a:prstGeom prst="rect">
            <a:avLst/>
          </a:prstGeom>
        </p:spPr>
      </p:pic>
      <p:pic>
        <p:nvPicPr>
          <p:cNvPr id="29" name="Imagen 28">
            <a:extLst>
              <a:ext uri="{FF2B5EF4-FFF2-40B4-BE49-F238E27FC236}">
                <a16:creationId xmlns:a16="http://schemas.microsoft.com/office/drawing/2014/main" id="{19A89BEB-BDBB-4115-9C0F-BA990B2F0AB9}"/>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flipH="1">
            <a:off x="191644" y="-532127"/>
            <a:ext cx="5515717" cy="7429147"/>
          </a:xfrm>
          <a:prstGeom prst="rect">
            <a:avLst/>
          </a:prstGeom>
        </p:spPr>
      </p:pic>
    </p:spTree>
    <p:extLst>
      <p:ext uri="{BB962C8B-B14F-4D97-AF65-F5344CB8AC3E}">
        <p14:creationId xmlns:p14="http://schemas.microsoft.com/office/powerpoint/2010/main" val="2700648678"/>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 name="TextBox 526">
            <a:extLst>
              <a:ext uri="{FF2B5EF4-FFF2-40B4-BE49-F238E27FC236}">
                <a16:creationId xmlns:a16="http://schemas.microsoft.com/office/drawing/2014/main" id="{677BE41E-B6EF-4EDE-AE52-49E11E346080}"/>
              </a:ext>
            </a:extLst>
          </p:cNvPr>
          <p:cNvSpPr txBox="1"/>
          <p:nvPr/>
        </p:nvSpPr>
        <p:spPr>
          <a:xfrm>
            <a:off x="653473" y="908066"/>
            <a:ext cx="4431061" cy="1349087"/>
          </a:xfrm>
          <a:prstGeom prst="rect">
            <a:avLst/>
          </a:prstGeom>
          <a:noFill/>
        </p:spPr>
        <p:txBody>
          <a:bodyPr wrap="square" lIns="108000" rIns="108000" rtlCol="0" anchor="ctr">
            <a:spAutoFit/>
          </a:bodyPr>
          <a:lstStyle/>
          <a:p>
            <a:pPr algn="r" rtl="1">
              <a:lnSpc>
                <a:spcPts val="4900"/>
              </a:lnSpc>
            </a:pPr>
            <a:r>
              <a:rPr lang="fa-IR" altLang="ko-KR" sz="4400" b="1" dirty="0">
                <a:solidFill>
                  <a:schemeClr val="accent2"/>
                </a:solidFill>
                <a:cs typeface="B Nazanin" panose="00000400000000000000" pitchFamily="2" charset="-78"/>
              </a:rPr>
              <a:t>2020پاورپوینت تشخیص آنلاین</a:t>
            </a:r>
            <a:endParaRPr lang="en-US" sz="4000" b="1" dirty="0">
              <a:cs typeface="B Nazanin" panose="00000400000000000000" pitchFamily="2" charset="-78"/>
            </a:endParaRPr>
          </a:p>
        </p:txBody>
      </p:sp>
      <p:cxnSp>
        <p:nvCxnSpPr>
          <p:cNvPr id="528" name="Straight Connector 527">
            <a:extLst>
              <a:ext uri="{FF2B5EF4-FFF2-40B4-BE49-F238E27FC236}">
                <a16:creationId xmlns:a16="http://schemas.microsoft.com/office/drawing/2014/main" id="{20D5F1E6-8BCA-4A16-8302-46760DE514F0}"/>
              </a:ext>
            </a:extLst>
          </p:cNvPr>
          <p:cNvCxnSpPr/>
          <p:nvPr/>
        </p:nvCxnSpPr>
        <p:spPr>
          <a:xfrm flipV="1">
            <a:off x="740598" y="2766898"/>
            <a:ext cx="4343936" cy="3301"/>
          </a:xfrm>
          <a:prstGeom prst="line">
            <a:avLst/>
          </a:prstGeom>
          <a:ln w="22225" cap="rnd">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533" name="Group 532">
            <a:extLst>
              <a:ext uri="{FF2B5EF4-FFF2-40B4-BE49-F238E27FC236}">
                <a16:creationId xmlns:a16="http://schemas.microsoft.com/office/drawing/2014/main" id="{4D880BC2-8A49-4B24-AECE-1BDB010C5FEB}"/>
              </a:ext>
            </a:extLst>
          </p:cNvPr>
          <p:cNvGrpSpPr/>
          <p:nvPr/>
        </p:nvGrpSpPr>
        <p:grpSpPr>
          <a:xfrm>
            <a:off x="653473" y="2990663"/>
            <a:ext cx="4431062" cy="3253295"/>
            <a:chOff x="653473" y="4416753"/>
            <a:chExt cx="4431062" cy="3253295"/>
          </a:xfrm>
        </p:grpSpPr>
        <p:sp>
          <p:nvSpPr>
            <p:cNvPr id="529" name="TextBox 528">
              <a:extLst>
                <a:ext uri="{FF2B5EF4-FFF2-40B4-BE49-F238E27FC236}">
                  <a16:creationId xmlns:a16="http://schemas.microsoft.com/office/drawing/2014/main" id="{B61D4A86-1FCC-44B9-A2B8-5E7D37999DB7}"/>
                </a:ext>
              </a:extLst>
            </p:cNvPr>
            <p:cNvSpPr txBox="1"/>
            <p:nvPr/>
          </p:nvSpPr>
          <p:spPr>
            <a:xfrm>
              <a:off x="653473" y="4416753"/>
              <a:ext cx="4431062" cy="307777"/>
            </a:xfrm>
            <a:prstGeom prst="rect">
              <a:avLst/>
            </a:prstGeom>
            <a:noFill/>
          </p:spPr>
          <p:txBody>
            <a:bodyPr wrap="square" lIns="108000" rIns="108000" rtlCol="0">
              <a:spAutoFit/>
            </a:bodyPr>
            <a:lstStyle/>
            <a:p>
              <a:pPr algn="r"/>
              <a:r>
                <a:rPr lang="fa-IR" altLang="ko-KR" sz="1400" b="1" dirty="0">
                  <a:cs typeface="B Nazanin" panose="00000400000000000000" pitchFamily="2" charset="-78"/>
                </a:rPr>
                <a:t>پاورپوینت ارائه</a:t>
              </a:r>
              <a:endParaRPr lang="ko-KR" altLang="en-US" sz="1400" b="1" dirty="0">
                <a:cs typeface="B Nazanin" panose="00000400000000000000" pitchFamily="2" charset="-78"/>
              </a:endParaRPr>
            </a:p>
          </p:txBody>
        </p:sp>
        <p:sp>
          <p:nvSpPr>
            <p:cNvPr id="530" name="직사각형 1">
              <a:extLst>
                <a:ext uri="{FF2B5EF4-FFF2-40B4-BE49-F238E27FC236}">
                  <a16:creationId xmlns:a16="http://schemas.microsoft.com/office/drawing/2014/main" id="{B0E1B4E8-9E77-412C-BC87-052532B32250}"/>
                </a:ext>
              </a:extLst>
            </p:cNvPr>
            <p:cNvSpPr/>
            <p:nvPr/>
          </p:nvSpPr>
          <p:spPr>
            <a:xfrm>
              <a:off x="653473" y="4807726"/>
              <a:ext cx="4431061" cy="2862322"/>
            </a:xfrm>
            <a:prstGeom prst="rect">
              <a:avLst/>
            </a:prstGeom>
          </p:spPr>
          <p:txBody>
            <a:bodyPr wrap="square">
              <a:spAutoFit/>
            </a:bodyPr>
            <a:lstStyle/>
            <a:p>
              <a:pPr algn="r"/>
              <a:r>
                <a:rPr lang="fa-IR" altLang="ko-KR" sz="1200" dirty="0">
                  <a:cs typeface="B Nazanin" panose="00000400000000000000" pitchFamily="2" charset="-78"/>
                </a:rPr>
                <a:t>2008 ~ 2011 متن را اینجا بنویسید</a:t>
              </a:r>
            </a:p>
            <a:p>
              <a:pPr algn="r"/>
              <a:r>
                <a:rPr lang="fa-IR" altLang="ko-KR" sz="1200" dirty="0">
                  <a:cs typeface="B Nazanin" panose="00000400000000000000" pitchFamily="2" charset="-78"/>
                </a:rPr>
                <a:t>متن مثال: ارائه پاورپوینت مدرن را دریافت کنید </a:t>
              </a:r>
            </a:p>
            <a:p>
              <a:pPr algn="r"/>
              <a:r>
                <a:rPr lang="fa-IR" altLang="ko-KR" sz="1200" dirty="0">
                  <a:cs typeface="B Nazanin" panose="00000400000000000000" pitchFamily="2" charset="-78"/>
                </a:rPr>
                <a:t>به زیبایی طراحی شده است</a:t>
              </a:r>
              <a:r>
                <a:rPr lang="en-US" altLang="ko-KR" sz="1200" dirty="0">
                  <a:cs typeface="B Nazanin" panose="00000400000000000000" pitchFamily="2" charset="-78"/>
                </a:rPr>
                <a:t>.</a:t>
              </a:r>
            </a:p>
            <a:p>
              <a:pPr algn="r"/>
              <a:endParaRPr lang="en-US" altLang="ko-KR" sz="1200" dirty="0">
                <a:cs typeface="B Nazanin" panose="00000400000000000000" pitchFamily="2" charset="-78"/>
              </a:endParaRPr>
            </a:p>
            <a:p>
              <a:pPr algn="r"/>
              <a:r>
                <a:rPr lang="fa-IR" altLang="ko-KR" sz="1200" dirty="0">
                  <a:cs typeface="B Nazanin" panose="00000400000000000000" pitchFamily="2" charset="-78"/>
                </a:rPr>
                <a:t>2011 ~ 2015 متن را اینجا بنویسید</a:t>
              </a:r>
            </a:p>
            <a:p>
              <a:pPr algn="r"/>
              <a:r>
                <a:rPr lang="fa-IR" altLang="ko-KR" sz="1200" dirty="0">
                  <a:cs typeface="B Nazanin" panose="00000400000000000000" pitchFamily="2" charset="-78"/>
                </a:rPr>
                <a:t>متن مثال: ارائه پاورپوینت مدرن را دریافت کنید </a:t>
              </a:r>
            </a:p>
            <a:p>
              <a:pPr algn="r"/>
              <a:r>
                <a:rPr lang="fa-IR" altLang="ko-KR" sz="1200" dirty="0">
                  <a:cs typeface="B Nazanin" panose="00000400000000000000" pitchFamily="2" charset="-78"/>
                </a:rPr>
                <a:t>به زیبایی طراحی شده است</a:t>
              </a:r>
              <a:r>
                <a:rPr lang="en-US" altLang="ko-KR" sz="1200" dirty="0">
                  <a:cs typeface="B Nazanin" panose="00000400000000000000" pitchFamily="2" charset="-78"/>
                </a:rPr>
                <a:t>.</a:t>
              </a:r>
            </a:p>
            <a:p>
              <a:pPr algn="r"/>
              <a:endParaRPr lang="en-US" altLang="ko-KR" sz="1200" dirty="0">
                <a:cs typeface="B Nazanin" panose="00000400000000000000" pitchFamily="2" charset="-78"/>
              </a:endParaRPr>
            </a:p>
            <a:p>
              <a:pPr algn="r"/>
              <a:r>
                <a:rPr lang="fa-IR" altLang="ko-KR" sz="1200" dirty="0">
                  <a:cs typeface="B Nazanin" panose="00000400000000000000" pitchFamily="2" charset="-78"/>
                </a:rPr>
                <a:t>2015 ~ 2018 اینجا متن کنید</a:t>
              </a:r>
            </a:p>
            <a:p>
              <a:pPr algn="r"/>
              <a:r>
                <a:rPr lang="fa-IR" altLang="ko-KR" sz="1200" dirty="0">
                  <a:cs typeface="B Nazanin" panose="00000400000000000000" pitchFamily="2" charset="-78"/>
                </a:rPr>
                <a:t>متن مثال: ارائه پاورپوینت مدرن را دریافت کنید </a:t>
              </a:r>
            </a:p>
            <a:p>
              <a:pPr algn="r"/>
              <a:r>
                <a:rPr lang="fa-IR" altLang="ko-KR" sz="1200" dirty="0">
                  <a:cs typeface="B Nazanin" panose="00000400000000000000" pitchFamily="2" charset="-78"/>
                </a:rPr>
                <a:t>به زیبایی طراحی شده است</a:t>
              </a:r>
              <a:r>
                <a:rPr lang="en-US" altLang="ko-KR" sz="1200" dirty="0">
                  <a:cs typeface="B Nazanin" panose="00000400000000000000" pitchFamily="2" charset="-78"/>
                </a:rPr>
                <a:t>.</a:t>
              </a:r>
            </a:p>
            <a:p>
              <a:pPr algn="r"/>
              <a:endParaRPr lang="en-US" altLang="ko-KR" sz="1200" dirty="0">
                <a:cs typeface="B Nazanin" panose="00000400000000000000" pitchFamily="2" charset="-78"/>
              </a:endParaRPr>
            </a:p>
            <a:p>
              <a:pPr algn="r"/>
              <a:r>
                <a:rPr lang="fa-IR" altLang="ko-KR" sz="1200" dirty="0">
                  <a:cs typeface="B Nazanin" panose="00000400000000000000" pitchFamily="2" charset="-78"/>
                </a:rPr>
                <a:t>2018 ~ 2020</a:t>
              </a:r>
            </a:p>
            <a:p>
              <a:pPr algn="r"/>
              <a:r>
                <a:rPr lang="fa-IR" altLang="ko-KR" sz="1200" dirty="0">
                  <a:cs typeface="B Nazanin" panose="00000400000000000000" pitchFamily="2" charset="-78"/>
                </a:rPr>
                <a:t> اینجا متن کنیدمتن مثال: ارائه پاورپوینت مدرن را دریافت کنید </a:t>
              </a:r>
            </a:p>
            <a:p>
              <a:pPr algn="r"/>
              <a:r>
                <a:rPr lang="fa-IR" altLang="ko-KR" sz="1200" dirty="0">
                  <a:cs typeface="B Nazanin" panose="00000400000000000000" pitchFamily="2" charset="-78"/>
                </a:rPr>
                <a:t>به زیبایی طراحی شده است</a:t>
              </a:r>
              <a:r>
                <a:rPr lang="en-US" altLang="ko-KR" sz="1200" dirty="0">
                  <a:cs typeface="B Nazanin" panose="00000400000000000000" pitchFamily="2" charset="-78"/>
                </a:rPr>
                <a:t>.</a:t>
              </a:r>
            </a:p>
          </p:txBody>
        </p:sp>
      </p:grpSp>
      <p:pic>
        <p:nvPicPr>
          <p:cNvPr id="3" name="Imagen 2"/>
          <p:cNvPicPr>
            <a:picLocks noChangeAspect="1"/>
          </p:cNvPicPr>
          <p:nvPr/>
        </p:nvPicPr>
        <p:blipFill>
          <a:blip r:embed="rId3"/>
          <a:stretch>
            <a:fillRect/>
          </a:stretch>
        </p:blipFill>
        <p:spPr>
          <a:xfrm>
            <a:off x="6039938" y="399773"/>
            <a:ext cx="5323006" cy="5797334"/>
          </a:xfrm>
          <a:prstGeom prst="rect">
            <a:avLst/>
          </a:prstGeom>
        </p:spPr>
      </p:pic>
    </p:spTree>
    <p:extLst>
      <p:ext uri="{BB962C8B-B14F-4D97-AF65-F5344CB8AC3E}">
        <p14:creationId xmlns:p14="http://schemas.microsoft.com/office/powerpoint/2010/main" val="212546555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o 16"/>
          <p:cNvGrpSpPr/>
          <p:nvPr/>
        </p:nvGrpSpPr>
        <p:grpSpPr>
          <a:xfrm>
            <a:off x="785958" y="4544041"/>
            <a:ext cx="2305545" cy="1354217"/>
            <a:chOff x="543899" y="2088653"/>
            <a:chExt cx="2305545" cy="1354217"/>
          </a:xfrm>
        </p:grpSpPr>
        <p:sp>
          <p:nvSpPr>
            <p:cNvPr id="9" name="CuadroTexto 8"/>
            <p:cNvSpPr txBox="1"/>
            <p:nvPr/>
          </p:nvSpPr>
          <p:spPr>
            <a:xfrm>
              <a:off x="661465" y="2088653"/>
              <a:ext cx="2070414" cy="523220"/>
            </a:xfrm>
            <a:prstGeom prst="rect">
              <a:avLst/>
            </a:prstGeom>
            <a:noFill/>
          </p:spPr>
          <p:txBody>
            <a:bodyPr wrap="square" rtlCol="0">
              <a:spAutoFit/>
            </a:bodyPr>
            <a:lstStyle/>
            <a:p>
              <a:pPr algn="ctr"/>
              <a:r>
                <a:rPr lang="fa-IR" sz="2800" b="1" dirty="0">
                  <a:solidFill>
                    <a:schemeClr val="accent1"/>
                  </a:solidFill>
                  <a:latin typeface="Times New Roman" panose="02020603050405020304" pitchFamily="18" charset="0"/>
                  <a:cs typeface="B Nazanin" panose="00000400000000000000" pitchFamily="2" charset="-78"/>
                </a:rPr>
                <a:t>روانشناسی </a:t>
              </a:r>
              <a:r>
                <a:rPr lang="en-US" sz="2800" b="1" dirty="0">
                  <a:solidFill>
                    <a:schemeClr val="accent1"/>
                  </a:solidFill>
                  <a:latin typeface="Times New Roman" panose="02020603050405020304" pitchFamily="18" charset="0"/>
                  <a:cs typeface="B Nazanin" panose="00000400000000000000" pitchFamily="2" charset="-78"/>
                </a:rPr>
                <a:t>I</a:t>
              </a:r>
            </a:p>
          </p:txBody>
        </p:sp>
        <p:sp>
          <p:nvSpPr>
            <p:cNvPr id="10" name="CuadroTexto 9"/>
            <p:cNvSpPr txBox="1"/>
            <p:nvPr/>
          </p:nvSpPr>
          <p:spPr>
            <a:xfrm>
              <a:off x="543899" y="2611873"/>
              <a:ext cx="2305545" cy="830997"/>
            </a:xfrm>
            <a:prstGeom prst="rect">
              <a:avLst/>
            </a:prstGeom>
            <a:noFill/>
          </p:spPr>
          <p:txBody>
            <a:bodyPr wrap="square" rtlCol="0">
              <a:spAutoFit/>
            </a:bodyPr>
            <a:lstStyle/>
            <a:p>
              <a:pPr algn="ctr"/>
              <a:r>
                <a:rPr lang="fa-IR" sz="1600" dirty="0">
                  <a:cs typeface="B Nazanin" panose="00000400000000000000" pitchFamily="2" charset="-78"/>
                </a:rPr>
                <a:t>انواع مختلفی از معابر خوش آمدی</a:t>
              </a:r>
              <a:r>
                <a:rPr lang="en-US" sz="1600" dirty="0">
                  <a:cs typeface="B Nazanin" panose="00000400000000000000" pitchFamily="2" charset="-78"/>
                </a:rPr>
                <a:t> </a:t>
              </a:r>
              <a:r>
                <a:rPr lang="fa-IR" sz="1600" dirty="0">
                  <a:cs typeface="B Nazanin" panose="00000400000000000000" pitchFamily="2" charset="-78"/>
                </a:rPr>
                <a:t>خود خودش</a:t>
              </a:r>
              <a:r>
                <a:rPr lang="en-US" sz="1600" dirty="0">
                  <a:cs typeface="B Nazanin" panose="00000400000000000000" pitchFamily="2" charset="-78"/>
                </a:rPr>
                <a:t> </a:t>
              </a:r>
              <a:r>
                <a:rPr lang="fa-IR" sz="1600" dirty="0">
                  <a:cs typeface="B Nazanin" panose="00000400000000000000" pitchFamily="2" charset="-78"/>
                </a:rPr>
                <a:t>در دسترس است، اما اکثریت آنها آسیب دیده اند</a:t>
              </a:r>
              <a:endParaRPr lang="en-US" sz="1600" dirty="0">
                <a:latin typeface="Times New Roman" panose="02020603050405020304" pitchFamily="18" charset="0"/>
                <a:cs typeface="B Nazanin" panose="00000400000000000000" pitchFamily="2" charset="-78"/>
              </a:endParaRPr>
            </a:p>
          </p:txBody>
        </p:sp>
      </p:grpSp>
      <p:grpSp>
        <p:nvGrpSpPr>
          <p:cNvPr id="18" name="Grupo 17"/>
          <p:cNvGrpSpPr/>
          <p:nvPr/>
        </p:nvGrpSpPr>
        <p:grpSpPr>
          <a:xfrm>
            <a:off x="5055279" y="3895031"/>
            <a:ext cx="2305545" cy="1354217"/>
            <a:chOff x="4455637" y="3935312"/>
            <a:chExt cx="2305545" cy="1354217"/>
          </a:xfrm>
        </p:grpSpPr>
        <p:sp>
          <p:nvSpPr>
            <p:cNvPr id="11" name="CuadroTexto 10"/>
            <p:cNvSpPr txBox="1"/>
            <p:nvPr/>
          </p:nvSpPr>
          <p:spPr>
            <a:xfrm>
              <a:off x="4573203" y="3935312"/>
              <a:ext cx="2070414" cy="523220"/>
            </a:xfrm>
            <a:prstGeom prst="rect">
              <a:avLst/>
            </a:prstGeom>
            <a:noFill/>
          </p:spPr>
          <p:txBody>
            <a:bodyPr wrap="square" rtlCol="0">
              <a:spAutoFit/>
            </a:bodyPr>
            <a:lstStyle/>
            <a:p>
              <a:pPr algn="ctr"/>
              <a:r>
                <a:rPr lang="fa-IR" sz="2800" b="1" dirty="0">
                  <a:solidFill>
                    <a:schemeClr val="accent1"/>
                  </a:solidFill>
                  <a:latin typeface="Times New Roman" panose="02020603050405020304" pitchFamily="18" charset="0"/>
                  <a:cs typeface="B Nazanin" panose="00000400000000000000" pitchFamily="2" charset="-78"/>
                </a:rPr>
                <a:t>روانشناسی </a:t>
              </a:r>
              <a:r>
                <a:rPr lang="en-US" sz="2800" b="1" dirty="0">
                  <a:solidFill>
                    <a:schemeClr val="accent1"/>
                  </a:solidFill>
                  <a:latin typeface="Times New Roman" panose="02020603050405020304" pitchFamily="18" charset="0"/>
                  <a:cs typeface="B Nazanin" panose="00000400000000000000" pitchFamily="2" charset="-78"/>
                </a:rPr>
                <a:t>I</a:t>
              </a:r>
            </a:p>
          </p:txBody>
        </p:sp>
        <p:sp>
          <p:nvSpPr>
            <p:cNvPr id="12" name="CuadroTexto 11"/>
            <p:cNvSpPr txBox="1"/>
            <p:nvPr/>
          </p:nvSpPr>
          <p:spPr>
            <a:xfrm>
              <a:off x="4455637" y="4458532"/>
              <a:ext cx="2305545" cy="830997"/>
            </a:xfrm>
            <a:prstGeom prst="rect">
              <a:avLst/>
            </a:prstGeom>
            <a:noFill/>
          </p:spPr>
          <p:txBody>
            <a:bodyPr wrap="square" rtlCol="0">
              <a:spAutoFit/>
            </a:bodyPr>
            <a:lstStyle/>
            <a:p>
              <a:pPr algn="ctr"/>
              <a:r>
                <a:rPr lang="fa-IR" sz="1600" dirty="0">
                  <a:cs typeface="B Nazanin" panose="00000400000000000000" pitchFamily="2" charset="-78"/>
                </a:rPr>
                <a:t>انواع مختلفی از معابر خوش آمدی</a:t>
              </a:r>
              <a:r>
                <a:rPr lang="en-US" sz="1600" dirty="0">
                  <a:cs typeface="B Nazanin" panose="00000400000000000000" pitchFamily="2" charset="-78"/>
                </a:rPr>
                <a:t> </a:t>
              </a:r>
              <a:r>
                <a:rPr lang="fa-IR" sz="1600" dirty="0">
                  <a:cs typeface="B Nazanin" panose="00000400000000000000" pitchFamily="2" charset="-78"/>
                </a:rPr>
                <a:t>خود خودش</a:t>
              </a:r>
              <a:r>
                <a:rPr lang="en-US" sz="1600" dirty="0">
                  <a:cs typeface="B Nazanin" panose="00000400000000000000" pitchFamily="2" charset="-78"/>
                </a:rPr>
                <a:t> </a:t>
              </a:r>
              <a:r>
                <a:rPr lang="fa-IR" sz="1600" dirty="0">
                  <a:cs typeface="B Nazanin" panose="00000400000000000000" pitchFamily="2" charset="-78"/>
                </a:rPr>
                <a:t>در دسترس است، اما اکثریت آنها آسیب دیده اند</a:t>
              </a:r>
              <a:endParaRPr lang="en-US" sz="1600" dirty="0">
                <a:latin typeface="Times New Roman" panose="02020603050405020304" pitchFamily="18" charset="0"/>
                <a:cs typeface="B Nazanin" panose="00000400000000000000" pitchFamily="2" charset="-78"/>
              </a:endParaRPr>
            </a:p>
          </p:txBody>
        </p:sp>
      </p:grpSp>
      <p:grpSp>
        <p:nvGrpSpPr>
          <p:cNvPr id="19" name="Grupo 18"/>
          <p:cNvGrpSpPr/>
          <p:nvPr/>
        </p:nvGrpSpPr>
        <p:grpSpPr>
          <a:xfrm>
            <a:off x="9211998" y="4544041"/>
            <a:ext cx="2305545" cy="1354217"/>
            <a:chOff x="9442165" y="4818362"/>
            <a:chExt cx="2305545" cy="1354217"/>
          </a:xfrm>
        </p:grpSpPr>
        <p:sp>
          <p:nvSpPr>
            <p:cNvPr id="13" name="CuadroTexto 12"/>
            <p:cNvSpPr txBox="1"/>
            <p:nvPr/>
          </p:nvSpPr>
          <p:spPr>
            <a:xfrm>
              <a:off x="9559731" y="4818362"/>
              <a:ext cx="2070414" cy="523220"/>
            </a:xfrm>
            <a:prstGeom prst="rect">
              <a:avLst/>
            </a:prstGeom>
            <a:noFill/>
          </p:spPr>
          <p:txBody>
            <a:bodyPr wrap="square" rtlCol="0">
              <a:spAutoFit/>
            </a:bodyPr>
            <a:lstStyle/>
            <a:p>
              <a:pPr algn="ctr"/>
              <a:r>
                <a:rPr lang="fa-IR" sz="2800" b="1" dirty="0">
                  <a:solidFill>
                    <a:schemeClr val="accent1"/>
                  </a:solidFill>
                  <a:latin typeface="Times New Roman" panose="02020603050405020304" pitchFamily="18" charset="0"/>
                  <a:cs typeface="B Nazanin" panose="00000400000000000000" pitchFamily="2" charset="-78"/>
                </a:rPr>
                <a:t>روانشناسی </a:t>
              </a:r>
              <a:r>
                <a:rPr lang="en-US" sz="2800" b="1" dirty="0">
                  <a:solidFill>
                    <a:schemeClr val="accent1"/>
                  </a:solidFill>
                  <a:latin typeface="Times New Roman" panose="02020603050405020304" pitchFamily="18" charset="0"/>
                  <a:cs typeface="B Nazanin" panose="00000400000000000000" pitchFamily="2" charset="-78"/>
                </a:rPr>
                <a:t>I</a:t>
              </a:r>
            </a:p>
          </p:txBody>
        </p:sp>
        <p:sp>
          <p:nvSpPr>
            <p:cNvPr id="14" name="CuadroTexto 13"/>
            <p:cNvSpPr txBox="1"/>
            <p:nvPr/>
          </p:nvSpPr>
          <p:spPr>
            <a:xfrm>
              <a:off x="9442165" y="5341582"/>
              <a:ext cx="2305545" cy="830997"/>
            </a:xfrm>
            <a:prstGeom prst="rect">
              <a:avLst/>
            </a:prstGeom>
            <a:noFill/>
          </p:spPr>
          <p:txBody>
            <a:bodyPr wrap="square" rtlCol="0">
              <a:spAutoFit/>
            </a:bodyPr>
            <a:lstStyle/>
            <a:p>
              <a:pPr algn="ctr"/>
              <a:r>
                <a:rPr lang="fa-IR" sz="1600" dirty="0">
                  <a:cs typeface="B Nazanin" panose="00000400000000000000" pitchFamily="2" charset="-78"/>
                </a:rPr>
                <a:t>انواع مختلفی از معابر خوش آمدی</a:t>
              </a:r>
              <a:r>
                <a:rPr lang="en-US" sz="1600" dirty="0">
                  <a:cs typeface="B Nazanin" panose="00000400000000000000" pitchFamily="2" charset="-78"/>
                </a:rPr>
                <a:t> </a:t>
              </a:r>
              <a:r>
                <a:rPr lang="fa-IR" sz="1600" dirty="0">
                  <a:cs typeface="B Nazanin" panose="00000400000000000000" pitchFamily="2" charset="-78"/>
                </a:rPr>
                <a:t>خود خودش</a:t>
              </a:r>
              <a:r>
                <a:rPr lang="en-US" sz="1600" dirty="0">
                  <a:cs typeface="B Nazanin" panose="00000400000000000000" pitchFamily="2" charset="-78"/>
                </a:rPr>
                <a:t> </a:t>
              </a:r>
              <a:r>
                <a:rPr lang="fa-IR" sz="1600" dirty="0">
                  <a:cs typeface="B Nazanin" panose="00000400000000000000" pitchFamily="2" charset="-78"/>
                </a:rPr>
                <a:t>در دسترس است، اما اکثریت آنها آسیب دیده اند</a:t>
              </a:r>
              <a:endParaRPr lang="en-US" sz="1600" dirty="0">
                <a:latin typeface="Times New Roman" panose="02020603050405020304" pitchFamily="18" charset="0"/>
                <a:cs typeface="B Nazanin" panose="00000400000000000000" pitchFamily="2" charset="-78"/>
              </a:endParaRPr>
            </a:p>
          </p:txBody>
        </p:sp>
      </p:grpSp>
      <p:sp>
        <p:nvSpPr>
          <p:cNvPr id="15" name="Rectángulo 14"/>
          <p:cNvSpPr/>
          <p:nvPr/>
        </p:nvSpPr>
        <p:spPr>
          <a:xfrm>
            <a:off x="3833693" y="506560"/>
            <a:ext cx="4394152" cy="923330"/>
          </a:xfrm>
          <a:prstGeom prst="rect">
            <a:avLst/>
          </a:prstGeom>
          <a:noFill/>
        </p:spPr>
        <p:txBody>
          <a:bodyPr wrap="none" lIns="91440" tIns="45720" rIns="91440" bIns="45720">
            <a:spAutoFit/>
          </a:bodyPr>
          <a:lstStyle/>
          <a:p>
            <a:pPr algn="ctr"/>
            <a:r>
              <a:rPr lang="fa-IR" sz="5400" dirty="0">
                <a:ln w="0"/>
                <a:solidFill>
                  <a:schemeClr val="accent1"/>
                </a:solidFill>
                <a:effectLst>
                  <a:outerShdw blurRad="38100" dist="25400" dir="5400000" algn="ctr" rotWithShape="0">
                    <a:srgbClr val="6E747A">
                      <a:alpha val="43000"/>
                    </a:srgbClr>
                  </a:outerShdw>
                </a:effectLst>
                <a:cs typeface="B Nazanin" panose="00000400000000000000" pitchFamily="2" charset="-78"/>
              </a:rPr>
              <a:t>اینفوگرافیک خلاقانه</a:t>
            </a:r>
            <a:endParaRPr lang="es-ES" sz="5400" dirty="0">
              <a:ln w="0"/>
              <a:solidFill>
                <a:schemeClr val="accent1"/>
              </a:solidFill>
              <a:effectLst>
                <a:outerShdw blurRad="38100" dist="25400" dir="5400000" algn="ctr" rotWithShape="0">
                  <a:srgbClr val="6E747A">
                    <a:alpha val="43000"/>
                  </a:srgbClr>
                </a:outerShdw>
              </a:effectLst>
              <a:cs typeface="B Nazanin" panose="00000400000000000000" pitchFamily="2" charset="-78"/>
            </a:endParaRPr>
          </a:p>
        </p:txBody>
      </p:sp>
      <p:pic>
        <p:nvPicPr>
          <p:cNvPr id="16" name="Imagen 15"/>
          <p:cNvPicPr>
            <a:picLocks noChangeAspect="1"/>
          </p:cNvPicPr>
          <p:nvPr/>
        </p:nvPicPr>
        <p:blipFill>
          <a:blip r:embed="rId3"/>
          <a:stretch>
            <a:fillRect/>
          </a:stretch>
        </p:blipFill>
        <p:spPr>
          <a:xfrm>
            <a:off x="903524" y="3246333"/>
            <a:ext cx="1895750" cy="1171918"/>
          </a:xfrm>
          <a:prstGeom prst="rect">
            <a:avLst/>
          </a:prstGeom>
        </p:spPr>
      </p:pic>
      <p:pic>
        <p:nvPicPr>
          <p:cNvPr id="20" name="Imagen 19"/>
          <p:cNvPicPr>
            <a:picLocks noChangeAspect="1"/>
          </p:cNvPicPr>
          <p:nvPr/>
        </p:nvPicPr>
        <p:blipFill>
          <a:blip r:embed="rId4"/>
          <a:stretch>
            <a:fillRect/>
          </a:stretch>
        </p:blipFill>
        <p:spPr>
          <a:xfrm>
            <a:off x="5754632" y="2331320"/>
            <a:ext cx="906837" cy="1500972"/>
          </a:xfrm>
          <a:prstGeom prst="rect">
            <a:avLst/>
          </a:prstGeom>
        </p:spPr>
      </p:pic>
      <p:pic>
        <p:nvPicPr>
          <p:cNvPr id="21" name="Imagen 20"/>
          <p:cNvPicPr>
            <a:picLocks noChangeAspect="1"/>
          </p:cNvPicPr>
          <p:nvPr/>
        </p:nvPicPr>
        <p:blipFill>
          <a:blip r:embed="rId5"/>
          <a:stretch>
            <a:fillRect/>
          </a:stretch>
        </p:blipFill>
        <p:spPr>
          <a:xfrm>
            <a:off x="9207913" y="3277448"/>
            <a:ext cx="2216538" cy="1266593"/>
          </a:xfrm>
          <a:prstGeom prst="rect">
            <a:avLst/>
          </a:prstGeom>
        </p:spPr>
      </p:pic>
    </p:spTree>
    <p:extLst>
      <p:ext uri="{BB962C8B-B14F-4D97-AF65-F5344CB8AC3E}">
        <p14:creationId xmlns:p14="http://schemas.microsoft.com/office/powerpoint/2010/main" val="265429777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p:cNvSpPr/>
          <p:nvPr/>
        </p:nvSpPr>
        <p:spPr>
          <a:xfrm>
            <a:off x="4705790" y="49929"/>
            <a:ext cx="3191900" cy="923330"/>
          </a:xfrm>
          <a:prstGeom prst="rect">
            <a:avLst/>
          </a:prstGeom>
          <a:noFill/>
        </p:spPr>
        <p:txBody>
          <a:bodyPr wrap="none" lIns="91440" tIns="45720" rIns="91440" bIns="45720">
            <a:spAutoFit/>
          </a:bodyPr>
          <a:lstStyle/>
          <a:p>
            <a:pPr algn="ctr"/>
            <a:r>
              <a:rPr lang="fa-IR" sz="5400" dirty="0">
                <a:ln w="0"/>
                <a:solidFill>
                  <a:schemeClr val="accent1"/>
                </a:solidFill>
                <a:effectLst>
                  <a:outerShdw blurRad="38100" dist="25400" dir="5400000" algn="ctr" rotWithShape="0">
                    <a:srgbClr val="6E747A">
                      <a:alpha val="43000"/>
                    </a:srgbClr>
                  </a:outerShdw>
                </a:effectLst>
                <a:cs typeface="B Nazanin" panose="00000400000000000000" pitchFamily="2" charset="-78"/>
              </a:rPr>
              <a:t>تحلیل سیستم</a:t>
            </a:r>
            <a:endParaRPr lang="es-ES" sz="5400" dirty="0">
              <a:ln w="0"/>
              <a:solidFill>
                <a:schemeClr val="accent1"/>
              </a:solidFill>
              <a:effectLst>
                <a:outerShdw blurRad="38100" dist="25400" dir="5400000" algn="ctr" rotWithShape="0">
                  <a:srgbClr val="6E747A">
                    <a:alpha val="43000"/>
                  </a:srgbClr>
                </a:outerShdw>
              </a:effectLst>
              <a:cs typeface="B Nazanin" panose="00000400000000000000" pitchFamily="2" charset="-78"/>
            </a:endParaRPr>
          </a:p>
        </p:txBody>
      </p:sp>
      <p:sp>
        <p:nvSpPr>
          <p:cNvPr id="17" name="Rectángulo 16"/>
          <p:cNvSpPr/>
          <p:nvPr/>
        </p:nvSpPr>
        <p:spPr>
          <a:xfrm>
            <a:off x="6135141" y="1328030"/>
            <a:ext cx="45719" cy="47848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cs typeface="B Nazanin" panose="00000400000000000000" pitchFamily="2" charset="-78"/>
            </a:endParaRPr>
          </a:p>
        </p:txBody>
      </p:sp>
      <p:grpSp>
        <p:nvGrpSpPr>
          <p:cNvPr id="18" name="Grupo 17"/>
          <p:cNvGrpSpPr/>
          <p:nvPr/>
        </p:nvGrpSpPr>
        <p:grpSpPr>
          <a:xfrm>
            <a:off x="6566961" y="2203422"/>
            <a:ext cx="503047" cy="505874"/>
            <a:chOff x="3406095" y="4975824"/>
            <a:chExt cx="282575" cy="284163"/>
          </a:xfrm>
        </p:grpSpPr>
        <p:sp>
          <p:nvSpPr>
            <p:cNvPr id="19" name="Oval 99"/>
            <p:cNvSpPr>
              <a:spLocks noChangeArrowheads="1"/>
            </p:cNvSpPr>
            <p:nvPr/>
          </p:nvSpPr>
          <p:spPr bwMode="auto">
            <a:xfrm>
              <a:off x="3406095" y="4975824"/>
              <a:ext cx="282575" cy="284163"/>
            </a:xfrm>
            <a:prstGeom prst="ellipse">
              <a:avLst/>
            </a:prstGeom>
            <a:solidFill>
              <a:srgbClr val="1A88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20" name="Freeform 100"/>
            <p:cNvSpPr/>
            <p:nvPr/>
          </p:nvSpPr>
          <p:spPr bwMode="auto">
            <a:xfrm>
              <a:off x="3445782" y="5028212"/>
              <a:ext cx="204788" cy="179388"/>
            </a:xfrm>
            <a:custGeom>
              <a:avLst/>
              <a:gdLst>
                <a:gd name="T0" fmla="*/ 0 w 477"/>
                <a:gd name="T1" fmla="*/ 213 h 419"/>
                <a:gd name="T2" fmla="*/ 26 w 477"/>
                <a:gd name="T3" fmla="*/ 183 h 419"/>
                <a:gd name="T4" fmla="*/ 57 w 477"/>
                <a:gd name="T5" fmla="*/ 168 h 419"/>
                <a:gd name="T6" fmla="*/ 103 w 477"/>
                <a:gd name="T7" fmla="*/ 186 h 419"/>
                <a:gd name="T8" fmla="*/ 124 w 477"/>
                <a:gd name="T9" fmla="*/ 211 h 419"/>
                <a:gd name="T10" fmla="*/ 157 w 477"/>
                <a:gd name="T11" fmla="*/ 273 h 419"/>
                <a:gd name="T12" fmla="*/ 230 w 477"/>
                <a:gd name="T13" fmla="*/ 171 h 419"/>
                <a:gd name="T14" fmla="*/ 277 w 477"/>
                <a:gd name="T15" fmla="*/ 111 h 419"/>
                <a:gd name="T16" fmla="*/ 378 w 477"/>
                <a:gd name="T17" fmla="*/ 24 h 419"/>
                <a:gd name="T18" fmla="*/ 413 w 477"/>
                <a:gd name="T19" fmla="*/ 8 h 419"/>
                <a:gd name="T20" fmla="*/ 445 w 477"/>
                <a:gd name="T21" fmla="*/ 0 h 419"/>
                <a:gd name="T22" fmla="*/ 477 w 477"/>
                <a:gd name="T23" fmla="*/ 5 h 419"/>
                <a:gd name="T24" fmla="*/ 295 w 477"/>
                <a:gd name="T25" fmla="*/ 191 h 419"/>
                <a:gd name="T26" fmla="*/ 235 w 477"/>
                <a:gd name="T27" fmla="*/ 288 h 419"/>
                <a:gd name="T28" fmla="*/ 190 w 477"/>
                <a:gd name="T29" fmla="*/ 377 h 419"/>
                <a:gd name="T30" fmla="*/ 134 w 477"/>
                <a:gd name="T31" fmla="*/ 419 h 419"/>
                <a:gd name="T32" fmla="*/ 112 w 477"/>
                <a:gd name="T33" fmla="*/ 413 h 419"/>
                <a:gd name="T34" fmla="*/ 101 w 477"/>
                <a:gd name="T35" fmla="*/ 374 h 419"/>
                <a:gd name="T36" fmla="*/ 85 w 477"/>
                <a:gd name="T37" fmla="*/ 331 h 419"/>
                <a:gd name="T38" fmla="*/ 51 w 477"/>
                <a:gd name="T39" fmla="*/ 261 h 419"/>
                <a:gd name="T40" fmla="*/ 16 w 477"/>
                <a:gd name="T41" fmla="*/ 222 h 419"/>
                <a:gd name="T42" fmla="*/ 0 w 477"/>
                <a:gd name="T43" fmla="*/ 213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7" h="419">
                  <a:moveTo>
                    <a:pt x="0" y="213"/>
                  </a:moveTo>
                  <a:cubicBezTo>
                    <a:pt x="4" y="206"/>
                    <a:pt x="12" y="193"/>
                    <a:pt x="26" y="183"/>
                  </a:cubicBezTo>
                  <a:cubicBezTo>
                    <a:pt x="34" y="176"/>
                    <a:pt x="43" y="169"/>
                    <a:pt x="57" y="168"/>
                  </a:cubicBezTo>
                  <a:cubicBezTo>
                    <a:pt x="78" y="165"/>
                    <a:pt x="94" y="179"/>
                    <a:pt x="103" y="186"/>
                  </a:cubicBezTo>
                  <a:cubicBezTo>
                    <a:pt x="110" y="192"/>
                    <a:pt x="115" y="198"/>
                    <a:pt x="124" y="211"/>
                  </a:cubicBezTo>
                  <a:cubicBezTo>
                    <a:pt x="133" y="224"/>
                    <a:pt x="145" y="245"/>
                    <a:pt x="157" y="273"/>
                  </a:cubicBezTo>
                  <a:cubicBezTo>
                    <a:pt x="173" y="248"/>
                    <a:pt x="198" y="212"/>
                    <a:pt x="230" y="171"/>
                  </a:cubicBezTo>
                  <a:cubicBezTo>
                    <a:pt x="251" y="143"/>
                    <a:pt x="262" y="128"/>
                    <a:pt x="277" y="111"/>
                  </a:cubicBezTo>
                  <a:cubicBezTo>
                    <a:pt x="298" y="88"/>
                    <a:pt x="331" y="56"/>
                    <a:pt x="378" y="24"/>
                  </a:cubicBezTo>
                  <a:cubicBezTo>
                    <a:pt x="392" y="16"/>
                    <a:pt x="404" y="11"/>
                    <a:pt x="413" y="8"/>
                  </a:cubicBezTo>
                  <a:cubicBezTo>
                    <a:pt x="425" y="4"/>
                    <a:pt x="433" y="1"/>
                    <a:pt x="445" y="0"/>
                  </a:cubicBezTo>
                  <a:cubicBezTo>
                    <a:pt x="459" y="0"/>
                    <a:pt x="470" y="3"/>
                    <a:pt x="477" y="5"/>
                  </a:cubicBezTo>
                  <a:cubicBezTo>
                    <a:pt x="433" y="39"/>
                    <a:pt x="354" y="106"/>
                    <a:pt x="295" y="191"/>
                  </a:cubicBezTo>
                  <a:cubicBezTo>
                    <a:pt x="263" y="235"/>
                    <a:pt x="248" y="257"/>
                    <a:pt x="235" y="288"/>
                  </a:cubicBezTo>
                  <a:cubicBezTo>
                    <a:pt x="222" y="316"/>
                    <a:pt x="215" y="342"/>
                    <a:pt x="190" y="377"/>
                  </a:cubicBezTo>
                  <a:cubicBezTo>
                    <a:pt x="168" y="407"/>
                    <a:pt x="152" y="418"/>
                    <a:pt x="134" y="419"/>
                  </a:cubicBezTo>
                  <a:cubicBezTo>
                    <a:pt x="125" y="419"/>
                    <a:pt x="117" y="416"/>
                    <a:pt x="112" y="413"/>
                  </a:cubicBezTo>
                  <a:cubicBezTo>
                    <a:pt x="109" y="403"/>
                    <a:pt x="106" y="389"/>
                    <a:pt x="101" y="374"/>
                  </a:cubicBezTo>
                  <a:cubicBezTo>
                    <a:pt x="99" y="367"/>
                    <a:pt x="95" y="355"/>
                    <a:pt x="85" y="331"/>
                  </a:cubicBezTo>
                  <a:cubicBezTo>
                    <a:pt x="71" y="299"/>
                    <a:pt x="64" y="282"/>
                    <a:pt x="51" y="261"/>
                  </a:cubicBezTo>
                  <a:cubicBezTo>
                    <a:pt x="39" y="242"/>
                    <a:pt x="30" y="231"/>
                    <a:pt x="16" y="222"/>
                  </a:cubicBezTo>
                  <a:cubicBezTo>
                    <a:pt x="9" y="218"/>
                    <a:pt x="4" y="215"/>
                    <a:pt x="0" y="2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grpSp>
        <p:nvGrpSpPr>
          <p:cNvPr id="21" name="Grupo 20"/>
          <p:cNvGrpSpPr/>
          <p:nvPr/>
        </p:nvGrpSpPr>
        <p:grpSpPr>
          <a:xfrm>
            <a:off x="6566961" y="3265326"/>
            <a:ext cx="503047" cy="505874"/>
            <a:chOff x="3406095" y="4975824"/>
            <a:chExt cx="282575" cy="284163"/>
          </a:xfrm>
        </p:grpSpPr>
        <p:sp>
          <p:nvSpPr>
            <p:cNvPr id="22" name="Oval 99"/>
            <p:cNvSpPr>
              <a:spLocks noChangeArrowheads="1"/>
            </p:cNvSpPr>
            <p:nvPr/>
          </p:nvSpPr>
          <p:spPr bwMode="auto">
            <a:xfrm>
              <a:off x="3406095" y="4975824"/>
              <a:ext cx="282575" cy="284163"/>
            </a:xfrm>
            <a:prstGeom prst="ellipse">
              <a:avLst/>
            </a:prstGeom>
            <a:solidFill>
              <a:srgbClr val="1A88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23" name="Freeform 100"/>
            <p:cNvSpPr/>
            <p:nvPr/>
          </p:nvSpPr>
          <p:spPr bwMode="auto">
            <a:xfrm>
              <a:off x="3445782" y="5028212"/>
              <a:ext cx="204788" cy="179388"/>
            </a:xfrm>
            <a:custGeom>
              <a:avLst/>
              <a:gdLst>
                <a:gd name="T0" fmla="*/ 0 w 477"/>
                <a:gd name="T1" fmla="*/ 213 h 419"/>
                <a:gd name="T2" fmla="*/ 26 w 477"/>
                <a:gd name="T3" fmla="*/ 183 h 419"/>
                <a:gd name="T4" fmla="*/ 57 w 477"/>
                <a:gd name="T5" fmla="*/ 168 h 419"/>
                <a:gd name="T6" fmla="*/ 103 w 477"/>
                <a:gd name="T7" fmla="*/ 186 h 419"/>
                <a:gd name="T8" fmla="*/ 124 w 477"/>
                <a:gd name="T9" fmla="*/ 211 h 419"/>
                <a:gd name="T10" fmla="*/ 157 w 477"/>
                <a:gd name="T11" fmla="*/ 273 h 419"/>
                <a:gd name="T12" fmla="*/ 230 w 477"/>
                <a:gd name="T13" fmla="*/ 171 h 419"/>
                <a:gd name="T14" fmla="*/ 277 w 477"/>
                <a:gd name="T15" fmla="*/ 111 h 419"/>
                <a:gd name="T16" fmla="*/ 378 w 477"/>
                <a:gd name="T17" fmla="*/ 24 h 419"/>
                <a:gd name="T18" fmla="*/ 413 w 477"/>
                <a:gd name="T19" fmla="*/ 8 h 419"/>
                <a:gd name="T20" fmla="*/ 445 w 477"/>
                <a:gd name="T21" fmla="*/ 0 h 419"/>
                <a:gd name="T22" fmla="*/ 477 w 477"/>
                <a:gd name="T23" fmla="*/ 5 h 419"/>
                <a:gd name="T24" fmla="*/ 295 w 477"/>
                <a:gd name="T25" fmla="*/ 191 h 419"/>
                <a:gd name="T26" fmla="*/ 235 w 477"/>
                <a:gd name="T27" fmla="*/ 288 h 419"/>
                <a:gd name="T28" fmla="*/ 190 w 477"/>
                <a:gd name="T29" fmla="*/ 377 h 419"/>
                <a:gd name="T30" fmla="*/ 134 w 477"/>
                <a:gd name="T31" fmla="*/ 419 h 419"/>
                <a:gd name="T32" fmla="*/ 112 w 477"/>
                <a:gd name="T33" fmla="*/ 413 h 419"/>
                <a:gd name="T34" fmla="*/ 101 w 477"/>
                <a:gd name="T35" fmla="*/ 374 h 419"/>
                <a:gd name="T36" fmla="*/ 85 w 477"/>
                <a:gd name="T37" fmla="*/ 331 h 419"/>
                <a:gd name="T38" fmla="*/ 51 w 477"/>
                <a:gd name="T39" fmla="*/ 261 h 419"/>
                <a:gd name="T40" fmla="*/ 16 w 477"/>
                <a:gd name="T41" fmla="*/ 222 h 419"/>
                <a:gd name="T42" fmla="*/ 0 w 477"/>
                <a:gd name="T43" fmla="*/ 213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7" h="419">
                  <a:moveTo>
                    <a:pt x="0" y="213"/>
                  </a:moveTo>
                  <a:cubicBezTo>
                    <a:pt x="4" y="206"/>
                    <a:pt x="12" y="193"/>
                    <a:pt x="26" y="183"/>
                  </a:cubicBezTo>
                  <a:cubicBezTo>
                    <a:pt x="34" y="176"/>
                    <a:pt x="43" y="169"/>
                    <a:pt x="57" y="168"/>
                  </a:cubicBezTo>
                  <a:cubicBezTo>
                    <a:pt x="78" y="165"/>
                    <a:pt x="94" y="179"/>
                    <a:pt x="103" y="186"/>
                  </a:cubicBezTo>
                  <a:cubicBezTo>
                    <a:pt x="110" y="192"/>
                    <a:pt x="115" y="198"/>
                    <a:pt x="124" y="211"/>
                  </a:cubicBezTo>
                  <a:cubicBezTo>
                    <a:pt x="133" y="224"/>
                    <a:pt x="145" y="245"/>
                    <a:pt x="157" y="273"/>
                  </a:cubicBezTo>
                  <a:cubicBezTo>
                    <a:pt x="173" y="248"/>
                    <a:pt x="198" y="212"/>
                    <a:pt x="230" y="171"/>
                  </a:cubicBezTo>
                  <a:cubicBezTo>
                    <a:pt x="251" y="143"/>
                    <a:pt x="262" y="128"/>
                    <a:pt x="277" y="111"/>
                  </a:cubicBezTo>
                  <a:cubicBezTo>
                    <a:pt x="298" y="88"/>
                    <a:pt x="331" y="56"/>
                    <a:pt x="378" y="24"/>
                  </a:cubicBezTo>
                  <a:cubicBezTo>
                    <a:pt x="392" y="16"/>
                    <a:pt x="404" y="11"/>
                    <a:pt x="413" y="8"/>
                  </a:cubicBezTo>
                  <a:cubicBezTo>
                    <a:pt x="425" y="4"/>
                    <a:pt x="433" y="1"/>
                    <a:pt x="445" y="0"/>
                  </a:cubicBezTo>
                  <a:cubicBezTo>
                    <a:pt x="459" y="0"/>
                    <a:pt x="470" y="3"/>
                    <a:pt x="477" y="5"/>
                  </a:cubicBezTo>
                  <a:cubicBezTo>
                    <a:pt x="433" y="39"/>
                    <a:pt x="354" y="106"/>
                    <a:pt x="295" y="191"/>
                  </a:cubicBezTo>
                  <a:cubicBezTo>
                    <a:pt x="263" y="235"/>
                    <a:pt x="248" y="257"/>
                    <a:pt x="235" y="288"/>
                  </a:cubicBezTo>
                  <a:cubicBezTo>
                    <a:pt x="222" y="316"/>
                    <a:pt x="215" y="342"/>
                    <a:pt x="190" y="377"/>
                  </a:cubicBezTo>
                  <a:cubicBezTo>
                    <a:pt x="168" y="407"/>
                    <a:pt x="152" y="418"/>
                    <a:pt x="134" y="419"/>
                  </a:cubicBezTo>
                  <a:cubicBezTo>
                    <a:pt x="125" y="419"/>
                    <a:pt x="117" y="416"/>
                    <a:pt x="112" y="413"/>
                  </a:cubicBezTo>
                  <a:cubicBezTo>
                    <a:pt x="109" y="403"/>
                    <a:pt x="106" y="389"/>
                    <a:pt x="101" y="374"/>
                  </a:cubicBezTo>
                  <a:cubicBezTo>
                    <a:pt x="99" y="367"/>
                    <a:pt x="95" y="355"/>
                    <a:pt x="85" y="331"/>
                  </a:cubicBezTo>
                  <a:cubicBezTo>
                    <a:pt x="71" y="299"/>
                    <a:pt x="64" y="282"/>
                    <a:pt x="51" y="261"/>
                  </a:cubicBezTo>
                  <a:cubicBezTo>
                    <a:pt x="39" y="242"/>
                    <a:pt x="30" y="231"/>
                    <a:pt x="16" y="222"/>
                  </a:cubicBezTo>
                  <a:cubicBezTo>
                    <a:pt x="9" y="218"/>
                    <a:pt x="4" y="215"/>
                    <a:pt x="0" y="2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grpSp>
        <p:nvGrpSpPr>
          <p:cNvPr id="24" name="Grupo 23"/>
          <p:cNvGrpSpPr/>
          <p:nvPr/>
        </p:nvGrpSpPr>
        <p:grpSpPr>
          <a:xfrm>
            <a:off x="6566961" y="4441164"/>
            <a:ext cx="503047" cy="505874"/>
            <a:chOff x="3406095" y="4975824"/>
            <a:chExt cx="282575" cy="284163"/>
          </a:xfrm>
        </p:grpSpPr>
        <p:sp>
          <p:nvSpPr>
            <p:cNvPr id="25" name="Oval 99"/>
            <p:cNvSpPr>
              <a:spLocks noChangeArrowheads="1"/>
            </p:cNvSpPr>
            <p:nvPr/>
          </p:nvSpPr>
          <p:spPr bwMode="auto">
            <a:xfrm>
              <a:off x="3406095" y="4975824"/>
              <a:ext cx="282575" cy="284163"/>
            </a:xfrm>
            <a:prstGeom prst="ellipse">
              <a:avLst/>
            </a:prstGeom>
            <a:solidFill>
              <a:srgbClr val="1A88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26" name="Freeform 100"/>
            <p:cNvSpPr/>
            <p:nvPr/>
          </p:nvSpPr>
          <p:spPr bwMode="auto">
            <a:xfrm>
              <a:off x="3445782" y="5028212"/>
              <a:ext cx="204788" cy="179388"/>
            </a:xfrm>
            <a:custGeom>
              <a:avLst/>
              <a:gdLst>
                <a:gd name="T0" fmla="*/ 0 w 477"/>
                <a:gd name="T1" fmla="*/ 213 h 419"/>
                <a:gd name="T2" fmla="*/ 26 w 477"/>
                <a:gd name="T3" fmla="*/ 183 h 419"/>
                <a:gd name="T4" fmla="*/ 57 w 477"/>
                <a:gd name="T5" fmla="*/ 168 h 419"/>
                <a:gd name="T6" fmla="*/ 103 w 477"/>
                <a:gd name="T7" fmla="*/ 186 h 419"/>
                <a:gd name="T8" fmla="*/ 124 w 477"/>
                <a:gd name="T9" fmla="*/ 211 h 419"/>
                <a:gd name="T10" fmla="*/ 157 w 477"/>
                <a:gd name="T11" fmla="*/ 273 h 419"/>
                <a:gd name="T12" fmla="*/ 230 w 477"/>
                <a:gd name="T13" fmla="*/ 171 h 419"/>
                <a:gd name="T14" fmla="*/ 277 w 477"/>
                <a:gd name="T15" fmla="*/ 111 h 419"/>
                <a:gd name="T16" fmla="*/ 378 w 477"/>
                <a:gd name="T17" fmla="*/ 24 h 419"/>
                <a:gd name="T18" fmla="*/ 413 w 477"/>
                <a:gd name="T19" fmla="*/ 8 h 419"/>
                <a:gd name="T20" fmla="*/ 445 w 477"/>
                <a:gd name="T21" fmla="*/ 0 h 419"/>
                <a:gd name="T22" fmla="*/ 477 w 477"/>
                <a:gd name="T23" fmla="*/ 5 h 419"/>
                <a:gd name="T24" fmla="*/ 295 w 477"/>
                <a:gd name="T25" fmla="*/ 191 h 419"/>
                <a:gd name="T26" fmla="*/ 235 w 477"/>
                <a:gd name="T27" fmla="*/ 288 h 419"/>
                <a:gd name="T28" fmla="*/ 190 w 477"/>
                <a:gd name="T29" fmla="*/ 377 h 419"/>
                <a:gd name="T30" fmla="*/ 134 w 477"/>
                <a:gd name="T31" fmla="*/ 419 h 419"/>
                <a:gd name="T32" fmla="*/ 112 w 477"/>
                <a:gd name="T33" fmla="*/ 413 h 419"/>
                <a:gd name="T34" fmla="*/ 101 w 477"/>
                <a:gd name="T35" fmla="*/ 374 h 419"/>
                <a:gd name="T36" fmla="*/ 85 w 477"/>
                <a:gd name="T37" fmla="*/ 331 h 419"/>
                <a:gd name="T38" fmla="*/ 51 w 477"/>
                <a:gd name="T39" fmla="*/ 261 h 419"/>
                <a:gd name="T40" fmla="*/ 16 w 477"/>
                <a:gd name="T41" fmla="*/ 222 h 419"/>
                <a:gd name="T42" fmla="*/ 0 w 477"/>
                <a:gd name="T43" fmla="*/ 213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7" h="419">
                  <a:moveTo>
                    <a:pt x="0" y="213"/>
                  </a:moveTo>
                  <a:cubicBezTo>
                    <a:pt x="4" y="206"/>
                    <a:pt x="12" y="193"/>
                    <a:pt x="26" y="183"/>
                  </a:cubicBezTo>
                  <a:cubicBezTo>
                    <a:pt x="34" y="176"/>
                    <a:pt x="43" y="169"/>
                    <a:pt x="57" y="168"/>
                  </a:cubicBezTo>
                  <a:cubicBezTo>
                    <a:pt x="78" y="165"/>
                    <a:pt x="94" y="179"/>
                    <a:pt x="103" y="186"/>
                  </a:cubicBezTo>
                  <a:cubicBezTo>
                    <a:pt x="110" y="192"/>
                    <a:pt x="115" y="198"/>
                    <a:pt x="124" y="211"/>
                  </a:cubicBezTo>
                  <a:cubicBezTo>
                    <a:pt x="133" y="224"/>
                    <a:pt x="145" y="245"/>
                    <a:pt x="157" y="273"/>
                  </a:cubicBezTo>
                  <a:cubicBezTo>
                    <a:pt x="173" y="248"/>
                    <a:pt x="198" y="212"/>
                    <a:pt x="230" y="171"/>
                  </a:cubicBezTo>
                  <a:cubicBezTo>
                    <a:pt x="251" y="143"/>
                    <a:pt x="262" y="128"/>
                    <a:pt x="277" y="111"/>
                  </a:cubicBezTo>
                  <a:cubicBezTo>
                    <a:pt x="298" y="88"/>
                    <a:pt x="331" y="56"/>
                    <a:pt x="378" y="24"/>
                  </a:cubicBezTo>
                  <a:cubicBezTo>
                    <a:pt x="392" y="16"/>
                    <a:pt x="404" y="11"/>
                    <a:pt x="413" y="8"/>
                  </a:cubicBezTo>
                  <a:cubicBezTo>
                    <a:pt x="425" y="4"/>
                    <a:pt x="433" y="1"/>
                    <a:pt x="445" y="0"/>
                  </a:cubicBezTo>
                  <a:cubicBezTo>
                    <a:pt x="459" y="0"/>
                    <a:pt x="470" y="3"/>
                    <a:pt x="477" y="5"/>
                  </a:cubicBezTo>
                  <a:cubicBezTo>
                    <a:pt x="433" y="39"/>
                    <a:pt x="354" y="106"/>
                    <a:pt x="295" y="191"/>
                  </a:cubicBezTo>
                  <a:cubicBezTo>
                    <a:pt x="263" y="235"/>
                    <a:pt x="248" y="257"/>
                    <a:pt x="235" y="288"/>
                  </a:cubicBezTo>
                  <a:cubicBezTo>
                    <a:pt x="222" y="316"/>
                    <a:pt x="215" y="342"/>
                    <a:pt x="190" y="377"/>
                  </a:cubicBezTo>
                  <a:cubicBezTo>
                    <a:pt x="168" y="407"/>
                    <a:pt x="152" y="418"/>
                    <a:pt x="134" y="419"/>
                  </a:cubicBezTo>
                  <a:cubicBezTo>
                    <a:pt x="125" y="419"/>
                    <a:pt x="117" y="416"/>
                    <a:pt x="112" y="413"/>
                  </a:cubicBezTo>
                  <a:cubicBezTo>
                    <a:pt x="109" y="403"/>
                    <a:pt x="106" y="389"/>
                    <a:pt x="101" y="374"/>
                  </a:cubicBezTo>
                  <a:cubicBezTo>
                    <a:pt x="99" y="367"/>
                    <a:pt x="95" y="355"/>
                    <a:pt x="85" y="331"/>
                  </a:cubicBezTo>
                  <a:cubicBezTo>
                    <a:pt x="71" y="299"/>
                    <a:pt x="64" y="282"/>
                    <a:pt x="51" y="261"/>
                  </a:cubicBezTo>
                  <a:cubicBezTo>
                    <a:pt x="39" y="242"/>
                    <a:pt x="30" y="231"/>
                    <a:pt x="16" y="222"/>
                  </a:cubicBezTo>
                  <a:cubicBezTo>
                    <a:pt x="9" y="218"/>
                    <a:pt x="4" y="215"/>
                    <a:pt x="0" y="2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grpSp>
        <p:nvGrpSpPr>
          <p:cNvPr id="27" name="Grupo 26"/>
          <p:cNvGrpSpPr/>
          <p:nvPr/>
        </p:nvGrpSpPr>
        <p:grpSpPr>
          <a:xfrm>
            <a:off x="6566961" y="5525498"/>
            <a:ext cx="503047" cy="505874"/>
            <a:chOff x="3406095" y="4975824"/>
            <a:chExt cx="282575" cy="284163"/>
          </a:xfrm>
        </p:grpSpPr>
        <p:sp>
          <p:nvSpPr>
            <p:cNvPr id="28" name="Oval 99"/>
            <p:cNvSpPr>
              <a:spLocks noChangeArrowheads="1"/>
            </p:cNvSpPr>
            <p:nvPr/>
          </p:nvSpPr>
          <p:spPr bwMode="auto">
            <a:xfrm>
              <a:off x="3406095" y="4975824"/>
              <a:ext cx="282575" cy="284163"/>
            </a:xfrm>
            <a:prstGeom prst="ellipse">
              <a:avLst/>
            </a:prstGeom>
            <a:solidFill>
              <a:srgbClr val="1A88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29" name="Freeform 100"/>
            <p:cNvSpPr/>
            <p:nvPr/>
          </p:nvSpPr>
          <p:spPr bwMode="auto">
            <a:xfrm>
              <a:off x="3445782" y="5028212"/>
              <a:ext cx="204788" cy="179388"/>
            </a:xfrm>
            <a:custGeom>
              <a:avLst/>
              <a:gdLst>
                <a:gd name="T0" fmla="*/ 0 w 477"/>
                <a:gd name="T1" fmla="*/ 213 h 419"/>
                <a:gd name="T2" fmla="*/ 26 w 477"/>
                <a:gd name="T3" fmla="*/ 183 h 419"/>
                <a:gd name="T4" fmla="*/ 57 w 477"/>
                <a:gd name="T5" fmla="*/ 168 h 419"/>
                <a:gd name="T6" fmla="*/ 103 w 477"/>
                <a:gd name="T7" fmla="*/ 186 h 419"/>
                <a:gd name="T8" fmla="*/ 124 w 477"/>
                <a:gd name="T9" fmla="*/ 211 h 419"/>
                <a:gd name="T10" fmla="*/ 157 w 477"/>
                <a:gd name="T11" fmla="*/ 273 h 419"/>
                <a:gd name="T12" fmla="*/ 230 w 477"/>
                <a:gd name="T13" fmla="*/ 171 h 419"/>
                <a:gd name="T14" fmla="*/ 277 w 477"/>
                <a:gd name="T15" fmla="*/ 111 h 419"/>
                <a:gd name="T16" fmla="*/ 378 w 477"/>
                <a:gd name="T17" fmla="*/ 24 h 419"/>
                <a:gd name="T18" fmla="*/ 413 w 477"/>
                <a:gd name="T19" fmla="*/ 8 h 419"/>
                <a:gd name="T20" fmla="*/ 445 w 477"/>
                <a:gd name="T21" fmla="*/ 0 h 419"/>
                <a:gd name="T22" fmla="*/ 477 w 477"/>
                <a:gd name="T23" fmla="*/ 5 h 419"/>
                <a:gd name="T24" fmla="*/ 295 w 477"/>
                <a:gd name="T25" fmla="*/ 191 h 419"/>
                <a:gd name="T26" fmla="*/ 235 w 477"/>
                <a:gd name="T27" fmla="*/ 288 h 419"/>
                <a:gd name="T28" fmla="*/ 190 w 477"/>
                <a:gd name="T29" fmla="*/ 377 h 419"/>
                <a:gd name="T30" fmla="*/ 134 w 477"/>
                <a:gd name="T31" fmla="*/ 419 h 419"/>
                <a:gd name="T32" fmla="*/ 112 w 477"/>
                <a:gd name="T33" fmla="*/ 413 h 419"/>
                <a:gd name="T34" fmla="*/ 101 w 477"/>
                <a:gd name="T35" fmla="*/ 374 h 419"/>
                <a:gd name="T36" fmla="*/ 85 w 477"/>
                <a:gd name="T37" fmla="*/ 331 h 419"/>
                <a:gd name="T38" fmla="*/ 51 w 477"/>
                <a:gd name="T39" fmla="*/ 261 h 419"/>
                <a:gd name="T40" fmla="*/ 16 w 477"/>
                <a:gd name="T41" fmla="*/ 222 h 419"/>
                <a:gd name="T42" fmla="*/ 0 w 477"/>
                <a:gd name="T43" fmla="*/ 213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7" h="419">
                  <a:moveTo>
                    <a:pt x="0" y="213"/>
                  </a:moveTo>
                  <a:cubicBezTo>
                    <a:pt x="4" y="206"/>
                    <a:pt x="12" y="193"/>
                    <a:pt x="26" y="183"/>
                  </a:cubicBezTo>
                  <a:cubicBezTo>
                    <a:pt x="34" y="176"/>
                    <a:pt x="43" y="169"/>
                    <a:pt x="57" y="168"/>
                  </a:cubicBezTo>
                  <a:cubicBezTo>
                    <a:pt x="78" y="165"/>
                    <a:pt x="94" y="179"/>
                    <a:pt x="103" y="186"/>
                  </a:cubicBezTo>
                  <a:cubicBezTo>
                    <a:pt x="110" y="192"/>
                    <a:pt x="115" y="198"/>
                    <a:pt x="124" y="211"/>
                  </a:cubicBezTo>
                  <a:cubicBezTo>
                    <a:pt x="133" y="224"/>
                    <a:pt x="145" y="245"/>
                    <a:pt x="157" y="273"/>
                  </a:cubicBezTo>
                  <a:cubicBezTo>
                    <a:pt x="173" y="248"/>
                    <a:pt x="198" y="212"/>
                    <a:pt x="230" y="171"/>
                  </a:cubicBezTo>
                  <a:cubicBezTo>
                    <a:pt x="251" y="143"/>
                    <a:pt x="262" y="128"/>
                    <a:pt x="277" y="111"/>
                  </a:cubicBezTo>
                  <a:cubicBezTo>
                    <a:pt x="298" y="88"/>
                    <a:pt x="331" y="56"/>
                    <a:pt x="378" y="24"/>
                  </a:cubicBezTo>
                  <a:cubicBezTo>
                    <a:pt x="392" y="16"/>
                    <a:pt x="404" y="11"/>
                    <a:pt x="413" y="8"/>
                  </a:cubicBezTo>
                  <a:cubicBezTo>
                    <a:pt x="425" y="4"/>
                    <a:pt x="433" y="1"/>
                    <a:pt x="445" y="0"/>
                  </a:cubicBezTo>
                  <a:cubicBezTo>
                    <a:pt x="459" y="0"/>
                    <a:pt x="470" y="3"/>
                    <a:pt x="477" y="5"/>
                  </a:cubicBezTo>
                  <a:cubicBezTo>
                    <a:pt x="433" y="39"/>
                    <a:pt x="354" y="106"/>
                    <a:pt x="295" y="191"/>
                  </a:cubicBezTo>
                  <a:cubicBezTo>
                    <a:pt x="263" y="235"/>
                    <a:pt x="248" y="257"/>
                    <a:pt x="235" y="288"/>
                  </a:cubicBezTo>
                  <a:cubicBezTo>
                    <a:pt x="222" y="316"/>
                    <a:pt x="215" y="342"/>
                    <a:pt x="190" y="377"/>
                  </a:cubicBezTo>
                  <a:cubicBezTo>
                    <a:pt x="168" y="407"/>
                    <a:pt x="152" y="418"/>
                    <a:pt x="134" y="419"/>
                  </a:cubicBezTo>
                  <a:cubicBezTo>
                    <a:pt x="125" y="419"/>
                    <a:pt x="117" y="416"/>
                    <a:pt x="112" y="413"/>
                  </a:cubicBezTo>
                  <a:cubicBezTo>
                    <a:pt x="109" y="403"/>
                    <a:pt x="106" y="389"/>
                    <a:pt x="101" y="374"/>
                  </a:cubicBezTo>
                  <a:cubicBezTo>
                    <a:pt x="99" y="367"/>
                    <a:pt x="95" y="355"/>
                    <a:pt x="85" y="331"/>
                  </a:cubicBezTo>
                  <a:cubicBezTo>
                    <a:pt x="71" y="299"/>
                    <a:pt x="64" y="282"/>
                    <a:pt x="51" y="261"/>
                  </a:cubicBezTo>
                  <a:cubicBezTo>
                    <a:pt x="39" y="242"/>
                    <a:pt x="30" y="231"/>
                    <a:pt x="16" y="222"/>
                  </a:cubicBezTo>
                  <a:cubicBezTo>
                    <a:pt x="9" y="218"/>
                    <a:pt x="4" y="215"/>
                    <a:pt x="0" y="2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sp>
        <p:nvSpPr>
          <p:cNvPr id="30" name="CuadroTexto 29"/>
          <p:cNvSpPr txBox="1"/>
          <p:nvPr/>
        </p:nvSpPr>
        <p:spPr>
          <a:xfrm>
            <a:off x="6566961" y="1371961"/>
            <a:ext cx="4881779" cy="523220"/>
          </a:xfrm>
          <a:prstGeom prst="rect">
            <a:avLst/>
          </a:prstGeom>
          <a:noFill/>
        </p:spPr>
        <p:txBody>
          <a:bodyPr wrap="square" rtlCol="0">
            <a:spAutoFit/>
          </a:bodyPr>
          <a:lstStyle/>
          <a:p>
            <a:r>
              <a:rPr lang="fa-IR" sz="2800" dirty="0">
                <a:solidFill>
                  <a:schemeClr val="accent1"/>
                </a:solidFill>
                <a:latin typeface="Arial Black" panose="020B0A04020102020204" pitchFamily="34" charset="0"/>
                <a:cs typeface="B Nazanin" panose="00000400000000000000" pitchFamily="2" charset="-78"/>
              </a:rPr>
              <a:t>نتیجه گیری</a:t>
            </a:r>
            <a:endParaRPr lang="es-PE" sz="2800" dirty="0">
              <a:solidFill>
                <a:schemeClr val="accent1"/>
              </a:solidFill>
              <a:latin typeface="Arial Black" panose="020B0A04020102020204" pitchFamily="34" charset="0"/>
              <a:cs typeface="B Nazanin" panose="00000400000000000000" pitchFamily="2" charset="-78"/>
            </a:endParaRPr>
          </a:p>
        </p:txBody>
      </p:sp>
      <p:sp>
        <p:nvSpPr>
          <p:cNvPr id="31" name="CuadroTexto 30"/>
          <p:cNvSpPr txBox="1"/>
          <p:nvPr/>
        </p:nvSpPr>
        <p:spPr>
          <a:xfrm>
            <a:off x="7140660" y="2164755"/>
            <a:ext cx="4290381" cy="830997"/>
          </a:xfrm>
          <a:prstGeom prst="rect">
            <a:avLst/>
          </a:prstGeom>
          <a:noFill/>
        </p:spPr>
        <p:txBody>
          <a:bodyPr wrap="square" rtlCol="0">
            <a:spAutoFit/>
          </a:bodyPr>
          <a:lstStyle/>
          <a:p>
            <a:pPr algn="r" rtl="1"/>
            <a:r>
              <a:rPr lang="fa-IR" sz="1600" dirty="0">
                <a:cs typeface="B Nazanin" panose="00000400000000000000" pitchFamily="2" charset="-78"/>
              </a:rPr>
              <a:t>انواع مختلفی از معابر لورم اپیسوم در</a:t>
            </a:r>
          </a:p>
          <a:p>
            <a:pPr algn="r" rtl="1"/>
            <a:r>
              <a:rPr lang="fa-IR" sz="1600" dirty="0">
                <a:cs typeface="B Nazanin" panose="00000400000000000000" pitchFamily="2" charset="-78"/>
              </a:rPr>
              <a:t> دسترس است، اما اکثریت آنها آسیب</a:t>
            </a:r>
          </a:p>
          <a:p>
            <a:pPr algn="r" rtl="1"/>
            <a:r>
              <a:rPr lang="fa-IR" sz="1600" dirty="0">
                <a:cs typeface="B Nazanin" panose="00000400000000000000" pitchFamily="2" charset="-78"/>
              </a:rPr>
              <a:t> دیده اند</a:t>
            </a:r>
            <a:endParaRPr lang="en-US" sz="1600" dirty="0">
              <a:latin typeface="Times New Roman" panose="02020603050405020304" pitchFamily="18" charset="0"/>
              <a:cs typeface="B Nazanin" panose="00000400000000000000" pitchFamily="2" charset="-78"/>
            </a:endParaRPr>
          </a:p>
        </p:txBody>
      </p:sp>
      <p:sp>
        <p:nvSpPr>
          <p:cNvPr id="32" name="CuadroTexto 31"/>
          <p:cNvSpPr txBox="1"/>
          <p:nvPr/>
        </p:nvSpPr>
        <p:spPr>
          <a:xfrm>
            <a:off x="7158359" y="3204816"/>
            <a:ext cx="4290381" cy="830997"/>
          </a:xfrm>
          <a:prstGeom prst="rect">
            <a:avLst/>
          </a:prstGeom>
          <a:noFill/>
        </p:spPr>
        <p:txBody>
          <a:bodyPr wrap="square" rtlCol="0">
            <a:spAutoFit/>
          </a:bodyPr>
          <a:lstStyle/>
          <a:p>
            <a:pPr algn="r" rtl="1"/>
            <a:r>
              <a:rPr lang="fa-IR" sz="1600" dirty="0">
                <a:cs typeface="B Nazanin" panose="00000400000000000000" pitchFamily="2" charset="-78"/>
              </a:rPr>
              <a:t>انواع مختلفی از معابر لورم اپیسوم در</a:t>
            </a:r>
          </a:p>
          <a:p>
            <a:pPr algn="r" rtl="1"/>
            <a:r>
              <a:rPr lang="fa-IR" sz="1600" dirty="0">
                <a:cs typeface="B Nazanin" panose="00000400000000000000" pitchFamily="2" charset="-78"/>
              </a:rPr>
              <a:t> دسترس است، اما اکثریت آنها آسیب</a:t>
            </a:r>
          </a:p>
          <a:p>
            <a:pPr algn="r" rtl="1"/>
            <a:r>
              <a:rPr lang="fa-IR" sz="1600" dirty="0">
                <a:cs typeface="B Nazanin" panose="00000400000000000000" pitchFamily="2" charset="-78"/>
              </a:rPr>
              <a:t> دیده اند</a:t>
            </a:r>
            <a:endParaRPr lang="en-US" sz="1600" dirty="0">
              <a:latin typeface="Times New Roman" panose="02020603050405020304" pitchFamily="18" charset="0"/>
              <a:cs typeface="B Nazanin" panose="00000400000000000000" pitchFamily="2" charset="-78"/>
            </a:endParaRPr>
          </a:p>
        </p:txBody>
      </p:sp>
      <p:sp>
        <p:nvSpPr>
          <p:cNvPr id="33" name="CuadroTexto 32"/>
          <p:cNvSpPr txBox="1"/>
          <p:nvPr/>
        </p:nvSpPr>
        <p:spPr>
          <a:xfrm>
            <a:off x="7191143" y="4302469"/>
            <a:ext cx="4290381" cy="830997"/>
          </a:xfrm>
          <a:prstGeom prst="rect">
            <a:avLst/>
          </a:prstGeom>
          <a:noFill/>
        </p:spPr>
        <p:txBody>
          <a:bodyPr wrap="square" rtlCol="0">
            <a:spAutoFit/>
          </a:bodyPr>
          <a:lstStyle/>
          <a:p>
            <a:pPr algn="r" rtl="1"/>
            <a:r>
              <a:rPr lang="fa-IR" sz="1600" dirty="0">
                <a:cs typeface="B Nazanin" panose="00000400000000000000" pitchFamily="2" charset="-78"/>
              </a:rPr>
              <a:t>انواع مختلفی از معابر لورم اپیسوم در</a:t>
            </a:r>
          </a:p>
          <a:p>
            <a:pPr algn="r" rtl="1"/>
            <a:r>
              <a:rPr lang="fa-IR" sz="1600" dirty="0">
                <a:cs typeface="B Nazanin" panose="00000400000000000000" pitchFamily="2" charset="-78"/>
              </a:rPr>
              <a:t> دسترس است، اما اکثریت آنها آسیب</a:t>
            </a:r>
          </a:p>
          <a:p>
            <a:pPr algn="r" rtl="1"/>
            <a:r>
              <a:rPr lang="fa-IR" sz="1600" dirty="0">
                <a:cs typeface="B Nazanin" panose="00000400000000000000" pitchFamily="2" charset="-78"/>
              </a:rPr>
              <a:t> دیده اند</a:t>
            </a:r>
            <a:endParaRPr lang="en-US" sz="1600" dirty="0">
              <a:latin typeface="Times New Roman" panose="02020603050405020304" pitchFamily="18" charset="0"/>
              <a:cs typeface="B Nazanin" panose="00000400000000000000" pitchFamily="2" charset="-78"/>
            </a:endParaRPr>
          </a:p>
        </p:txBody>
      </p:sp>
      <p:sp>
        <p:nvSpPr>
          <p:cNvPr id="34" name="CuadroTexto 33"/>
          <p:cNvSpPr txBox="1"/>
          <p:nvPr/>
        </p:nvSpPr>
        <p:spPr>
          <a:xfrm>
            <a:off x="7211232" y="5366095"/>
            <a:ext cx="4290381" cy="830997"/>
          </a:xfrm>
          <a:prstGeom prst="rect">
            <a:avLst/>
          </a:prstGeom>
          <a:noFill/>
        </p:spPr>
        <p:txBody>
          <a:bodyPr wrap="square" rtlCol="0">
            <a:spAutoFit/>
          </a:bodyPr>
          <a:lstStyle/>
          <a:p>
            <a:pPr algn="r" rtl="1"/>
            <a:r>
              <a:rPr lang="fa-IR" sz="1600" dirty="0">
                <a:cs typeface="B Nazanin" panose="00000400000000000000" pitchFamily="2" charset="-78"/>
              </a:rPr>
              <a:t>انواع مختلفی از معابر لورم اپیسوم در</a:t>
            </a:r>
          </a:p>
          <a:p>
            <a:pPr algn="r" rtl="1"/>
            <a:r>
              <a:rPr lang="fa-IR" sz="1600" dirty="0">
                <a:cs typeface="B Nazanin" panose="00000400000000000000" pitchFamily="2" charset="-78"/>
              </a:rPr>
              <a:t> دسترس است، اما اکثریت آنها آسیب</a:t>
            </a:r>
          </a:p>
          <a:p>
            <a:pPr algn="r" rtl="1"/>
            <a:r>
              <a:rPr lang="fa-IR" sz="1600" dirty="0">
                <a:cs typeface="B Nazanin" panose="00000400000000000000" pitchFamily="2" charset="-78"/>
              </a:rPr>
              <a:t> دیده اند</a:t>
            </a:r>
            <a:endParaRPr lang="en-US" sz="1600" dirty="0">
              <a:latin typeface="Times New Roman" panose="02020603050405020304" pitchFamily="18" charset="0"/>
              <a:cs typeface="B Nazanin" panose="00000400000000000000" pitchFamily="2" charset="-78"/>
            </a:endParaRPr>
          </a:p>
        </p:txBody>
      </p:sp>
      <p:pic>
        <p:nvPicPr>
          <p:cNvPr id="2" name="Imagen 1"/>
          <p:cNvPicPr>
            <a:picLocks noChangeAspect="1"/>
          </p:cNvPicPr>
          <p:nvPr/>
        </p:nvPicPr>
        <p:blipFill>
          <a:blip r:embed="rId3"/>
          <a:stretch>
            <a:fillRect/>
          </a:stretch>
        </p:blipFill>
        <p:spPr>
          <a:xfrm>
            <a:off x="1628672" y="1312670"/>
            <a:ext cx="3660575" cy="4679976"/>
          </a:xfrm>
          <a:prstGeom prst="rect">
            <a:avLst/>
          </a:prstGeom>
        </p:spPr>
      </p:pic>
    </p:spTree>
    <p:extLst>
      <p:ext uri="{BB962C8B-B14F-4D97-AF65-F5344CB8AC3E}">
        <p14:creationId xmlns:p14="http://schemas.microsoft.com/office/powerpoint/2010/main" val="205406873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Rectángulo 158"/>
          <p:cNvSpPr/>
          <p:nvPr/>
        </p:nvSpPr>
        <p:spPr>
          <a:xfrm>
            <a:off x="4586368" y="49929"/>
            <a:ext cx="3430746" cy="923330"/>
          </a:xfrm>
          <a:prstGeom prst="rect">
            <a:avLst/>
          </a:prstGeom>
          <a:noFill/>
        </p:spPr>
        <p:txBody>
          <a:bodyPr wrap="none" lIns="91440" tIns="45720" rIns="91440" bIns="45720">
            <a:spAutoFit/>
          </a:bodyPr>
          <a:lstStyle/>
          <a:p>
            <a:pPr algn="ctr" rtl="1"/>
            <a:r>
              <a:rPr lang="fa-IR" sz="5400" dirty="0">
                <a:ln w="0"/>
                <a:solidFill>
                  <a:schemeClr val="accent1"/>
                </a:solidFill>
                <a:effectLst>
                  <a:outerShdw blurRad="38100" dist="25400" dir="5400000" algn="ctr" rotWithShape="0">
                    <a:srgbClr val="6E747A">
                      <a:alpha val="43000"/>
                    </a:srgbClr>
                  </a:outerShdw>
                </a:effectLst>
                <a:cs typeface="B Nazanin" panose="00000400000000000000" pitchFamily="2" charset="-78"/>
              </a:rPr>
              <a:t>تحلیل و بررسی</a:t>
            </a:r>
            <a:endParaRPr lang="es-ES" sz="5400" dirty="0">
              <a:ln w="0"/>
              <a:solidFill>
                <a:schemeClr val="accent1"/>
              </a:solidFill>
              <a:effectLst>
                <a:outerShdw blurRad="38100" dist="25400" dir="5400000" algn="ctr" rotWithShape="0">
                  <a:srgbClr val="6E747A">
                    <a:alpha val="43000"/>
                  </a:srgbClr>
                </a:outerShdw>
              </a:effectLst>
              <a:cs typeface="B Nazanin" panose="00000400000000000000" pitchFamily="2" charset="-78"/>
            </a:endParaRPr>
          </a:p>
        </p:txBody>
      </p:sp>
      <p:grpSp>
        <p:nvGrpSpPr>
          <p:cNvPr id="160" name="그룹 3">
            <a:extLst>
              <a:ext uri="{FF2B5EF4-FFF2-40B4-BE49-F238E27FC236}">
                <a16:creationId xmlns:a16="http://schemas.microsoft.com/office/drawing/2014/main" id="{067D67F4-EA64-4F59-A5E4-1F3BB82D757E}"/>
              </a:ext>
            </a:extLst>
          </p:cNvPr>
          <p:cNvGrpSpPr/>
          <p:nvPr/>
        </p:nvGrpSpPr>
        <p:grpSpPr>
          <a:xfrm>
            <a:off x="6251667" y="1354462"/>
            <a:ext cx="4838698" cy="1830318"/>
            <a:chOff x="8070434" y="1207751"/>
            <a:chExt cx="2925465" cy="1830318"/>
          </a:xfrm>
        </p:grpSpPr>
        <p:sp>
          <p:nvSpPr>
            <p:cNvPr id="161" name="TextBox 47">
              <a:extLst>
                <a:ext uri="{FF2B5EF4-FFF2-40B4-BE49-F238E27FC236}">
                  <a16:creationId xmlns:a16="http://schemas.microsoft.com/office/drawing/2014/main" id="{5A6F6C72-9FDA-47B5-A5FF-6DB3191B35F7}"/>
                </a:ext>
              </a:extLst>
            </p:cNvPr>
            <p:cNvSpPr txBox="1"/>
            <p:nvPr/>
          </p:nvSpPr>
          <p:spPr>
            <a:xfrm>
              <a:off x="8070434" y="1693021"/>
              <a:ext cx="2925465" cy="1345048"/>
            </a:xfrm>
            <a:prstGeom prst="rect">
              <a:avLst/>
            </a:prstGeom>
            <a:noFill/>
          </p:spPr>
          <p:txBody>
            <a:bodyPr wrap="square" lIns="108000" rIns="108000" rtlCol="0">
              <a:spAutoFit/>
            </a:bodyPr>
            <a:lstStyle/>
            <a:p>
              <a:pPr algn="r" rtl="1">
                <a:lnSpc>
                  <a:spcPct val="150000"/>
                </a:lnSpc>
              </a:pPr>
              <a:r>
                <a:rPr lang="fa-IR" altLang="ko-KR" sz="14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a:t>
              </a:r>
              <a:endParaRPr lang="en-US" altLang="ko-KR" sz="1400" dirty="0">
                <a:solidFill>
                  <a:schemeClr val="tx1">
                    <a:lumMod val="75000"/>
                    <a:lumOff val="25000"/>
                  </a:schemeClr>
                </a:solidFill>
                <a:ea typeface="FZShuTi" pitchFamily="2" charset="-122"/>
                <a:cs typeface="B Nazanin" panose="00000400000000000000" pitchFamily="2" charset="-78"/>
              </a:endParaRPr>
            </a:p>
          </p:txBody>
        </p:sp>
        <p:sp>
          <p:nvSpPr>
            <p:cNvPr id="162" name="TextBox 48">
              <a:extLst>
                <a:ext uri="{FF2B5EF4-FFF2-40B4-BE49-F238E27FC236}">
                  <a16:creationId xmlns:a16="http://schemas.microsoft.com/office/drawing/2014/main" id="{95A68178-13B1-41FA-9BC1-A8D935726D9E}"/>
                </a:ext>
              </a:extLst>
            </p:cNvPr>
            <p:cNvSpPr txBox="1"/>
            <p:nvPr/>
          </p:nvSpPr>
          <p:spPr>
            <a:xfrm>
              <a:off x="8070434" y="1207751"/>
              <a:ext cx="2925465" cy="400110"/>
            </a:xfrm>
            <a:prstGeom prst="rect">
              <a:avLst/>
            </a:prstGeom>
            <a:solidFill>
              <a:schemeClr val="accent1"/>
            </a:solidFill>
          </p:spPr>
          <p:txBody>
            <a:bodyPr wrap="square" lIns="108000" rIns="108000" rtlCol="0" anchor="ctr">
              <a:spAutoFit/>
            </a:bodyPr>
            <a:lstStyle/>
            <a:p>
              <a:pPr algn="r" rtl="1"/>
              <a:r>
                <a:rPr lang="fa-IR" altLang="ko-KR" sz="2000" b="1" dirty="0">
                  <a:solidFill>
                    <a:schemeClr val="bg1"/>
                  </a:solidFill>
                  <a:cs typeface="B Nazanin" panose="00000400000000000000" pitchFamily="2" charset="-78"/>
                </a:rPr>
                <a:t>مطالب در اینجا</a:t>
              </a:r>
              <a:endParaRPr lang="ko-KR" altLang="en-US" sz="2000" b="1" dirty="0">
                <a:solidFill>
                  <a:schemeClr val="bg1"/>
                </a:solidFill>
                <a:cs typeface="B Nazanin" panose="00000400000000000000" pitchFamily="2" charset="-78"/>
              </a:endParaRPr>
            </a:p>
          </p:txBody>
        </p:sp>
      </p:grpSp>
      <p:sp>
        <p:nvSpPr>
          <p:cNvPr id="163" name="TextBox 49">
            <a:extLst>
              <a:ext uri="{FF2B5EF4-FFF2-40B4-BE49-F238E27FC236}">
                <a16:creationId xmlns:a16="http://schemas.microsoft.com/office/drawing/2014/main" id="{60757206-2679-4165-BBC8-206A3C139BC0}"/>
              </a:ext>
            </a:extLst>
          </p:cNvPr>
          <p:cNvSpPr txBox="1"/>
          <p:nvPr/>
        </p:nvSpPr>
        <p:spPr>
          <a:xfrm>
            <a:off x="6251667" y="3230472"/>
            <a:ext cx="4838698" cy="523220"/>
          </a:xfrm>
          <a:prstGeom prst="rect">
            <a:avLst/>
          </a:prstGeom>
          <a:noFill/>
        </p:spPr>
        <p:txBody>
          <a:bodyPr wrap="square" lIns="108000" rIns="108000" rtlCol="0">
            <a:spAutoFit/>
          </a:bodyPr>
          <a:lstStyle/>
          <a:p>
            <a:pPr marL="171450" indent="-171450" algn="r" rtl="1">
              <a:buFont typeface="Arial" panose="020B0604020202020204" pitchFamily="34" charset="0"/>
              <a:buChar char="•"/>
            </a:pPr>
            <a:r>
              <a:rPr lang="fa-IR" altLang="ko-KR" sz="14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400" dirty="0">
              <a:solidFill>
                <a:schemeClr val="tx1">
                  <a:lumMod val="75000"/>
                  <a:lumOff val="25000"/>
                </a:schemeClr>
              </a:solidFill>
              <a:ea typeface="FZShuTi" pitchFamily="2" charset="-122"/>
              <a:cs typeface="B Nazanin" panose="00000400000000000000" pitchFamily="2" charset="-78"/>
            </a:endParaRPr>
          </a:p>
        </p:txBody>
      </p:sp>
      <p:sp>
        <p:nvSpPr>
          <p:cNvPr id="164" name="TextBox 50">
            <a:extLst>
              <a:ext uri="{FF2B5EF4-FFF2-40B4-BE49-F238E27FC236}">
                <a16:creationId xmlns:a16="http://schemas.microsoft.com/office/drawing/2014/main" id="{9B2EB4A4-B13B-44B1-9A5F-BE5BFB1446D7}"/>
              </a:ext>
            </a:extLst>
          </p:cNvPr>
          <p:cNvSpPr txBox="1"/>
          <p:nvPr/>
        </p:nvSpPr>
        <p:spPr>
          <a:xfrm>
            <a:off x="6251667" y="3884429"/>
            <a:ext cx="4838698" cy="523220"/>
          </a:xfrm>
          <a:prstGeom prst="rect">
            <a:avLst/>
          </a:prstGeom>
          <a:noFill/>
        </p:spPr>
        <p:txBody>
          <a:bodyPr wrap="square" lIns="108000" rIns="108000" rtlCol="0">
            <a:spAutoFit/>
          </a:bodyPr>
          <a:lstStyle/>
          <a:p>
            <a:pPr marL="171450" indent="-171450" algn="r" rtl="1">
              <a:buFont typeface="Arial" panose="020B0604020202020204" pitchFamily="34" charset="0"/>
              <a:buChar char="•"/>
            </a:pPr>
            <a:r>
              <a:rPr lang="fa-IR" altLang="ko-KR" sz="14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400" dirty="0">
              <a:solidFill>
                <a:schemeClr val="tx1">
                  <a:lumMod val="75000"/>
                  <a:lumOff val="25000"/>
                </a:schemeClr>
              </a:solidFill>
              <a:ea typeface="FZShuTi" pitchFamily="2" charset="-122"/>
              <a:cs typeface="B Nazanin" panose="00000400000000000000" pitchFamily="2" charset="-78"/>
            </a:endParaRPr>
          </a:p>
        </p:txBody>
      </p:sp>
      <p:sp>
        <p:nvSpPr>
          <p:cNvPr id="165" name="TextBox 51">
            <a:extLst>
              <a:ext uri="{FF2B5EF4-FFF2-40B4-BE49-F238E27FC236}">
                <a16:creationId xmlns:a16="http://schemas.microsoft.com/office/drawing/2014/main" id="{C06F6E70-B49C-458F-8647-BF58D8498A15}"/>
              </a:ext>
            </a:extLst>
          </p:cNvPr>
          <p:cNvSpPr txBox="1"/>
          <p:nvPr/>
        </p:nvSpPr>
        <p:spPr>
          <a:xfrm>
            <a:off x="6251667" y="4538386"/>
            <a:ext cx="4838698" cy="523220"/>
          </a:xfrm>
          <a:prstGeom prst="rect">
            <a:avLst/>
          </a:prstGeom>
          <a:noFill/>
        </p:spPr>
        <p:txBody>
          <a:bodyPr wrap="square" lIns="108000" rIns="108000" rtlCol="0">
            <a:spAutoFit/>
          </a:bodyPr>
          <a:lstStyle/>
          <a:p>
            <a:pPr marL="171450" indent="-171450" algn="r" rtl="1">
              <a:buFont typeface="Arial" panose="020B0604020202020204" pitchFamily="34" charset="0"/>
              <a:buChar char="•"/>
            </a:pPr>
            <a:r>
              <a:rPr lang="fa-IR" altLang="ko-KR" sz="14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400" dirty="0">
              <a:solidFill>
                <a:schemeClr val="tx1">
                  <a:lumMod val="75000"/>
                  <a:lumOff val="25000"/>
                </a:schemeClr>
              </a:solidFill>
              <a:ea typeface="FZShuTi" pitchFamily="2" charset="-122"/>
              <a:cs typeface="B Nazanin" panose="00000400000000000000" pitchFamily="2" charset="-78"/>
            </a:endParaRPr>
          </a:p>
        </p:txBody>
      </p:sp>
      <p:sp>
        <p:nvSpPr>
          <p:cNvPr id="166" name="TextBox 52">
            <a:extLst>
              <a:ext uri="{FF2B5EF4-FFF2-40B4-BE49-F238E27FC236}">
                <a16:creationId xmlns:a16="http://schemas.microsoft.com/office/drawing/2014/main" id="{0C8B5531-E47F-4C2A-82C8-C7681F76DA4A}"/>
              </a:ext>
            </a:extLst>
          </p:cNvPr>
          <p:cNvSpPr txBox="1"/>
          <p:nvPr/>
        </p:nvSpPr>
        <p:spPr>
          <a:xfrm>
            <a:off x="6251667" y="5192344"/>
            <a:ext cx="4838698" cy="523220"/>
          </a:xfrm>
          <a:prstGeom prst="rect">
            <a:avLst/>
          </a:prstGeom>
          <a:noFill/>
        </p:spPr>
        <p:txBody>
          <a:bodyPr wrap="square" lIns="108000" rIns="108000" rtlCol="0">
            <a:spAutoFit/>
          </a:bodyPr>
          <a:lstStyle/>
          <a:p>
            <a:pPr marL="171450" indent="-171450" algn="r" rtl="1">
              <a:buFont typeface="Arial" panose="020B0604020202020204" pitchFamily="34" charset="0"/>
              <a:buChar char="•"/>
            </a:pPr>
            <a:r>
              <a:rPr lang="fa-IR" altLang="ko-KR" sz="14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400" dirty="0">
              <a:solidFill>
                <a:schemeClr val="tx1">
                  <a:lumMod val="75000"/>
                  <a:lumOff val="25000"/>
                </a:schemeClr>
              </a:solidFill>
              <a:ea typeface="FZShuTi" pitchFamily="2" charset="-122"/>
              <a:cs typeface="B Nazanin" panose="00000400000000000000" pitchFamily="2" charset="-78"/>
            </a:endParaRPr>
          </a:p>
        </p:txBody>
      </p:sp>
      <p:pic>
        <p:nvPicPr>
          <p:cNvPr id="2" name="Imagen 1"/>
          <p:cNvPicPr>
            <a:picLocks noChangeAspect="1"/>
          </p:cNvPicPr>
          <p:nvPr/>
        </p:nvPicPr>
        <p:blipFill>
          <a:blip r:embed="rId3"/>
          <a:stretch>
            <a:fillRect/>
          </a:stretch>
        </p:blipFill>
        <p:spPr>
          <a:xfrm>
            <a:off x="336908" y="973259"/>
            <a:ext cx="5149492" cy="5341997"/>
          </a:xfrm>
          <a:prstGeom prst="rect">
            <a:avLst/>
          </a:prstGeom>
        </p:spPr>
      </p:pic>
    </p:spTree>
    <p:extLst>
      <p:ext uri="{BB962C8B-B14F-4D97-AF65-F5344CB8AC3E}">
        <p14:creationId xmlns:p14="http://schemas.microsoft.com/office/powerpoint/2010/main" val="254181790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AutoShape 92">
            <a:extLst>
              <a:ext uri="{FF2B5EF4-FFF2-40B4-BE49-F238E27FC236}">
                <a16:creationId xmlns:a16="http://schemas.microsoft.com/office/drawing/2014/main" id="{B51FA232-3009-4555-8E5B-633E10985A0B}"/>
              </a:ext>
            </a:extLst>
          </p:cNvPr>
          <p:cNvSpPr>
            <a:spLocks noChangeArrowheads="1"/>
          </p:cNvSpPr>
          <p:nvPr/>
        </p:nvSpPr>
        <p:spPr bwMode="auto">
          <a:xfrm flipH="1">
            <a:off x="1679274" y="4734195"/>
            <a:ext cx="560666" cy="560666"/>
          </a:xfrm>
          <a:prstGeom prst="roundRect">
            <a:avLst/>
          </a:prstGeom>
          <a:noFill/>
          <a:ln w="38100">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defRPr/>
            </a:pPr>
            <a:endParaRPr lang="ko-KR" altLang="en-US" sz="2800">
              <a:solidFill>
                <a:schemeClr val="accent2"/>
              </a:solidFill>
              <a:cs typeface="B Nazanin" panose="00000400000000000000" pitchFamily="2" charset="-78"/>
            </a:endParaRPr>
          </a:p>
        </p:txBody>
      </p:sp>
      <p:sp>
        <p:nvSpPr>
          <p:cNvPr id="56" name="AutoShape 92">
            <a:extLst>
              <a:ext uri="{FF2B5EF4-FFF2-40B4-BE49-F238E27FC236}">
                <a16:creationId xmlns:a16="http://schemas.microsoft.com/office/drawing/2014/main" id="{4E73DA24-F9AA-4B39-BB96-DB0E2A42966D}"/>
              </a:ext>
            </a:extLst>
          </p:cNvPr>
          <p:cNvSpPr>
            <a:spLocks noChangeArrowheads="1"/>
          </p:cNvSpPr>
          <p:nvPr/>
        </p:nvSpPr>
        <p:spPr bwMode="auto">
          <a:xfrm flipH="1">
            <a:off x="3185214" y="4734133"/>
            <a:ext cx="560666" cy="560728"/>
          </a:xfrm>
          <a:prstGeom prst="roundRect">
            <a:avLst/>
          </a:prstGeom>
          <a:noFill/>
          <a:ln w="38100">
            <a:solidFill>
              <a:schemeClr val="accent2"/>
            </a:solidFill>
            <a:prstDash val="soli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defRPr/>
            </a:pPr>
            <a:endParaRPr lang="ko-KR" altLang="en-US" sz="2800">
              <a:solidFill>
                <a:schemeClr val="accent2"/>
              </a:solidFill>
              <a:cs typeface="B Nazanin" panose="00000400000000000000" pitchFamily="2" charset="-78"/>
            </a:endParaRPr>
          </a:p>
        </p:txBody>
      </p:sp>
      <p:sp>
        <p:nvSpPr>
          <p:cNvPr id="57" name="Oval 7">
            <a:extLst>
              <a:ext uri="{FF2B5EF4-FFF2-40B4-BE49-F238E27FC236}">
                <a16:creationId xmlns:a16="http://schemas.microsoft.com/office/drawing/2014/main" id="{172CF397-ED5F-4136-8402-066D8C71B03E}"/>
              </a:ext>
            </a:extLst>
          </p:cNvPr>
          <p:cNvSpPr/>
          <p:nvPr/>
        </p:nvSpPr>
        <p:spPr>
          <a:xfrm>
            <a:off x="3319998" y="4791178"/>
            <a:ext cx="308516" cy="405255"/>
          </a:xfrm>
          <a:custGeom>
            <a:avLst/>
            <a:gdLst/>
            <a:ahLst/>
            <a:cxnLst/>
            <a:rect l="l" t="t" r="r" b="b"/>
            <a:pathLst>
              <a:path w="3025265" h="3973870">
                <a:moveTo>
                  <a:pt x="1048235" y="955278"/>
                </a:moveTo>
                <a:cubicBezTo>
                  <a:pt x="1143886" y="955278"/>
                  <a:pt x="1221426" y="1089843"/>
                  <a:pt x="1221426" y="1255837"/>
                </a:cubicBezTo>
                <a:cubicBezTo>
                  <a:pt x="1221426" y="1421831"/>
                  <a:pt x="1143886" y="1556396"/>
                  <a:pt x="1048235" y="1556396"/>
                </a:cubicBezTo>
                <a:cubicBezTo>
                  <a:pt x="952584" y="1556396"/>
                  <a:pt x="875044" y="1421831"/>
                  <a:pt x="875044" y="1255837"/>
                </a:cubicBezTo>
                <a:cubicBezTo>
                  <a:pt x="875044" y="1089843"/>
                  <a:pt x="952584" y="955278"/>
                  <a:pt x="1048235" y="955278"/>
                </a:cubicBezTo>
                <a:close/>
                <a:moveTo>
                  <a:pt x="805954" y="648071"/>
                </a:moveTo>
                <a:lnTo>
                  <a:pt x="805954" y="1853034"/>
                </a:lnTo>
                <a:cubicBezTo>
                  <a:pt x="805954" y="1947724"/>
                  <a:pt x="869395" y="2027597"/>
                  <a:pt x="956357" y="2051540"/>
                </a:cubicBezTo>
                <a:lnTo>
                  <a:pt x="956356" y="2473030"/>
                </a:lnTo>
                <a:cubicBezTo>
                  <a:pt x="956356" y="2523517"/>
                  <a:pt x="997284" y="2564445"/>
                  <a:pt x="1047771" y="2564445"/>
                </a:cubicBezTo>
                <a:cubicBezTo>
                  <a:pt x="1098258" y="2564445"/>
                  <a:pt x="1139186" y="2523517"/>
                  <a:pt x="1139186" y="2473030"/>
                </a:cubicBezTo>
                <a:lnTo>
                  <a:pt x="1139186" y="2051828"/>
                </a:lnTo>
                <a:cubicBezTo>
                  <a:pt x="1226618" y="2028173"/>
                  <a:pt x="1290517" y="1948066"/>
                  <a:pt x="1290517" y="1853034"/>
                </a:cubicBezTo>
                <a:lnTo>
                  <a:pt x="1290517" y="649328"/>
                </a:lnTo>
                <a:cubicBezTo>
                  <a:pt x="1740927" y="708507"/>
                  <a:pt x="2088232" y="1094132"/>
                  <a:pt x="2088232" y="1560875"/>
                </a:cubicBezTo>
                <a:lnTo>
                  <a:pt x="2088232" y="2137870"/>
                </a:lnTo>
                <a:lnTo>
                  <a:pt x="2088233" y="2137870"/>
                </a:lnTo>
                <a:lnTo>
                  <a:pt x="2088233" y="3055870"/>
                </a:lnTo>
                <a:cubicBezTo>
                  <a:pt x="2088233" y="3562867"/>
                  <a:pt x="1677230" y="3973870"/>
                  <a:pt x="1170233" y="3973870"/>
                </a:cubicBezTo>
                <a:lnTo>
                  <a:pt x="918001" y="3973870"/>
                </a:lnTo>
                <a:cubicBezTo>
                  <a:pt x="411004" y="3973870"/>
                  <a:pt x="1" y="3562867"/>
                  <a:pt x="1" y="3055870"/>
                </a:cubicBezTo>
                <a:lnTo>
                  <a:pt x="1" y="2152339"/>
                </a:lnTo>
                <a:lnTo>
                  <a:pt x="0" y="2152339"/>
                </a:lnTo>
                <a:lnTo>
                  <a:pt x="0" y="1560875"/>
                </a:lnTo>
                <a:cubicBezTo>
                  <a:pt x="0" y="1091278"/>
                  <a:pt x="351565" y="703794"/>
                  <a:pt x="805954" y="648071"/>
                </a:cubicBezTo>
                <a:close/>
                <a:moveTo>
                  <a:pt x="1619797" y="91"/>
                </a:moveTo>
                <a:cubicBezTo>
                  <a:pt x="1732841" y="1988"/>
                  <a:pt x="1845389" y="33430"/>
                  <a:pt x="1945434" y="94215"/>
                </a:cubicBezTo>
                <a:cubicBezTo>
                  <a:pt x="2133478" y="208468"/>
                  <a:pt x="2249869" y="409692"/>
                  <a:pt x="2255221" y="627780"/>
                </a:cubicBezTo>
                <a:lnTo>
                  <a:pt x="2257891" y="627572"/>
                </a:lnTo>
                <a:cubicBezTo>
                  <a:pt x="2272309" y="812739"/>
                  <a:pt x="2385479" y="975734"/>
                  <a:pt x="2553934" y="1053951"/>
                </a:cubicBezTo>
                <a:cubicBezTo>
                  <a:pt x="2706200" y="1124651"/>
                  <a:pt x="2882234" y="1116149"/>
                  <a:pt x="3025265" y="1032491"/>
                </a:cubicBezTo>
                <a:lnTo>
                  <a:pt x="3025265" y="1181594"/>
                </a:lnTo>
                <a:cubicBezTo>
                  <a:pt x="2858744" y="1255002"/>
                  <a:pt x="2666516" y="1253932"/>
                  <a:pt x="2497514" y="1175460"/>
                </a:cubicBezTo>
                <a:cubicBezTo>
                  <a:pt x="2293602" y="1080779"/>
                  <a:pt x="2153951" y="887555"/>
                  <a:pt x="2128339" y="665512"/>
                </a:cubicBezTo>
                <a:lnTo>
                  <a:pt x="2122734" y="665324"/>
                </a:lnTo>
                <a:cubicBezTo>
                  <a:pt x="2128967" y="479701"/>
                  <a:pt x="2034597" y="305147"/>
                  <a:pt x="1875870" y="208708"/>
                </a:cubicBezTo>
                <a:cubicBezTo>
                  <a:pt x="1717143" y="112268"/>
                  <a:pt x="1518741" y="108938"/>
                  <a:pt x="1356867" y="199997"/>
                </a:cubicBezTo>
                <a:cubicBezTo>
                  <a:pt x="1194993" y="291056"/>
                  <a:pt x="1094818" y="462344"/>
                  <a:pt x="1094818" y="648071"/>
                </a:cubicBezTo>
                <a:lnTo>
                  <a:pt x="960849" y="648071"/>
                </a:lnTo>
                <a:cubicBezTo>
                  <a:pt x="960849" y="413945"/>
                  <a:pt x="1087128" y="198021"/>
                  <a:pt x="1291185" y="83234"/>
                </a:cubicBezTo>
                <a:cubicBezTo>
                  <a:pt x="1393213" y="25840"/>
                  <a:pt x="1506753" y="-1807"/>
                  <a:pt x="1619797" y="9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sp>
        <p:nvSpPr>
          <p:cNvPr id="58" name="Rounded Rectangle 1">
            <a:extLst>
              <a:ext uri="{FF2B5EF4-FFF2-40B4-BE49-F238E27FC236}">
                <a16:creationId xmlns:a16="http://schemas.microsoft.com/office/drawing/2014/main" id="{85C46AF4-E73E-4874-AA5D-E696A4A8D601}"/>
              </a:ext>
            </a:extLst>
          </p:cNvPr>
          <p:cNvSpPr/>
          <p:nvPr/>
        </p:nvSpPr>
        <p:spPr>
          <a:xfrm>
            <a:off x="1795345" y="4850609"/>
            <a:ext cx="327776" cy="327776"/>
          </a:xfrm>
          <a:custGeom>
            <a:avLst/>
            <a:gdLst/>
            <a:ahLst/>
            <a:cxnLst/>
            <a:rect l="l" t="t" r="r" b="b"/>
            <a:pathLst>
              <a:path w="3888432" h="3902714">
                <a:moveTo>
                  <a:pt x="1113894" y="3227140"/>
                </a:moveTo>
                <a:lnTo>
                  <a:pt x="2774538" y="3227140"/>
                </a:lnTo>
                <a:cubicBezTo>
                  <a:pt x="2813020" y="3227140"/>
                  <a:pt x="2844216" y="3258336"/>
                  <a:pt x="2844216" y="3296818"/>
                </a:cubicBezTo>
                <a:lnTo>
                  <a:pt x="2844216" y="3337462"/>
                </a:lnTo>
                <a:cubicBezTo>
                  <a:pt x="2844216" y="3375944"/>
                  <a:pt x="2813020" y="3407140"/>
                  <a:pt x="2774538" y="3407140"/>
                </a:cubicBezTo>
                <a:lnTo>
                  <a:pt x="1113894" y="3407140"/>
                </a:lnTo>
                <a:cubicBezTo>
                  <a:pt x="1075412" y="3407140"/>
                  <a:pt x="1044216" y="3375944"/>
                  <a:pt x="1044216" y="3337462"/>
                </a:cubicBezTo>
                <a:lnTo>
                  <a:pt x="1044216" y="3296818"/>
                </a:lnTo>
                <a:cubicBezTo>
                  <a:pt x="1044216" y="3258336"/>
                  <a:pt x="1075412" y="3227140"/>
                  <a:pt x="1113894" y="3227140"/>
                </a:cubicBezTo>
                <a:close/>
                <a:moveTo>
                  <a:pt x="1111898" y="2923315"/>
                </a:moveTo>
                <a:lnTo>
                  <a:pt x="2772542" y="2923315"/>
                </a:lnTo>
                <a:cubicBezTo>
                  <a:pt x="2811024" y="2923315"/>
                  <a:pt x="2842220" y="2954511"/>
                  <a:pt x="2842220" y="2992993"/>
                </a:cubicBezTo>
                <a:lnTo>
                  <a:pt x="2842220" y="3033637"/>
                </a:lnTo>
                <a:cubicBezTo>
                  <a:pt x="2842220" y="3072119"/>
                  <a:pt x="2811024" y="3103315"/>
                  <a:pt x="2772542" y="3103315"/>
                </a:cubicBezTo>
                <a:lnTo>
                  <a:pt x="1111898" y="3103315"/>
                </a:lnTo>
                <a:cubicBezTo>
                  <a:pt x="1073416" y="3103315"/>
                  <a:pt x="1042220" y="3072119"/>
                  <a:pt x="1042220" y="3033637"/>
                </a:cubicBezTo>
                <a:lnTo>
                  <a:pt x="1042220" y="2992993"/>
                </a:lnTo>
                <a:cubicBezTo>
                  <a:pt x="1042220" y="2954511"/>
                  <a:pt x="1073416" y="2923315"/>
                  <a:pt x="1111898" y="2923315"/>
                </a:cubicBezTo>
                <a:close/>
                <a:moveTo>
                  <a:pt x="495275" y="2664296"/>
                </a:moveTo>
                <a:lnTo>
                  <a:pt x="853982" y="2664296"/>
                </a:lnTo>
                <a:lnTo>
                  <a:pt x="853982" y="3560524"/>
                </a:lnTo>
                <a:lnTo>
                  <a:pt x="3006222" y="3560524"/>
                </a:lnTo>
                <a:lnTo>
                  <a:pt x="3006222" y="2664296"/>
                </a:lnTo>
                <a:lnTo>
                  <a:pt x="3364929" y="2664296"/>
                </a:lnTo>
                <a:lnTo>
                  <a:pt x="3364929" y="3902714"/>
                </a:lnTo>
                <a:lnTo>
                  <a:pt x="495275" y="3902714"/>
                </a:lnTo>
                <a:close/>
                <a:moveTo>
                  <a:pt x="1113894" y="2619490"/>
                </a:moveTo>
                <a:lnTo>
                  <a:pt x="2774538" y="2619490"/>
                </a:lnTo>
                <a:cubicBezTo>
                  <a:pt x="2813020" y="2619490"/>
                  <a:pt x="2844216" y="2650686"/>
                  <a:pt x="2844216" y="2689168"/>
                </a:cubicBezTo>
                <a:lnTo>
                  <a:pt x="2844216" y="2729812"/>
                </a:lnTo>
                <a:cubicBezTo>
                  <a:pt x="2844216" y="2768294"/>
                  <a:pt x="2813020" y="2799490"/>
                  <a:pt x="2774538" y="2799490"/>
                </a:cubicBezTo>
                <a:lnTo>
                  <a:pt x="1113894" y="2799490"/>
                </a:lnTo>
                <a:cubicBezTo>
                  <a:pt x="1075412" y="2799490"/>
                  <a:pt x="1044216" y="2768294"/>
                  <a:pt x="1044216" y="2729812"/>
                </a:cubicBezTo>
                <a:lnTo>
                  <a:pt x="1044216" y="2689168"/>
                </a:lnTo>
                <a:cubicBezTo>
                  <a:pt x="1044216" y="2650686"/>
                  <a:pt x="1075412" y="2619490"/>
                  <a:pt x="1113894" y="2619490"/>
                </a:cubicBezTo>
                <a:close/>
                <a:moveTo>
                  <a:pt x="3183220" y="1512740"/>
                </a:moveTo>
                <a:cubicBezTo>
                  <a:pt x="3130821" y="1512740"/>
                  <a:pt x="3088344" y="1555217"/>
                  <a:pt x="3088344" y="1607616"/>
                </a:cubicBezTo>
                <a:lnTo>
                  <a:pt x="3088344" y="1777903"/>
                </a:lnTo>
                <a:cubicBezTo>
                  <a:pt x="3088344" y="1830302"/>
                  <a:pt x="3130821" y="1872779"/>
                  <a:pt x="3183220" y="1872779"/>
                </a:cubicBezTo>
                <a:lnTo>
                  <a:pt x="3334111" y="1872779"/>
                </a:lnTo>
                <a:cubicBezTo>
                  <a:pt x="3386510" y="1872779"/>
                  <a:pt x="3428987" y="1830302"/>
                  <a:pt x="3428987" y="1777903"/>
                </a:cubicBezTo>
                <a:lnTo>
                  <a:pt x="3428987" y="1607616"/>
                </a:lnTo>
                <a:cubicBezTo>
                  <a:pt x="3428987" y="1555217"/>
                  <a:pt x="3386510" y="1512740"/>
                  <a:pt x="3334111" y="1512740"/>
                </a:cubicBezTo>
                <a:close/>
                <a:moveTo>
                  <a:pt x="317370" y="1192161"/>
                </a:moveTo>
                <a:lnTo>
                  <a:pt x="3571062" y="1192161"/>
                </a:lnTo>
                <a:cubicBezTo>
                  <a:pt x="3746341" y="1192161"/>
                  <a:pt x="3888432" y="1369515"/>
                  <a:pt x="3888432" y="1588294"/>
                </a:cubicBezTo>
                <a:lnTo>
                  <a:pt x="3888432" y="3172779"/>
                </a:lnTo>
                <a:cubicBezTo>
                  <a:pt x="3888432" y="3391558"/>
                  <a:pt x="3746341" y="3568912"/>
                  <a:pt x="3571062" y="3568912"/>
                </a:cubicBezTo>
                <a:lnTo>
                  <a:pt x="3484959" y="3568912"/>
                </a:lnTo>
                <a:lnTo>
                  <a:pt x="3484959" y="2490370"/>
                </a:lnTo>
                <a:lnTo>
                  <a:pt x="388615" y="2490370"/>
                </a:lnTo>
                <a:lnTo>
                  <a:pt x="388615" y="3568912"/>
                </a:lnTo>
                <a:lnTo>
                  <a:pt x="317370" y="3568912"/>
                </a:lnTo>
                <a:cubicBezTo>
                  <a:pt x="142091" y="3568912"/>
                  <a:pt x="0" y="3391558"/>
                  <a:pt x="0" y="3172779"/>
                </a:cubicBezTo>
                <a:lnTo>
                  <a:pt x="0" y="1588294"/>
                </a:lnTo>
                <a:cubicBezTo>
                  <a:pt x="0" y="1369515"/>
                  <a:pt x="142091" y="1192161"/>
                  <a:pt x="317370" y="1192161"/>
                </a:cubicBezTo>
                <a:close/>
                <a:moveTo>
                  <a:pt x="3010811" y="792088"/>
                </a:moveTo>
                <a:lnTo>
                  <a:pt x="3369518" y="792088"/>
                </a:lnTo>
                <a:lnTo>
                  <a:pt x="3369518" y="1080119"/>
                </a:lnTo>
                <a:lnTo>
                  <a:pt x="3010811" y="1080119"/>
                </a:lnTo>
                <a:close/>
                <a:moveTo>
                  <a:pt x="2700857" y="0"/>
                </a:moveTo>
                <a:lnTo>
                  <a:pt x="3329483" y="698376"/>
                </a:lnTo>
                <a:lnTo>
                  <a:pt x="2700857" y="698376"/>
                </a:lnTo>
                <a:close/>
                <a:moveTo>
                  <a:pt x="499864" y="0"/>
                </a:moveTo>
                <a:lnTo>
                  <a:pt x="2592288" y="0"/>
                </a:lnTo>
                <a:lnTo>
                  <a:pt x="2592288" y="298450"/>
                </a:lnTo>
                <a:lnTo>
                  <a:pt x="858571" y="298450"/>
                </a:lnTo>
                <a:lnTo>
                  <a:pt x="858571" y="1080119"/>
                </a:lnTo>
                <a:lnTo>
                  <a:pt x="499864" y="10801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sp>
        <p:nvSpPr>
          <p:cNvPr id="59" name="TextBox 6">
            <a:extLst>
              <a:ext uri="{FF2B5EF4-FFF2-40B4-BE49-F238E27FC236}">
                <a16:creationId xmlns:a16="http://schemas.microsoft.com/office/drawing/2014/main" id="{773B1B4B-F2A1-4BDB-96FA-E773FED1C7E9}"/>
              </a:ext>
            </a:extLst>
          </p:cNvPr>
          <p:cNvSpPr txBox="1"/>
          <p:nvPr/>
        </p:nvSpPr>
        <p:spPr>
          <a:xfrm>
            <a:off x="1328614" y="5412270"/>
            <a:ext cx="1250732"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60" name="TextBox 7">
            <a:extLst>
              <a:ext uri="{FF2B5EF4-FFF2-40B4-BE49-F238E27FC236}">
                <a16:creationId xmlns:a16="http://schemas.microsoft.com/office/drawing/2014/main" id="{621B15E1-BE1D-4EFE-9084-983106091405}"/>
              </a:ext>
            </a:extLst>
          </p:cNvPr>
          <p:cNvSpPr txBox="1"/>
          <p:nvPr/>
        </p:nvSpPr>
        <p:spPr>
          <a:xfrm>
            <a:off x="2840181" y="5412270"/>
            <a:ext cx="1250732"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61" name="TextBox 12">
            <a:extLst>
              <a:ext uri="{FF2B5EF4-FFF2-40B4-BE49-F238E27FC236}">
                <a16:creationId xmlns:a16="http://schemas.microsoft.com/office/drawing/2014/main" id="{87113B6B-C972-487F-BB8D-F83B20F49D9B}"/>
              </a:ext>
            </a:extLst>
          </p:cNvPr>
          <p:cNvSpPr txBox="1"/>
          <p:nvPr/>
        </p:nvSpPr>
        <p:spPr>
          <a:xfrm>
            <a:off x="1024234" y="3993433"/>
            <a:ext cx="3371058" cy="338554"/>
          </a:xfrm>
          <a:prstGeom prst="rect">
            <a:avLst/>
          </a:prstGeom>
          <a:noFill/>
        </p:spPr>
        <p:txBody>
          <a:bodyPr wrap="square" rtlCol="0">
            <a:spAutoFit/>
          </a:bodyPr>
          <a:lstStyle/>
          <a:p>
            <a:pPr algn="r"/>
            <a:r>
              <a:rPr lang="fa-IR" altLang="ko-KR" sz="1600" b="1" dirty="0">
                <a:solidFill>
                  <a:schemeClr val="accent2"/>
                </a:solidFill>
                <a:cs typeface="B Nazanin" panose="00000400000000000000" pitchFamily="2" charset="-78"/>
              </a:rPr>
              <a:t>ارائه پاورپوینت ساده</a:t>
            </a:r>
            <a:endParaRPr lang="ko-KR" altLang="en-US" sz="1600" b="1" dirty="0">
              <a:solidFill>
                <a:schemeClr val="accent2"/>
              </a:solidFill>
              <a:cs typeface="B Nazanin" panose="00000400000000000000" pitchFamily="2" charset="-78"/>
            </a:endParaRPr>
          </a:p>
        </p:txBody>
      </p:sp>
      <p:grpSp>
        <p:nvGrpSpPr>
          <p:cNvPr id="62" name="Group 33">
            <a:extLst>
              <a:ext uri="{FF2B5EF4-FFF2-40B4-BE49-F238E27FC236}">
                <a16:creationId xmlns:a16="http://schemas.microsoft.com/office/drawing/2014/main" id="{9F86861E-6931-4847-86EE-B88E356B20C3}"/>
              </a:ext>
            </a:extLst>
          </p:cNvPr>
          <p:cNvGrpSpPr/>
          <p:nvPr/>
        </p:nvGrpSpPr>
        <p:grpSpPr>
          <a:xfrm>
            <a:off x="1020139" y="2178594"/>
            <a:ext cx="3371058" cy="909259"/>
            <a:chOff x="395534" y="3667819"/>
            <a:chExt cx="3972999" cy="1132252"/>
          </a:xfrm>
          <a:noFill/>
        </p:grpSpPr>
        <p:sp>
          <p:nvSpPr>
            <p:cNvPr id="63" name="TextBox 26">
              <a:extLst>
                <a:ext uri="{FF2B5EF4-FFF2-40B4-BE49-F238E27FC236}">
                  <a16:creationId xmlns:a16="http://schemas.microsoft.com/office/drawing/2014/main" id="{DA03864C-05E9-461D-B3F6-C2E49F9386D3}"/>
                </a:ext>
              </a:extLst>
            </p:cNvPr>
            <p:cNvSpPr txBox="1"/>
            <p:nvPr/>
          </p:nvSpPr>
          <p:spPr>
            <a:xfrm>
              <a:off x="395534" y="3667819"/>
              <a:ext cx="3972999" cy="344932"/>
            </a:xfrm>
            <a:prstGeom prst="rect">
              <a:avLst/>
            </a:prstGeom>
            <a:grpFill/>
          </p:spPr>
          <p:txBody>
            <a:bodyPr wrap="square" rtlCol="0" anchor="ctr">
              <a:spAutoFit/>
            </a:bodyPr>
            <a:lstStyle/>
            <a:p>
              <a:pPr algn="r"/>
              <a:r>
                <a:rPr lang="fa-IR" altLang="ko-KR" sz="1200" b="1" dirty="0">
                  <a:cs typeface="B Nazanin" panose="00000400000000000000" pitchFamily="2" charset="-78"/>
                </a:rPr>
                <a:t>محتوا در اینجا</a:t>
              </a:r>
              <a:endParaRPr lang="ko-KR" altLang="en-US" sz="1200" b="1" dirty="0">
                <a:cs typeface="B Nazanin" panose="00000400000000000000" pitchFamily="2" charset="-78"/>
              </a:endParaRPr>
            </a:p>
          </p:txBody>
        </p:sp>
        <p:sp>
          <p:nvSpPr>
            <p:cNvPr id="64" name="TextBox 27">
              <a:extLst>
                <a:ext uri="{FF2B5EF4-FFF2-40B4-BE49-F238E27FC236}">
                  <a16:creationId xmlns:a16="http://schemas.microsoft.com/office/drawing/2014/main" id="{71794053-E685-434E-AF25-AA3986D82396}"/>
                </a:ext>
              </a:extLst>
            </p:cNvPr>
            <p:cNvSpPr txBox="1"/>
            <p:nvPr/>
          </p:nvSpPr>
          <p:spPr>
            <a:xfrm>
              <a:off x="395536" y="3995231"/>
              <a:ext cx="3972997" cy="804840"/>
            </a:xfrm>
            <a:prstGeom prst="rect">
              <a:avLst/>
            </a:prstGeom>
            <a:grpFill/>
          </p:spPr>
          <p:txBody>
            <a:bodyPr wrap="square" rtlCol="0">
              <a:spAutoFit/>
            </a:bodyPr>
            <a:lstStyle/>
            <a:p>
              <a:pPr algn="r"/>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cs typeface="B Nazanin" panose="00000400000000000000" pitchFamily="2" charset="-78"/>
              </a:endParaRPr>
            </a:p>
          </p:txBody>
        </p:sp>
      </p:grpSp>
      <p:sp>
        <p:nvSpPr>
          <p:cNvPr id="65" name="TextBox 28">
            <a:extLst>
              <a:ext uri="{FF2B5EF4-FFF2-40B4-BE49-F238E27FC236}">
                <a16:creationId xmlns:a16="http://schemas.microsoft.com/office/drawing/2014/main" id="{A83D172A-9895-4F7B-A8FB-1277B8F85F39}"/>
              </a:ext>
            </a:extLst>
          </p:cNvPr>
          <p:cNvSpPr txBox="1"/>
          <p:nvPr/>
        </p:nvSpPr>
        <p:spPr>
          <a:xfrm>
            <a:off x="1020140" y="1632232"/>
            <a:ext cx="3371058" cy="523220"/>
          </a:xfrm>
          <a:prstGeom prst="rect">
            <a:avLst/>
          </a:prstGeom>
          <a:noFill/>
        </p:spPr>
        <p:txBody>
          <a:bodyPr wrap="square" rtlCol="0">
            <a:spAutoFit/>
          </a:bodyPr>
          <a:lstStyle/>
          <a:p>
            <a:pPr algn="r"/>
            <a:r>
              <a:rPr lang="en-US" altLang="ko-KR" sz="2800" b="1" dirty="0">
                <a:solidFill>
                  <a:schemeClr val="accent2"/>
                </a:solidFill>
                <a:cs typeface="B Nazanin" panose="00000400000000000000" pitchFamily="2" charset="-78"/>
              </a:rPr>
              <a:t>NO.1 </a:t>
            </a:r>
            <a:r>
              <a:rPr lang="fa-IR" altLang="ko-KR" sz="2800" b="1" dirty="0">
                <a:solidFill>
                  <a:schemeClr val="accent2"/>
                </a:solidFill>
                <a:cs typeface="B Nazanin" panose="00000400000000000000" pitchFamily="2" charset="-78"/>
              </a:rPr>
              <a:t>ارائه</a:t>
            </a:r>
            <a:endParaRPr lang="ko-KR" altLang="en-US" sz="2800" b="1" dirty="0">
              <a:solidFill>
                <a:schemeClr val="accent2"/>
              </a:solidFill>
              <a:cs typeface="B Nazanin" panose="00000400000000000000" pitchFamily="2" charset="-78"/>
            </a:endParaRPr>
          </a:p>
        </p:txBody>
      </p:sp>
      <p:sp>
        <p:nvSpPr>
          <p:cNvPr id="66" name="TextBox 29">
            <a:extLst>
              <a:ext uri="{FF2B5EF4-FFF2-40B4-BE49-F238E27FC236}">
                <a16:creationId xmlns:a16="http://schemas.microsoft.com/office/drawing/2014/main" id="{A7842AAF-CB89-4A15-A394-7EA54079A5D8}"/>
              </a:ext>
            </a:extLst>
          </p:cNvPr>
          <p:cNvSpPr txBox="1"/>
          <p:nvPr/>
        </p:nvSpPr>
        <p:spPr>
          <a:xfrm>
            <a:off x="1020140" y="1301314"/>
            <a:ext cx="3371058" cy="307777"/>
          </a:xfrm>
          <a:prstGeom prst="rect">
            <a:avLst/>
          </a:prstGeom>
          <a:noFill/>
        </p:spPr>
        <p:txBody>
          <a:bodyPr wrap="square" rtlCol="0">
            <a:spAutoFit/>
          </a:bodyPr>
          <a:lstStyle/>
          <a:p>
            <a:pPr algn="r"/>
            <a:r>
              <a:rPr lang="fa-IR" altLang="ko-KR" sz="1400" b="1" dirty="0">
                <a:solidFill>
                  <a:schemeClr val="tx1">
                    <a:lumMod val="75000"/>
                    <a:lumOff val="25000"/>
                  </a:schemeClr>
                </a:solidFill>
                <a:cs typeface="B Nazanin" panose="00000400000000000000" pitchFamily="2" charset="-78"/>
              </a:rPr>
              <a:t>ارائه پاورپوینت مدرن</a:t>
            </a:r>
            <a:endParaRPr lang="ko-KR" altLang="en-US" sz="1400" b="1" dirty="0">
              <a:solidFill>
                <a:srgbClr val="C00000"/>
              </a:solidFill>
              <a:cs typeface="B Nazanin" panose="00000400000000000000" pitchFamily="2" charset="-78"/>
            </a:endParaRPr>
          </a:p>
        </p:txBody>
      </p:sp>
      <p:sp>
        <p:nvSpPr>
          <p:cNvPr id="67" name="TextBox 11">
            <a:extLst>
              <a:ext uri="{FF2B5EF4-FFF2-40B4-BE49-F238E27FC236}">
                <a16:creationId xmlns:a16="http://schemas.microsoft.com/office/drawing/2014/main" id="{5D35B993-12B9-47B9-9B2D-6B686BB09560}"/>
              </a:ext>
            </a:extLst>
          </p:cNvPr>
          <p:cNvSpPr txBox="1"/>
          <p:nvPr/>
        </p:nvSpPr>
        <p:spPr>
          <a:xfrm>
            <a:off x="7638257" y="4034255"/>
            <a:ext cx="3371058" cy="338554"/>
          </a:xfrm>
          <a:prstGeom prst="rect">
            <a:avLst/>
          </a:prstGeom>
          <a:noFill/>
        </p:spPr>
        <p:txBody>
          <a:bodyPr wrap="square" rtlCol="0">
            <a:spAutoFit/>
          </a:bodyPr>
          <a:lstStyle/>
          <a:p>
            <a:pPr algn="r" rtl="1"/>
            <a:r>
              <a:rPr lang="fa-IR" altLang="ko-KR" sz="1600" b="1" dirty="0">
                <a:solidFill>
                  <a:schemeClr val="accent4"/>
                </a:solidFill>
                <a:cs typeface="B Nazanin" panose="00000400000000000000" pitchFamily="2" charset="-78"/>
              </a:rPr>
              <a:t>ارائه پاورپوینت ساده</a:t>
            </a:r>
            <a:endParaRPr lang="ko-KR" altLang="en-US" sz="1600" b="1" dirty="0">
              <a:solidFill>
                <a:schemeClr val="accent4"/>
              </a:solidFill>
              <a:cs typeface="B Nazanin" panose="00000400000000000000" pitchFamily="2" charset="-78"/>
            </a:endParaRPr>
          </a:p>
        </p:txBody>
      </p:sp>
      <p:sp>
        <p:nvSpPr>
          <p:cNvPr id="68" name="AutoShape 92">
            <a:extLst>
              <a:ext uri="{FF2B5EF4-FFF2-40B4-BE49-F238E27FC236}">
                <a16:creationId xmlns:a16="http://schemas.microsoft.com/office/drawing/2014/main" id="{5E959ECE-2E6D-4B1A-A253-1AF9D9824787}"/>
              </a:ext>
            </a:extLst>
          </p:cNvPr>
          <p:cNvSpPr>
            <a:spLocks noChangeArrowheads="1"/>
          </p:cNvSpPr>
          <p:nvPr/>
        </p:nvSpPr>
        <p:spPr bwMode="auto">
          <a:xfrm flipH="1">
            <a:off x="8304549" y="4774695"/>
            <a:ext cx="560666" cy="560666"/>
          </a:xfrm>
          <a:prstGeom prst="roundRect">
            <a:avLst/>
          </a:prstGeom>
          <a:noFill/>
          <a:ln w="38100">
            <a:solidFill>
              <a:schemeClr val="accent4"/>
            </a:solidFill>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defRPr/>
            </a:pPr>
            <a:endParaRPr lang="ko-KR" altLang="en-US" sz="2800">
              <a:solidFill>
                <a:schemeClr val="accent2"/>
              </a:solidFill>
              <a:cs typeface="B Nazanin" panose="00000400000000000000" pitchFamily="2" charset="-78"/>
            </a:endParaRPr>
          </a:p>
        </p:txBody>
      </p:sp>
      <p:sp>
        <p:nvSpPr>
          <p:cNvPr id="69" name="AutoShape 92">
            <a:extLst>
              <a:ext uri="{FF2B5EF4-FFF2-40B4-BE49-F238E27FC236}">
                <a16:creationId xmlns:a16="http://schemas.microsoft.com/office/drawing/2014/main" id="{97FDE9F9-1B84-4F85-BFFB-D43A7EDC2DB4}"/>
              </a:ext>
            </a:extLst>
          </p:cNvPr>
          <p:cNvSpPr>
            <a:spLocks noChangeArrowheads="1"/>
          </p:cNvSpPr>
          <p:nvPr/>
        </p:nvSpPr>
        <p:spPr bwMode="auto">
          <a:xfrm flipH="1">
            <a:off x="9810490" y="4774633"/>
            <a:ext cx="560666" cy="560728"/>
          </a:xfrm>
          <a:prstGeom prst="roundRect">
            <a:avLst/>
          </a:prstGeom>
          <a:noFill/>
          <a:ln w="38100">
            <a:solidFill>
              <a:schemeClr val="accent4"/>
            </a:solidFill>
            <a:prstDash val="soli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defRPr/>
            </a:pPr>
            <a:endParaRPr lang="ko-KR" altLang="en-US" sz="2800">
              <a:solidFill>
                <a:schemeClr val="accent2"/>
              </a:solidFill>
              <a:cs typeface="B Nazanin" panose="00000400000000000000" pitchFamily="2" charset="-78"/>
            </a:endParaRPr>
          </a:p>
        </p:txBody>
      </p:sp>
      <p:sp>
        <p:nvSpPr>
          <p:cNvPr id="70" name="Trapezoid 10">
            <a:extLst>
              <a:ext uri="{FF2B5EF4-FFF2-40B4-BE49-F238E27FC236}">
                <a16:creationId xmlns:a16="http://schemas.microsoft.com/office/drawing/2014/main" id="{BF32FDD5-F1EE-4B2F-8041-1BE428687F94}"/>
              </a:ext>
            </a:extLst>
          </p:cNvPr>
          <p:cNvSpPr/>
          <p:nvPr/>
        </p:nvSpPr>
        <p:spPr>
          <a:xfrm>
            <a:off x="9910919" y="4869114"/>
            <a:ext cx="368250" cy="367819"/>
          </a:xfrm>
          <a:custGeom>
            <a:avLst/>
            <a:gdLst/>
            <a:ahLst/>
            <a:cxnLst/>
            <a:rect l="l" t="t" r="r" b="b"/>
            <a:pathLst>
              <a:path w="3910377" h="3905794">
                <a:moveTo>
                  <a:pt x="1" y="3797782"/>
                </a:moveTo>
                <a:lnTo>
                  <a:pt x="3910377" y="3797782"/>
                </a:lnTo>
                <a:lnTo>
                  <a:pt x="3910377" y="3905794"/>
                </a:lnTo>
                <a:lnTo>
                  <a:pt x="1" y="3905794"/>
                </a:lnTo>
                <a:close/>
                <a:moveTo>
                  <a:pt x="1757257" y="3353296"/>
                </a:moveTo>
                <a:cubicBezTo>
                  <a:pt x="1690135" y="3353296"/>
                  <a:pt x="1635721" y="3407710"/>
                  <a:pt x="1635721" y="3474832"/>
                </a:cubicBezTo>
                <a:cubicBezTo>
                  <a:pt x="1635721" y="3541954"/>
                  <a:pt x="1690135" y="3596368"/>
                  <a:pt x="1757257" y="3596368"/>
                </a:cubicBezTo>
                <a:lnTo>
                  <a:pt x="2187409" y="3596368"/>
                </a:lnTo>
                <a:cubicBezTo>
                  <a:pt x="2254531" y="3596368"/>
                  <a:pt x="2308945" y="3541954"/>
                  <a:pt x="2308945" y="3474832"/>
                </a:cubicBezTo>
                <a:cubicBezTo>
                  <a:pt x="2308945" y="3407710"/>
                  <a:pt x="2254531" y="3353296"/>
                  <a:pt x="2187409" y="3353296"/>
                </a:cubicBezTo>
                <a:close/>
                <a:moveTo>
                  <a:pt x="492288" y="2449553"/>
                </a:moveTo>
                <a:lnTo>
                  <a:pt x="472244" y="2517369"/>
                </a:lnTo>
                <a:lnTo>
                  <a:pt x="3438134" y="2517369"/>
                </a:lnTo>
                <a:lnTo>
                  <a:pt x="3418090" y="2449553"/>
                </a:lnTo>
                <a:close/>
                <a:moveTo>
                  <a:pt x="432162" y="2249610"/>
                </a:moveTo>
                <a:lnTo>
                  <a:pt x="3478215" y="2249610"/>
                </a:lnTo>
                <a:lnTo>
                  <a:pt x="3910377" y="3711740"/>
                </a:lnTo>
                <a:lnTo>
                  <a:pt x="0" y="3711740"/>
                </a:lnTo>
                <a:close/>
                <a:moveTo>
                  <a:pt x="1637280" y="544956"/>
                </a:moveTo>
                <a:cubicBezTo>
                  <a:pt x="1626413" y="544956"/>
                  <a:pt x="1615547" y="549102"/>
                  <a:pt x="1607256" y="557393"/>
                </a:cubicBezTo>
                <a:lnTo>
                  <a:pt x="796281" y="1368368"/>
                </a:lnTo>
                <a:cubicBezTo>
                  <a:pt x="779699" y="1384950"/>
                  <a:pt x="779699" y="1411834"/>
                  <a:pt x="796281" y="1428415"/>
                </a:cubicBezTo>
                <a:lnTo>
                  <a:pt x="825565" y="1457699"/>
                </a:lnTo>
                <a:cubicBezTo>
                  <a:pt x="842147" y="1474281"/>
                  <a:pt x="869031" y="1474281"/>
                  <a:pt x="885612" y="1457699"/>
                </a:cubicBezTo>
                <a:lnTo>
                  <a:pt x="1696588" y="646724"/>
                </a:lnTo>
                <a:cubicBezTo>
                  <a:pt x="1713169" y="630143"/>
                  <a:pt x="1713169" y="603258"/>
                  <a:pt x="1696588" y="586677"/>
                </a:cubicBezTo>
                <a:lnTo>
                  <a:pt x="1667304" y="557393"/>
                </a:lnTo>
                <a:cubicBezTo>
                  <a:pt x="1659013" y="549102"/>
                  <a:pt x="1648146" y="544956"/>
                  <a:pt x="1637280" y="544956"/>
                </a:cubicBezTo>
                <a:close/>
                <a:moveTo>
                  <a:pt x="1372791" y="439020"/>
                </a:moveTo>
                <a:cubicBezTo>
                  <a:pt x="1361925" y="439020"/>
                  <a:pt x="1351058" y="443165"/>
                  <a:pt x="1342767" y="451456"/>
                </a:cubicBezTo>
                <a:lnTo>
                  <a:pt x="851745" y="942478"/>
                </a:lnTo>
                <a:cubicBezTo>
                  <a:pt x="835164" y="959060"/>
                  <a:pt x="835164" y="985944"/>
                  <a:pt x="851745" y="1002526"/>
                </a:cubicBezTo>
                <a:lnTo>
                  <a:pt x="881029" y="1031810"/>
                </a:lnTo>
                <a:cubicBezTo>
                  <a:pt x="897611" y="1048392"/>
                  <a:pt x="924495" y="1048392"/>
                  <a:pt x="941077" y="1031810"/>
                </a:cubicBezTo>
                <a:lnTo>
                  <a:pt x="1432099" y="540788"/>
                </a:lnTo>
                <a:cubicBezTo>
                  <a:pt x="1448681" y="524206"/>
                  <a:pt x="1448681" y="497322"/>
                  <a:pt x="1432099" y="480740"/>
                </a:cubicBezTo>
                <a:lnTo>
                  <a:pt x="1402815" y="451456"/>
                </a:lnTo>
                <a:cubicBezTo>
                  <a:pt x="1394524" y="443165"/>
                  <a:pt x="1383658" y="439020"/>
                  <a:pt x="1372791" y="439020"/>
                </a:cubicBezTo>
                <a:close/>
                <a:moveTo>
                  <a:pt x="864042" y="270000"/>
                </a:moveTo>
                <a:lnTo>
                  <a:pt x="2945402" y="270000"/>
                </a:lnTo>
                <a:cubicBezTo>
                  <a:pt x="3094522" y="270000"/>
                  <a:pt x="3215407" y="390885"/>
                  <a:pt x="3215407" y="540005"/>
                </a:cubicBezTo>
                <a:lnTo>
                  <a:pt x="3215407" y="1619995"/>
                </a:lnTo>
                <a:cubicBezTo>
                  <a:pt x="3215407" y="1769115"/>
                  <a:pt x="3094522" y="1890000"/>
                  <a:pt x="2945402" y="1890000"/>
                </a:cubicBezTo>
                <a:lnTo>
                  <a:pt x="864042" y="1890000"/>
                </a:lnTo>
                <a:cubicBezTo>
                  <a:pt x="714922" y="1890000"/>
                  <a:pt x="594037" y="1769115"/>
                  <a:pt x="594037" y="1619995"/>
                </a:cubicBezTo>
                <a:lnTo>
                  <a:pt x="594037" y="540005"/>
                </a:lnTo>
                <a:cubicBezTo>
                  <a:pt x="594037" y="390885"/>
                  <a:pt x="714922" y="270000"/>
                  <a:pt x="864042" y="270000"/>
                </a:cubicBezTo>
                <a:close/>
                <a:moveTo>
                  <a:pt x="804042" y="180000"/>
                </a:moveTo>
                <a:cubicBezTo>
                  <a:pt x="638353" y="180000"/>
                  <a:pt x="504036" y="314317"/>
                  <a:pt x="504036" y="480006"/>
                </a:cubicBezTo>
                <a:lnTo>
                  <a:pt x="504036" y="1679994"/>
                </a:lnTo>
                <a:cubicBezTo>
                  <a:pt x="504036" y="1845683"/>
                  <a:pt x="638353" y="1980000"/>
                  <a:pt x="804042" y="1980000"/>
                </a:cubicBezTo>
                <a:lnTo>
                  <a:pt x="3027043" y="1980000"/>
                </a:lnTo>
                <a:cubicBezTo>
                  <a:pt x="3192732" y="1980000"/>
                  <a:pt x="3327049" y="1845683"/>
                  <a:pt x="3327049" y="1679994"/>
                </a:cubicBezTo>
                <a:lnTo>
                  <a:pt x="3327049" y="480006"/>
                </a:lnTo>
                <a:cubicBezTo>
                  <a:pt x="3327049" y="314317"/>
                  <a:pt x="3192732" y="180000"/>
                  <a:pt x="3027043" y="180000"/>
                </a:cubicBezTo>
                <a:close/>
                <a:moveTo>
                  <a:pt x="684043" y="0"/>
                </a:moveTo>
                <a:lnTo>
                  <a:pt x="3190330" y="0"/>
                </a:lnTo>
                <a:cubicBezTo>
                  <a:pt x="3389156" y="0"/>
                  <a:pt x="3550337" y="161181"/>
                  <a:pt x="3550337" y="360007"/>
                </a:cubicBezTo>
                <a:lnTo>
                  <a:pt x="3550337" y="1799993"/>
                </a:lnTo>
                <a:cubicBezTo>
                  <a:pt x="3550337" y="1998819"/>
                  <a:pt x="3389156" y="2160000"/>
                  <a:pt x="3190330" y="2160000"/>
                </a:cubicBezTo>
                <a:lnTo>
                  <a:pt x="684043" y="2160000"/>
                </a:lnTo>
                <a:cubicBezTo>
                  <a:pt x="485217" y="2160000"/>
                  <a:pt x="324036" y="1998819"/>
                  <a:pt x="324036" y="1799993"/>
                </a:cubicBezTo>
                <a:lnTo>
                  <a:pt x="324036" y="360007"/>
                </a:lnTo>
                <a:cubicBezTo>
                  <a:pt x="324036" y="161181"/>
                  <a:pt x="485217" y="0"/>
                  <a:pt x="68404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sp>
        <p:nvSpPr>
          <p:cNvPr id="71" name="Rounded Rectangle 12">
            <a:extLst>
              <a:ext uri="{FF2B5EF4-FFF2-40B4-BE49-F238E27FC236}">
                <a16:creationId xmlns:a16="http://schemas.microsoft.com/office/drawing/2014/main" id="{CDC9FBEE-EE3E-4856-B265-8140534D7EE5}"/>
              </a:ext>
            </a:extLst>
          </p:cNvPr>
          <p:cNvSpPr>
            <a:spLocks noChangeAspect="1"/>
          </p:cNvSpPr>
          <p:nvPr/>
        </p:nvSpPr>
        <p:spPr>
          <a:xfrm>
            <a:off x="8429597" y="4849452"/>
            <a:ext cx="310571" cy="370101"/>
          </a:xfrm>
          <a:custGeom>
            <a:avLst/>
            <a:gdLst/>
            <a:ahLst/>
            <a:cxnLst/>
            <a:rect l="l" t="t" r="r" b="b"/>
            <a:pathLst>
              <a:path w="3312367" h="3947283">
                <a:moveTo>
                  <a:pt x="2537615" y="3705909"/>
                </a:moveTo>
                <a:cubicBezTo>
                  <a:pt x="2512344" y="3705909"/>
                  <a:pt x="2491857" y="3726396"/>
                  <a:pt x="2491857" y="3751667"/>
                </a:cubicBezTo>
                <a:cubicBezTo>
                  <a:pt x="2491857" y="3776938"/>
                  <a:pt x="2512344" y="3797425"/>
                  <a:pt x="2537615" y="3797425"/>
                </a:cubicBezTo>
                <a:lnTo>
                  <a:pt x="2762175" y="3797425"/>
                </a:lnTo>
                <a:cubicBezTo>
                  <a:pt x="2787446" y="3797425"/>
                  <a:pt x="2807933" y="3776938"/>
                  <a:pt x="2807933" y="3751667"/>
                </a:cubicBezTo>
                <a:cubicBezTo>
                  <a:pt x="2807933" y="3726396"/>
                  <a:pt x="2787446" y="3705909"/>
                  <a:pt x="2762175" y="3705909"/>
                </a:cubicBezTo>
                <a:close/>
                <a:moveTo>
                  <a:pt x="1141114" y="3408594"/>
                </a:moveTo>
                <a:cubicBezTo>
                  <a:pt x="1097903" y="3408594"/>
                  <a:pt x="1062874" y="3443623"/>
                  <a:pt x="1062874" y="3486834"/>
                </a:cubicBezTo>
                <a:cubicBezTo>
                  <a:pt x="1062874" y="3530045"/>
                  <a:pt x="1097903" y="3565073"/>
                  <a:pt x="1141114" y="3565073"/>
                </a:cubicBezTo>
                <a:lnTo>
                  <a:pt x="1525078" y="3565074"/>
                </a:lnTo>
                <a:cubicBezTo>
                  <a:pt x="1568289" y="3565074"/>
                  <a:pt x="1603318" y="3530045"/>
                  <a:pt x="1603318" y="3486834"/>
                </a:cubicBezTo>
                <a:lnTo>
                  <a:pt x="1603319" y="3486834"/>
                </a:lnTo>
                <a:cubicBezTo>
                  <a:pt x="1603319" y="3443623"/>
                  <a:pt x="1568290" y="3408594"/>
                  <a:pt x="1525079" y="3408594"/>
                </a:cubicBezTo>
                <a:close/>
                <a:moveTo>
                  <a:pt x="2129393" y="1705414"/>
                </a:moveTo>
                <a:lnTo>
                  <a:pt x="2129393" y="3580170"/>
                </a:lnTo>
                <a:lnTo>
                  <a:pt x="3126216" y="3580170"/>
                </a:lnTo>
                <a:lnTo>
                  <a:pt x="3126216" y="1705414"/>
                </a:lnTo>
                <a:close/>
                <a:moveTo>
                  <a:pt x="2481193" y="1533789"/>
                </a:moveTo>
                <a:cubicBezTo>
                  <a:pt x="2462682" y="1533789"/>
                  <a:pt x="2447676" y="1548795"/>
                  <a:pt x="2447676" y="1567306"/>
                </a:cubicBezTo>
                <a:lnTo>
                  <a:pt x="2447676" y="1572258"/>
                </a:lnTo>
                <a:cubicBezTo>
                  <a:pt x="2447676" y="1590769"/>
                  <a:pt x="2462682" y="1605775"/>
                  <a:pt x="2481193" y="1605775"/>
                </a:cubicBezTo>
                <a:lnTo>
                  <a:pt x="2774415" y="1605775"/>
                </a:lnTo>
                <a:cubicBezTo>
                  <a:pt x="2792926" y="1605775"/>
                  <a:pt x="2807932" y="1590769"/>
                  <a:pt x="2807932" y="1572258"/>
                </a:cubicBezTo>
                <a:lnTo>
                  <a:pt x="2807932" y="1567306"/>
                </a:lnTo>
                <a:cubicBezTo>
                  <a:pt x="2807932" y="1548795"/>
                  <a:pt x="2792926" y="1533789"/>
                  <a:pt x="2774415" y="1533789"/>
                </a:cubicBezTo>
                <a:close/>
                <a:moveTo>
                  <a:pt x="2113478" y="1418392"/>
                </a:moveTo>
                <a:lnTo>
                  <a:pt x="3142130" y="1418392"/>
                </a:lnTo>
                <a:cubicBezTo>
                  <a:pt x="3236149" y="1418392"/>
                  <a:pt x="3312367" y="1494610"/>
                  <a:pt x="3312367" y="1588629"/>
                </a:cubicBezTo>
                <a:lnTo>
                  <a:pt x="3312367" y="3777046"/>
                </a:lnTo>
                <a:cubicBezTo>
                  <a:pt x="3312367" y="3871065"/>
                  <a:pt x="3236149" y="3947283"/>
                  <a:pt x="3142130" y="3947283"/>
                </a:cubicBezTo>
                <a:lnTo>
                  <a:pt x="2113478" y="3947283"/>
                </a:lnTo>
                <a:cubicBezTo>
                  <a:pt x="2019459" y="3947283"/>
                  <a:pt x="1943241" y="3871065"/>
                  <a:pt x="1943241" y="3777046"/>
                </a:cubicBezTo>
                <a:lnTo>
                  <a:pt x="1943241" y="1588629"/>
                </a:lnTo>
                <a:cubicBezTo>
                  <a:pt x="1943241" y="1494610"/>
                  <a:pt x="2019459" y="1418392"/>
                  <a:pt x="2113478" y="1418392"/>
                </a:cubicBezTo>
                <a:close/>
                <a:moveTo>
                  <a:pt x="1006317" y="157391"/>
                </a:moveTo>
                <a:cubicBezTo>
                  <a:pt x="987806" y="157391"/>
                  <a:pt x="972800" y="172397"/>
                  <a:pt x="972800" y="190908"/>
                </a:cubicBezTo>
                <a:lnTo>
                  <a:pt x="972800" y="195860"/>
                </a:lnTo>
                <a:cubicBezTo>
                  <a:pt x="972800" y="214371"/>
                  <a:pt x="987806" y="229377"/>
                  <a:pt x="1006317" y="229377"/>
                </a:cubicBezTo>
                <a:lnTo>
                  <a:pt x="1659876" y="229377"/>
                </a:lnTo>
                <a:cubicBezTo>
                  <a:pt x="1678387" y="229377"/>
                  <a:pt x="1693393" y="214371"/>
                  <a:pt x="1693393" y="195860"/>
                </a:cubicBezTo>
                <a:lnTo>
                  <a:pt x="1693393" y="190908"/>
                </a:lnTo>
                <a:cubicBezTo>
                  <a:pt x="1693393" y="172397"/>
                  <a:pt x="1678387" y="157391"/>
                  <a:pt x="1659876" y="157391"/>
                </a:cubicBezTo>
                <a:close/>
                <a:moveTo>
                  <a:pt x="264780" y="0"/>
                </a:moveTo>
                <a:lnTo>
                  <a:pt x="2401413" y="0"/>
                </a:lnTo>
                <a:cubicBezTo>
                  <a:pt x="2547647" y="0"/>
                  <a:pt x="2666193" y="118546"/>
                  <a:pt x="2666193" y="264780"/>
                </a:cubicBezTo>
                <a:lnTo>
                  <a:pt x="2666193" y="1345374"/>
                </a:lnTo>
                <a:lnTo>
                  <a:pt x="2369517" y="1345374"/>
                </a:lnTo>
                <a:lnTo>
                  <a:pt x="2369517" y="366783"/>
                </a:lnTo>
                <a:lnTo>
                  <a:pt x="296676" y="366783"/>
                </a:lnTo>
                <a:lnTo>
                  <a:pt x="296676" y="3219873"/>
                </a:lnTo>
                <a:lnTo>
                  <a:pt x="1867527" y="3219873"/>
                </a:lnTo>
                <a:lnTo>
                  <a:pt x="1867527" y="3778374"/>
                </a:lnTo>
                <a:lnTo>
                  <a:pt x="264780" y="3778374"/>
                </a:lnTo>
                <a:cubicBezTo>
                  <a:pt x="118546" y="3778374"/>
                  <a:pt x="0" y="3659828"/>
                  <a:pt x="0" y="3513594"/>
                </a:cubicBezTo>
                <a:lnTo>
                  <a:pt x="0" y="264780"/>
                </a:lnTo>
                <a:cubicBezTo>
                  <a:pt x="0" y="118546"/>
                  <a:pt x="118546" y="0"/>
                  <a:pt x="26478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sp>
        <p:nvSpPr>
          <p:cNvPr id="72" name="TextBox 18">
            <a:extLst>
              <a:ext uri="{FF2B5EF4-FFF2-40B4-BE49-F238E27FC236}">
                <a16:creationId xmlns:a16="http://schemas.microsoft.com/office/drawing/2014/main" id="{EC32E60A-0433-481C-BB9E-B31763DCD787}"/>
              </a:ext>
            </a:extLst>
          </p:cNvPr>
          <p:cNvSpPr txBox="1"/>
          <p:nvPr/>
        </p:nvSpPr>
        <p:spPr>
          <a:xfrm>
            <a:off x="7942637" y="5452770"/>
            <a:ext cx="1250732"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73" name="TextBox 19">
            <a:extLst>
              <a:ext uri="{FF2B5EF4-FFF2-40B4-BE49-F238E27FC236}">
                <a16:creationId xmlns:a16="http://schemas.microsoft.com/office/drawing/2014/main" id="{627A2BF3-6556-40D6-A7AA-D07ED2DEC4C3}"/>
              </a:ext>
            </a:extLst>
          </p:cNvPr>
          <p:cNvSpPr txBox="1"/>
          <p:nvPr/>
        </p:nvSpPr>
        <p:spPr>
          <a:xfrm>
            <a:off x="9454204" y="5452770"/>
            <a:ext cx="1250732"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grpSp>
        <p:nvGrpSpPr>
          <p:cNvPr id="74" name="Group 33">
            <a:extLst>
              <a:ext uri="{FF2B5EF4-FFF2-40B4-BE49-F238E27FC236}">
                <a16:creationId xmlns:a16="http://schemas.microsoft.com/office/drawing/2014/main" id="{1710416E-841D-4F82-BD16-935A192C7E40}"/>
              </a:ext>
            </a:extLst>
          </p:cNvPr>
          <p:cNvGrpSpPr/>
          <p:nvPr/>
        </p:nvGrpSpPr>
        <p:grpSpPr>
          <a:xfrm>
            <a:off x="7638257" y="2170299"/>
            <a:ext cx="3371058" cy="909259"/>
            <a:chOff x="395534" y="3667819"/>
            <a:chExt cx="3972999" cy="1132252"/>
          </a:xfrm>
          <a:noFill/>
        </p:grpSpPr>
        <p:sp>
          <p:nvSpPr>
            <p:cNvPr id="75" name="TextBox 21">
              <a:extLst>
                <a:ext uri="{FF2B5EF4-FFF2-40B4-BE49-F238E27FC236}">
                  <a16:creationId xmlns:a16="http://schemas.microsoft.com/office/drawing/2014/main" id="{EDCFCD20-AF01-4ECD-8CF8-77D299E01369}"/>
                </a:ext>
              </a:extLst>
            </p:cNvPr>
            <p:cNvSpPr txBox="1"/>
            <p:nvPr/>
          </p:nvSpPr>
          <p:spPr>
            <a:xfrm>
              <a:off x="395534" y="3667819"/>
              <a:ext cx="3972999" cy="344932"/>
            </a:xfrm>
            <a:prstGeom prst="rect">
              <a:avLst/>
            </a:prstGeom>
            <a:grpFill/>
          </p:spPr>
          <p:txBody>
            <a:bodyPr wrap="square" rtlCol="0" anchor="ctr">
              <a:spAutoFit/>
            </a:bodyPr>
            <a:lstStyle/>
            <a:p>
              <a:pPr algn="r" rtl="1"/>
              <a:r>
                <a:rPr lang="fa-IR" altLang="ko-KR" sz="1200" b="1" dirty="0">
                  <a:cs typeface="B Nazanin" panose="00000400000000000000" pitchFamily="2" charset="-78"/>
                </a:rPr>
                <a:t>محتوا در اینجا</a:t>
              </a:r>
              <a:endParaRPr lang="ko-KR" altLang="en-US" sz="1200" b="1" dirty="0">
                <a:cs typeface="B Nazanin" panose="00000400000000000000" pitchFamily="2" charset="-78"/>
              </a:endParaRPr>
            </a:p>
          </p:txBody>
        </p:sp>
        <p:sp>
          <p:nvSpPr>
            <p:cNvPr id="76" name="TextBox 22">
              <a:extLst>
                <a:ext uri="{FF2B5EF4-FFF2-40B4-BE49-F238E27FC236}">
                  <a16:creationId xmlns:a16="http://schemas.microsoft.com/office/drawing/2014/main" id="{868ACC9A-E1E4-4A18-8EAA-95AC4D3C99CE}"/>
                </a:ext>
              </a:extLst>
            </p:cNvPr>
            <p:cNvSpPr txBox="1"/>
            <p:nvPr/>
          </p:nvSpPr>
          <p:spPr>
            <a:xfrm>
              <a:off x="395536" y="3995231"/>
              <a:ext cx="3972997" cy="804840"/>
            </a:xfrm>
            <a:prstGeom prst="rect">
              <a:avLst/>
            </a:prstGeom>
            <a:grpFill/>
          </p:spPr>
          <p:txBody>
            <a:bodyPr wrap="square" rtlCol="0">
              <a:spAutoFit/>
            </a:bodyPr>
            <a:lstStyle/>
            <a:p>
              <a:pPr algn="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cs typeface="B Nazanin" panose="00000400000000000000" pitchFamily="2" charset="-78"/>
              </a:endParaRPr>
            </a:p>
          </p:txBody>
        </p:sp>
      </p:grpSp>
      <p:sp>
        <p:nvSpPr>
          <p:cNvPr id="77" name="TextBox 23">
            <a:extLst>
              <a:ext uri="{FF2B5EF4-FFF2-40B4-BE49-F238E27FC236}">
                <a16:creationId xmlns:a16="http://schemas.microsoft.com/office/drawing/2014/main" id="{24DD2331-61FC-440B-939D-5C90986A2D57}"/>
              </a:ext>
            </a:extLst>
          </p:cNvPr>
          <p:cNvSpPr txBox="1"/>
          <p:nvPr/>
        </p:nvSpPr>
        <p:spPr>
          <a:xfrm>
            <a:off x="7638258" y="1623937"/>
            <a:ext cx="3371058" cy="523220"/>
          </a:xfrm>
          <a:prstGeom prst="rect">
            <a:avLst/>
          </a:prstGeom>
          <a:noFill/>
        </p:spPr>
        <p:txBody>
          <a:bodyPr wrap="square" rtlCol="0">
            <a:spAutoFit/>
          </a:bodyPr>
          <a:lstStyle/>
          <a:p>
            <a:pPr algn="r"/>
            <a:r>
              <a:rPr lang="en-US" altLang="ko-KR" sz="2800" b="1" dirty="0">
                <a:solidFill>
                  <a:schemeClr val="accent4"/>
                </a:solidFill>
                <a:cs typeface="B Nazanin" panose="00000400000000000000" pitchFamily="2" charset="-78"/>
              </a:rPr>
              <a:t>NO.1 </a:t>
            </a:r>
            <a:r>
              <a:rPr lang="fa-IR" altLang="ko-KR" sz="2800" b="1" dirty="0">
                <a:solidFill>
                  <a:schemeClr val="accent4"/>
                </a:solidFill>
                <a:cs typeface="B Nazanin" panose="00000400000000000000" pitchFamily="2" charset="-78"/>
              </a:rPr>
              <a:t>ارائه</a:t>
            </a:r>
            <a:endParaRPr lang="ko-KR" altLang="en-US" sz="2800" b="1" dirty="0">
              <a:solidFill>
                <a:schemeClr val="accent4"/>
              </a:solidFill>
              <a:cs typeface="B Nazanin" panose="00000400000000000000" pitchFamily="2" charset="-78"/>
            </a:endParaRPr>
          </a:p>
        </p:txBody>
      </p:sp>
      <p:sp>
        <p:nvSpPr>
          <p:cNvPr id="78" name="TextBox 24">
            <a:extLst>
              <a:ext uri="{FF2B5EF4-FFF2-40B4-BE49-F238E27FC236}">
                <a16:creationId xmlns:a16="http://schemas.microsoft.com/office/drawing/2014/main" id="{A73531C2-6717-4CD5-828E-9CF74579F4B7}"/>
              </a:ext>
            </a:extLst>
          </p:cNvPr>
          <p:cNvSpPr txBox="1"/>
          <p:nvPr/>
        </p:nvSpPr>
        <p:spPr>
          <a:xfrm>
            <a:off x="7638258" y="1293019"/>
            <a:ext cx="3371058"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ارائه پاورپوینت مدرن</a:t>
            </a:r>
            <a:endParaRPr lang="ko-KR" altLang="en-US" sz="1400" b="1" dirty="0">
              <a:solidFill>
                <a:srgbClr val="C00000"/>
              </a:solidFill>
              <a:cs typeface="B Nazanin" panose="00000400000000000000" pitchFamily="2" charset="-78"/>
            </a:endParaRPr>
          </a:p>
        </p:txBody>
      </p:sp>
      <p:pic>
        <p:nvPicPr>
          <p:cNvPr id="43" name="Imagen 42"/>
          <p:cNvPicPr>
            <a:picLocks noChangeAspect="1"/>
          </p:cNvPicPr>
          <p:nvPr/>
        </p:nvPicPr>
        <p:blipFill>
          <a:blip r:embed="rId3"/>
          <a:stretch>
            <a:fillRect/>
          </a:stretch>
        </p:blipFill>
        <p:spPr>
          <a:xfrm>
            <a:off x="4685662" y="2236571"/>
            <a:ext cx="2996140" cy="3595368"/>
          </a:xfrm>
          <a:prstGeom prst="rect">
            <a:avLst/>
          </a:prstGeom>
        </p:spPr>
      </p:pic>
    </p:spTree>
    <p:extLst>
      <p:ext uri="{BB962C8B-B14F-4D97-AF65-F5344CB8AC3E}">
        <p14:creationId xmlns:p14="http://schemas.microsoft.com/office/powerpoint/2010/main" val="338464870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11">
            <a:extLst>
              <a:ext uri="{FF2B5EF4-FFF2-40B4-BE49-F238E27FC236}">
                <a16:creationId xmlns:a16="http://schemas.microsoft.com/office/drawing/2014/main" id="{14AAF4F9-AB78-4F03-AE5B-5AABFCBAA42B}"/>
              </a:ext>
            </a:extLst>
          </p:cNvPr>
          <p:cNvSpPr/>
          <p:nvPr/>
        </p:nvSpPr>
        <p:spPr>
          <a:xfrm>
            <a:off x="5385353" y="1559968"/>
            <a:ext cx="5141817" cy="928423"/>
          </a:xfrm>
          <a:prstGeom prst="roundRect">
            <a:avLst>
              <a:gd name="adj" fmla="val 888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400000000000000" pitchFamily="2" charset="-78"/>
            </a:endParaRPr>
          </a:p>
        </p:txBody>
      </p:sp>
      <p:sp>
        <p:nvSpPr>
          <p:cNvPr id="8" name="Rounded Rectangle 13">
            <a:extLst>
              <a:ext uri="{FF2B5EF4-FFF2-40B4-BE49-F238E27FC236}">
                <a16:creationId xmlns:a16="http://schemas.microsoft.com/office/drawing/2014/main" id="{600AC875-E522-46F2-8720-CD065C52E8F8}"/>
              </a:ext>
            </a:extLst>
          </p:cNvPr>
          <p:cNvSpPr/>
          <p:nvPr/>
        </p:nvSpPr>
        <p:spPr>
          <a:xfrm>
            <a:off x="5387333" y="2648266"/>
            <a:ext cx="5141817" cy="928423"/>
          </a:xfrm>
          <a:prstGeom prst="roundRect">
            <a:avLst>
              <a:gd name="adj" fmla="val 888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400000000000000" pitchFamily="2" charset="-78"/>
            </a:endParaRPr>
          </a:p>
        </p:txBody>
      </p:sp>
      <p:sp>
        <p:nvSpPr>
          <p:cNvPr id="9" name="Rounded Rectangle 14">
            <a:extLst>
              <a:ext uri="{FF2B5EF4-FFF2-40B4-BE49-F238E27FC236}">
                <a16:creationId xmlns:a16="http://schemas.microsoft.com/office/drawing/2014/main" id="{DC0E31C8-C8C9-4779-81C5-06E1FD8CFC97}"/>
              </a:ext>
            </a:extLst>
          </p:cNvPr>
          <p:cNvSpPr/>
          <p:nvPr/>
        </p:nvSpPr>
        <p:spPr>
          <a:xfrm>
            <a:off x="5389313" y="3736564"/>
            <a:ext cx="5141817" cy="928423"/>
          </a:xfrm>
          <a:prstGeom prst="roundRect">
            <a:avLst>
              <a:gd name="adj" fmla="val 888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400000000000000" pitchFamily="2" charset="-78"/>
            </a:endParaRPr>
          </a:p>
        </p:txBody>
      </p:sp>
      <p:sp>
        <p:nvSpPr>
          <p:cNvPr id="10" name="Rounded Rectangle 15">
            <a:extLst>
              <a:ext uri="{FF2B5EF4-FFF2-40B4-BE49-F238E27FC236}">
                <a16:creationId xmlns:a16="http://schemas.microsoft.com/office/drawing/2014/main" id="{C08A0497-3844-4B06-A86D-EEF615585506}"/>
              </a:ext>
            </a:extLst>
          </p:cNvPr>
          <p:cNvSpPr/>
          <p:nvPr/>
        </p:nvSpPr>
        <p:spPr>
          <a:xfrm>
            <a:off x="5391293" y="4824863"/>
            <a:ext cx="5141817" cy="928423"/>
          </a:xfrm>
          <a:prstGeom prst="roundRect">
            <a:avLst>
              <a:gd name="adj" fmla="val 888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400000000000000" pitchFamily="2" charset="-78"/>
            </a:endParaRPr>
          </a:p>
        </p:txBody>
      </p:sp>
      <p:grpSp>
        <p:nvGrpSpPr>
          <p:cNvPr id="11" name="Group 10">
            <a:extLst>
              <a:ext uri="{FF2B5EF4-FFF2-40B4-BE49-F238E27FC236}">
                <a16:creationId xmlns:a16="http://schemas.microsoft.com/office/drawing/2014/main" id="{B403E599-F50B-4CF6-8A4A-9CD07558BE30}"/>
              </a:ext>
            </a:extLst>
          </p:cNvPr>
          <p:cNvGrpSpPr/>
          <p:nvPr/>
        </p:nvGrpSpPr>
        <p:grpSpPr>
          <a:xfrm>
            <a:off x="5742790" y="1682436"/>
            <a:ext cx="4438822" cy="677512"/>
            <a:chOff x="6417575" y="2011203"/>
            <a:chExt cx="2952329" cy="648846"/>
          </a:xfrm>
        </p:grpSpPr>
        <p:sp>
          <p:nvSpPr>
            <p:cNvPr id="12" name="TextBox 11">
              <a:extLst>
                <a:ext uri="{FF2B5EF4-FFF2-40B4-BE49-F238E27FC236}">
                  <a16:creationId xmlns:a16="http://schemas.microsoft.com/office/drawing/2014/main" id="{08AF59E8-3E6F-4A63-A047-E8AA7227DE48}"/>
                </a:ext>
              </a:extLst>
            </p:cNvPr>
            <p:cNvSpPr txBox="1"/>
            <p:nvPr/>
          </p:nvSpPr>
          <p:spPr>
            <a:xfrm>
              <a:off x="6417576" y="2217917"/>
              <a:ext cx="2952328" cy="442132"/>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latin typeface="Arial" panose="020B0604020202020204" pitchFamily="34" charset="0"/>
                <a:cs typeface="B Nazanin" panose="00000400000000000000" pitchFamily="2" charset="-78"/>
              </a:endParaRPr>
            </a:p>
          </p:txBody>
        </p:sp>
        <p:sp>
          <p:nvSpPr>
            <p:cNvPr id="13" name="TextBox 12">
              <a:extLst>
                <a:ext uri="{FF2B5EF4-FFF2-40B4-BE49-F238E27FC236}">
                  <a16:creationId xmlns:a16="http://schemas.microsoft.com/office/drawing/2014/main" id="{C64C1770-90CB-4E71-A5B0-4243AE1AF97D}"/>
                </a:ext>
              </a:extLst>
            </p:cNvPr>
            <p:cNvSpPr txBox="1"/>
            <p:nvPr/>
          </p:nvSpPr>
          <p:spPr>
            <a:xfrm>
              <a:off x="6417575" y="2011203"/>
              <a:ext cx="2952328" cy="294755"/>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عنوان محتوا را اضافه کنید</a:t>
              </a:r>
              <a:endParaRPr lang="ko-KR" altLang="en-US" sz="1400" b="1" dirty="0">
                <a:solidFill>
                  <a:schemeClr val="bg1"/>
                </a:solidFill>
                <a:cs typeface="B Nazanin" panose="00000400000000000000" pitchFamily="2" charset="-78"/>
              </a:endParaRPr>
            </a:p>
          </p:txBody>
        </p:sp>
      </p:grpSp>
      <p:grpSp>
        <p:nvGrpSpPr>
          <p:cNvPr id="14" name="Group 13">
            <a:extLst>
              <a:ext uri="{FF2B5EF4-FFF2-40B4-BE49-F238E27FC236}">
                <a16:creationId xmlns:a16="http://schemas.microsoft.com/office/drawing/2014/main" id="{018F1F23-7C50-43EA-AA1F-D3165EA04DA3}"/>
              </a:ext>
            </a:extLst>
          </p:cNvPr>
          <p:cNvGrpSpPr/>
          <p:nvPr/>
        </p:nvGrpSpPr>
        <p:grpSpPr>
          <a:xfrm>
            <a:off x="5742790" y="2773447"/>
            <a:ext cx="4438822" cy="677512"/>
            <a:chOff x="6417575" y="2011203"/>
            <a:chExt cx="2952329" cy="648846"/>
          </a:xfrm>
        </p:grpSpPr>
        <p:sp>
          <p:nvSpPr>
            <p:cNvPr id="15" name="TextBox 14">
              <a:extLst>
                <a:ext uri="{FF2B5EF4-FFF2-40B4-BE49-F238E27FC236}">
                  <a16:creationId xmlns:a16="http://schemas.microsoft.com/office/drawing/2014/main" id="{B50F9D01-881F-4809-A2D2-465FD352DD55}"/>
                </a:ext>
              </a:extLst>
            </p:cNvPr>
            <p:cNvSpPr txBox="1"/>
            <p:nvPr/>
          </p:nvSpPr>
          <p:spPr>
            <a:xfrm>
              <a:off x="6417576" y="2217917"/>
              <a:ext cx="2952328" cy="442132"/>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latin typeface="Arial" panose="020B0604020202020204" pitchFamily="34" charset="0"/>
                <a:cs typeface="B Nazanin" panose="00000400000000000000" pitchFamily="2" charset="-78"/>
              </a:endParaRPr>
            </a:p>
          </p:txBody>
        </p:sp>
        <p:sp>
          <p:nvSpPr>
            <p:cNvPr id="16" name="TextBox 15">
              <a:extLst>
                <a:ext uri="{FF2B5EF4-FFF2-40B4-BE49-F238E27FC236}">
                  <a16:creationId xmlns:a16="http://schemas.microsoft.com/office/drawing/2014/main" id="{6E592759-C40A-4101-8E03-BC7F39E4395A}"/>
                </a:ext>
              </a:extLst>
            </p:cNvPr>
            <p:cNvSpPr txBox="1"/>
            <p:nvPr/>
          </p:nvSpPr>
          <p:spPr>
            <a:xfrm>
              <a:off x="6417575" y="2011203"/>
              <a:ext cx="2952328" cy="294755"/>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عنوان محتوا را اضافه کنید</a:t>
              </a:r>
              <a:endParaRPr lang="ko-KR" altLang="en-US" sz="1400" b="1" dirty="0">
                <a:solidFill>
                  <a:schemeClr val="bg1"/>
                </a:solidFill>
                <a:cs typeface="B Nazanin" panose="00000400000000000000" pitchFamily="2" charset="-78"/>
              </a:endParaRPr>
            </a:p>
          </p:txBody>
        </p:sp>
      </p:grpSp>
      <p:grpSp>
        <p:nvGrpSpPr>
          <p:cNvPr id="17" name="Group 16">
            <a:extLst>
              <a:ext uri="{FF2B5EF4-FFF2-40B4-BE49-F238E27FC236}">
                <a16:creationId xmlns:a16="http://schemas.microsoft.com/office/drawing/2014/main" id="{09967BA9-4804-464B-8B4D-DFC543368D1B}"/>
              </a:ext>
            </a:extLst>
          </p:cNvPr>
          <p:cNvGrpSpPr/>
          <p:nvPr/>
        </p:nvGrpSpPr>
        <p:grpSpPr>
          <a:xfrm>
            <a:off x="5742790" y="3864457"/>
            <a:ext cx="4438820" cy="677512"/>
            <a:chOff x="6417575" y="2011203"/>
            <a:chExt cx="2952328" cy="648846"/>
          </a:xfrm>
        </p:grpSpPr>
        <p:sp>
          <p:nvSpPr>
            <p:cNvPr id="18" name="TextBox 17">
              <a:extLst>
                <a:ext uri="{FF2B5EF4-FFF2-40B4-BE49-F238E27FC236}">
                  <a16:creationId xmlns:a16="http://schemas.microsoft.com/office/drawing/2014/main" id="{BC061827-3B80-4076-8036-36619C584CC8}"/>
                </a:ext>
              </a:extLst>
            </p:cNvPr>
            <p:cNvSpPr txBox="1"/>
            <p:nvPr/>
          </p:nvSpPr>
          <p:spPr>
            <a:xfrm>
              <a:off x="6417576" y="2217917"/>
              <a:ext cx="2952327" cy="442132"/>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latin typeface="Arial" panose="020B0604020202020204" pitchFamily="34" charset="0"/>
                <a:cs typeface="B Nazanin" panose="00000400000000000000" pitchFamily="2" charset="-78"/>
              </a:endParaRPr>
            </a:p>
          </p:txBody>
        </p:sp>
        <p:sp>
          <p:nvSpPr>
            <p:cNvPr id="19" name="TextBox 18">
              <a:extLst>
                <a:ext uri="{FF2B5EF4-FFF2-40B4-BE49-F238E27FC236}">
                  <a16:creationId xmlns:a16="http://schemas.microsoft.com/office/drawing/2014/main" id="{DC912A07-4E59-49B9-AD6A-0056A8126736}"/>
                </a:ext>
              </a:extLst>
            </p:cNvPr>
            <p:cNvSpPr txBox="1"/>
            <p:nvPr/>
          </p:nvSpPr>
          <p:spPr>
            <a:xfrm>
              <a:off x="6417575" y="2011203"/>
              <a:ext cx="2952327" cy="294755"/>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عنوان محتوا را اضافه کنید</a:t>
              </a:r>
              <a:endParaRPr lang="ko-KR" altLang="en-US" sz="1400" b="1" dirty="0">
                <a:solidFill>
                  <a:schemeClr val="bg1"/>
                </a:solidFill>
                <a:cs typeface="B Nazanin" panose="00000400000000000000" pitchFamily="2" charset="-78"/>
              </a:endParaRPr>
            </a:p>
          </p:txBody>
        </p:sp>
      </p:grpSp>
      <p:grpSp>
        <p:nvGrpSpPr>
          <p:cNvPr id="20" name="Group 19">
            <a:extLst>
              <a:ext uri="{FF2B5EF4-FFF2-40B4-BE49-F238E27FC236}">
                <a16:creationId xmlns:a16="http://schemas.microsoft.com/office/drawing/2014/main" id="{2DBEF373-FF4A-4321-8536-8EDD5A4A545B}"/>
              </a:ext>
            </a:extLst>
          </p:cNvPr>
          <p:cNvGrpSpPr/>
          <p:nvPr/>
        </p:nvGrpSpPr>
        <p:grpSpPr>
          <a:xfrm>
            <a:off x="5742790" y="4955468"/>
            <a:ext cx="4438820" cy="677512"/>
            <a:chOff x="6417575" y="2011203"/>
            <a:chExt cx="2952328" cy="648846"/>
          </a:xfrm>
        </p:grpSpPr>
        <p:sp>
          <p:nvSpPr>
            <p:cNvPr id="21" name="TextBox 20">
              <a:extLst>
                <a:ext uri="{FF2B5EF4-FFF2-40B4-BE49-F238E27FC236}">
                  <a16:creationId xmlns:a16="http://schemas.microsoft.com/office/drawing/2014/main" id="{F04BC50B-1F1B-4C41-9D18-549E262E1030}"/>
                </a:ext>
              </a:extLst>
            </p:cNvPr>
            <p:cNvSpPr txBox="1"/>
            <p:nvPr/>
          </p:nvSpPr>
          <p:spPr>
            <a:xfrm>
              <a:off x="6417576" y="2217917"/>
              <a:ext cx="2952327" cy="442132"/>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latin typeface="Arial" panose="020B0604020202020204" pitchFamily="34" charset="0"/>
                <a:cs typeface="B Nazanin" panose="00000400000000000000" pitchFamily="2" charset="-78"/>
              </a:endParaRPr>
            </a:p>
          </p:txBody>
        </p:sp>
        <p:sp>
          <p:nvSpPr>
            <p:cNvPr id="22" name="TextBox 21">
              <a:extLst>
                <a:ext uri="{FF2B5EF4-FFF2-40B4-BE49-F238E27FC236}">
                  <a16:creationId xmlns:a16="http://schemas.microsoft.com/office/drawing/2014/main" id="{C0AD436E-FCB5-427D-B8D9-198F892449CB}"/>
                </a:ext>
              </a:extLst>
            </p:cNvPr>
            <p:cNvSpPr txBox="1"/>
            <p:nvPr/>
          </p:nvSpPr>
          <p:spPr>
            <a:xfrm>
              <a:off x="6417575" y="2011203"/>
              <a:ext cx="2952327" cy="294755"/>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عنوان محتوا را اضافه کنید</a:t>
              </a:r>
              <a:endParaRPr lang="ko-KR" altLang="en-US" sz="1400" b="1" dirty="0">
                <a:solidFill>
                  <a:schemeClr val="bg1"/>
                </a:solidFill>
                <a:cs typeface="B Nazanin" panose="00000400000000000000" pitchFamily="2" charset="-78"/>
              </a:endParaRPr>
            </a:p>
          </p:txBody>
        </p:sp>
      </p:grpSp>
      <p:sp>
        <p:nvSpPr>
          <p:cNvPr id="24" name="Rectángulo 23"/>
          <p:cNvSpPr/>
          <p:nvPr/>
        </p:nvSpPr>
        <p:spPr>
          <a:xfrm>
            <a:off x="7699153" y="507569"/>
            <a:ext cx="2828017" cy="769441"/>
          </a:xfrm>
          <a:prstGeom prst="rect">
            <a:avLst/>
          </a:prstGeom>
          <a:noFill/>
        </p:spPr>
        <p:txBody>
          <a:bodyPr wrap="square" lIns="91440" tIns="45720" rIns="91440" bIns="45720">
            <a:spAutoFit/>
          </a:bodyPr>
          <a:lstStyle/>
          <a:p>
            <a:pPr algn="ctr" rtl="1"/>
            <a:r>
              <a:rPr lang="fa-IR" sz="4400" dirty="0">
                <a:ln w="0"/>
                <a:solidFill>
                  <a:schemeClr val="accent1"/>
                </a:solidFill>
                <a:effectLst>
                  <a:outerShdw blurRad="38100" dist="25400" dir="5400000" algn="ctr" rotWithShape="0">
                    <a:srgbClr val="6E747A">
                      <a:alpha val="43000"/>
                    </a:srgbClr>
                  </a:outerShdw>
                </a:effectLst>
                <a:cs typeface="B Nazanin" panose="00000400000000000000" pitchFamily="2" charset="-78"/>
              </a:rPr>
              <a:t>تحلیل و بررسی</a:t>
            </a:r>
            <a:endParaRPr lang="es-ES" sz="4400" dirty="0">
              <a:ln w="0"/>
              <a:solidFill>
                <a:schemeClr val="accent1"/>
              </a:solidFill>
              <a:effectLst>
                <a:outerShdw blurRad="38100" dist="25400" dir="5400000" algn="ctr" rotWithShape="0">
                  <a:srgbClr val="6E747A">
                    <a:alpha val="43000"/>
                  </a:srgbClr>
                </a:outerShdw>
              </a:effectLst>
              <a:cs typeface="B Nazanin" panose="00000400000000000000" pitchFamily="2" charset="-78"/>
            </a:endParaRPr>
          </a:p>
        </p:txBody>
      </p:sp>
      <p:pic>
        <p:nvPicPr>
          <p:cNvPr id="4" name="Imagen 3"/>
          <p:cNvPicPr>
            <a:picLocks noChangeAspect="1"/>
          </p:cNvPicPr>
          <p:nvPr/>
        </p:nvPicPr>
        <p:blipFill>
          <a:blip r:embed="rId3"/>
          <a:stretch>
            <a:fillRect/>
          </a:stretch>
        </p:blipFill>
        <p:spPr>
          <a:xfrm>
            <a:off x="676374" y="2024179"/>
            <a:ext cx="4163850" cy="3793730"/>
          </a:xfrm>
          <a:prstGeom prst="rect">
            <a:avLst/>
          </a:prstGeom>
        </p:spPr>
      </p:pic>
    </p:spTree>
    <p:extLst>
      <p:ext uri="{BB962C8B-B14F-4D97-AF65-F5344CB8AC3E}">
        <p14:creationId xmlns:p14="http://schemas.microsoft.com/office/powerpoint/2010/main" val="19315251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rot="16200000">
            <a:off x="-1848500" y="3044280"/>
            <a:ext cx="5183580" cy="769441"/>
          </a:xfrm>
          <a:prstGeom prst="rect">
            <a:avLst/>
          </a:prstGeom>
          <a:noFill/>
        </p:spPr>
        <p:txBody>
          <a:bodyPr wrap="square" rtlCol="0">
            <a:spAutoFit/>
          </a:bodyPr>
          <a:lstStyle/>
          <a:p>
            <a:pPr algn="ctr" rtl="1"/>
            <a:r>
              <a:rPr lang="fa-IR" altLang="ko-KR" sz="4400" b="1" dirty="0">
                <a:solidFill>
                  <a:schemeClr val="bg1"/>
                </a:solidFill>
                <a:latin typeface="+mj-lt"/>
                <a:cs typeface="B Nazanin" panose="00000400000000000000" pitchFamily="2" charset="-78"/>
              </a:rPr>
              <a:t>سبک تیمی ما</a:t>
            </a:r>
            <a:endParaRPr lang="ko-KR" altLang="en-US" sz="4400" b="1" dirty="0">
              <a:solidFill>
                <a:schemeClr val="bg1"/>
              </a:solidFill>
              <a:latin typeface="+mj-lt"/>
              <a:cs typeface="B Nazanin" panose="00000400000000000000" pitchFamily="2" charset="-78"/>
            </a:endParaRPr>
          </a:p>
        </p:txBody>
      </p:sp>
      <p:sp>
        <p:nvSpPr>
          <p:cNvPr id="41" name="Rectangle 12">
            <a:extLst>
              <a:ext uri="{FF2B5EF4-FFF2-40B4-BE49-F238E27FC236}">
                <a16:creationId xmlns:a16="http://schemas.microsoft.com/office/drawing/2014/main" id="{9287099C-5872-4EBE-B8C6-AC6C44C95399}"/>
              </a:ext>
            </a:extLst>
          </p:cNvPr>
          <p:cNvSpPr/>
          <p:nvPr/>
        </p:nvSpPr>
        <p:spPr>
          <a:xfrm>
            <a:off x="5375920" y="571903"/>
            <a:ext cx="5920561"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42" name="Rectangle 13">
            <a:extLst>
              <a:ext uri="{FF2B5EF4-FFF2-40B4-BE49-F238E27FC236}">
                <a16:creationId xmlns:a16="http://schemas.microsoft.com/office/drawing/2014/main" id="{118A4AC8-C68A-42EF-9875-9688024B5701}"/>
              </a:ext>
            </a:extLst>
          </p:cNvPr>
          <p:cNvSpPr/>
          <p:nvPr/>
        </p:nvSpPr>
        <p:spPr>
          <a:xfrm>
            <a:off x="5375920" y="2540253"/>
            <a:ext cx="5920561"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51" name="Rectangle 14">
            <a:extLst>
              <a:ext uri="{FF2B5EF4-FFF2-40B4-BE49-F238E27FC236}">
                <a16:creationId xmlns:a16="http://schemas.microsoft.com/office/drawing/2014/main" id="{1F457674-F9CB-4E0D-9326-BCCFEEA3624C}"/>
              </a:ext>
            </a:extLst>
          </p:cNvPr>
          <p:cNvSpPr/>
          <p:nvPr/>
        </p:nvSpPr>
        <p:spPr>
          <a:xfrm>
            <a:off x="5375920" y="4508603"/>
            <a:ext cx="5920561" cy="36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60" name="Text Placeholder 15">
            <a:extLst>
              <a:ext uri="{FF2B5EF4-FFF2-40B4-BE49-F238E27FC236}">
                <a16:creationId xmlns:a16="http://schemas.microsoft.com/office/drawing/2014/main" id="{98793EA4-A764-46E5-902D-E608B4010477}"/>
              </a:ext>
            </a:extLst>
          </p:cNvPr>
          <p:cNvSpPr txBox="1"/>
          <p:nvPr/>
        </p:nvSpPr>
        <p:spPr>
          <a:xfrm>
            <a:off x="5499745" y="607887"/>
            <a:ext cx="3312368" cy="288032"/>
          </a:xfrm>
          <a:prstGeom prst="rect">
            <a:avLst/>
          </a:prstGeom>
        </p:spPr>
        <p:txBody>
          <a:bodyPr anchor="ctr"/>
          <a:lst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fa-IR" altLang="ko-KR" sz="1400" b="1" dirty="0">
                <a:solidFill>
                  <a:schemeClr val="bg1"/>
                </a:solidFill>
                <a:cs typeface="B Nazanin" panose="00000400000000000000" pitchFamily="2" charset="-78"/>
              </a:rPr>
              <a:t>یک پاورپوینت مدرن دریافت کنید</a:t>
            </a:r>
            <a:endParaRPr lang="en-US" altLang="ko-KR" sz="1400" b="1" dirty="0">
              <a:solidFill>
                <a:schemeClr val="bg1"/>
              </a:solidFill>
              <a:cs typeface="B Nazanin" panose="00000400000000000000" pitchFamily="2" charset="-78"/>
            </a:endParaRPr>
          </a:p>
        </p:txBody>
      </p:sp>
      <p:sp>
        <p:nvSpPr>
          <p:cNvPr id="61" name="Text Placeholder 15">
            <a:extLst>
              <a:ext uri="{FF2B5EF4-FFF2-40B4-BE49-F238E27FC236}">
                <a16:creationId xmlns:a16="http://schemas.microsoft.com/office/drawing/2014/main" id="{549D0D55-170F-4A6A-B81C-A60AF8B25AAA}"/>
              </a:ext>
            </a:extLst>
          </p:cNvPr>
          <p:cNvSpPr txBox="1"/>
          <p:nvPr/>
        </p:nvSpPr>
        <p:spPr>
          <a:xfrm>
            <a:off x="5499745" y="2576237"/>
            <a:ext cx="3312368" cy="288032"/>
          </a:xfrm>
          <a:prstGeom prst="rect">
            <a:avLst/>
          </a:prstGeom>
        </p:spPr>
        <p:txBody>
          <a:bodyPr anchor="ctr"/>
          <a:lst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fa-IR" altLang="ko-KR" sz="1400" b="1" dirty="0">
                <a:solidFill>
                  <a:schemeClr val="bg1"/>
                </a:solidFill>
                <a:cs typeface="B Nazanin" panose="00000400000000000000" pitchFamily="2" charset="-78"/>
              </a:rPr>
              <a:t>یک پاورپوینت مدرن دریافت کنید</a:t>
            </a:r>
            <a:endParaRPr lang="en-US" altLang="ko-KR" sz="1400" b="1" dirty="0">
              <a:solidFill>
                <a:schemeClr val="bg1"/>
              </a:solidFill>
              <a:cs typeface="B Nazanin" panose="00000400000000000000" pitchFamily="2" charset="-78"/>
            </a:endParaRPr>
          </a:p>
        </p:txBody>
      </p:sp>
      <p:sp>
        <p:nvSpPr>
          <p:cNvPr id="62" name="Text Placeholder 15">
            <a:extLst>
              <a:ext uri="{FF2B5EF4-FFF2-40B4-BE49-F238E27FC236}">
                <a16:creationId xmlns:a16="http://schemas.microsoft.com/office/drawing/2014/main" id="{4CC8FFC1-F641-49B1-948F-ED207961F305}"/>
              </a:ext>
            </a:extLst>
          </p:cNvPr>
          <p:cNvSpPr txBox="1"/>
          <p:nvPr/>
        </p:nvSpPr>
        <p:spPr>
          <a:xfrm>
            <a:off x="5499745" y="4544587"/>
            <a:ext cx="3312368" cy="288032"/>
          </a:xfrm>
          <a:prstGeom prst="rect">
            <a:avLst/>
          </a:prstGeom>
        </p:spPr>
        <p:txBody>
          <a:bodyPr anchor="ctr"/>
          <a:lst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fa-IR" altLang="ko-KR" sz="1400" b="1" dirty="0">
                <a:solidFill>
                  <a:schemeClr val="bg1"/>
                </a:solidFill>
                <a:cs typeface="B Nazanin" panose="00000400000000000000" pitchFamily="2" charset="-78"/>
              </a:rPr>
              <a:t>یک پاورپوینت مدرن دریافت کنید</a:t>
            </a:r>
            <a:endParaRPr lang="en-US" altLang="ko-KR" sz="1400" b="1" dirty="0">
              <a:solidFill>
                <a:schemeClr val="bg1"/>
              </a:solidFill>
              <a:cs typeface="B Nazanin" panose="00000400000000000000" pitchFamily="2" charset="-78"/>
            </a:endParaRPr>
          </a:p>
        </p:txBody>
      </p:sp>
      <p:sp>
        <p:nvSpPr>
          <p:cNvPr id="63" name="TextBox 62">
            <a:extLst>
              <a:ext uri="{FF2B5EF4-FFF2-40B4-BE49-F238E27FC236}">
                <a16:creationId xmlns:a16="http://schemas.microsoft.com/office/drawing/2014/main" id="{8A3982F8-35F1-406C-BCE8-1751087AB0C6}"/>
              </a:ext>
            </a:extLst>
          </p:cNvPr>
          <p:cNvSpPr txBox="1"/>
          <p:nvPr/>
        </p:nvSpPr>
        <p:spPr>
          <a:xfrm>
            <a:off x="5664996" y="989356"/>
            <a:ext cx="5742077" cy="276999"/>
          </a:xfrm>
          <a:prstGeom prst="rect">
            <a:avLst/>
          </a:prstGeom>
          <a:noFill/>
        </p:spPr>
        <p:txBody>
          <a:bodyPr wrap="square" rtlCol="0">
            <a:spAutoFit/>
          </a:bodyPr>
          <a:lstStyle/>
          <a:p>
            <a:pPr algn="r" rtl="1"/>
            <a:r>
              <a:rPr lang="fa-IR" altLang="ko-KR" sz="1200" dirty="0">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64" name="TextBox 63">
            <a:extLst>
              <a:ext uri="{FF2B5EF4-FFF2-40B4-BE49-F238E27FC236}">
                <a16:creationId xmlns:a16="http://schemas.microsoft.com/office/drawing/2014/main" id="{96FE18F4-EF0A-4710-87A1-91BC9BF701D3}"/>
              </a:ext>
            </a:extLst>
          </p:cNvPr>
          <p:cNvSpPr txBox="1"/>
          <p:nvPr/>
        </p:nvSpPr>
        <p:spPr>
          <a:xfrm>
            <a:off x="5664996" y="1354948"/>
            <a:ext cx="5739379" cy="276999"/>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65" name="TextBox 64">
            <a:extLst>
              <a:ext uri="{FF2B5EF4-FFF2-40B4-BE49-F238E27FC236}">
                <a16:creationId xmlns:a16="http://schemas.microsoft.com/office/drawing/2014/main" id="{682A89ED-C573-4B0B-BBDE-3A29287FBE0B}"/>
              </a:ext>
            </a:extLst>
          </p:cNvPr>
          <p:cNvSpPr txBox="1"/>
          <p:nvPr/>
        </p:nvSpPr>
        <p:spPr>
          <a:xfrm>
            <a:off x="5664996" y="1720542"/>
            <a:ext cx="5739379" cy="27699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این متن را می توان با متن خود جایگزین کرد</a:t>
            </a:r>
            <a:endParaRPr lang="en-US" altLang="ko-KR" sz="1200" dirty="0">
              <a:solidFill>
                <a:schemeClr val="tx1">
                  <a:lumMod val="75000"/>
                  <a:lumOff val="25000"/>
                </a:schemeClr>
              </a:solidFill>
              <a:cs typeface="B Nazanin" panose="00000400000000000000" pitchFamily="2" charset="-78"/>
            </a:endParaRPr>
          </a:p>
        </p:txBody>
      </p:sp>
      <p:sp>
        <p:nvSpPr>
          <p:cNvPr id="66" name="Oval 20">
            <a:extLst>
              <a:ext uri="{FF2B5EF4-FFF2-40B4-BE49-F238E27FC236}">
                <a16:creationId xmlns:a16="http://schemas.microsoft.com/office/drawing/2014/main" id="{4274AFEF-EA3B-4183-AFB9-8E6575FB3FF6}"/>
              </a:ext>
            </a:extLst>
          </p:cNvPr>
          <p:cNvSpPr/>
          <p:nvPr/>
        </p:nvSpPr>
        <p:spPr>
          <a:xfrm>
            <a:off x="5475154" y="1064654"/>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67" name="Oval 21">
            <a:extLst>
              <a:ext uri="{FF2B5EF4-FFF2-40B4-BE49-F238E27FC236}">
                <a16:creationId xmlns:a16="http://schemas.microsoft.com/office/drawing/2014/main" id="{281E0BB2-0320-4DC6-AF93-89A000BBFA9A}"/>
              </a:ext>
            </a:extLst>
          </p:cNvPr>
          <p:cNvSpPr/>
          <p:nvPr/>
        </p:nvSpPr>
        <p:spPr>
          <a:xfrm>
            <a:off x="5475154" y="1430247"/>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68" name="Oval 22">
            <a:extLst>
              <a:ext uri="{FF2B5EF4-FFF2-40B4-BE49-F238E27FC236}">
                <a16:creationId xmlns:a16="http://schemas.microsoft.com/office/drawing/2014/main" id="{46AAAC93-EEB7-4BE9-AB9F-FC0C8D893DEE}"/>
              </a:ext>
            </a:extLst>
          </p:cNvPr>
          <p:cNvSpPr/>
          <p:nvPr/>
        </p:nvSpPr>
        <p:spPr>
          <a:xfrm>
            <a:off x="5475154" y="1795840"/>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69" name="TextBox 68">
            <a:extLst>
              <a:ext uri="{FF2B5EF4-FFF2-40B4-BE49-F238E27FC236}">
                <a16:creationId xmlns:a16="http://schemas.microsoft.com/office/drawing/2014/main" id="{7EF69759-D296-4CAE-B224-5BA388796D6F}"/>
              </a:ext>
            </a:extLst>
          </p:cNvPr>
          <p:cNvSpPr txBox="1"/>
          <p:nvPr/>
        </p:nvSpPr>
        <p:spPr>
          <a:xfrm>
            <a:off x="5664996" y="2086135"/>
            <a:ext cx="5742077" cy="276999"/>
          </a:xfrm>
          <a:prstGeom prst="rect">
            <a:avLst/>
          </a:prstGeom>
          <a:noFill/>
        </p:spPr>
        <p:txBody>
          <a:bodyPr wrap="square" rtlCol="0">
            <a:spAutoFit/>
          </a:bodyPr>
          <a:lstStyle/>
          <a:p>
            <a:pPr algn="r" rtl="1"/>
            <a:r>
              <a:rPr lang="fa-IR" altLang="ko-KR" sz="1200" dirty="0">
                <a:cs typeface="B Nazanin" panose="00000400000000000000" pitchFamily="2" charset="-78"/>
              </a:rPr>
              <a:t>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70" name="Oval 39">
            <a:extLst>
              <a:ext uri="{FF2B5EF4-FFF2-40B4-BE49-F238E27FC236}">
                <a16:creationId xmlns:a16="http://schemas.microsoft.com/office/drawing/2014/main" id="{9B979A8C-9158-414D-A98C-043414F3F84B}"/>
              </a:ext>
            </a:extLst>
          </p:cNvPr>
          <p:cNvSpPr/>
          <p:nvPr/>
        </p:nvSpPr>
        <p:spPr>
          <a:xfrm>
            <a:off x="5475154" y="2161433"/>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71" name="TextBox 70">
            <a:extLst>
              <a:ext uri="{FF2B5EF4-FFF2-40B4-BE49-F238E27FC236}">
                <a16:creationId xmlns:a16="http://schemas.microsoft.com/office/drawing/2014/main" id="{9559C161-2D56-41F0-AE6B-C955AF137C02}"/>
              </a:ext>
            </a:extLst>
          </p:cNvPr>
          <p:cNvSpPr txBox="1"/>
          <p:nvPr/>
        </p:nvSpPr>
        <p:spPr>
          <a:xfrm>
            <a:off x="5664996" y="2965450"/>
            <a:ext cx="5739379" cy="276999"/>
          </a:xfrm>
          <a:prstGeom prst="rect">
            <a:avLst/>
          </a:prstGeom>
          <a:noFill/>
        </p:spPr>
        <p:txBody>
          <a:bodyPr wrap="square" rtlCol="0">
            <a:spAutoFit/>
          </a:bodyPr>
          <a:lstStyle/>
          <a:p>
            <a:pPr algn="r" rtl="1"/>
            <a:r>
              <a:rPr lang="fa-IR" altLang="ko-KR" sz="1200" dirty="0">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72" name="TextBox 71">
            <a:extLst>
              <a:ext uri="{FF2B5EF4-FFF2-40B4-BE49-F238E27FC236}">
                <a16:creationId xmlns:a16="http://schemas.microsoft.com/office/drawing/2014/main" id="{C38807E8-2E3C-4B0B-A9F5-15E12C6F35A0}"/>
              </a:ext>
            </a:extLst>
          </p:cNvPr>
          <p:cNvSpPr txBox="1"/>
          <p:nvPr/>
        </p:nvSpPr>
        <p:spPr>
          <a:xfrm>
            <a:off x="5664996" y="3331042"/>
            <a:ext cx="5739379" cy="276999"/>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73" name="TextBox 72">
            <a:extLst>
              <a:ext uri="{FF2B5EF4-FFF2-40B4-BE49-F238E27FC236}">
                <a16:creationId xmlns:a16="http://schemas.microsoft.com/office/drawing/2014/main" id="{9CA5A8C7-986F-446D-BDAF-AD4AED75BCEB}"/>
              </a:ext>
            </a:extLst>
          </p:cNvPr>
          <p:cNvSpPr txBox="1"/>
          <p:nvPr/>
        </p:nvSpPr>
        <p:spPr>
          <a:xfrm>
            <a:off x="5664996" y="3696636"/>
            <a:ext cx="5739379" cy="27699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این متن را می توان با متن خود جایگزین کرد</a:t>
            </a:r>
            <a:endParaRPr lang="en-US" altLang="ko-KR" sz="1200" dirty="0">
              <a:solidFill>
                <a:schemeClr val="tx1">
                  <a:lumMod val="75000"/>
                  <a:lumOff val="25000"/>
                </a:schemeClr>
              </a:solidFill>
              <a:cs typeface="B Nazanin" panose="00000400000000000000" pitchFamily="2" charset="-78"/>
            </a:endParaRPr>
          </a:p>
        </p:txBody>
      </p:sp>
      <p:sp>
        <p:nvSpPr>
          <p:cNvPr id="74" name="Oval 45">
            <a:extLst>
              <a:ext uri="{FF2B5EF4-FFF2-40B4-BE49-F238E27FC236}">
                <a16:creationId xmlns:a16="http://schemas.microsoft.com/office/drawing/2014/main" id="{D6CE6720-15C5-4069-ABD0-A4BB58416E36}"/>
              </a:ext>
            </a:extLst>
          </p:cNvPr>
          <p:cNvSpPr/>
          <p:nvPr/>
        </p:nvSpPr>
        <p:spPr>
          <a:xfrm>
            <a:off x="5475154" y="3040748"/>
            <a:ext cx="144000" cy="14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75" name="Oval 46">
            <a:extLst>
              <a:ext uri="{FF2B5EF4-FFF2-40B4-BE49-F238E27FC236}">
                <a16:creationId xmlns:a16="http://schemas.microsoft.com/office/drawing/2014/main" id="{F80C60C4-0599-4334-81E2-B1684F900171}"/>
              </a:ext>
            </a:extLst>
          </p:cNvPr>
          <p:cNvSpPr/>
          <p:nvPr/>
        </p:nvSpPr>
        <p:spPr>
          <a:xfrm>
            <a:off x="5475154" y="3406341"/>
            <a:ext cx="144000" cy="14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76" name="Oval 47">
            <a:extLst>
              <a:ext uri="{FF2B5EF4-FFF2-40B4-BE49-F238E27FC236}">
                <a16:creationId xmlns:a16="http://schemas.microsoft.com/office/drawing/2014/main" id="{86EF37B6-CC1C-4C86-88F7-1D74059E6E1D}"/>
              </a:ext>
            </a:extLst>
          </p:cNvPr>
          <p:cNvSpPr/>
          <p:nvPr/>
        </p:nvSpPr>
        <p:spPr>
          <a:xfrm>
            <a:off x="5475154" y="3771934"/>
            <a:ext cx="144000" cy="14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77" name="TextBox 76">
            <a:extLst>
              <a:ext uri="{FF2B5EF4-FFF2-40B4-BE49-F238E27FC236}">
                <a16:creationId xmlns:a16="http://schemas.microsoft.com/office/drawing/2014/main" id="{0A728CAC-1409-451A-87C3-8E7946FECF05}"/>
              </a:ext>
            </a:extLst>
          </p:cNvPr>
          <p:cNvSpPr txBox="1"/>
          <p:nvPr/>
        </p:nvSpPr>
        <p:spPr>
          <a:xfrm>
            <a:off x="5664996" y="4062229"/>
            <a:ext cx="5739379" cy="276999"/>
          </a:xfrm>
          <a:prstGeom prst="rect">
            <a:avLst/>
          </a:prstGeom>
          <a:noFill/>
        </p:spPr>
        <p:txBody>
          <a:bodyPr wrap="square" rtlCol="0">
            <a:spAutoFit/>
          </a:bodyPr>
          <a:lstStyle/>
          <a:p>
            <a:pPr algn="r" rtl="1"/>
            <a:r>
              <a:rPr lang="fa-IR" altLang="ko-KR" sz="1200" dirty="0">
                <a:cs typeface="B Nazanin" panose="00000400000000000000" pitchFamily="2" charset="-78"/>
              </a:rPr>
              <a:t>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78" name="Oval 49">
            <a:extLst>
              <a:ext uri="{FF2B5EF4-FFF2-40B4-BE49-F238E27FC236}">
                <a16:creationId xmlns:a16="http://schemas.microsoft.com/office/drawing/2014/main" id="{EA00FA67-2D34-4198-91D4-27163AE468AE}"/>
              </a:ext>
            </a:extLst>
          </p:cNvPr>
          <p:cNvSpPr/>
          <p:nvPr/>
        </p:nvSpPr>
        <p:spPr>
          <a:xfrm>
            <a:off x="5475154" y="4137527"/>
            <a:ext cx="144000" cy="14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79" name="TextBox 78">
            <a:extLst>
              <a:ext uri="{FF2B5EF4-FFF2-40B4-BE49-F238E27FC236}">
                <a16:creationId xmlns:a16="http://schemas.microsoft.com/office/drawing/2014/main" id="{A26FC33E-7873-4B88-B3F0-AF00A2B465BA}"/>
              </a:ext>
            </a:extLst>
          </p:cNvPr>
          <p:cNvSpPr txBox="1"/>
          <p:nvPr/>
        </p:nvSpPr>
        <p:spPr>
          <a:xfrm>
            <a:off x="5664996" y="4941170"/>
            <a:ext cx="5739379" cy="276999"/>
          </a:xfrm>
          <a:prstGeom prst="rect">
            <a:avLst/>
          </a:prstGeom>
          <a:noFill/>
        </p:spPr>
        <p:txBody>
          <a:bodyPr wrap="square" rtlCol="0">
            <a:spAutoFit/>
          </a:bodyPr>
          <a:lstStyle/>
          <a:p>
            <a:pPr algn="r" rtl="1"/>
            <a:r>
              <a:rPr lang="fa-IR" altLang="ko-KR" sz="1200" dirty="0">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80" name="TextBox 79">
            <a:extLst>
              <a:ext uri="{FF2B5EF4-FFF2-40B4-BE49-F238E27FC236}">
                <a16:creationId xmlns:a16="http://schemas.microsoft.com/office/drawing/2014/main" id="{616A6E9B-A1C5-4C5A-8204-2C48BBF7CE36}"/>
              </a:ext>
            </a:extLst>
          </p:cNvPr>
          <p:cNvSpPr txBox="1"/>
          <p:nvPr/>
        </p:nvSpPr>
        <p:spPr>
          <a:xfrm>
            <a:off x="5664996" y="5306762"/>
            <a:ext cx="5739379" cy="276999"/>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81" name="TextBox 80">
            <a:extLst>
              <a:ext uri="{FF2B5EF4-FFF2-40B4-BE49-F238E27FC236}">
                <a16:creationId xmlns:a16="http://schemas.microsoft.com/office/drawing/2014/main" id="{32FB8BD7-AB3B-4A18-B437-1512D249F18C}"/>
              </a:ext>
            </a:extLst>
          </p:cNvPr>
          <p:cNvSpPr txBox="1"/>
          <p:nvPr/>
        </p:nvSpPr>
        <p:spPr>
          <a:xfrm>
            <a:off x="5664996" y="5672356"/>
            <a:ext cx="5739379" cy="27699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این متن را می توان با متن خود جایگزین کرد</a:t>
            </a:r>
            <a:endParaRPr lang="en-US" altLang="ko-KR" sz="1200" dirty="0">
              <a:solidFill>
                <a:schemeClr val="tx1">
                  <a:lumMod val="75000"/>
                  <a:lumOff val="25000"/>
                </a:schemeClr>
              </a:solidFill>
              <a:cs typeface="B Nazanin" panose="00000400000000000000" pitchFamily="2" charset="-78"/>
            </a:endParaRPr>
          </a:p>
        </p:txBody>
      </p:sp>
      <p:sp>
        <p:nvSpPr>
          <p:cNvPr id="82" name="Oval 54">
            <a:extLst>
              <a:ext uri="{FF2B5EF4-FFF2-40B4-BE49-F238E27FC236}">
                <a16:creationId xmlns:a16="http://schemas.microsoft.com/office/drawing/2014/main" id="{56B8FBF9-2C8E-46F8-824A-CD94527AD36E}"/>
              </a:ext>
            </a:extLst>
          </p:cNvPr>
          <p:cNvSpPr/>
          <p:nvPr/>
        </p:nvSpPr>
        <p:spPr>
          <a:xfrm>
            <a:off x="5475154" y="5016468"/>
            <a:ext cx="144000" cy="144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83" name="Oval 55">
            <a:extLst>
              <a:ext uri="{FF2B5EF4-FFF2-40B4-BE49-F238E27FC236}">
                <a16:creationId xmlns:a16="http://schemas.microsoft.com/office/drawing/2014/main" id="{6BA69DEE-82EC-4111-AA7D-C1CA1420C6E5}"/>
              </a:ext>
            </a:extLst>
          </p:cNvPr>
          <p:cNvSpPr/>
          <p:nvPr/>
        </p:nvSpPr>
        <p:spPr>
          <a:xfrm>
            <a:off x="5475154" y="5382061"/>
            <a:ext cx="144000" cy="144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84" name="Oval 56">
            <a:extLst>
              <a:ext uri="{FF2B5EF4-FFF2-40B4-BE49-F238E27FC236}">
                <a16:creationId xmlns:a16="http://schemas.microsoft.com/office/drawing/2014/main" id="{ECADC11E-FFFC-4CFC-99DC-82F38635466E}"/>
              </a:ext>
            </a:extLst>
          </p:cNvPr>
          <p:cNvSpPr/>
          <p:nvPr/>
        </p:nvSpPr>
        <p:spPr>
          <a:xfrm>
            <a:off x="5475154" y="5747654"/>
            <a:ext cx="144000" cy="144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85" name="TextBox 84">
            <a:extLst>
              <a:ext uri="{FF2B5EF4-FFF2-40B4-BE49-F238E27FC236}">
                <a16:creationId xmlns:a16="http://schemas.microsoft.com/office/drawing/2014/main" id="{6F48987F-16D1-49C3-AAF6-CBB6D8B8129E}"/>
              </a:ext>
            </a:extLst>
          </p:cNvPr>
          <p:cNvSpPr txBox="1"/>
          <p:nvPr/>
        </p:nvSpPr>
        <p:spPr>
          <a:xfrm>
            <a:off x="5664996" y="6037949"/>
            <a:ext cx="5739379" cy="276999"/>
          </a:xfrm>
          <a:prstGeom prst="rect">
            <a:avLst/>
          </a:prstGeom>
          <a:noFill/>
        </p:spPr>
        <p:txBody>
          <a:bodyPr wrap="square" rtlCol="0">
            <a:spAutoFit/>
          </a:bodyPr>
          <a:lstStyle/>
          <a:p>
            <a:pPr algn="r" rtl="1"/>
            <a:r>
              <a:rPr lang="fa-IR" altLang="ko-KR" sz="1200" dirty="0">
                <a:cs typeface="B Nazanin" panose="00000400000000000000" pitchFamily="2" charset="-78"/>
              </a:rPr>
              <a:t>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86" name="Oval 58">
            <a:extLst>
              <a:ext uri="{FF2B5EF4-FFF2-40B4-BE49-F238E27FC236}">
                <a16:creationId xmlns:a16="http://schemas.microsoft.com/office/drawing/2014/main" id="{573DA22E-CC32-4608-9463-C01ED000DFE0}"/>
              </a:ext>
            </a:extLst>
          </p:cNvPr>
          <p:cNvSpPr/>
          <p:nvPr/>
        </p:nvSpPr>
        <p:spPr>
          <a:xfrm>
            <a:off x="5475154" y="6113247"/>
            <a:ext cx="144000" cy="144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3" name="Picture Placeholder 2">
            <a:extLst>
              <a:ext uri="{FF2B5EF4-FFF2-40B4-BE49-F238E27FC236}">
                <a16:creationId xmlns:a16="http://schemas.microsoft.com/office/drawing/2014/main" id="{CC57BC72-7976-4581-9F2A-EC626010EB83}"/>
              </a:ext>
            </a:extLst>
          </p:cNvPr>
          <p:cNvSpPr>
            <a:spLocks noGrp="1"/>
          </p:cNvSpPr>
          <p:nvPr>
            <p:ph type="pic" idx="14"/>
          </p:nvPr>
        </p:nvSpPr>
        <p:spPr/>
        <p:txBody>
          <a:bodyPr/>
          <a:lstStyle/>
          <a:p>
            <a:pPr rtl="1"/>
            <a:endParaRPr dirty="0">
              <a:cs typeface="B Nazanin" panose="00000400000000000000" pitchFamily="2" charset="-78"/>
            </a:endParaRPr>
          </a:p>
        </p:txBody>
      </p:sp>
      <p:sp>
        <p:nvSpPr>
          <p:cNvPr id="5" name="Picture Placeholder 4">
            <a:extLst>
              <a:ext uri="{FF2B5EF4-FFF2-40B4-BE49-F238E27FC236}">
                <a16:creationId xmlns:a16="http://schemas.microsoft.com/office/drawing/2014/main" id="{68446D9F-0956-45C2-A884-4DC38CB78A63}"/>
              </a:ext>
            </a:extLst>
          </p:cNvPr>
          <p:cNvSpPr>
            <a:spLocks noGrp="1"/>
          </p:cNvSpPr>
          <p:nvPr>
            <p:ph type="pic" idx="15"/>
          </p:nvPr>
        </p:nvSpPr>
        <p:spPr/>
        <p:txBody>
          <a:bodyPr/>
          <a:lstStyle/>
          <a:p>
            <a:pPr rtl="1"/>
            <a:endParaRPr>
              <a:cs typeface="B Nazanin" panose="00000400000000000000" pitchFamily="2" charset="-78"/>
            </a:endParaRPr>
          </a:p>
        </p:txBody>
      </p:sp>
      <p:sp>
        <p:nvSpPr>
          <p:cNvPr id="7" name="Picture Placeholder 6">
            <a:extLst>
              <a:ext uri="{FF2B5EF4-FFF2-40B4-BE49-F238E27FC236}">
                <a16:creationId xmlns:a16="http://schemas.microsoft.com/office/drawing/2014/main" id="{C3172696-B28B-47CD-8CA7-74D785DD4F7E}"/>
              </a:ext>
            </a:extLst>
          </p:cNvPr>
          <p:cNvSpPr>
            <a:spLocks noGrp="1"/>
          </p:cNvSpPr>
          <p:nvPr>
            <p:ph type="pic" idx="16"/>
          </p:nvPr>
        </p:nvSpPr>
        <p:spPr/>
        <p:txBody>
          <a:bodyPr/>
          <a:lstStyle/>
          <a:p>
            <a:pPr rtl="1"/>
            <a:endParaRPr>
              <a:cs typeface="B Nazanin" panose="00000400000000000000" pitchFamily="2" charset="-78"/>
            </a:endParaRPr>
          </a:p>
        </p:txBody>
      </p:sp>
    </p:spTree>
    <p:extLst>
      <p:ext uri="{BB962C8B-B14F-4D97-AF65-F5344CB8AC3E}">
        <p14:creationId xmlns:p14="http://schemas.microsoft.com/office/powerpoint/2010/main" val="422759085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20FA6E7E-7A1E-4F3E-9D0B-1D741FCBE6A0}"/>
              </a:ext>
            </a:extLst>
          </p:cNvPr>
          <p:cNvSpPr txBox="1"/>
          <p:nvPr/>
        </p:nvSpPr>
        <p:spPr>
          <a:xfrm>
            <a:off x="5688807" y="1033514"/>
            <a:ext cx="5776365" cy="732893"/>
          </a:xfrm>
          <a:prstGeom prst="rect">
            <a:avLst/>
          </a:prstGeom>
          <a:noFill/>
        </p:spPr>
        <p:txBody>
          <a:bodyPr wrap="square" lIns="108000" rIns="108000" rtlCol="0" anchor="ctr">
            <a:spAutoFit/>
          </a:bodyPr>
          <a:lstStyle/>
          <a:p>
            <a:pPr algn="r">
              <a:lnSpc>
                <a:spcPts val="4900"/>
              </a:lnSpc>
            </a:pPr>
            <a:r>
              <a:rPr lang="fa-IR" altLang="ko-KR" sz="4400" b="1" dirty="0">
                <a:solidFill>
                  <a:schemeClr val="accent2"/>
                </a:solidFill>
                <a:cs typeface="B Nazanin" panose="00000400000000000000" pitchFamily="2" charset="-78"/>
              </a:rPr>
              <a:t>2020پاورپوینتارائه</a:t>
            </a:r>
            <a:endParaRPr lang="en-US" sz="4000" b="1" dirty="0">
              <a:cs typeface="B Nazanin" panose="00000400000000000000" pitchFamily="2" charset="-78"/>
            </a:endParaRPr>
          </a:p>
        </p:txBody>
      </p:sp>
      <p:cxnSp>
        <p:nvCxnSpPr>
          <p:cNvPr id="27" name="Straight Connector 26">
            <a:extLst>
              <a:ext uri="{FF2B5EF4-FFF2-40B4-BE49-F238E27FC236}">
                <a16:creationId xmlns:a16="http://schemas.microsoft.com/office/drawing/2014/main" id="{E322A698-BBE8-472F-AFE9-D0F9A00A59DD}"/>
              </a:ext>
            </a:extLst>
          </p:cNvPr>
          <p:cNvCxnSpPr/>
          <p:nvPr/>
        </p:nvCxnSpPr>
        <p:spPr>
          <a:xfrm flipV="1">
            <a:off x="5775932" y="2606605"/>
            <a:ext cx="5662788" cy="4989"/>
          </a:xfrm>
          <a:prstGeom prst="line">
            <a:avLst/>
          </a:prstGeom>
          <a:ln w="22225" cap="rnd">
            <a:solidFill>
              <a:schemeClr val="tx1">
                <a:lumMod val="75000"/>
                <a:lumOff val="2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nvGrpSpPr>
          <p:cNvPr id="28" name="Group 27">
            <a:extLst>
              <a:ext uri="{FF2B5EF4-FFF2-40B4-BE49-F238E27FC236}">
                <a16:creationId xmlns:a16="http://schemas.microsoft.com/office/drawing/2014/main" id="{00FEE3B1-7667-4484-AEB5-69ACEC26CB29}"/>
              </a:ext>
            </a:extLst>
          </p:cNvPr>
          <p:cNvGrpSpPr/>
          <p:nvPr/>
        </p:nvGrpSpPr>
        <p:grpSpPr>
          <a:xfrm>
            <a:off x="5688807" y="2830622"/>
            <a:ext cx="5776366" cy="3560380"/>
            <a:chOff x="653473" y="4102428"/>
            <a:chExt cx="4431062" cy="3560380"/>
          </a:xfrm>
        </p:grpSpPr>
        <p:sp>
          <p:nvSpPr>
            <p:cNvPr id="29" name="TextBox 28">
              <a:extLst>
                <a:ext uri="{FF2B5EF4-FFF2-40B4-BE49-F238E27FC236}">
                  <a16:creationId xmlns:a16="http://schemas.microsoft.com/office/drawing/2014/main" id="{A0B70FED-8FE6-46A8-AB53-85EDFD5BADD6}"/>
                </a:ext>
              </a:extLst>
            </p:cNvPr>
            <p:cNvSpPr txBox="1"/>
            <p:nvPr/>
          </p:nvSpPr>
          <p:spPr>
            <a:xfrm>
              <a:off x="653473" y="4102428"/>
              <a:ext cx="4431062" cy="369332"/>
            </a:xfrm>
            <a:prstGeom prst="rect">
              <a:avLst/>
            </a:prstGeom>
            <a:noFill/>
          </p:spPr>
          <p:txBody>
            <a:bodyPr wrap="square" lIns="108000" rIns="108000" rtlCol="0">
              <a:spAutoFit/>
            </a:bodyPr>
            <a:lstStyle/>
            <a:p>
              <a:pPr algn="r" rtl="1"/>
              <a:r>
                <a:rPr lang="fa-IR" altLang="ko-KR" b="1" dirty="0">
                  <a:solidFill>
                    <a:schemeClr val="accent4"/>
                  </a:solidFill>
                  <a:cs typeface="B Nazanin" panose="00000400000000000000" pitchFamily="2" charset="-78"/>
                </a:rPr>
                <a:t>پاورپوینت ارائه</a:t>
              </a:r>
              <a:endParaRPr lang="ko-KR" altLang="en-US" b="1" dirty="0">
                <a:solidFill>
                  <a:schemeClr val="accent4"/>
                </a:solidFill>
                <a:cs typeface="B Nazanin" panose="00000400000000000000" pitchFamily="2" charset="-78"/>
              </a:endParaRPr>
            </a:p>
          </p:txBody>
        </p:sp>
        <p:sp>
          <p:nvSpPr>
            <p:cNvPr id="30" name="직사각형 1">
              <a:extLst>
                <a:ext uri="{FF2B5EF4-FFF2-40B4-BE49-F238E27FC236}">
                  <a16:creationId xmlns:a16="http://schemas.microsoft.com/office/drawing/2014/main" id="{7D3C25C7-962E-443B-A119-79DDED0B692E}"/>
                </a:ext>
              </a:extLst>
            </p:cNvPr>
            <p:cNvSpPr/>
            <p:nvPr/>
          </p:nvSpPr>
          <p:spPr>
            <a:xfrm>
              <a:off x="653473" y="4585042"/>
              <a:ext cx="4431061" cy="3077766"/>
            </a:xfrm>
            <a:prstGeom prst="rect">
              <a:avLst/>
            </a:prstGeom>
          </p:spPr>
          <p:txBody>
            <a:bodyPr wrap="square" anchor="ctr">
              <a:spAutoFit/>
            </a:bodyPr>
            <a:lstStyle/>
            <a:p>
              <a:pPr algn="r" defTabSz="1005840" rtl="1"/>
              <a:r>
                <a:rPr lang="fa-IR" altLang="ko-KR" sz="1400" dirty="0">
                  <a:cs typeface="B Nazanin" panose="00000400000000000000" pitchFamily="2" charset="-78"/>
                </a:rPr>
                <a:t>2008 ~ 2011 متن را اینجا بنویسید</a:t>
              </a:r>
            </a:p>
            <a:p>
              <a:pPr algn="r" defTabSz="1005840" rtl="1"/>
              <a:r>
                <a:rPr lang="fa-IR" altLang="ko-KR" sz="1200" dirty="0">
                  <a:cs typeface="B Nazanin" panose="00000400000000000000" pitchFamily="2" charset="-78"/>
                </a:rPr>
                <a:t>متن مثال: ارائه پاورپوینت مدرنی را دریافت کنید که به زیبایی طراحی شده است</a:t>
              </a:r>
            </a:p>
            <a:p>
              <a:pPr algn="r" defTabSz="1005840" rtl="1"/>
              <a:r>
                <a:rPr lang="en-US" altLang="ko-KR" sz="1200" dirty="0">
                  <a:cs typeface="B Nazanin" panose="00000400000000000000" pitchFamily="2" charset="-78"/>
                </a:rPr>
                <a:t>.</a:t>
              </a:r>
            </a:p>
            <a:p>
              <a:pPr algn="r" defTabSz="1005840" rtl="1"/>
              <a:r>
                <a:rPr lang="fa-IR" altLang="ko-KR" sz="1200" dirty="0">
                  <a:cs typeface="B Nazanin" panose="00000400000000000000" pitchFamily="2" charset="-78"/>
                </a:rPr>
                <a:t>من امیدوارم و معتقدم که این الگو وقت شما را خواهد داشت.</a:t>
              </a:r>
            </a:p>
            <a:p>
              <a:pPr algn="r" defTabSz="1005840" rtl="1"/>
              <a:endParaRPr lang="en-US" altLang="ko-KR" sz="1400" dirty="0">
                <a:cs typeface="B Nazanin" panose="00000400000000000000" pitchFamily="2" charset="-78"/>
              </a:endParaRPr>
            </a:p>
            <a:p>
              <a:pPr algn="r" defTabSz="1005840" rtl="1"/>
              <a:r>
                <a:rPr lang="fa-IR" altLang="ko-KR" sz="1400" dirty="0">
                  <a:cs typeface="B Nazanin" panose="00000400000000000000" pitchFamily="2" charset="-78"/>
                </a:rPr>
                <a:t>2011 ~ 2015 متن را اینجا بنویسید</a:t>
              </a:r>
            </a:p>
            <a:p>
              <a:pPr algn="r" defTabSz="1005840" rtl="1"/>
              <a:r>
                <a:rPr lang="fa-IR" altLang="ko-KR" sz="1200" dirty="0">
                  <a:cs typeface="B Nazanin" panose="00000400000000000000" pitchFamily="2" charset="-78"/>
                </a:rPr>
                <a:t>متن مثال: ارائه پاورپوینت مدرنی را دریافت کنید که به زیبایی طراحی شده است</a:t>
              </a:r>
            </a:p>
            <a:p>
              <a:pPr algn="r" defTabSz="1005840" rtl="1"/>
              <a:r>
                <a:rPr lang="fa-IR" altLang="ko-KR" sz="1200" dirty="0">
                  <a:cs typeface="B Nazanin" panose="00000400000000000000" pitchFamily="2" charset="-78"/>
                </a:rPr>
                <a:t> امیدوارم و معتقدم که این الگو وقت شما را خواهد داشت.</a:t>
              </a:r>
            </a:p>
            <a:p>
              <a:pPr algn="r" defTabSz="1005840" rtl="1"/>
              <a:endParaRPr lang="en-US" altLang="ko-KR" sz="1400" dirty="0">
                <a:cs typeface="B Nazanin" panose="00000400000000000000" pitchFamily="2" charset="-78"/>
              </a:endParaRPr>
            </a:p>
            <a:p>
              <a:pPr algn="r" defTabSz="1005840" rtl="1"/>
              <a:r>
                <a:rPr lang="fa-IR" altLang="ko-KR" sz="1400" dirty="0">
                  <a:cs typeface="B Nazanin" panose="00000400000000000000" pitchFamily="2" charset="-78"/>
                </a:rPr>
                <a:t>2015 ~ 2018 اینجا متن کنید</a:t>
              </a:r>
            </a:p>
            <a:p>
              <a:pPr algn="r" defTabSz="1005840" rtl="1"/>
              <a:r>
                <a:rPr lang="fa-IR" altLang="ko-KR" sz="1200" dirty="0">
                  <a:cs typeface="B Nazanin" panose="00000400000000000000" pitchFamily="2" charset="-78"/>
                </a:rPr>
                <a:t>متن مثال: ارائه پاورپوینت مدرنی را دریافت کنید که به زیبایی طراحی شده است</a:t>
              </a:r>
            </a:p>
            <a:p>
              <a:pPr algn="r" defTabSz="1005840" rtl="1"/>
              <a:r>
                <a:rPr lang="en-US" altLang="ko-KR" sz="1200" dirty="0">
                  <a:cs typeface="B Nazanin" panose="00000400000000000000" pitchFamily="2" charset="-78"/>
                </a:rPr>
                <a:t>                       </a:t>
              </a:r>
              <a:r>
                <a:rPr lang="fa-IR" altLang="ko-KR" sz="1200" dirty="0">
                  <a:cs typeface="B Nazanin" panose="00000400000000000000" pitchFamily="2" charset="-78"/>
                </a:rPr>
                <a:t> امیدوارم و معتقدم که این الگو وقت شما را خواهد داشت.</a:t>
              </a:r>
            </a:p>
            <a:p>
              <a:pPr algn="r" defTabSz="1005840" rtl="1"/>
              <a:endParaRPr lang="en-US" altLang="ko-KR" sz="1400" dirty="0">
                <a:cs typeface="B Nazanin" panose="00000400000000000000" pitchFamily="2" charset="-78"/>
              </a:endParaRPr>
            </a:p>
            <a:p>
              <a:pPr algn="r" defTabSz="1005840" rtl="1"/>
              <a:r>
                <a:rPr lang="en-US" altLang="ko-KR" sz="1200" dirty="0">
                  <a:solidFill>
                    <a:schemeClr val="tx1">
                      <a:lumMod val="75000"/>
                      <a:lumOff val="25000"/>
                    </a:schemeClr>
                  </a:solidFill>
                  <a:cs typeface="B Nazanin" panose="00000400000000000000" pitchFamily="2" charset="-78"/>
                </a:rPr>
                <a:t>.</a:t>
              </a:r>
              <a:endParaRPr lang="en-US" altLang="ko-KR" sz="1200" dirty="0">
                <a:cs typeface="B Nazanin" panose="00000400000000000000" pitchFamily="2" charset="-78"/>
              </a:endParaRPr>
            </a:p>
            <a:p>
              <a:pPr algn="r" defTabSz="1005840" rtl="1"/>
              <a:endParaRPr lang="en-US" altLang="ko-KR" sz="1400" dirty="0">
                <a:cs typeface="B Nazanin" panose="00000400000000000000" pitchFamily="2" charset="-78"/>
              </a:endParaRPr>
            </a:p>
          </p:txBody>
        </p:sp>
      </p:grpSp>
      <p:pic>
        <p:nvPicPr>
          <p:cNvPr id="12" name="Imagen 1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67210" y="1553723"/>
            <a:ext cx="5011859" cy="5019197"/>
          </a:xfrm>
          <a:prstGeom prst="rect">
            <a:avLst/>
          </a:prstGeom>
        </p:spPr>
      </p:pic>
    </p:spTree>
    <p:extLst>
      <p:ext uri="{BB962C8B-B14F-4D97-AF65-F5344CB8AC3E}">
        <p14:creationId xmlns:p14="http://schemas.microsoft.com/office/powerpoint/2010/main" val="416908296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D30DB58-77C4-4EA6-B23B-8D222A70D526}"/>
              </a:ext>
            </a:extLst>
          </p:cNvPr>
          <p:cNvSpPr>
            <a:spLocks noGrp="1"/>
          </p:cNvSpPr>
          <p:nvPr>
            <p:ph type="pic" sz="quarter" idx="14"/>
          </p:nvPr>
        </p:nvSpPr>
        <p:spPr/>
        <p:txBody>
          <a:bodyPr/>
          <a:lstStyle/>
          <a:p>
            <a:endParaRPr dirty="0">
              <a:cs typeface="B Nazanin" panose="00000400000000000000" pitchFamily="2" charset="-78"/>
            </a:endParaRPr>
          </a:p>
        </p:txBody>
      </p:sp>
      <p:grpSp>
        <p:nvGrpSpPr>
          <p:cNvPr id="12" name="Group 11">
            <a:extLst>
              <a:ext uri="{FF2B5EF4-FFF2-40B4-BE49-F238E27FC236}">
                <a16:creationId xmlns:a16="http://schemas.microsoft.com/office/drawing/2014/main" id="{D632AC77-AAFF-4586-88AF-E3FA0E83868A}"/>
              </a:ext>
            </a:extLst>
          </p:cNvPr>
          <p:cNvGrpSpPr/>
          <p:nvPr/>
        </p:nvGrpSpPr>
        <p:grpSpPr>
          <a:xfrm>
            <a:off x="442807" y="4991888"/>
            <a:ext cx="1975499" cy="754210"/>
            <a:chOff x="1696746" y="1720383"/>
            <a:chExt cx="1371977" cy="754210"/>
          </a:xfrm>
        </p:grpSpPr>
        <p:sp>
          <p:nvSpPr>
            <p:cNvPr id="13" name="TextBox 12">
              <a:extLst>
                <a:ext uri="{FF2B5EF4-FFF2-40B4-BE49-F238E27FC236}">
                  <a16:creationId xmlns:a16="http://schemas.microsoft.com/office/drawing/2014/main" id="{0ACD7AB7-D579-4608-83DB-B0C1F2BF5DC3}"/>
                </a:ext>
              </a:extLst>
            </p:cNvPr>
            <p:cNvSpPr txBox="1"/>
            <p:nvPr/>
          </p:nvSpPr>
          <p:spPr>
            <a:xfrm>
              <a:off x="1724504" y="2012928"/>
              <a:ext cx="1344219" cy="461665"/>
            </a:xfrm>
            <a:prstGeom prst="rect">
              <a:avLst/>
            </a:prstGeom>
            <a:noFill/>
          </p:spPr>
          <p:txBody>
            <a:bodyPr wrap="square" rtlCol="0">
              <a:spAutoFit/>
            </a:bodyPr>
            <a:lstStyle/>
            <a:p>
              <a:pPr algn="r"/>
              <a:r>
                <a:rPr lang="fa-IR" altLang="ko-KR" sz="1200" dirty="0">
                  <a:solidFill>
                    <a:schemeClr val="tx1">
                      <a:lumMod val="95000"/>
                      <a:lumOff val="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95000"/>
                    <a:lumOff val="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CC44BABA-DC62-4A59-A0A0-E7EE0050195E}"/>
                </a:ext>
              </a:extLst>
            </p:cNvPr>
            <p:cNvSpPr txBox="1"/>
            <p:nvPr/>
          </p:nvSpPr>
          <p:spPr>
            <a:xfrm>
              <a:off x="1696746" y="1720383"/>
              <a:ext cx="1349041" cy="307777"/>
            </a:xfrm>
            <a:prstGeom prst="rect">
              <a:avLst/>
            </a:prstGeom>
            <a:noFill/>
          </p:spPr>
          <p:txBody>
            <a:bodyPr wrap="square" lIns="108000" rIns="108000" rtlCol="0">
              <a:spAutoFit/>
            </a:bodyPr>
            <a:lstStyle/>
            <a:p>
              <a:pPr algn="r"/>
              <a:r>
                <a:rPr lang="fa-IR" altLang="ko-KR" sz="1400" b="1" dirty="0">
                  <a:solidFill>
                    <a:schemeClr val="tx1">
                      <a:lumMod val="95000"/>
                      <a:lumOff val="5000"/>
                    </a:schemeClr>
                  </a:solidFill>
                  <a:cs typeface="B Nazanin" panose="00000400000000000000" pitchFamily="2" charset="-78"/>
                </a:rPr>
                <a:t>عنوان مطالب</a:t>
              </a:r>
              <a:endParaRPr lang="ko-KR" altLang="en-US" sz="1400" b="1" dirty="0">
                <a:solidFill>
                  <a:schemeClr val="tx1">
                    <a:lumMod val="95000"/>
                    <a:lumOff val="5000"/>
                  </a:schemeClr>
                </a:solidFill>
                <a:cs typeface="B Nazanin" panose="00000400000000000000" pitchFamily="2" charset="-78"/>
              </a:endParaRPr>
            </a:p>
          </p:txBody>
        </p:sp>
      </p:grpSp>
      <p:grpSp>
        <p:nvGrpSpPr>
          <p:cNvPr id="18" name="Group 17">
            <a:extLst>
              <a:ext uri="{FF2B5EF4-FFF2-40B4-BE49-F238E27FC236}">
                <a16:creationId xmlns:a16="http://schemas.microsoft.com/office/drawing/2014/main" id="{A98643C9-F7A5-4568-8D3F-C4FE6158F643}"/>
              </a:ext>
            </a:extLst>
          </p:cNvPr>
          <p:cNvGrpSpPr/>
          <p:nvPr/>
        </p:nvGrpSpPr>
        <p:grpSpPr>
          <a:xfrm>
            <a:off x="7455565" y="5410181"/>
            <a:ext cx="1975499" cy="754210"/>
            <a:chOff x="1696746" y="1720383"/>
            <a:chExt cx="1371977" cy="754210"/>
          </a:xfrm>
        </p:grpSpPr>
        <p:sp>
          <p:nvSpPr>
            <p:cNvPr id="19" name="TextBox 18">
              <a:extLst>
                <a:ext uri="{FF2B5EF4-FFF2-40B4-BE49-F238E27FC236}">
                  <a16:creationId xmlns:a16="http://schemas.microsoft.com/office/drawing/2014/main" id="{B8C9CE65-83E6-4D01-97DC-4FFEAB31785A}"/>
                </a:ext>
              </a:extLst>
            </p:cNvPr>
            <p:cNvSpPr txBox="1"/>
            <p:nvPr/>
          </p:nvSpPr>
          <p:spPr>
            <a:xfrm>
              <a:off x="1724504" y="2012928"/>
              <a:ext cx="1344219" cy="461665"/>
            </a:xfrm>
            <a:prstGeom prst="rect">
              <a:avLst/>
            </a:prstGeom>
            <a:noFill/>
          </p:spPr>
          <p:txBody>
            <a:bodyPr wrap="square" rtlCol="0">
              <a:spAutoFit/>
            </a:bodyPr>
            <a:lstStyle/>
            <a:p>
              <a:pPr algn="r" rtl="1"/>
              <a:r>
                <a:rPr lang="fa-IR" altLang="ko-KR" sz="1200" dirty="0">
                  <a:solidFill>
                    <a:schemeClr val="tx1">
                      <a:lumMod val="95000"/>
                      <a:lumOff val="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95000"/>
                    <a:lumOff val="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81E88ACB-3F43-4BBC-BFB6-D5A0C454DEB8}"/>
                </a:ext>
              </a:extLst>
            </p:cNvPr>
            <p:cNvSpPr txBox="1"/>
            <p:nvPr/>
          </p:nvSpPr>
          <p:spPr>
            <a:xfrm>
              <a:off x="1696746" y="1720383"/>
              <a:ext cx="1349041" cy="307777"/>
            </a:xfrm>
            <a:prstGeom prst="rect">
              <a:avLst/>
            </a:prstGeom>
            <a:noFill/>
          </p:spPr>
          <p:txBody>
            <a:bodyPr wrap="square" lIns="108000" rIns="108000" rtlCol="0">
              <a:spAutoFit/>
            </a:bodyPr>
            <a:lstStyle/>
            <a:p>
              <a:pPr algn="r" rtl="1"/>
              <a:r>
                <a:rPr lang="fa-IR" altLang="ko-KR" sz="1400" b="1" dirty="0">
                  <a:solidFill>
                    <a:schemeClr val="tx1">
                      <a:lumMod val="95000"/>
                      <a:lumOff val="5000"/>
                    </a:schemeClr>
                  </a:solidFill>
                  <a:cs typeface="B Nazanin" panose="00000400000000000000" pitchFamily="2" charset="-78"/>
                </a:rPr>
                <a:t>عنوان مطالب</a:t>
              </a:r>
              <a:endParaRPr lang="ko-KR" altLang="en-US" sz="1400" b="1" dirty="0">
                <a:solidFill>
                  <a:schemeClr val="tx1">
                    <a:lumMod val="95000"/>
                    <a:lumOff val="5000"/>
                  </a:schemeClr>
                </a:solidFill>
                <a:cs typeface="B Nazanin" panose="00000400000000000000" pitchFamily="2" charset="-78"/>
              </a:endParaRPr>
            </a:p>
          </p:txBody>
        </p:sp>
      </p:grpSp>
      <p:grpSp>
        <p:nvGrpSpPr>
          <p:cNvPr id="21" name="Group 20">
            <a:extLst>
              <a:ext uri="{FF2B5EF4-FFF2-40B4-BE49-F238E27FC236}">
                <a16:creationId xmlns:a16="http://schemas.microsoft.com/office/drawing/2014/main" id="{6F0AA313-0A81-4C86-8AFB-7D84873E1BD7}"/>
              </a:ext>
            </a:extLst>
          </p:cNvPr>
          <p:cNvGrpSpPr/>
          <p:nvPr/>
        </p:nvGrpSpPr>
        <p:grpSpPr>
          <a:xfrm>
            <a:off x="2780393" y="5410181"/>
            <a:ext cx="1975499" cy="754210"/>
            <a:chOff x="1696746" y="1720383"/>
            <a:chExt cx="1371977" cy="754210"/>
          </a:xfrm>
        </p:grpSpPr>
        <p:sp>
          <p:nvSpPr>
            <p:cNvPr id="22" name="TextBox 21">
              <a:extLst>
                <a:ext uri="{FF2B5EF4-FFF2-40B4-BE49-F238E27FC236}">
                  <a16:creationId xmlns:a16="http://schemas.microsoft.com/office/drawing/2014/main" id="{90F2FD28-4246-4131-B1C7-E9D0FFD8490E}"/>
                </a:ext>
              </a:extLst>
            </p:cNvPr>
            <p:cNvSpPr txBox="1"/>
            <p:nvPr/>
          </p:nvSpPr>
          <p:spPr>
            <a:xfrm>
              <a:off x="1724504" y="2012928"/>
              <a:ext cx="1344219" cy="461665"/>
            </a:xfrm>
            <a:prstGeom prst="rect">
              <a:avLst/>
            </a:prstGeom>
            <a:noFill/>
          </p:spPr>
          <p:txBody>
            <a:bodyPr wrap="square" rtlCol="0">
              <a:spAutoFit/>
            </a:bodyPr>
            <a:lstStyle/>
            <a:p>
              <a:pPr algn="r"/>
              <a:r>
                <a:rPr lang="fa-IR" altLang="ko-KR" sz="1200" dirty="0">
                  <a:solidFill>
                    <a:schemeClr val="tx1">
                      <a:lumMod val="95000"/>
                      <a:lumOff val="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95000"/>
                    <a:lumOff val="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6D825F14-65E8-4F10-951A-2F120F7F5366}"/>
                </a:ext>
              </a:extLst>
            </p:cNvPr>
            <p:cNvSpPr txBox="1"/>
            <p:nvPr/>
          </p:nvSpPr>
          <p:spPr>
            <a:xfrm>
              <a:off x="1696746" y="1720383"/>
              <a:ext cx="1349041" cy="307777"/>
            </a:xfrm>
            <a:prstGeom prst="rect">
              <a:avLst/>
            </a:prstGeom>
            <a:noFill/>
          </p:spPr>
          <p:txBody>
            <a:bodyPr wrap="square" lIns="108000" rIns="108000" rtlCol="0">
              <a:spAutoFit/>
            </a:bodyPr>
            <a:lstStyle/>
            <a:p>
              <a:pPr algn="r"/>
              <a:r>
                <a:rPr lang="fa-IR" altLang="ko-KR" sz="1400" b="1" dirty="0">
                  <a:solidFill>
                    <a:schemeClr val="tx1">
                      <a:lumMod val="95000"/>
                      <a:lumOff val="5000"/>
                    </a:schemeClr>
                  </a:solidFill>
                  <a:cs typeface="B Nazanin" panose="00000400000000000000" pitchFamily="2" charset="-78"/>
                </a:rPr>
                <a:t>عنوان مطالب</a:t>
              </a:r>
              <a:endParaRPr lang="ko-KR" altLang="en-US" sz="1400" b="1" dirty="0">
                <a:solidFill>
                  <a:schemeClr val="tx1">
                    <a:lumMod val="95000"/>
                    <a:lumOff val="5000"/>
                  </a:schemeClr>
                </a:solidFill>
                <a:cs typeface="B Nazanin" panose="00000400000000000000" pitchFamily="2" charset="-78"/>
              </a:endParaRPr>
            </a:p>
          </p:txBody>
        </p:sp>
      </p:grpSp>
      <p:grpSp>
        <p:nvGrpSpPr>
          <p:cNvPr id="24" name="Group 23">
            <a:extLst>
              <a:ext uri="{FF2B5EF4-FFF2-40B4-BE49-F238E27FC236}">
                <a16:creationId xmlns:a16="http://schemas.microsoft.com/office/drawing/2014/main" id="{5547E32F-C868-46D9-AF40-B3BA680B9B2E}"/>
              </a:ext>
            </a:extLst>
          </p:cNvPr>
          <p:cNvGrpSpPr/>
          <p:nvPr/>
        </p:nvGrpSpPr>
        <p:grpSpPr>
          <a:xfrm>
            <a:off x="5117979" y="5556095"/>
            <a:ext cx="1975499" cy="754210"/>
            <a:chOff x="1696746" y="1720383"/>
            <a:chExt cx="1371977" cy="754210"/>
          </a:xfrm>
        </p:grpSpPr>
        <p:sp>
          <p:nvSpPr>
            <p:cNvPr id="25" name="TextBox 24">
              <a:extLst>
                <a:ext uri="{FF2B5EF4-FFF2-40B4-BE49-F238E27FC236}">
                  <a16:creationId xmlns:a16="http://schemas.microsoft.com/office/drawing/2014/main" id="{DB709F7C-824D-4FC9-9A3C-9A84CFC2A0AC}"/>
                </a:ext>
              </a:extLst>
            </p:cNvPr>
            <p:cNvSpPr txBox="1"/>
            <p:nvPr/>
          </p:nvSpPr>
          <p:spPr>
            <a:xfrm>
              <a:off x="1724504" y="2012928"/>
              <a:ext cx="1344219" cy="461665"/>
            </a:xfrm>
            <a:prstGeom prst="rect">
              <a:avLst/>
            </a:prstGeom>
            <a:noFill/>
          </p:spPr>
          <p:txBody>
            <a:bodyPr wrap="square" rtlCol="0">
              <a:spAutoFit/>
            </a:bodyPr>
            <a:lstStyle/>
            <a:p>
              <a:pPr algn="ctr"/>
              <a:r>
                <a:rPr lang="fa-IR" altLang="ko-KR" sz="1200" dirty="0">
                  <a:solidFill>
                    <a:schemeClr val="tx1">
                      <a:lumMod val="95000"/>
                      <a:lumOff val="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95000"/>
                    <a:lumOff val="5000"/>
                  </a:schemeClr>
                </a:solidFill>
                <a:cs typeface="B Nazanin" panose="00000400000000000000" pitchFamily="2" charset="-78"/>
              </a:endParaRPr>
            </a:p>
          </p:txBody>
        </p:sp>
        <p:sp>
          <p:nvSpPr>
            <p:cNvPr id="26" name="TextBox 25">
              <a:extLst>
                <a:ext uri="{FF2B5EF4-FFF2-40B4-BE49-F238E27FC236}">
                  <a16:creationId xmlns:a16="http://schemas.microsoft.com/office/drawing/2014/main" id="{1BC30961-AB90-4C4A-A6A1-9858912090D8}"/>
                </a:ext>
              </a:extLst>
            </p:cNvPr>
            <p:cNvSpPr txBox="1"/>
            <p:nvPr/>
          </p:nvSpPr>
          <p:spPr>
            <a:xfrm>
              <a:off x="1696746" y="1720383"/>
              <a:ext cx="1349041" cy="307777"/>
            </a:xfrm>
            <a:prstGeom prst="rect">
              <a:avLst/>
            </a:prstGeom>
            <a:noFill/>
          </p:spPr>
          <p:txBody>
            <a:bodyPr wrap="square" lIns="108000" rIns="108000" rtlCol="0">
              <a:spAutoFit/>
            </a:bodyPr>
            <a:lstStyle/>
            <a:p>
              <a:pPr algn="ctr"/>
              <a:r>
                <a:rPr lang="fa-IR" altLang="ko-KR" sz="1400" b="1" dirty="0">
                  <a:solidFill>
                    <a:schemeClr val="tx1">
                      <a:lumMod val="95000"/>
                      <a:lumOff val="5000"/>
                    </a:schemeClr>
                  </a:solidFill>
                  <a:cs typeface="B Nazanin" panose="00000400000000000000" pitchFamily="2" charset="-78"/>
                </a:rPr>
                <a:t>عنوان مطالب</a:t>
              </a:r>
              <a:endParaRPr lang="ko-KR" altLang="en-US" sz="1400" b="1" dirty="0">
                <a:solidFill>
                  <a:schemeClr val="tx1">
                    <a:lumMod val="95000"/>
                    <a:lumOff val="5000"/>
                  </a:schemeClr>
                </a:solidFill>
                <a:cs typeface="B Nazanin" panose="00000400000000000000" pitchFamily="2" charset="-78"/>
              </a:endParaRPr>
            </a:p>
          </p:txBody>
        </p:sp>
      </p:grpSp>
      <p:grpSp>
        <p:nvGrpSpPr>
          <p:cNvPr id="27" name="Group 26">
            <a:extLst>
              <a:ext uri="{FF2B5EF4-FFF2-40B4-BE49-F238E27FC236}">
                <a16:creationId xmlns:a16="http://schemas.microsoft.com/office/drawing/2014/main" id="{17B4F01A-7CEE-4F99-B546-EC94E38CCD06}"/>
              </a:ext>
            </a:extLst>
          </p:cNvPr>
          <p:cNvGrpSpPr/>
          <p:nvPr/>
        </p:nvGrpSpPr>
        <p:grpSpPr>
          <a:xfrm>
            <a:off x="9793150" y="4991888"/>
            <a:ext cx="1975499" cy="754210"/>
            <a:chOff x="1696746" y="1720383"/>
            <a:chExt cx="1371977" cy="754210"/>
          </a:xfrm>
        </p:grpSpPr>
        <p:sp>
          <p:nvSpPr>
            <p:cNvPr id="28" name="TextBox 27">
              <a:extLst>
                <a:ext uri="{FF2B5EF4-FFF2-40B4-BE49-F238E27FC236}">
                  <a16:creationId xmlns:a16="http://schemas.microsoft.com/office/drawing/2014/main" id="{61939170-389B-49F2-9A6B-417E96DFAD73}"/>
                </a:ext>
              </a:extLst>
            </p:cNvPr>
            <p:cNvSpPr txBox="1"/>
            <p:nvPr/>
          </p:nvSpPr>
          <p:spPr>
            <a:xfrm>
              <a:off x="1724504" y="2012928"/>
              <a:ext cx="1344219" cy="461665"/>
            </a:xfrm>
            <a:prstGeom prst="rect">
              <a:avLst/>
            </a:prstGeom>
            <a:noFill/>
          </p:spPr>
          <p:txBody>
            <a:bodyPr wrap="square" rtlCol="0">
              <a:spAutoFit/>
            </a:bodyPr>
            <a:lstStyle/>
            <a:p>
              <a:pPr algn="r" rtl="1"/>
              <a:r>
                <a:rPr lang="fa-IR" altLang="ko-KR" sz="1200" dirty="0">
                  <a:solidFill>
                    <a:schemeClr val="tx1">
                      <a:lumMod val="95000"/>
                      <a:lumOff val="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95000"/>
                    <a:lumOff val="5000"/>
                  </a:schemeClr>
                </a:solidFill>
                <a:cs typeface="B Nazanin" panose="00000400000000000000" pitchFamily="2" charset="-78"/>
              </a:endParaRPr>
            </a:p>
          </p:txBody>
        </p:sp>
        <p:sp>
          <p:nvSpPr>
            <p:cNvPr id="29" name="TextBox 28">
              <a:extLst>
                <a:ext uri="{FF2B5EF4-FFF2-40B4-BE49-F238E27FC236}">
                  <a16:creationId xmlns:a16="http://schemas.microsoft.com/office/drawing/2014/main" id="{A2E01666-AC36-4561-B4A7-9FF94FDFA0A3}"/>
                </a:ext>
              </a:extLst>
            </p:cNvPr>
            <p:cNvSpPr txBox="1"/>
            <p:nvPr/>
          </p:nvSpPr>
          <p:spPr>
            <a:xfrm>
              <a:off x="1696746" y="1720383"/>
              <a:ext cx="1349041" cy="307777"/>
            </a:xfrm>
            <a:prstGeom prst="rect">
              <a:avLst/>
            </a:prstGeom>
            <a:noFill/>
          </p:spPr>
          <p:txBody>
            <a:bodyPr wrap="square" lIns="108000" rIns="108000" rtlCol="0">
              <a:spAutoFit/>
            </a:bodyPr>
            <a:lstStyle/>
            <a:p>
              <a:pPr algn="r" rtl="1"/>
              <a:r>
                <a:rPr lang="fa-IR" altLang="ko-KR" sz="1400" b="1" dirty="0">
                  <a:solidFill>
                    <a:schemeClr val="tx1">
                      <a:lumMod val="95000"/>
                      <a:lumOff val="5000"/>
                    </a:schemeClr>
                  </a:solidFill>
                  <a:cs typeface="B Nazanin" panose="00000400000000000000" pitchFamily="2" charset="-78"/>
                </a:rPr>
                <a:t>عنوان مطالب</a:t>
              </a:r>
              <a:endParaRPr lang="ko-KR" altLang="en-US" sz="1400" b="1" dirty="0">
                <a:solidFill>
                  <a:schemeClr val="tx1">
                    <a:lumMod val="95000"/>
                    <a:lumOff val="5000"/>
                  </a:schemeClr>
                </a:solidFill>
                <a:cs typeface="B Nazanin" panose="00000400000000000000" pitchFamily="2" charset="-78"/>
              </a:endParaRPr>
            </a:p>
          </p:txBody>
        </p:sp>
      </p:grpSp>
      <p:sp>
        <p:nvSpPr>
          <p:cNvPr id="33" name="TextBox 32">
            <a:extLst>
              <a:ext uri="{FF2B5EF4-FFF2-40B4-BE49-F238E27FC236}">
                <a16:creationId xmlns:a16="http://schemas.microsoft.com/office/drawing/2014/main" id="{35617397-D93B-49B6-AB10-96383127EF7D}"/>
              </a:ext>
            </a:extLst>
          </p:cNvPr>
          <p:cNvSpPr txBox="1"/>
          <p:nvPr/>
        </p:nvSpPr>
        <p:spPr>
          <a:xfrm>
            <a:off x="721094" y="523696"/>
            <a:ext cx="3394423" cy="1477328"/>
          </a:xfrm>
          <a:prstGeom prst="rect">
            <a:avLst/>
          </a:prstGeom>
          <a:noFill/>
        </p:spPr>
        <p:txBody>
          <a:bodyPr wrap="square" lIns="36000" tIns="0" rIns="36000" bIns="0" rtlCol="0" anchor="ctr">
            <a:spAutoFit/>
          </a:bodyPr>
          <a:lstStyle/>
          <a:p>
            <a:pPr algn="r" rtl="1"/>
            <a:r>
              <a:rPr lang="fa-IR" altLang="ko-KR" sz="3200" dirty="0">
                <a:solidFill>
                  <a:schemeClr val="accent2">
                    <a:lumMod val="75000"/>
                  </a:schemeClr>
                </a:solidFill>
                <a:latin typeface="+mj-lt"/>
                <a:cs typeface="B Nazanin" panose="00000400000000000000" pitchFamily="2" charset="-78"/>
              </a:rPr>
              <a:t>ما ایجاد می کنیم</a:t>
            </a:r>
          </a:p>
          <a:p>
            <a:pPr algn="r" rtl="1"/>
            <a:r>
              <a:rPr lang="fa-IR" altLang="ko-KR" sz="3200" dirty="0">
                <a:solidFill>
                  <a:schemeClr val="accent2">
                    <a:lumMod val="75000"/>
                  </a:schemeClr>
                </a:solidFill>
                <a:latin typeface="+mj-lt"/>
                <a:cs typeface="B Nazanin" panose="00000400000000000000" pitchFamily="2" charset="-78"/>
              </a:rPr>
              <a:t>حرفه ای با کیفیت</a:t>
            </a:r>
          </a:p>
          <a:p>
            <a:pPr algn="r" rtl="1"/>
            <a:r>
              <a:rPr lang="fa-IR" altLang="ko-KR" sz="3200" dirty="0">
                <a:solidFill>
                  <a:schemeClr val="accent2">
                    <a:lumMod val="75000"/>
                  </a:schemeClr>
                </a:solidFill>
                <a:latin typeface="+mj-lt"/>
                <a:cs typeface="B Nazanin" panose="00000400000000000000" pitchFamily="2" charset="-78"/>
              </a:rPr>
              <a:t>ارائه </a:t>
            </a:r>
            <a:r>
              <a:rPr lang="en-US" altLang="ko-KR" sz="3200" dirty="0">
                <a:solidFill>
                  <a:schemeClr val="accent2">
                    <a:lumMod val="75000"/>
                  </a:schemeClr>
                </a:solidFill>
                <a:latin typeface="+mj-lt"/>
                <a:cs typeface="B Nazanin" panose="00000400000000000000" pitchFamily="2" charset="-78"/>
              </a:rPr>
              <a:t>PPT</a:t>
            </a:r>
            <a:endParaRPr lang="ko-KR" altLang="en-US" sz="3200" dirty="0">
              <a:solidFill>
                <a:schemeClr val="accent2">
                  <a:lumMod val="75000"/>
                </a:schemeClr>
              </a:solidFill>
              <a:latin typeface="+mj-lt"/>
              <a:cs typeface="B Nazanin" panose="00000400000000000000" pitchFamily="2" charset="-78"/>
            </a:endParaRPr>
          </a:p>
        </p:txBody>
      </p:sp>
    </p:spTree>
    <p:extLst>
      <p:ext uri="{BB962C8B-B14F-4D97-AF65-F5344CB8AC3E}">
        <p14:creationId xmlns:p14="http://schemas.microsoft.com/office/powerpoint/2010/main" val="40973592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11"/>
          <p:cNvSpPr/>
          <p:nvPr/>
        </p:nvSpPr>
        <p:spPr bwMode="auto">
          <a:xfrm>
            <a:off x="1005299" y="3118469"/>
            <a:ext cx="1903670" cy="1625991"/>
          </a:xfrm>
          <a:custGeom>
            <a:avLst/>
            <a:gdLst>
              <a:gd name="T0" fmla="*/ 0 w 330"/>
              <a:gd name="T1" fmla="*/ 292 h 292"/>
              <a:gd name="T2" fmla="*/ 92 w 330"/>
              <a:gd name="T3" fmla="*/ 168 h 292"/>
              <a:gd name="T4" fmla="*/ 284 w 330"/>
              <a:gd name="T5" fmla="*/ 0 h 292"/>
              <a:gd name="T6" fmla="*/ 330 w 330"/>
              <a:gd name="T7" fmla="*/ 69 h 292"/>
              <a:gd name="T8" fmla="*/ 200 w 330"/>
              <a:gd name="T9" fmla="*/ 176 h 292"/>
              <a:gd name="T10" fmla="*/ 98 w 330"/>
              <a:gd name="T11" fmla="*/ 291 h 292"/>
              <a:gd name="T12" fmla="*/ 0 w 330"/>
              <a:gd name="T13" fmla="*/ 292 h 292"/>
            </a:gdLst>
            <a:ahLst/>
            <a:cxnLst>
              <a:cxn ang="0">
                <a:pos x="T0" y="T1"/>
              </a:cxn>
              <a:cxn ang="0">
                <a:pos x="T2" y="T3"/>
              </a:cxn>
              <a:cxn ang="0">
                <a:pos x="T4" y="T5"/>
              </a:cxn>
              <a:cxn ang="0">
                <a:pos x="T6" y="T7"/>
              </a:cxn>
              <a:cxn ang="0">
                <a:pos x="T8" y="T9"/>
              </a:cxn>
              <a:cxn ang="0">
                <a:pos x="T10" y="T11"/>
              </a:cxn>
              <a:cxn ang="0">
                <a:pos x="T12" y="T13"/>
              </a:cxn>
            </a:cxnLst>
            <a:rect l="0" t="0" r="r" b="b"/>
            <a:pathLst>
              <a:path w="330" h="292">
                <a:moveTo>
                  <a:pt x="0" y="292"/>
                </a:moveTo>
                <a:cubicBezTo>
                  <a:pt x="24" y="254"/>
                  <a:pt x="54" y="211"/>
                  <a:pt x="92" y="168"/>
                </a:cubicBezTo>
                <a:cubicBezTo>
                  <a:pt x="158" y="92"/>
                  <a:pt x="227" y="38"/>
                  <a:pt x="284" y="0"/>
                </a:cubicBezTo>
                <a:cubicBezTo>
                  <a:pt x="299" y="23"/>
                  <a:pt x="315" y="46"/>
                  <a:pt x="330" y="69"/>
                </a:cubicBezTo>
                <a:cubicBezTo>
                  <a:pt x="290" y="96"/>
                  <a:pt x="246" y="132"/>
                  <a:pt x="200" y="176"/>
                </a:cubicBezTo>
                <a:cubicBezTo>
                  <a:pt x="159" y="216"/>
                  <a:pt x="125" y="255"/>
                  <a:pt x="98" y="291"/>
                </a:cubicBezTo>
                <a:cubicBezTo>
                  <a:pt x="65" y="291"/>
                  <a:pt x="32" y="292"/>
                  <a:pt x="0" y="292"/>
                </a:cubicBezTo>
                <a:close/>
              </a:path>
            </a:pathLst>
          </a:custGeom>
          <a:solidFill>
            <a:srgbClr val="1865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7" name="Freeform 412"/>
          <p:cNvSpPr/>
          <p:nvPr/>
        </p:nvSpPr>
        <p:spPr bwMode="auto">
          <a:xfrm>
            <a:off x="2695074" y="2212858"/>
            <a:ext cx="2245901" cy="1255513"/>
          </a:xfrm>
          <a:custGeom>
            <a:avLst/>
            <a:gdLst>
              <a:gd name="T0" fmla="*/ 0 w 391"/>
              <a:gd name="T1" fmla="*/ 158 h 225"/>
              <a:gd name="T2" fmla="*/ 184 w 391"/>
              <a:gd name="T3" fmla="*/ 58 h 225"/>
              <a:gd name="T4" fmla="*/ 375 w 391"/>
              <a:gd name="T5" fmla="*/ 0 h 225"/>
              <a:gd name="T6" fmla="*/ 391 w 391"/>
              <a:gd name="T7" fmla="*/ 80 h 225"/>
              <a:gd name="T8" fmla="*/ 237 w 391"/>
              <a:gd name="T9" fmla="*/ 124 h 225"/>
              <a:gd name="T10" fmla="*/ 44 w 391"/>
              <a:gd name="T11" fmla="*/ 225 h 225"/>
              <a:gd name="T12" fmla="*/ 0 w 391"/>
              <a:gd name="T13" fmla="*/ 158 h 225"/>
            </a:gdLst>
            <a:ahLst/>
            <a:cxnLst>
              <a:cxn ang="0">
                <a:pos x="T0" y="T1"/>
              </a:cxn>
              <a:cxn ang="0">
                <a:pos x="T2" y="T3"/>
              </a:cxn>
              <a:cxn ang="0">
                <a:pos x="T4" y="T5"/>
              </a:cxn>
              <a:cxn ang="0">
                <a:pos x="T6" y="T7"/>
              </a:cxn>
              <a:cxn ang="0">
                <a:pos x="T8" y="T9"/>
              </a:cxn>
              <a:cxn ang="0">
                <a:pos x="T10" y="T11"/>
              </a:cxn>
              <a:cxn ang="0">
                <a:pos x="T12" y="T13"/>
              </a:cxn>
            </a:cxnLst>
            <a:rect l="0" t="0" r="r" b="b"/>
            <a:pathLst>
              <a:path w="391" h="225">
                <a:moveTo>
                  <a:pt x="0" y="158"/>
                </a:moveTo>
                <a:cubicBezTo>
                  <a:pt x="46" y="126"/>
                  <a:pt x="108" y="89"/>
                  <a:pt x="184" y="58"/>
                </a:cubicBezTo>
                <a:cubicBezTo>
                  <a:pt x="256" y="28"/>
                  <a:pt x="321" y="11"/>
                  <a:pt x="375" y="0"/>
                </a:cubicBezTo>
                <a:cubicBezTo>
                  <a:pt x="380" y="27"/>
                  <a:pt x="386" y="53"/>
                  <a:pt x="391" y="80"/>
                </a:cubicBezTo>
                <a:cubicBezTo>
                  <a:pt x="346" y="88"/>
                  <a:pt x="294" y="102"/>
                  <a:pt x="237" y="124"/>
                </a:cubicBezTo>
                <a:cubicBezTo>
                  <a:pt x="157" y="154"/>
                  <a:pt x="93" y="192"/>
                  <a:pt x="44" y="225"/>
                </a:cubicBezTo>
                <a:cubicBezTo>
                  <a:pt x="29" y="203"/>
                  <a:pt x="15" y="181"/>
                  <a:pt x="0" y="158"/>
                </a:cubicBezTo>
                <a:close/>
              </a:path>
            </a:pathLst>
          </a:custGeom>
          <a:solidFill>
            <a:srgbClr val="1A88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8" name="Freeform 413"/>
          <p:cNvSpPr/>
          <p:nvPr/>
        </p:nvSpPr>
        <p:spPr bwMode="auto">
          <a:xfrm>
            <a:off x="4898183" y="2089365"/>
            <a:ext cx="2374238" cy="555723"/>
          </a:xfrm>
          <a:custGeom>
            <a:avLst/>
            <a:gdLst>
              <a:gd name="T0" fmla="*/ 0 w 408"/>
              <a:gd name="T1" fmla="*/ 19 h 102"/>
              <a:gd name="T2" fmla="*/ 17 w 408"/>
              <a:gd name="T3" fmla="*/ 102 h 102"/>
              <a:gd name="T4" fmla="*/ 174 w 408"/>
              <a:gd name="T5" fmla="*/ 83 h 102"/>
              <a:gd name="T6" fmla="*/ 394 w 408"/>
              <a:gd name="T7" fmla="*/ 101 h 102"/>
              <a:gd name="T8" fmla="*/ 408 w 408"/>
              <a:gd name="T9" fmla="*/ 19 h 102"/>
              <a:gd name="T10" fmla="*/ 191 w 408"/>
              <a:gd name="T11" fmla="*/ 1 h 102"/>
              <a:gd name="T12" fmla="*/ 0 w 408"/>
              <a:gd name="T13" fmla="*/ 19 h 102"/>
            </a:gdLst>
            <a:ahLst/>
            <a:cxnLst>
              <a:cxn ang="0">
                <a:pos x="T0" y="T1"/>
              </a:cxn>
              <a:cxn ang="0">
                <a:pos x="T2" y="T3"/>
              </a:cxn>
              <a:cxn ang="0">
                <a:pos x="T4" y="T5"/>
              </a:cxn>
              <a:cxn ang="0">
                <a:pos x="T6" y="T7"/>
              </a:cxn>
              <a:cxn ang="0">
                <a:pos x="T8" y="T9"/>
              </a:cxn>
              <a:cxn ang="0">
                <a:pos x="T10" y="T11"/>
              </a:cxn>
              <a:cxn ang="0">
                <a:pos x="T12" y="T13"/>
              </a:cxn>
            </a:cxnLst>
            <a:rect l="0" t="0" r="r" b="b"/>
            <a:pathLst>
              <a:path w="408" h="102">
                <a:moveTo>
                  <a:pt x="0" y="19"/>
                </a:moveTo>
                <a:cubicBezTo>
                  <a:pt x="5" y="47"/>
                  <a:pt x="11" y="74"/>
                  <a:pt x="17" y="102"/>
                </a:cubicBezTo>
                <a:cubicBezTo>
                  <a:pt x="62" y="93"/>
                  <a:pt x="114" y="85"/>
                  <a:pt x="174" y="83"/>
                </a:cubicBezTo>
                <a:cubicBezTo>
                  <a:pt x="260" y="80"/>
                  <a:pt x="335" y="90"/>
                  <a:pt x="394" y="101"/>
                </a:cubicBezTo>
                <a:cubicBezTo>
                  <a:pt x="398" y="74"/>
                  <a:pt x="403" y="47"/>
                  <a:pt x="408" y="19"/>
                </a:cubicBezTo>
                <a:cubicBezTo>
                  <a:pt x="348" y="8"/>
                  <a:pt x="275" y="0"/>
                  <a:pt x="191" y="1"/>
                </a:cubicBezTo>
                <a:cubicBezTo>
                  <a:pt x="118" y="1"/>
                  <a:pt x="53" y="9"/>
                  <a:pt x="0" y="19"/>
                </a:cubicBezTo>
                <a:close/>
              </a:path>
            </a:pathLst>
          </a:custGeom>
          <a:solidFill>
            <a:srgbClr val="1FA1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9" name="Freeform 414"/>
          <p:cNvSpPr/>
          <p:nvPr/>
        </p:nvSpPr>
        <p:spPr bwMode="auto">
          <a:xfrm>
            <a:off x="7229642" y="2212858"/>
            <a:ext cx="2267284" cy="1255513"/>
          </a:xfrm>
          <a:custGeom>
            <a:avLst/>
            <a:gdLst>
              <a:gd name="T0" fmla="*/ 16 w 392"/>
              <a:gd name="T1" fmla="*/ 0 h 225"/>
              <a:gd name="T2" fmla="*/ 0 w 392"/>
              <a:gd name="T3" fmla="*/ 77 h 225"/>
              <a:gd name="T4" fmla="*/ 173 w 392"/>
              <a:gd name="T5" fmla="*/ 132 h 225"/>
              <a:gd name="T6" fmla="*/ 346 w 392"/>
              <a:gd name="T7" fmla="*/ 225 h 225"/>
              <a:gd name="T8" fmla="*/ 392 w 392"/>
              <a:gd name="T9" fmla="*/ 160 h 225"/>
              <a:gd name="T10" fmla="*/ 217 w 392"/>
              <a:gd name="T11" fmla="*/ 62 h 225"/>
              <a:gd name="T12" fmla="*/ 16 w 392"/>
              <a:gd name="T13" fmla="*/ 0 h 225"/>
            </a:gdLst>
            <a:ahLst/>
            <a:cxnLst>
              <a:cxn ang="0">
                <a:pos x="T0" y="T1"/>
              </a:cxn>
              <a:cxn ang="0">
                <a:pos x="T2" y="T3"/>
              </a:cxn>
              <a:cxn ang="0">
                <a:pos x="T4" y="T5"/>
              </a:cxn>
              <a:cxn ang="0">
                <a:pos x="T6" y="T7"/>
              </a:cxn>
              <a:cxn ang="0">
                <a:pos x="T8" y="T9"/>
              </a:cxn>
              <a:cxn ang="0">
                <a:pos x="T10" y="T11"/>
              </a:cxn>
              <a:cxn ang="0">
                <a:pos x="T12" y="T13"/>
              </a:cxn>
            </a:cxnLst>
            <a:rect l="0" t="0" r="r" b="b"/>
            <a:pathLst>
              <a:path w="392" h="225">
                <a:moveTo>
                  <a:pt x="16" y="0"/>
                </a:moveTo>
                <a:cubicBezTo>
                  <a:pt x="11" y="25"/>
                  <a:pt x="5" y="51"/>
                  <a:pt x="0" y="77"/>
                </a:cubicBezTo>
                <a:cubicBezTo>
                  <a:pt x="50" y="88"/>
                  <a:pt x="109" y="105"/>
                  <a:pt x="173" y="132"/>
                </a:cubicBezTo>
                <a:cubicBezTo>
                  <a:pt x="243" y="161"/>
                  <a:pt x="301" y="195"/>
                  <a:pt x="346" y="225"/>
                </a:cubicBezTo>
                <a:cubicBezTo>
                  <a:pt x="361" y="203"/>
                  <a:pt x="377" y="181"/>
                  <a:pt x="392" y="160"/>
                </a:cubicBezTo>
                <a:cubicBezTo>
                  <a:pt x="347" y="128"/>
                  <a:pt x="288" y="93"/>
                  <a:pt x="217" y="62"/>
                </a:cubicBezTo>
                <a:cubicBezTo>
                  <a:pt x="141" y="30"/>
                  <a:pt x="72" y="11"/>
                  <a:pt x="16" y="0"/>
                </a:cubicBezTo>
                <a:close/>
              </a:path>
            </a:pathLst>
          </a:custGeom>
          <a:solidFill>
            <a:srgbClr val="199D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4" name="Freeform 415"/>
          <p:cNvSpPr/>
          <p:nvPr/>
        </p:nvSpPr>
        <p:spPr bwMode="auto">
          <a:xfrm>
            <a:off x="9283032" y="3139045"/>
            <a:ext cx="1882274" cy="1584827"/>
          </a:xfrm>
          <a:custGeom>
            <a:avLst/>
            <a:gdLst>
              <a:gd name="T0" fmla="*/ 0 w 329"/>
              <a:gd name="T1" fmla="*/ 64 h 286"/>
              <a:gd name="T2" fmla="*/ 46 w 329"/>
              <a:gd name="T3" fmla="*/ 0 h 286"/>
              <a:gd name="T4" fmla="*/ 208 w 329"/>
              <a:gd name="T5" fmla="*/ 134 h 286"/>
              <a:gd name="T6" fmla="*/ 329 w 329"/>
              <a:gd name="T7" fmla="*/ 286 h 286"/>
              <a:gd name="T8" fmla="*/ 231 w 329"/>
              <a:gd name="T9" fmla="*/ 286 h 286"/>
              <a:gd name="T10" fmla="*/ 114 w 329"/>
              <a:gd name="T11" fmla="*/ 157 h 286"/>
              <a:gd name="T12" fmla="*/ 0 w 329"/>
              <a:gd name="T13" fmla="*/ 64 h 286"/>
            </a:gdLst>
            <a:ahLst/>
            <a:cxnLst>
              <a:cxn ang="0">
                <a:pos x="T0" y="T1"/>
              </a:cxn>
              <a:cxn ang="0">
                <a:pos x="T2" y="T3"/>
              </a:cxn>
              <a:cxn ang="0">
                <a:pos x="T4" y="T5"/>
              </a:cxn>
              <a:cxn ang="0">
                <a:pos x="T6" y="T7"/>
              </a:cxn>
              <a:cxn ang="0">
                <a:pos x="T8" y="T9"/>
              </a:cxn>
              <a:cxn ang="0">
                <a:pos x="T10" y="T11"/>
              </a:cxn>
              <a:cxn ang="0">
                <a:pos x="T12" y="T13"/>
              </a:cxn>
            </a:cxnLst>
            <a:rect l="0" t="0" r="r" b="b"/>
            <a:pathLst>
              <a:path w="329" h="286">
                <a:moveTo>
                  <a:pt x="0" y="64"/>
                </a:moveTo>
                <a:cubicBezTo>
                  <a:pt x="15" y="43"/>
                  <a:pt x="31" y="21"/>
                  <a:pt x="46" y="0"/>
                </a:cubicBezTo>
                <a:cubicBezTo>
                  <a:pt x="94" y="31"/>
                  <a:pt x="151" y="75"/>
                  <a:pt x="208" y="134"/>
                </a:cubicBezTo>
                <a:cubicBezTo>
                  <a:pt x="260" y="188"/>
                  <a:pt x="300" y="241"/>
                  <a:pt x="329" y="286"/>
                </a:cubicBezTo>
                <a:cubicBezTo>
                  <a:pt x="296" y="286"/>
                  <a:pt x="264" y="286"/>
                  <a:pt x="231" y="286"/>
                </a:cubicBezTo>
                <a:cubicBezTo>
                  <a:pt x="201" y="246"/>
                  <a:pt x="162" y="202"/>
                  <a:pt x="114" y="157"/>
                </a:cubicBezTo>
                <a:cubicBezTo>
                  <a:pt x="74" y="119"/>
                  <a:pt x="35" y="89"/>
                  <a:pt x="0" y="64"/>
                </a:cubicBezTo>
                <a:close/>
              </a:path>
            </a:pathLst>
          </a:custGeom>
          <a:solidFill>
            <a:srgbClr val="42B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4" name="Freeform 416"/>
          <p:cNvSpPr/>
          <p:nvPr/>
        </p:nvSpPr>
        <p:spPr bwMode="auto">
          <a:xfrm>
            <a:off x="0" y="4723871"/>
            <a:ext cx="12192000" cy="0"/>
          </a:xfrm>
          <a:custGeom>
            <a:avLst/>
            <a:gdLst>
              <a:gd name="T0" fmla="*/ 0 w 2109"/>
              <a:gd name="T1" fmla="*/ 2109 w 2109"/>
            </a:gdLst>
            <a:ahLst/>
            <a:cxnLst>
              <a:cxn ang="0">
                <a:pos x="T0" y="0"/>
              </a:cxn>
              <a:cxn ang="0">
                <a:pos x="T1" y="0"/>
              </a:cxn>
            </a:cxnLst>
            <a:rect l="0" t="0" r="r" b="b"/>
            <a:pathLst>
              <a:path w="2109">
                <a:moveTo>
                  <a:pt x="0" y="0"/>
                </a:moveTo>
                <a:cubicBezTo>
                  <a:pt x="703" y="0"/>
                  <a:pt x="1406" y="0"/>
                  <a:pt x="2109" y="0"/>
                </a:cubicBezTo>
              </a:path>
            </a:pathLst>
          </a:custGeom>
          <a:noFill/>
          <a:ln w="4763" cap="flat">
            <a:solidFill>
              <a:srgbClr val="208AAC"/>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9" name="Oval 418"/>
          <p:cNvSpPr>
            <a:spLocks noChangeArrowheads="1"/>
          </p:cNvSpPr>
          <p:nvPr/>
        </p:nvSpPr>
        <p:spPr bwMode="auto">
          <a:xfrm>
            <a:off x="3144246" y="1554231"/>
            <a:ext cx="149733" cy="164657"/>
          </a:xfrm>
          <a:prstGeom prst="ellipse">
            <a:avLst/>
          </a:prstGeom>
          <a:noFill/>
          <a:ln w="1588"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0" name="Freeform 419"/>
          <p:cNvSpPr/>
          <p:nvPr/>
        </p:nvSpPr>
        <p:spPr bwMode="auto">
          <a:xfrm>
            <a:off x="2994526" y="1430739"/>
            <a:ext cx="427789" cy="391066"/>
          </a:xfrm>
          <a:custGeom>
            <a:avLst/>
            <a:gdLst>
              <a:gd name="T0" fmla="*/ 12 w 73"/>
              <a:gd name="T1" fmla="*/ 27 h 71"/>
              <a:gd name="T2" fmla="*/ 14 w 73"/>
              <a:gd name="T3" fmla="*/ 22 h 71"/>
              <a:gd name="T4" fmla="*/ 7 w 73"/>
              <a:gd name="T5" fmla="*/ 15 h 71"/>
              <a:gd name="T6" fmla="*/ 17 w 73"/>
              <a:gd name="T7" fmla="*/ 6 h 71"/>
              <a:gd name="T8" fmla="*/ 25 w 73"/>
              <a:gd name="T9" fmla="*/ 12 h 71"/>
              <a:gd name="T10" fmla="*/ 30 w 73"/>
              <a:gd name="T11" fmla="*/ 9 h 71"/>
              <a:gd name="T12" fmla="*/ 30 w 73"/>
              <a:gd name="T13" fmla="*/ 0 h 71"/>
              <a:gd name="T14" fmla="*/ 44 w 73"/>
              <a:gd name="T15" fmla="*/ 0 h 71"/>
              <a:gd name="T16" fmla="*/ 45 w 73"/>
              <a:gd name="T17" fmla="*/ 9 h 71"/>
              <a:gd name="T18" fmla="*/ 49 w 73"/>
              <a:gd name="T19" fmla="*/ 11 h 71"/>
              <a:gd name="T20" fmla="*/ 57 w 73"/>
              <a:gd name="T21" fmla="*/ 5 h 71"/>
              <a:gd name="T22" fmla="*/ 67 w 73"/>
              <a:gd name="T23" fmla="*/ 16 h 71"/>
              <a:gd name="T24" fmla="*/ 61 w 73"/>
              <a:gd name="T25" fmla="*/ 22 h 71"/>
              <a:gd name="T26" fmla="*/ 63 w 73"/>
              <a:gd name="T27" fmla="*/ 28 h 71"/>
              <a:gd name="T28" fmla="*/ 73 w 73"/>
              <a:gd name="T29" fmla="*/ 28 h 71"/>
              <a:gd name="T30" fmla="*/ 73 w 73"/>
              <a:gd name="T31" fmla="*/ 42 h 71"/>
              <a:gd name="T32" fmla="*/ 64 w 73"/>
              <a:gd name="T33" fmla="*/ 43 h 71"/>
              <a:gd name="T34" fmla="*/ 61 w 73"/>
              <a:gd name="T35" fmla="*/ 48 h 71"/>
              <a:gd name="T36" fmla="*/ 67 w 73"/>
              <a:gd name="T37" fmla="*/ 55 h 71"/>
              <a:gd name="T38" fmla="*/ 58 w 73"/>
              <a:gd name="T39" fmla="*/ 65 h 71"/>
              <a:gd name="T40" fmla="*/ 50 w 73"/>
              <a:gd name="T41" fmla="*/ 60 h 71"/>
              <a:gd name="T42" fmla="*/ 46 w 73"/>
              <a:gd name="T43" fmla="*/ 61 h 71"/>
              <a:gd name="T44" fmla="*/ 44 w 73"/>
              <a:gd name="T45" fmla="*/ 71 h 71"/>
              <a:gd name="T46" fmla="*/ 30 w 73"/>
              <a:gd name="T47" fmla="*/ 71 h 71"/>
              <a:gd name="T48" fmla="*/ 28 w 73"/>
              <a:gd name="T49" fmla="*/ 61 h 71"/>
              <a:gd name="T50" fmla="*/ 25 w 73"/>
              <a:gd name="T51" fmla="*/ 60 h 71"/>
              <a:gd name="T52" fmla="*/ 17 w 73"/>
              <a:gd name="T53" fmla="*/ 65 h 71"/>
              <a:gd name="T54" fmla="*/ 7 w 73"/>
              <a:gd name="T55" fmla="*/ 56 h 71"/>
              <a:gd name="T56" fmla="*/ 14 w 73"/>
              <a:gd name="T57" fmla="*/ 48 h 71"/>
              <a:gd name="T58" fmla="*/ 11 w 73"/>
              <a:gd name="T59" fmla="*/ 43 h 71"/>
              <a:gd name="T60" fmla="*/ 1 w 73"/>
              <a:gd name="T61" fmla="*/ 42 h 71"/>
              <a:gd name="T62" fmla="*/ 0 w 73"/>
              <a:gd name="T63" fmla="*/ 29 h 71"/>
              <a:gd name="T64" fmla="*/ 12 w 73"/>
              <a:gd name="T65" fmla="*/ 2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3" h="71">
                <a:moveTo>
                  <a:pt x="12" y="27"/>
                </a:moveTo>
                <a:cubicBezTo>
                  <a:pt x="12" y="25"/>
                  <a:pt x="13" y="24"/>
                  <a:pt x="14" y="22"/>
                </a:cubicBezTo>
                <a:cubicBezTo>
                  <a:pt x="11" y="20"/>
                  <a:pt x="9" y="18"/>
                  <a:pt x="7" y="15"/>
                </a:cubicBezTo>
                <a:cubicBezTo>
                  <a:pt x="10" y="12"/>
                  <a:pt x="14" y="9"/>
                  <a:pt x="17" y="6"/>
                </a:cubicBezTo>
                <a:cubicBezTo>
                  <a:pt x="20" y="8"/>
                  <a:pt x="22" y="10"/>
                  <a:pt x="25" y="12"/>
                </a:cubicBezTo>
                <a:cubicBezTo>
                  <a:pt x="27" y="11"/>
                  <a:pt x="28" y="10"/>
                  <a:pt x="30" y="9"/>
                </a:cubicBezTo>
                <a:cubicBezTo>
                  <a:pt x="30" y="6"/>
                  <a:pt x="30" y="3"/>
                  <a:pt x="30" y="0"/>
                </a:cubicBezTo>
                <a:cubicBezTo>
                  <a:pt x="35" y="0"/>
                  <a:pt x="39" y="0"/>
                  <a:pt x="44" y="0"/>
                </a:cubicBezTo>
                <a:cubicBezTo>
                  <a:pt x="44" y="3"/>
                  <a:pt x="44" y="6"/>
                  <a:pt x="45" y="9"/>
                </a:cubicBezTo>
                <a:cubicBezTo>
                  <a:pt x="46" y="10"/>
                  <a:pt x="48" y="10"/>
                  <a:pt x="49" y="11"/>
                </a:cubicBezTo>
                <a:cubicBezTo>
                  <a:pt x="52" y="9"/>
                  <a:pt x="54" y="7"/>
                  <a:pt x="57" y="5"/>
                </a:cubicBezTo>
                <a:cubicBezTo>
                  <a:pt x="60" y="9"/>
                  <a:pt x="64" y="12"/>
                  <a:pt x="67" y="16"/>
                </a:cubicBezTo>
                <a:cubicBezTo>
                  <a:pt x="65" y="18"/>
                  <a:pt x="63" y="20"/>
                  <a:pt x="61" y="22"/>
                </a:cubicBezTo>
                <a:cubicBezTo>
                  <a:pt x="62" y="24"/>
                  <a:pt x="63" y="26"/>
                  <a:pt x="63" y="28"/>
                </a:cubicBezTo>
                <a:cubicBezTo>
                  <a:pt x="67" y="28"/>
                  <a:pt x="70" y="28"/>
                  <a:pt x="73" y="28"/>
                </a:cubicBezTo>
                <a:cubicBezTo>
                  <a:pt x="73" y="33"/>
                  <a:pt x="73" y="38"/>
                  <a:pt x="73" y="42"/>
                </a:cubicBezTo>
                <a:cubicBezTo>
                  <a:pt x="70" y="42"/>
                  <a:pt x="67" y="42"/>
                  <a:pt x="64" y="43"/>
                </a:cubicBezTo>
                <a:cubicBezTo>
                  <a:pt x="63" y="44"/>
                  <a:pt x="62" y="46"/>
                  <a:pt x="61" y="48"/>
                </a:cubicBezTo>
                <a:cubicBezTo>
                  <a:pt x="63" y="50"/>
                  <a:pt x="65" y="53"/>
                  <a:pt x="67" y="55"/>
                </a:cubicBezTo>
                <a:cubicBezTo>
                  <a:pt x="64" y="59"/>
                  <a:pt x="61" y="62"/>
                  <a:pt x="58" y="65"/>
                </a:cubicBezTo>
                <a:cubicBezTo>
                  <a:pt x="56" y="63"/>
                  <a:pt x="53" y="62"/>
                  <a:pt x="50" y="60"/>
                </a:cubicBezTo>
                <a:cubicBezTo>
                  <a:pt x="49" y="60"/>
                  <a:pt x="47" y="61"/>
                  <a:pt x="46" y="61"/>
                </a:cubicBezTo>
                <a:cubicBezTo>
                  <a:pt x="45" y="65"/>
                  <a:pt x="45" y="68"/>
                  <a:pt x="44" y="71"/>
                </a:cubicBezTo>
                <a:cubicBezTo>
                  <a:pt x="39" y="71"/>
                  <a:pt x="35" y="71"/>
                  <a:pt x="30" y="71"/>
                </a:cubicBezTo>
                <a:cubicBezTo>
                  <a:pt x="30" y="68"/>
                  <a:pt x="29" y="65"/>
                  <a:pt x="28" y="61"/>
                </a:cubicBezTo>
                <a:cubicBezTo>
                  <a:pt x="27" y="61"/>
                  <a:pt x="26" y="60"/>
                  <a:pt x="25" y="60"/>
                </a:cubicBezTo>
                <a:cubicBezTo>
                  <a:pt x="22" y="62"/>
                  <a:pt x="20" y="63"/>
                  <a:pt x="17" y="65"/>
                </a:cubicBezTo>
                <a:cubicBezTo>
                  <a:pt x="14" y="62"/>
                  <a:pt x="10" y="59"/>
                  <a:pt x="7" y="56"/>
                </a:cubicBezTo>
                <a:cubicBezTo>
                  <a:pt x="9" y="53"/>
                  <a:pt x="11" y="51"/>
                  <a:pt x="14" y="48"/>
                </a:cubicBezTo>
                <a:cubicBezTo>
                  <a:pt x="13" y="46"/>
                  <a:pt x="12" y="45"/>
                  <a:pt x="11" y="43"/>
                </a:cubicBezTo>
                <a:cubicBezTo>
                  <a:pt x="8" y="43"/>
                  <a:pt x="4" y="42"/>
                  <a:pt x="1" y="42"/>
                </a:cubicBezTo>
                <a:cubicBezTo>
                  <a:pt x="0" y="38"/>
                  <a:pt x="0" y="33"/>
                  <a:pt x="0" y="29"/>
                </a:cubicBezTo>
                <a:cubicBezTo>
                  <a:pt x="4" y="28"/>
                  <a:pt x="8" y="27"/>
                  <a:pt x="12" y="27"/>
                </a:cubicBezTo>
                <a:close/>
              </a:path>
            </a:pathLst>
          </a:custGeom>
          <a:noFill/>
          <a:ln w="1588"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1" name="Freeform 420"/>
          <p:cNvSpPr/>
          <p:nvPr/>
        </p:nvSpPr>
        <p:spPr bwMode="auto">
          <a:xfrm>
            <a:off x="3379537" y="1677724"/>
            <a:ext cx="256674" cy="226409"/>
          </a:xfrm>
          <a:custGeom>
            <a:avLst/>
            <a:gdLst>
              <a:gd name="T0" fmla="*/ 20 w 44"/>
              <a:gd name="T1" fmla="*/ 6 h 42"/>
              <a:gd name="T2" fmla="*/ 23 w 44"/>
              <a:gd name="T3" fmla="*/ 6 h 42"/>
              <a:gd name="T4" fmla="*/ 28 w 44"/>
              <a:gd name="T5" fmla="*/ 0 h 42"/>
              <a:gd name="T6" fmla="*/ 35 w 44"/>
              <a:gd name="T7" fmla="*/ 4 h 42"/>
              <a:gd name="T8" fmla="*/ 33 w 44"/>
              <a:gd name="T9" fmla="*/ 12 h 42"/>
              <a:gd name="T10" fmla="*/ 35 w 44"/>
              <a:gd name="T11" fmla="*/ 15 h 42"/>
              <a:gd name="T12" fmla="*/ 44 w 44"/>
              <a:gd name="T13" fmla="*/ 15 h 42"/>
              <a:gd name="T14" fmla="*/ 44 w 44"/>
              <a:gd name="T15" fmla="*/ 24 h 42"/>
              <a:gd name="T16" fmla="*/ 35 w 44"/>
              <a:gd name="T17" fmla="*/ 26 h 42"/>
              <a:gd name="T18" fmla="*/ 33 w 44"/>
              <a:gd name="T19" fmla="*/ 29 h 42"/>
              <a:gd name="T20" fmla="*/ 35 w 44"/>
              <a:gd name="T21" fmla="*/ 37 h 42"/>
              <a:gd name="T22" fmla="*/ 29 w 44"/>
              <a:gd name="T23" fmla="*/ 42 h 42"/>
              <a:gd name="T24" fmla="*/ 23 w 44"/>
              <a:gd name="T25" fmla="*/ 34 h 42"/>
              <a:gd name="T26" fmla="*/ 20 w 44"/>
              <a:gd name="T27" fmla="*/ 34 h 42"/>
              <a:gd name="T28" fmla="*/ 15 w 44"/>
              <a:gd name="T29" fmla="*/ 42 h 42"/>
              <a:gd name="T30" fmla="*/ 7 w 44"/>
              <a:gd name="T31" fmla="*/ 37 h 42"/>
              <a:gd name="T32" fmla="*/ 11 w 44"/>
              <a:gd name="T33" fmla="*/ 29 h 42"/>
              <a:gd name="T34" fmla="*/ 9 w 44"/>
              <a:gd name="T35" fmla="*/ 26 h 42"/>
              <a:gd name="T36" fmla="*/ 0 w 44"/>
              <a:gd name="T37" fmla="*/ 25 h 42"/>
              <a:gd name="T38" fmla="*/ 0 w 44"/>
              <a:gd name="T39" fmla="*/ 15 h 42"/>
              <a:gd name="T40" fmla="*/ 9 w 44"/>
              <a:gd name="T41" fmla="*/ 15 h 42"/>
              <a:gd name="T42" fmla="*/ 10 w 44"/>
              <a:gd name="T43" fmla="*/ 12 h 42"/>
              <a:gd name="T44" fmla="*/ 8 w 44"/>
              <a:gd name="T45" fmla="*/ 4 h 42"/>
              <a:gd name="T46" fmla="*/ 15 w 44"/>
              <a:gd name="T47" fmla="*/ 0 h 42"/>
              <a:gd name="T48" fmla="*/ 20 w 44"/>
              <a:gd name="T49"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 h="42">
                <a:moveTo>
                  <a:pt x="20" y="6"/>
                </a:moveTo>
                <a:cubicBezTo>
                  <a:pt x="21" y="6"/>
                  <a:pt x="22" y="6"/>
                  <a:pt x="23" y="6"/>
                </a:cubicBezTo>
                <a:cubicBezTo>
                  <a:pt x="25" y="4"/>
                  <a:pt x="26" y="2"/>
                  <a:pt x="28" y="0"/>
                </a:cubicBezTo>
                <a:cubicBezTo>
                  <a:pt x="31" y="1"/>
                  <a:pt x="33" y="2"/>
                  <a:pt x="35" y="4"/>
                </a:cubicBezTo>
                <a:cubicBezTo>
                  <a:pt x="34" y="6"/>
                  <a:pt x="34" y="9"/>
                  <a:pt x="33" y="12"/>
                </a:cubicBezTo>
                <a:cubicBezTo>
                  <a:pt x="33" y="13"/>
                  <a:pt x="34" y="14"/>
                  <a:pt x="35" y="15"/>
                </a:cubicBezTo>
                <a:cubicBezTo>
                  <a:pt x="38" y="15"/>
                  <a:pt x="41" y="15"/>
                  <a:pt x="44" y="15"/>
                </a:cubicBezTo>
                <a:cubicBezTo>
                  <a:pt x="44" y="18"/>
                  <a:pt x="44" y="21"/>
                  <a:pt x="44" y="24"/>
                </a:cubicBezTo>
                <a:cubicBezTo>
                  <a:pt x="41" y="25"/>
                  <a:pt x="38" y="25"/>
                  <a:pt x="35" y="26"/>
                </a:cubicBezTo>
                <a:cubicBezTo>
                  <a:pt x="34" y="27"/>
                  <a:pt x="33" y="28"/>
                  <a:pt x="33" y="29"/>
                </a:cubicBezTo>
                <a:cubicBezTo>
                  <a:pt x="34" y="31"/>
                  <a:pt x="34" y="34"/>
                  <a:pt x="35" y="37"/>
                </a:cubicBezTo>
                <a:cubicBezTo>
                  <a:pt x="33" y="39"/>
                  <a:pt x="31" y="40"/>
                  <a:pt x="29" y="42"/>
                </a:cubicBezTo>
                <a:cubicBezTo>
                  <a:pt x="27" y="39"/>
                  <a:pt x="25" y="37"/>
                  <a:pt x="23" y="34"/>
                </a:cubicBezTo>
                <a:cubicBezTo>
                  <a:pt x="22" y="34"/>
                  <a:pt x="21" y="34"/>
                  <a:pt x="20" y="34"/>
                </a:cubicBezTo>
                <a:cubicBezTo>
                  <a:pt x="18" y="37"/>
                  <a:pt x="17" y="39"/>
                  <a:pt x="15" y="42"/>
                </a:cubicBezTo>
                <a:cubicBezTo>
                  <a:pt x="12" y="40"/>
                  <a:pt x="10" y="38"/>
                  <a:pt x="7" y="37"/>
                </a:cubicBezTo>
                <a:cubicBezTo>
                  <a:pt x="9" y="34"/>
                  <a:pt x="10" y="32"/>
                  <a:pt x="11" y="29"/>
                </a:cubicBezTo>
                <a:cubicBezTo>
                  <a:pt x="10" y="28"/>
                  <a:pt x="10" y="27"/>
                  <a:pt x="9" y="26"/>
                </a:cubicBezTo>
                <a:cubicBezTo>
                  <a:pt x="6" y="26"/>
                  <a:pt x="3" y="25"/>
                  <a:pt x="0" y="25"/>
                </a:cubicBezTo>
                <a:cubicBezTo>
                  <a:pt x="0" y="21"/>
                  <a:pt x="0" y="18"/>
                  <a:pt x="0" y="15"/>
                </a:cubicBezTo>
                <a:cubicBezTo>
                  <a:pt x="3" y="15"/>
                  <a:pt x="6" y="15"/>
                  <a:pt x="9" y="15"/>
                </a:cubicBezTo>
                <a:cubicBezTo>
                  <a:pt x="9" y="14"/>
                  <a:pt x="9" y="13"/>
                  <a:pt x="10" y="12"/>
                </a:cubicBezTo>
                <a:cubicBezTo>
                  <a:pt x="9" y="9"/>
                  <a:pt x="8" y="6"/>
                  <a:pt x="8" y="4"/>
                </a:cubicBezTo>
                <a:cubicBezTo>
                  <a:pt x="10" y="2"/>
                  <a:pt x="13" y="1"/>
                  <a:pt x="15" y="0"/>
                </a:cubicBezTo>
                <a:cubicBezTo>
                  <a:pt x="17" y="2"/>
                  <a:pt x="18" y="4"/>
                  <a:pt x="20" y="6"/>
                </a:cubicBezTo>
                <a:close/>
              </a:path>
            </a:pathLst>
          </a:custGeom>
          <a:noFill/>
          <a:ln w="1588"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2" name="Freeform 421"/>
          <p:cNvSpPr/>
          <p:nvPr/>
        </p:nvSpPr>
        <p:spPr bwMode="auto">
          <a:xfrm>
            <a:off x="3400920" y="1348410"/>
            <a:ext cx="235291" cy="246985"/>
          </a:xfrm>
          <a:custGeom>
            <a:avLst/>
            <a:gdLst>
              <a:gd name="T0" fmla="*/ 14 w 43"/>
              <a:gd name="T1" fmla="*/ 43 h 43"/>
              <a:gd name="T2" fmla="*/ 19 w 43"/>
              <a:gd name="T3" fmla="*/ 36 h 43"/>
              <a:gd name="T4" fmla="*/ 22 w 43"/>
              <a:gd name="T5" fmla="*/ 36 h 43"/>
              <a:gd name="T6" fmla="*/ 27 w 43"/>
              <a:gd name="T7" fmla="*/ 43 h 43"/>
              <a:gd name="T8" fmla="*/ 34 w 43"/>
              <a:gd name="T9" fmla="*/ 38 h 43"/>
              <a:gd name="T10" fmla="*/ 31 w 43"/>
              <a:gd name="T11" fmla="*/ 30 h 43"/>
              <a:gd name="T12" fmla="*/ 33 w 43"/>
              <a:gd name="T13" fmla="*/ 27 h 43"/>
              <a:gd name="T14" fmla="*/ 42 w 43"/>
              <a:gd name="T15" fmla="*/ 27 h 43"/>
              <a:gd name="T16" fmla="*/ 43 w 43"/>
              <a:gd name="T17" fmla="*/ 17 h 43"/>
              <a:gd name="T18" fmla="*/ 34 w 43"/>
              <a:gd name="T19" fmla="*/ 17 h 43"/>
              <a:gd name="T20" fmla="*/ 32 w 43"/>
              <a:gd name="T21" fmla="*/ 13 h 43"/>
              <a:gd name="T22" fmla="*/ 35 w 43"/>
              <a:gd name="T23" fmla="*/ 4 h 43"/>
              <a:gd name="T24" fmla="*/ 27 w 43"/>
              <a:gd name="T25" fmla="*/ 0 h 43"/>
              <a:gd name="T26" fmla="*/ 22 w 43"/>
              <a:gd name="T27" fmla="*/ 7 h 43"/>
              <a:gd name="T28" fmla="*/ 19 w 43"/>
              <a:gd name="T29" fmla="*/ 7 h 43"/>
              <a:gd name="T30" fmla="*/ 15 w 43"/>
              <a:gd name="T31" fmla="*/ 0 h 43"/>
              <a:gd name="T32" fmla="*/ 7 w 43"/>
              <a:gd name="T33" fmla="*/ 6 h 43"/>
              <a:gd name="T34" fmla="*/ 10 w 43"/>
              <a:gd name="T35" fmla="*/ 12 h 43"/>
              <a:gd name="T36" fmla="*/ 7 w 43"/>
              <a:gd name="T37" fmla="*/ 16 h 43"/>
              <a:gd name="T38" fmla="*/ 0 w 43"/>
              <a:gd name="T39" fmla="*/ 16 h 43"/>
              <a:gd name="T40" fmla="*/ 0 w 43"/>
              <a:gd name="T41" fmla="*/ 27 h 43"/>
              <a:gd name="T42" fmla="*/ 7 w 43"/>
              <a:gd name="T43" fmla="*/ 27 h 43"/>
              <a:gd name="T44" fmla="*/ 10 w 43"/>
              <a:gd name="T45" fmla="*/ 30 h 43"/>
              <a:gd name="T46" fmla="*/ 6 w 43"/>
              <a:gd name="T47" fmla="*/ 38 h 43"/>
              <a:gd name="T48" fmla="*/ 14 w 43"/>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 h="43">
                <a:moveTo>
                  <a:pt x="14" y="43"/>
                </a:moveTo>
                <a:cubicBezTo>
                  <a:pt x="16" y="41"/>
                  <a:pt x="17" y="38"/>
                  <a:pt x="19" y="36"/>
                </a:cubicBezTo>
                <a:cubicBezTo>
                  <a:pt x="20" y="36"/>
                  <a:pt x="21" y="36"/>
                  <a:pt x="22" y="36"/>
                </a:cubicBezTo>
                <a:cubicBezTo>
                  <a:pt x="24" y="38"/>
                  <a:pt x="26" y="41"/>
                  <a:pt x="27" y="43"/>
                </a:cubicBezTo>
                <a:cubicBezTo>
                  <a:pt x="30" y="41"/>
                  <a:pt x="32" y="40"/>
                  <a:pt x="34" y="38"/>
                </a:cubicBezTo>
                <a:cubicBezTo>
                  <a:pt x="33" y="36"/>
                  <a:pt x="32" y="33"/>
                  <a:pt x="31" y="30"/>
                </a:cubicBezTo>
                <a:cubicBezTo>
                  <a:pt x="32" y="29"/>
                  <a:pt x="33" y="28"/>
                  <a:pt x="33" y="27"/>
                </a:cubicBezTo>
                <a:cubicBezTo>
                  <a:pt x="36" y="27"/>
                  <a:pt x="39" y="27"/>
                  <a:pt x="42" y="27"/>
                </a:cubicBezTo>
                <a:cubicBezTo>
                  <a:pt x="42" y="23"/>
                  <a:pt x="43" y="20"/>
                  <a:pt x="43" y="17"/>
                </a:cubicBezTo>
                <a:cubicBezTo>
                  <a:pt x="40" y="17"/>
                  <a:pt x="37" y="17"/>
                  <a:pt x="34" y="17"/>
                </a:cubicBezTo>
                <a:cubicBezTo>
                  <a:pt x="33" y="16"/>
                  <a:pt x="33" y="15"/>
                  <a:pt x="32" y="13"/>
                </a:cubicBezTo>
                <a:cubicBezTo>
                  <a:pt x="33" y="10"/>
                  <a:pt x="34" y="7"/>
                  <a:pt x="35" y="4"/>
                </a:cubicBezTo>
                <a:cubicBezTo>
                  <a:pt x="32" y="3"/>
                  <a:pt x="30" y="2"/>
                  <a:pt x="27" y="0"/>
                </a:cubicBezTo>
                <a:cubicBezTo>
                  <a:pt x="26" y="3"/>
                  <a:pt x="24" y="5"/>
                  <a:pt x="22" y="7"/>
                </a:cubicBezTo>
                <a:cubicBezTo>
                  <a:pt x="21" y="7"/>
                  <a:pt x="20" y="7"/>
                  <a:pt x="19" y="7"/>
                </a:cubicBezTo>
                <a:cubicBezTo>
                  <a:pt x="17" y="5"/>
                  <a:pt x="16" y="3"/>
                  <a:pt x="15" y="0"/>
                </a:cubicBezTo>
                <a:cubicBezTo>
                  <a:pt x="12" y="2"/>
                  <a:pt x="9" y="4"/>
                  <a:pt x="7" y="6"/>
                </a:cubicBezTo>
                <a:cubicBezTo>
                  <a:pt x="8" y="8"/>
                  <a:pt x="9" y="10"/>
                  <a:pt x="10" y="12"/>
                </a:cubicBezTo>
                <a:cubicBezTo>
                  <a:pt x="9" y="13"/>
                  <a:pt x="8" y="15"/>
                  <a:pt x="7" y="16"/>
                </a:cubicBezTo>
                <a:cubicBezTo>
                  <a:pt x="5" y="16"/>
                  <a:pt x="2" y="16"/>
                  <a:pt x="0" y="16"/>
                </a:cubicBezTo>
                <a:cubicBezTo>
                  <a:pt x="0" y="20"/>
                  <a:pt x="0" y="23"/>
                  <a:pt x="0" y="27"/>
                </a:cubicBezTo>
                <a:cubicBezTo>
                  <a:pt x="2" y="27"/>
                  <a:pt x="5" y="27"/>
                  <a:pt x="7" y="27"/>
                </a:cubicBezTo>
                <a:cubicBezTo>
                  <a:pt x="8" y="28"/>
                  <a:pt x="9" y="29"/>
                  <a:pt x="10" y="30"/>
                </a:cubicBezTo>
                <a:cubicBezTo>
                  <a:pt x="8" y="33"/>
                  <a:pt x="7" y="35"/>
                  <a:pt x="6" y="38"/>
                </a:cubicBezTo>
                <a:cubicBezTo>
                  <a:pt x="9" y="40"/>
                  <a:pt x="12" y="41"/>
                  <a:pt x="14" y="43"/>
                </a:cubicBezTo>
                <a:close/>
              </a:path>
            </a:pathLst>
          </a:custGeom>
          <a:noFill/>
          <a:ln w="1588"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3" name="Oval 422"/>
          <p:cNvSpPr>
            <a:spLocks noChangeArrowheads="1"/>
          </p:cNvSpPr>
          <p:nvPr/>
        </p:nvSpPr>
        <p:spPr bwMode="auto">
          <a:xfrm>
            <a:off x="3465095" y="1430739"/>
            <a:ext cx="85558" cy="82328"/>
          </a:xfrm>
          <a:prstGeom prst="ellipse">
            <a:avLst/>
          </a:prstGeom>
          <a:noFill/>
          <a:ln w="1588"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4" name="Oval 423"/>
          <p:cNvSpPr>
            <a:spLocks noChangeArrowheads="1"/>
          </p:cNvSpPr>
          <p:nvPr/>
        </p:nvSpPr>
        <p:spPr bwMode="auto">
          <a:xfrm>
            <a:off x="3465095" y="1760052"/>
            <a:ext cx="85558" cy="61753"/>
          </a:xfrm>
          <a:prstGeom prst="ellipse">
            <a:avLst/>
          </a:prstGeom>
          <a:noFill/>
          <a:ln w="1588"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6" name="Freeform 425"/>
          <p:cNvSpPr/>
          <p:nvPr/>
        </p:nvSpPr>
        <p:spPr bwMode="auto">
          <a:xfrm>
            <a:off x="770021" y="2912648"/>
            <a:ext cx="213895" cy="514558"/>
          </a:xfrm>
          <a:custGeom>
            <a:avLst/>
            <a:gdLst>
              <a:gd name="T0" fmla="*/ 39 w 39"/>
              <a:gd name="T1" fmla="*/ 0 h 95"/>
              <a:gd name="T2" fmla="*/ 39 w 39"/>
              <a:gd name="T3" fmla="*/ 91 h 95"/>
              <a:gd name="T4" fmla="*/ 33 w 39"/>
              <a:gd name="T5" fmla="*/ 94 h 95"/>
              <a:gd name="T6" fmla="*/ 20 w 39"/>
              <a:gd name="T7" fmla="*/ 89 h 95"/>
              <a:gd name="T8" fmla="*/ 27 w 39"/>
              <a:gd name="T9" fmla="*/ 84 h 95"/>
              <a:gd name="T10" fmla="*/ 31 w 39"/>
              <a:gd name="T11" fmla="*/ 79 h 95"/>
              <a:gd name="T12" fmla="*/ 31 w 39"/>
              <a:gd name="T13" fmla="*/ 77 h 95"/>
              <a:gd name="T14" fmla="*/ 28 w 39"/>
              <a:gd name="T15" fmla="*/ 78 h 95"/>
              <a:gd name="T16" fmla="*/ 24 w 39"/>
              <a:gd name="T17" fmla="*/ 83 h 95"/>
              <a:gd name="T18" fmla="*/ 17 w 39"/>
              <a:gd name="T19" fmla="*/ 87 h 95"/>
              <a:gd name="T20" fmla="*/ 6 w 39"/>
              <a:gd name="T21" fmla="*/ 80 h 95"/>
              <a:gd name="T22" fmla="*/ 2 w 39"/>
              <a:gd name="T23" fmla="*/ 72 h 95"/>
              <a:gd name="T24" fmla="*/ 4 w 39"/>
              <a:gd name="T25" fmla="*/ 67 h 95"/>
              <a:gd name="T26" fmla="*/ 24 w 39"/>
              <a:gd name="T27" fmla="*/ 60 h 95"/>
              <a:gd name="T28" fmla="*/ 26 w 39"/>
              <a:gd name="T29" fmla="*/ 61 h 95"/>
              <a:gd name="T30" fmla="*/ 29 w 39"/>
              <a:gd name="T31" fmla="*/ 63 h 95"/>
              <a:gd name="T32" fmla="*/ 30 w 39"/>
              <a:gd name="T33" fmla="*/ 63 h 95"/>
              <a:gd name="T34" fmla="*/ 30 w 39"/>
              <a:gd name="T35" fmla="*/ 59 h 95"/>
              <a:gd name="T36" fmla="*/ 18 w 39"/>
              <a:gd name="T37" fmla="*/ 57 h 95"/>
              <a:gd name="T38" fmla="*/ 8 w 39"/>
              <a:gd name="T39" fmla="*/ 61 h 95"/>
              <a:gd name="T40" fmla="*/ 1 w 39"/>
              <a:gd name="T41" fmla="*/ 54 h 95"/>
              <a:gd name="T42" fmla="*/ 1 w 39"/>
              <a:gd name="T43" fmla="*/ 44 h 95"/>
              <a:gd name="T44" fmla="*/ 10 w 39"/>
              <a:gd name="T45" fmla="*/ 23 h 95"/>
              <a:gd name="T46" fmla="*/ 16 w 39"/>
              <a:gd name="T47" fmla="*/ 21 h 95"/>
              <a:gd name="T48" fmla="*/ 22 w 39"/>
              <a:gd name="T49" fmla="*/ 17 h 95"/>
              <a:gd name="T50" fmla="*/ 21 w 39"/>
              <a:gd name="T51" fmla="*/ 15 h 95"/>
              <a:gd name="T52" fmla="*/ 18 w 39"/>
              <a:gd name="T53" fmla="*/ 13 h 95"/>
              <a:gd name="T54" fmla="*/ 18 w 39"/>
              <a:gd name="T55" fmla="*/ 7 h 95"/>
              <a:gd name="T56" fmla="*/ 26 w 39"/>
              <a:gd name="T57" fmla="*/ 0 h 95"/>
              <a:gd name="T58" fmla="*/ 39 w 39"/>
              <a:gd name="T5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 h="95">
                <a:moveTo>
                  <a:pt x="39" y="0"/>
                </a:moveTo>
                <a:cubicBezTo>
                  <a:pt x="39" y="30"/>
                  <a:pt x="39" y="60"/>
                  <a:pt x="39" y="91"/>
                </a:cubicBezTo>
                <a:cubicBezTo>
                  <a:pt x="38" y="92"/>
                  <a:pt x="36" y="94"/>
                  <a:pt x="33" y="94"/>
                </a:cubicBezTo>
                <a:cubicBezTo>
                  <a:pt x="28" y="95"/>
                  <a:pt x="23" y="93"/>
                  <a:pt x="20" y="89"/>
                </a:cubicBezTo>
                <a:cubicBezTo>
                  <a:pt x="22" y="88"/>
                  <a:pt x="24" y="87"/>
                  <a:pt x="27" y="84"/>
                </a:cubicBezTo>
                <a:cubicBezTo>
                  <a:pt x="29" y="83"/>
                  <a:pt x="30" y="81"/>
                  <a:pt x="31" y="79"/>
                </a:cubicBezTo>
                <a:cubicBezTo>
                  <a:pt x="31" y="78"/>
                  <a:pt x="31" y="78"/>
                  <a:pt x="31" y="77"/>
                </a:cubicBezTo>
                <a:cubicBezTo>
                  <a:pt x="30" y="77"/>
                  <a:pt x="29" y="77"/>
                  <a:pt x="28" y="78"/>
                </a:cubicBezTo>
                <a:cubicBezTo>
                  <a:pt x="27" y="79"/>
                  <a:pt x="26" y="81"/>
                  <a:pt x="24" y="83"/>
                </a:cubicBezTo>
                <a:cubicBezTo>
                  <a:pt x="21" y="85"/>
                  <a:pt x="19" y="86"/>
                  <a:pt x="17" y="87"/>
                </a:cubicBezTo>
                <a:cubicBezTo>
                  <a:pt x="12" y="84"/>
                  <a:pt x="8" y="82"/>
                  <a:pt x="6" y="80"/>
                </a:cubicBezTo>
                <a:cubicBezTo>
                  <a:pt x="4" y="77"/>
                  <a:pt x="2" y="75"/>
                  <a:pt x="2" y="72"/>
                </a:cubicBezTo>
                <a:cubicBezTo>
                  <a:pt x="2" y="70"/>
                  <a:pt x="3" y="68"/>
                  <a:pt x="4" y="67"/>
                </a:cubicBezTo>
                <a:cubicBezTo>
                  <a:pt x="9" y="61"/>
                  <a:pt x="21" y="60"/>
                  <a:pt x="24" y="60"/>
                </a:cubicBezTo>
                <a:cubicBezTo>
                  <a:pt x="24" y="60"/>
                  <a:pt x="25" y="60"/>
                  <a:pt x="26" y="61"/>
                </a:cubicBezTo>
                <a:cubicBezTo>
                  <a:pt x="28" y="61"/>
                  <a:pt x="28" y="63"/>
                  <a:pt x="29" y="63"/>
                </a:cubicBezTo>
                <a:cubicBezTo>
                  <a:pt x="29" y="63"/>
                  <a:pt x="29" y="63"/>
                  <a:pt x="30" y="63"/>
                </a:cubicBezTo>
                <a:cubicBezTo>
                  <a:pt x="31" y="63"/>
                  <a:pt x="30" y="60"/>
                  <a:pt x="30" y="59"/>
                </a:cubicBezTo>
                <a:cubicBezTo>
                  <a:pt x="28" y="55"/>
                  <a:pt x="18" y="56"/>
                  <a:pt x="18" y="57"/>
                </a:cubicBezTo>
                <a:cubicBezTo>
                  <a:pt x="16" y="57"/>
                  <a:pt x="12" y="58"/>
                  <a:pt x="8" y="61"/>
                </a:cubicBezTo>
                <a:cubicBezTo>
                  <a:pt x="6" y="60"/>
                  <a:pt x="3" y="58"/>
                  <a:pt x="1" y="54"/>
                </a:cubicBezTo>
                <a:cubicBezTo>
                  <a:pt x="0" y="51"/>
                  <a:pt x="0" y="48"/>
                  <a:pt x="1" y="44"/>
                </a:cubicBezTo>
                <a:cubicBezTo>
                  <a:pt x="2" y="39"/>
                  <a:pt x="4" y="32"/>
                  <a:pt x="10" y="23"/>
                </a:cubicBezTo>
                <a:cubicBezTo>
                  <a:pt x="11" y="22"/>
                  <a:pt x="13" y="22"/>
                  <a:pt x="16" y="21"/>
                </a:cubicBezTo>
                <a:cubicBezTo>
                  <a:pt x="20" y="19"/>
                  <a:pt x="22" y="19"/>
                  <a:pt x="22" y="17"/>
                </a:cubicBezTo>
                <a:cubicBezTo>
                  <a:pt x="22" y="16"/>
                  <a:pt x="22" y="15"/>
                  <a:pt x="21" y="15"/>
                </a:cubicBezTo>
                <a:cubicBezTo>
                  <a:pt x="20" y="14"/>
                  <a:pt x="18" y="13"/>
                  <a:pt x="18" y="13"/>
                </a:cubicBezTo>
                <a:cubicBezTo>
                  <a:pt x="17" y="12"/>
                  <a:pt x="17" y="10"/>
                  <a:pt x="18" y="7"/>
                </a:cubicBezTo>
                <a:cubicBezTo>
                  <a:pt x="20" y="2"/>
                  <a:pt x="25" y="0"/>
                  <a:pt x="26" y="0"/>
                </a:cubicBezTo>
                <a:cubicBezTo>
                  <a:pt x="30" y="0"/>
                  <a:pt x="35" y="0"/>
                  <a:pt x="3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7" name="Freeform 426"/>
          <p:cNvSpPr/>
          <p:nvPr/>
        </p:nvSpPr>
        <p:spPr bwMode="auto">
          <a:xfrm>
            <a:off x="876962" y="3036141"/>
            <a:ext cx="64175" cy="82328"/>
          </a:xfrm>
          <a:custGeom>
            <a:avLst/>
            <a:gdLst>
              <a:gd name="T0" fmla="*/ 2 w 13"/>
              <a:gd name="T1" fmla="*/ 16 h 16"/>
              <a:gd name="T2" fmla="*/ 1 w 13"/>
              <a:gd name="T3" fmla="*/ 16 h 16"/>
              <a:gd name="T4" fmla="*/ 1 w 13"/>
              <a:gd name="T5" fmla="*/ 14 h 16"/>
              <a:gd name="T6" fmla="*/ 8 w 13"/>
              <a:gd name="T7" fmla="*/ 7 h 16"/>
              <a:gd name="T8" fmla="*/ 11 w 13"/>
              <a:gd name="T9" fmla="*/ 1 h 16"/>
              <a:gd name="T10" fmla="*/ 12 w 13"/>
              <a:gd name="T11" fmla="*/ 0 h 16"/>
              <a:gd name="T12" fmla="*/ 13 w 13"/>
              <a:gd name="T13" fmla="*/ 1 h 16"/>
              <a:gd name="T14" fmla="*/ 10 w 13"/>
              <a:gd name="T15" fmla="*/ 8 h 16"/>
              <a:gd name="T16" fmla="*/ 2 w 13"/>
              <a:gd name="T17" fmla="*/ 16 h 16"/>
              <a:gd name="T18" fmla="*/ 2 w 13"/>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6">
                <a:moveTo>
                  <a:pt x="2" y="16"/>
                </a:moveTo>
                <a:cubicBezTo>
                  <a:pt x="1" y="16"/>
                  <a:pt x="1" y="16"/>
                  <a:pt x="1" y="16"/>
                </a:cubicBezTo>
                <a:cubicBezTo>
                  <a:pt x="0" y="15"/>
                  <a:pt x="1" y="14"/>
                  <a:pt x="1" y="14"/>
                </a:cubicBezTo>
                <a:cubicBezTo>
                  <a:pt x="3" y="13"/>
                  <a:pt x="6" y="11"/>
                  <a:pt x="8" y="7"/>
                </a:cubicBezTo>
                <a:cubicBezTo>
                  <a:pt x="10" y="5"/>
                  <a:pt x="10" y="3"/>
                  <a:pt x="11" y="1"/>
                </a:cubicBezTo>
                <a:cubicBezTo>
                  <a:pt x="11" y="0"/>
                  <a:pt x="11" y="0"/>
                  <a:pt x="12" y="0"/>
                </a:cubicBezTo>
                <a:cubicBezTo>
                  <a:pt x="12" y="0"/>
                  <a:pt x="13" y="0"/>
                  <a:pt x="13" y="1"/>
                </a:cubicBezTo>
                <a:cubicBezTo>
                  <a:pt x="12" y="4"/>
                  <a:pt x="11" y="6"/>
                  <a:pt x="10" y="8"/>
                </a:cubicBezTo>
                <a:cubicBezTo>
                  <a:pt x="8" y="12"/>
                  <a:pt x="4" y="15"/>
                  <a:pt x="2" y="16"/>
                </a:cubicBezTo>
                <a:cubicBezTo>
                  <a:pt x="2" y="16"/>
                  <a:pt x="2" y="16"/>
                  <a:pt x="2" y="16"/>
                </a:cubicBezTo>
                <a:close/>
              </a:path>
            </a:pathLst>
          </a:custGeom>
          <a:solidFill>
            <a:srgbClr val="1FA1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8" name="Freeform 427"/>
          <p:cNvSpPr/>
          <p:nvPr/>
        </p:nvSpPr>
        <p:spPr bwMode="auto">
          <a:xfrm>
            <a:off x="1026695" y="2912648"/>
            <a:ext cx="213895" cy="514558"/>
          </a:xfrm>
          <a:custGeom>
            <a:avLst/>
            <a:gdLst>
              <a:gd name="T0" fmla="*/ 0 w 40"/>
              <a:gd name="T1" fmla="*/ 0 h 95"/>
              <a:gd name="T2" fmla="*/ 0 w 40"/>
              <a:gd name="T3" fmla="*/ 91 h 95"/>
              <a:gd name="T4" fmla="*/ 7 w 40"/>
              <a:gd name="T5" fmla="*/ 94 h 95"/>
              <a:gd name="T6" fmla="*/ 20 w 40"/>
              <a:gd name="T7" fmla="*/ 89 h 95"/>
              <a:gd name="T8" fmla="*/ 13 w 40"/>
              <a:gd name="T9" fmla="*/ 84 h 95"/>
              <a:gd name="T10" fmla="*/ 8 w 40"/>
              <a:gd name="T11" fmla="*/ 79 h 95"/>
              <a:gd name="T12" fmla="*/ 9 w 40"/>
              <a:gd name="T13" fmla="*/ 77 h 95"/>
              <a:gd name="T14" fmla="*/ 11 w 40"/>
              <a:gd name="T15" fmla="*/ 78 h 95"/>
              <a:gd name="T16" fmla="*/ 16 w 40"/>
              <a:gd name="T17" fmla="*/ 83 h 95"/>
              <a:gd name="T18" fmla="*/ 23 w 40"/>
              <a:gd name="T19" fmla="*/ 87 h 95"/>
              <a:gd name="T20" fmla="*/ 33 w 40"/>
              <a:gd name="T21" fmla="*/ 80 h 95"/>
              <a:gd name="T22" fmla="*/ 38 w 40"/>
              <a:gd name="T23" fmla="*/ 72 h 95"/>
              <a:gd name="T24" fmla="*/ 36 w 40"/>
              <a:gd name="T25" fmla="*/ 67 h 95"/>
              <a:gd name="T26" fmla="*/ 16 w 40"/>
              <a:gd name="T27" fmla="*/ 60 h 95"/>
              <a:gd name="T28" fmla="*/ 14 w 40"/>
              <a:gd name="T29" fmla="*/ 61 h 95"/>
              <a:gd name="T30" fmla="*/ 11 w 40"/>
              <a:gd name="T31" fmla="*/ 63 h 95"/>
              <a:gd name="T32" fmla="*/ 10 w 40"/>
              <a:gd name="T33" fmla="*/ 63 h 95"/>
              <a:gd name="T34" fmla="*/ 10 w 40"/>
              <a:gd name="T35" fmla="*/ 59 h 95"/>
              <a:gd name="T36" fmla="*/ 22 w 40"/>
              <a:gd name="T37" fmla="*/ 57 h 95"/>
              <a:gd name="T38" fmla="*/ 32 w 40"/>
              <a:gd name="T39" fmla="*/ 61 h 95"/>
              <a:gd name="T40" fmla="*/ 38 w 40"/>
              <a:gd name="T41" fmla="*/ 54 h 95"/>
              <a:gd name="T42" fmla="*/ 39 w 40"/>
              <a:gd name="T43" fmla="*/ 44 h 95"/>
              <a:gd name="T44" fmla="*/ 30 w 40"/>
              <a:gd name="T45" fmla="*/ 23 h 95"/>
              <a:gd name="T46" fmla="*/ 24 w 40"/>
              <a:gd name="T47" fmla="*/ 21 h 95"/>
              <a:gd name="T48" fmla="*/ 17 w 40"/>
              <a:gd name="T49" fmla="*/ 17 h 95"/>
              <a:gd name="T50" fmla="*/ 19 w 40"/>
              <a:gd name="T51" fmla="*/ 15 h 95"/>
              <a:gd name="T52" fmla="*/ 22 w 40"/>
              <a:gd name="T53" fmla="*/ 13 h 95"/>
              <a:gd name="T54" fmla="*/ 22 w 40"/>
              <a:gd name="T55" fmla="*/ 7 h 95"/>
              <a:gd name="T56" fmla="*/ 14 w 40"/>
              <a:gd name="T57" fmla="*/ 0 h 95"/>
              <a:gd name="T58" fmla="*/ 0 w 40"/>
              <a:gd name="T5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95">
                <a:moveTo>
                  <a:pt x="0" y="0"/>
                </a:moveTo>
                <a:cubicBezTo>
                  <a:pt x="0" y="30"/>
                  <a:pt x="0" y="60"/>
                  <a:pt x="0" y="91"/>
                </a:cubicBezTo>
                <a:cubicBezTo>
                  <a:pt x="1" y="92"/>
                  <a:pt x="3" y="94"/>
                  <a:pt x="7" y="94"/>
                </a:cubicBezTo>
                <a:cubicBezTo>
                  <a:pt x="11" y="95"/>
                  <a:pt x="16" y="93"/>
                  <a:pt x="20" y="89"/>
                </a:cubicBezTo>
                <a:cubicBezTo>
                  <a:pt x="18" y="88"/>
                  <a:pt x="16" y="87"/>
                  <a:pt x="13" y="84"/>
                </a:cubicBezTo>
                <a:cubicBezTo>
                  <a:pt x="11" y="83"/>
                  <a:pt x="9" y="81"/>
                  <a:pt x="8" y="79"/>
                </a:cubicBezTo>
                <a:cubicBezTo>
                  <a:pt x="8" y="78"/>
                  <a:pt x="8" y="78"/>
                  <a:pt x="9" y="77"/>
                </a:cubicBezTo>
                <a:cubicBezTo>
                  <a:pt x="10" y="77"/>
                  <a:pt x="11" y="77"/>
                  <a:pt x="11" y="78"/>
                </a:cubicBezTo>
                <a:cubicBezTo>
                  <a:pt x="12" y="79"/>
                  <a:pt x="14" y="81"/>
                  <a:pt x="16" y="83"/>
                </a:cubicBezTo>
                <a:cubicBezTo>
                  <a:pt x="19" y="85"/>
                  <a:pt x="21" y="86"/>
                  <a:pt x="23" y="87"/>
                </a:cubicBezTo>
                <a:cubicBezTo>
                  <a:pt x="28" y="84"/>
                  <a:pt x="31" y="82"/>
                  <a:pt x="33" y="80"/>
                </a:cubicBezTo>
                <a:cubicBezTo>
                  <a:pt x="36" y="77"/>
                  <a:pt x="38" y="75"/>
                  <a:pt x="38" y="72"/>
                </a:cubicBezTo>
                <a:cubicBezTo>
                  <a:pt x="38" y="70"/>
                  <a:pt x="36" y="68"/>
                  <a:pt x="36" y="67"/>
                </a:cubicBezTo>
                <a:cubicBezTo>
                  <a:pt x="30" y="61"/>
                  <a:pt x="19" y="60"/>
                  <a:pt x="16" y="60"/>
                </a:cubicBezTo>
                <a:cubicBezTo>
                  <a:pt x="16" y="60"/>
                  <a:pt x="15" y="60"/>
                  <a:pt x="14" y="61"/>
                </a:cubicBezTo>
                <a:cubicBezTo>
                  <a:pt x="12" y="61"/>
                  <a:pt x="11" y="63"/>
                  <a:pt x="11" y="63"/>
                </a:cubicBezTo>
                <a:cubicBezTo>
                  <a:pt x="11" y="63"/>
                  <a:pt x="10" y="63"/>
                  <a:pt x="10" y="63"/>
                </a:cubicBezTo>
                <a:cubicBezTo>
                  <a:pt x="9" y="63"/>
                  <a:pt x="9" y="60"/>
                  <a:pt x="10" y="59"/>
                </a:cubicBezTo>
                <a:cubicBezTo>
                  <a:pt x="12" y="55"/>
                  <a:pt x="21" y="56"/>
                  <a:pt x="22" y="57"/>
                </a:cubicBezTo>
                <a:cubicBezTo>
                  <a:pt x="24" y="57"/>
                  <a:pt x="28" y="58"/>
                  <a:pt x="32" y="61"/>
                </a:cubicBezTo>
                <a:cubicBezTo>
                  <a:pt x="34" y="60"/>
                  <a:pt x="37" y="58"/>
                  <a:pt x="38" y="54"/>
                </a:cubicBezTo>
                <a:cubicBezTo>
                  <a:pt x="40" y="51"/>
                  <a:pt x="40" y="48"/>
                  <a:pt x="39" y="44"/>
                </a:cubicBezTo>
                <a:cubicBezTo>
                  <a:pt x="38" y="39"/>
                  <a:pt x="35" y="32"/>
                  <a:pt x="30" y="23"/>
                </a:cubicBezTo>
                <a:cubicBezTo>
                  <a:pt x="28" y="22"/>
                  <a:pt x="26" y="22"/>
                  <a:pt x="24" y="21"/>
                </a:cubicBezTo>
                <a:cubicBezTo>
                  <a:pt x="19" y="19"/>
                  <a:pt x="18" y="19"/>
                  <a:pt x="17" y="17"/>
                </a:cubicBezTo>
                <a:cubicBezTo>
                  <a:pt x="17" y="16"/>
                  <a:pt x="18" y="15"/>
                  <a:pt x="19" y="15"/>
                </a:cubicBezTo>
                <a:cubicBezTo>
                  <a:pt x="20" y="14"/>
                  <a:pt x="21" y="13"/>
                  <a:pt x="22" y="13"/>
                </a:cubicBezTo>
                <a:cubicBezTo>
                  <a:pt x="22" y="12"/>
                  <a:pt x="23" y="10"/>
                  <a:pt x="22" y="7"/>
                </a:cubicBezTo>
                <a:cubicBezTo>
                  <a:pt x="20" y="2"/>
                  <a:pt x="15" y="0"/>
                  <a:pt x="14" y="0"/>
                </a:cubicBezTo>
                <a:cubicBezTo>
                  <a:pt x="9" y="0"/>
                  <a:pt x="5"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9" name="Freeform 428"/>
          <p:cNvSpPr/>
          <p:nvPr/>
        </p:nvSpPr>
        <p:spPr bwMode="auto">
          <a:xfrm>
            <a:off x="1069474" y="3036141"/>
            <a:ext cx="64175" cy="82328"/>
          </a:xfrm>
          <a:custGeom>
            <a:avLst/>
            <a:gdLst>
              <a:gd name="T0" fmla="*/ 11 w 12"/>
              <a:gd name="T1" fmla="*/ 16 h 16"/>
              <a:gd name="T2" fmla="*/ 12 w 12"/>
              <a:gd name="T3" fmla="*/ 16 h 16"/>
              <a:gd name="T4" fmla="*/ 12 w 12"/>
              <a:gd name="T5" fmla="*/ 14 h 16"/>
              <a:gd name="T6" fmla="*/ 4 w 12"/>
              <a:gd name="T7" fmla="*/ 7 h 16"/>
              <a:gd name="T8" fmla="*/ 2 w 12"/>
              <a:gd name="T9" fmla="*/ 1 h 16"/>
              <a:gd name="T10" fmla="*/ 1 w 12"/>
              <a:gd name="T11" fmla="*/ 0 h 16"/>
              <a:gd name="T12" fmla="*/ 0 w 12"/>
              <a:gd name="T13" fmla="*/ 1 h 16"/>
              <a:gd name="T14" fmla="*/ 3 w 12"/>
              <a:gd name="T15" fmla="*/ 8 h 16"/>
              <a:gd name="T16" fmla="*/ 11 w 12"/>
              <a:gd name="T17" fmla="*/ 16 h 16"/>
              <a:gd name="T18" fmla="*/ 11 w 12"/>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6">
                <a:moveTo>
                  <a:pt x="11" y="16"/>
                </a:moveTo>
                <a:cubicBezTo>
                  <a:pt x="11" y="16"/>
                  <a:pt x="12" y="16"/>
                  <a:pt x="12" y="16"/>
                </a:cubicBezTo>
                <a:cubicBezTo>
                  <a:pt x="12" y="15"/>
                  <a:pt x="12" y="14"/>
                  <a:pt x="12" y="14"/>
                </a:cubicBezTo>
                <a:cubicBezTo>
                  <a:pt x="10" y="13"/>
                  <a:pt x="7" y="11"/>
                  <a:pt x="4" y="7"/>
                </a:cubicBezTo>
                <a:cubicBezTo>
                  <a:pt x="3" y="5"/>
                  <a:pt x="2" y="3"/>
                  <a:pt x="2" y="1"/>
                </a:cubicBezTo>
                <a:cubicBezTo>
                  <a:pt x="2" y="0"/>
                  <a:pt x="1" y="0"/>
                  <a:pt x="1" y="0"/>
                </a:cubicBezTo>
                <a:cubicBezTo>
                  <a:pt x="0" y="0"/>
                  <a:pt x="0" y="0"/>
                  <a:pt x="0" y="1"/>
                </a:cubicBezTo>
                <a:cubicBezTo>
                  <a:pt x="0" y="4"/>
                  <a:pt x="1" y="6"/>
                  <a:pt x="3" y="8"/>
                </a:cubicBezTo>
                <a:cubicBezTo>
                  <a:pt x="5" y="12"/>
                  <a:pt x="8" y="15"/>
                  <a:pt x="11" y="16"/>
                </a:cubicBezTo>
                <a:cubicBezTo>
                  <a:pt x="11" y="16"/>
                  <a:pt x="11" y="16"/>
                  <a:pt x="11" y="16"/>
                </a:cubicBezTo>
                <a:close/>
              </a:path>
            </a:pathLst>
          </a:custGeom>
          <a:solidFill>
            <a:srgbClr val="1FA1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3" name="Freeform 432"/>
          <p:cNvSpPr/>
          <p:nvPr/>
        </p:nvSpPr>
        <p:spPr bwMode="auto">
          <a:xfrm>
            <a:off x="8748288" y="1718888"/>
            <a:ext cx="235291" cy="185245"/>
          </a:xfrm>
          <a:custGeom>
            <a:avLst/>
            <a:gdLst>
              <a:gd name="T0" fmla="*/ 5 w 39"/>
              <a:gd name="T1" fmla="*/ 1 h 35"/>
              <a:gd name="T2" fmla="*/ 18 w 39"/>
              <a:gd name="T3" fmla="*/ 0 h 35"/>
              <a:gd name="T4" fmla="*/ 34 w 39"/>
              <a:gd name="T5" fmla="*/ 1 h 35"/>
              <a:gd name="T6" fmla="*/ 37 w 39"/>
              <a:gd name="T7" fmla="*/ 3 h 35"/>
              <a:gd name="T8" fmla="*/ 38 w 39"/>
              <a:gd name="T9" fmla="*/ 6 h 35"/>
              <a:gd name="T10" fmla="*/ 36 w 39"/>
              <a:gd name="T11" fmla="*/ 10 h 35"/>
              <a:gd name="T12" fmla="*/ 38 w 39"/>
              <a:gd name="T13" fmla="*/ 13 h 35"/>
              <a:gd name="T14" fmla="*/ 35 w 39"/>
              <a:gd name="T15" fmla="*/ 19 h 35"/>
              <a:gd name="T16" fmla="*/ 34 w 39"/>
              <a:gd name="T17" fmla="*/ 26 h 35"/>
              <a:gd name="T18" fmla="*/ 29 w 39"/>
              <a:gd name="T19" fmla="*/ 27 h 35"/>
              <a:gd name="T20" fmla="*/ 22 w 39"/>
              <a:gd name="T21" fmla="*/ 34 h 35"/>
              <a:gd name="T22" fmla="*/ 10 w 39"/>
              <a:gd name="T23" fmla="*/ 27 h 35"/>
              <a:gd name="T24" fmla="*/ 5 w 39"/>
              <a:gd name="T25" fmla="*/ 25 h 35"/>
              <a:gd name="T26" fmla="*/ 5 w 39"/>
              <a:gd name="T27" fmla="*/ 21 h 35"/>
              <a:gd name="T28" fmla="*/ 2 w 39"/>
              <a:gd name="T29" fmla="*/ 18 h 35"/>
              <a:gd name="T30" fmla="*/ 2 w 39"/>
              <a:gd name="T31" fmla="*/ 11 h 35"/>
              <a:gd name="T32" fmla="*/ 3 w 39"/>
              <a:gd name="T33" fmla="*/ 10 h 35"/>
              <a:gd name="T34" fmla="*/ 1 w 39"/>
              <a:gd name="T35" fmla="*/ 7 h 35"/>
              <a:gd name="T36" fmla="*/ 5 w 39"/>
              <a:gd name="T37"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 h="35">
                <a:moveTo>
                  <a:pt x="5" y="1"/>
                </a:moveTo>
                <a:cubicBezTo>
                  <a:pt x="9" y="0"/>
                  <a:pt x="13" y="0"/>
                  <a:pt x="18" y="0"/>
                </a:cubicBezTo>
                <a:cubicBezTo>
                  <a:pt x="24" y="0"/>
                  <a:pt x="29" y="0"/>
                  <a:pt x="34" y="1"/>
                </a:cubicBezTo>
                <a:cubicBezTo>
                  <a:pt x="35" y="1"/>
                  <a:pt x="36" y="2"/>
                  <a:pt x="37" y="3"/>
                </a:cubicBezTo>
                <a:cubicBezTo>
                  <a:pt x="37" y="4"/>
                  <a:pt x="38" y="5"/>
                  <a:pt x="38" y="6"/>
                </a:cubicBezTo>
                <a:cubicBezTo>
                  <a:pt x="38" y="7"/>
                  <a:pt x="36" y="8"/>
                  <a:pt x="36" y="10"/>
                </a:cubicBezTo>
                <a:cubicBezTo>
                  <a:pt x="37" y="11"/>
                  <a:pt x="38" y="11"/>
                  <a:pt x="38" y="13"/>
                </a:cubicBezTo>
                <a:cubicBezTo>
                  <a:pt x="39" y="14"/>
                  <a:pt x="38" y="16"/>
                  <a:pt x="35" y="19"/>
                </a:cubicBezTo>
                <a:cubicBezTo>
                  <a:pt x="36" y="21"/>
                  <a:pt x="35" y="24"/>
                  <a:pt x="34" y="26"/>
                </a:cubicBezTo>
                <a:cubicBezTo>
                  <a:pt x="32" y="27"/>
                  <a:pt x="29" y="27"/>
                  <a:pt x="29" y="27"/>
                </a:cubicBezTo>
                <a:cubicBezTo>
                  <a:pt x="29" y="27"/>
                  <a:pt x="27" y="32"/>
                  <a:pt x="22" y="34"/>
                </a:cubicBezTo>
                <a:cubicBezTo>
                  <a:pt x="17" y="35"/>
                  <a:pt x="12" y="32"/>
                  <a:pt x="10" y="27"/>
                </a:cubicBezTo>
                <a:cubicBezTo>
                  <a:pt x="8" y="28"/>
                  <a:pt x="6" y="27"/>
                  <a:pt x="5" y="25"/>
                </a:cubicBezTo>
                <a:cubicBezTo>
                  <a:pt x="4" y="24"/>
                  <a:pt x="4" y="22"/>
                  <a:pt x="5" y="21"/>
                </a:cubicBezTo>
                <a:cubicBezTo>
                  <a:pt x="4" y="20"/>
                  <a:pt x="3" y="20"/>
                  <a:pt x="2" y="18"/>
                </a:cubicBezTo>
                <a:cubicBezTo>
                  <a:pt x="1" y="16"/>
                  <a:pt x="0" y="13"/>
                  <a:pt x="2" y="11"/>
                </a:cubicBezTo>
                <a:cubicBezTo>
                  <a:pt x="2" y="10"/>
                  <a:pt x="3" y="10"/>
                  <a:pt x="3" y="10"/>
                </a:cubicBezTo>
                <a:cubicBezTo>
                  <a:pt x="3" y="10"/>
                  <a:pt x="1" y="8"/>
                  <a:pt x="1" y="7"/>
                </a:cubicBezTo>
                <a:cubicBezTo>
                  <a:pt x="0" y="4"/>
                  <a:pt x="2" y="2"/>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4" name="Freeform 433"/>
          <p:cNvSpPr>
            <a:spLocks noEditPoints="1"/>
          </p:cNvSpPr>
          <p:nvPr/>
        </p:nvSpPr>
        <p:spPr bwMode="auto">
          <a:xfrm>
            <a:off x="8684126" y="1368986"/>
            <a:ext cx="385011" cy="391066"/>
          </a:xfrm>
          <a:custGeom>
            <a:avLst/>
            <a:gdLst>
              <a:gd name="T0" fmla="*/ 45 w 65"/>
              <a:gd name="T1" fmla="*/ 70 h 70"/>
              <a:gd name="T2" fmla="*/ 18 w 65"/>
              <a:gd name="T3" fmla="*/ 70 h 70"/>
              <a:gd name="T4" fmla="*/ 18 w 65"/>
              <a:gd name="T5" fmla="*/ 66 h 70"/>
              <a:gd name="T6" fmla="*/ 16 w 65"/>
              <a:gd name="T7" fmla="*/ 54 h 70"/>
              <a:gd name="T8" fmla="*/ 12 w 65"/>
              <a:gd name="T9" fmla="*/ 49 h 70"/>
              <a:gd name="T10" fmla="*/ 1 w 65"/>
              <a:gd name="T11" fmla="*/ 27 h 70"/>
              <a:gd name="T12" fmla="*/ 11 w 65"/>
              <a:gd name="T13" fmla="*/ 9 h 70"/>
              <a:gd name="T14" fmla="*/ 36 w 65"/>
              <a:gd name="T15" fmla="*/ 2 h 70"/>
              <a:gd name="T16" fmla="*/ 63 w 65"/>
              <a:gd name="T17" fmla="*/ 25 h 70"/>
              <a:gd name="T18" fmla="*/ 58 w 65"/>
              <a:gd name="T19" fmla="*/ 44 h 70"/>
              <a:gd name="T20" fmla="*/ 53 w 65"/>
              <a:gd name="T21" fmla="*/ 50 h 70"/>
              <a:gd name="T22" fmla="*/ 49 w 65"/>
              <a:gd name="T23" fmla="*/ 55 h 70"/>
              <a:gd name="T24" fmla="*/ 45 w 65"/>
              <a:gd name="T25" fmla="*/ 67 h 70"/>
              <a:gd name="T26" fmla="*/ 45 w 65"/>
              <a:gd name="T27" fmla="*/ 70 h 70"/>
              <a:gd name="T28" fmla="*/ 24 w 65"/>
              <a:gd name="T29" fmla="*/ 64 h 70"/>
              <a:gd name="T30" fmla="*/ 40 w 65"/>
              <a:gd name="T31" fmla="*/ 64 h 70"/>
              <a:gd name="T32" fmla="*/ 44 w 65"/>
              <a:gd name="T33" fmla="*/ 51 h 70"/>
              <a:gd name="T34" fmla="*/ 49 w 65"/>
              <a:gd name="T35" fmla="*/ 45 h 70"/>
              <a:gd name="T36" fmla="*/ 53 w 65"/>
              <a:gd name="T37" fmla="*/ 41 h 70"/>
              <a:gd name="T38" fmla="*/ 57 w 65"/>
              <a:gd name="T39" fmla="*/ 26 h 70"/>
              <a:gd name="T40" fmla="*/ 36 w 65"/>
              <a:gd name="T41" fmla="*/ 7 h 70"/>
              <a:gd name="T42" fmla="*/ 15 w 65"/>
              <a:gd name="T43" fmla="*/ 14 h 70"/>
              <a:gd name="T44" fmla="*/ 7 w 65"/>
              <a:gd name="T45" fmla="*/ 27 h 70"/>
              <a:gd name="T46" fmla="*/ 16 w 65"/>
              <a:gd name="T47" fmla="*/ 44 h 70"/>
              <a:gd name="T48" fmla="*/ 17 w 65"/>
              <a:gd name="T49" fmla="*/ 45 h 70"/>
              <a:gd name="T50" fmla="*/ 21 w 65"/>
              <a:gd name="T51" fmla="*/ 52 h 70"/>
              <a:gd name="T52" fmla="*/ 24 w 65"/>
              <a:gd name="T53"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70">
                <a:moveTo>
                  <a:pt x="45" y="70"/>
                </a:moveTo>
                <a:cubicBezTo>
                  <a:pt x="18" y="70"/>
                  <a:pt x="18" y="70"/>
                  <a:pt x="18" y="70"/>
                </a:cubicBezTo>
                <a:cubicBezTo>
                  <a:pt x="18" y="66"/>
                  <a:pt x="18" y="66"/>
                  <a:pt x="18" y="66"/>
                </a:cubicBezTo>
                <a:cubicBezTo>
                  <a:pt x="18" y="63"/>
                  <a:pt x="18" y="59"/>
                  <a:pt x="16" y="54"/>
                </a:cubicBezTo>
                <a:cubicBezTo>
                  <a:pt x="15" y="52"/>
                  <a:pt x="14" y="51"/>
                  <a:pt x="12" y="49"/>
                </a:cubicBezTo>
                <a:cubicBezTo>
                  <a:pt x="10" y="48"/>
                  <a:pt x="0" y="39"/>
                  <a:pt x="1" y="27"/>
                </a:cubicBezTo>
                <a:cubicBezTo>
                  <a:pt x="2" y="17"/>
                  <a:pt x="8" y="12"/>
                  <a:pt x="11" y="9"/>
                </a:cubicBezTo>
                <a:cubicBezTo>
                  <a:pt x="13" y="8"/>
                  <a:pt x="23" y="0"/>
                  <a:pt x="36" y="2"/>
                </a:cubicBezTo>
                <a:cubicBezTo>
                  <a:pt x="48" y="3"/>
                  <a:pt x="62" y="12"/>
                  <a:pt x="63" y="25"/>
                </a:cubicBezTo>
                <a:cubicBezTo>
                  <a:pt x="65" y="34"/>
                  <a:pt x="59" y="42"/>
                  <a:pt x="58" y="44"/>
                </a:cubicBezTo>
                <a:cubicBezTo>
                  <a:pt x="57" y="47"/>
                  <a:pt x="55" y="48"/>
                  <a:pt x="53" y="50"/>
                </a:cubicBezTo>
                <a:cubicBezTo>
                  <a:pt x="51" y="51"/>
                  <a:pt x="50" y="52"/>
                  <a:pt x="49" y="55"/>
                </a:cubicBezTo>
                <a:cubicBezTo>
                  <a:pt x="47" y="58"/>
                  <a:pt x="46" y="62"/>
                  <a:pt x="45" y="67"/>
                </a:cubicBezTo>
                <a:lnTo>
                  <a:pt x="45" y="70"/>
                </a:lnTo>
                <a:close/>
                <a:moveTo>
                  <a:pt x="24" y="64"/>
                </a:moveTo>
                <a:cubicBezTo>
                  <a:pt x="40" y="64"/>
                  <a:pt x="40" y="64"/>
                  <a:pt x="40" y="64"/>
                </a:cubicBezTo>
                <a:cubicBezTo>
                  <a:pt x="40" y="59"/>
                  <a:pt x="41" y="55"/>
                  <a:pt x="44" y="51"/>
                </a:cubicBezTo>
                <a:cubicBezTo>
                  <a:pt x="45" y="48"/>
                  <a:pt x="47" y="47"/>
                  <a:pt x="49" y="45"/>
                </a:cubicBezTo>
                <a:cubicBezTo>
                  <a:pt x="51" y="44"/>
                  <a:pt x="52" y="43"/>
                  <a:pt x="53" y="41"/>
                </a:cubicBezTo>
                <a:cubicBezTo>
                  <a:pt x="54" y="40"/>
                  <a:pt x="58" y="33"/>
                  <a:pt x="57" y="26"/>
                </a:cubicBezTo>
                <a:cubicBezTo>
                  <a:pt x="56" y="16"/>
                  <a:pt x="45" y="9"/>
                  <a:pt x="36" y="7"/>
                </a:cubicBezTo>
                <a:cubicBezTo>
                  <a:pt x="24" y="6"/>
                  <a:pt x="16" y="13"/>
                  <a:pt x="15" y="14"/>
                </a:cubicBezTo>
                <a:cubicBezTo>
                  <a:pt x="12" y="16"/>
                  <a:pt x="7" y="20"/>
                  <a:pt x="7" y="27"/>
                </a:cubicBezTo>
                <a:cubicBezTo>
                  <a:pt x="6" y="37"/>
                  <a:pt x="16" y="44"/>
                  <a:pt x="16" y="44"/>
                </a:cubicBezTo>
                <a:cubicBezTo>
                  <a:pt x="17" y="45"/>
                  <a:pt x="17" y="45"/>
                  <a:pt x="17" y="45"/>
                </a:cubicBezTo>
                <a:cubicBezTo>
                  <a:pt x="19" y="47"/>
                  <a:pt x="20" y="49"/>
                  <a:pt x="21" y="52"/>
                </a:cubicBezTo>
                <a:cubicBezTo>
                  <a:pt x="24" y="56"/>
                  <a:pt x="24" y="60"/>
                  <a:pt x="24" y="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5" name="Freeform 434"/>
          <p:cNvSpPr/>
          <p:nvPr/>
        </p:nvSpPr>
        <p:spPr bwMode="auto">
          <a:xfrm>
            <a:off x="8855242" y="1471903"/>
            <a:ext cx="106954" cy="61753"/>
          </a:xfrm>
          <a:custGeom>
            <a:avLst/>
            <a:gdLst>
              <a:gd name="T0" fmla="*/ 14 w 17"/>
              <a:gd name="T1" fmla="*/ 13 h 13"/>
              <a:gd name="T2" fmla="*/ 13 w 17"/>
              <a:gd name="T3" fmla="*/ 11 h 13"/>
              <a:gd name="T4" fmla="*/ 11 w 17"/>
              <a:gd name="T5" fmla="*/ 7 h 13"/>
              <a:gd name="T6" fmla="*/ 3 w 17"/>
              <a:gd name="T7" fmla="*/ 5 h 13"/>
              <a:gd name="T8" fmla="*/ 0 w 17"/>
              <a:gd name="T9" fmla="*/ 4 h 13"/>
              <a:gd name="T10" fmla="*/ 2 w 17"/>
              <a:gd name="T11" fmla="*/ 1 h 13"/>
              <a:gd name="T12" fmla="*/ 14 w 17"/>
              <a:gd name="T13" fmla="*/ 5 h 13"/>
              <a:gd name="T14" fmla="*/ 16 w 17"/>
              <a:gd name="T15" fmla="*/ 11 h 13"/>
              <a:gd name="T16" fmla="*/ 15 w 17"/>
              <a:gd name="T17" fmla="*/ 13 h 13"/>
              <a:gd name="T18" fmla="*/ 14 w 17"/>
              <a:gd name="T1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3">
                <a:moveTo>
                  <a:pt x="14" y="13"/>
                </a:moveTo>
                <a:cubicBezTo>
                  <a:pt x="13" y="13"/>
                  <a:pt x="13" y="12"/>
                  <a:pt x="13" y="11"/>
                </a:cubicBezTo>
                <a:cubicBezTo>
                  <a:pt x="12" y="10"/>
                  <a:pt x="12" y="9"/>
                  <a:pt x="11" y="7"/>
                </a:cubicBezTo>
                <a:cubicBezTo>
                  <a:pt x="9" y="5"/>
                  <a:pt x="6" y="4"/>
                  <a:pt x="3" y="5"/>
                </a:cubicBezTo>
                <a:cubicBezTo>
                  <a:pt x="2" y="5"/>
                  <a:pt x="1" y="5"/>
                  <a:pt x="0" y="4"/>
                </a:cubicBezTo>
                <a:cubicBezTo>
                  <a:pt x="0" y="2"/>
                  <a:pt x="1" y="1"/>
                  <a:pt x="2" y="1"/>
                </a:cubicBezTo>
                <a:cubicBezTo>
                  <a:pt x="7" y="0"/>
                  <a:pt x="11" y="1"/>
                  <a:pt x="14" y="5"/>
                </a:cubicBezTo>
                <a:cubicBezTo>
                  <a:pt x="16" y="7"/>
                  <a:pt x="16" y="9"/>
                  <a:pt x="16" y="11"/>
                </a:cubicBezTo>
                <a:cubicBezTo>
                  <a:pt x="17" y="12"/>
                  <a:pt x="16" y="13"/>
                  <a:pt x="15" y="13"/>
                </a:cubicBezTo>
                <a:cubicBezTo>
                  <a:pt x="15" y="13"/>
                  <a:pt x="15" y="13"/>
                  <a:pt x="14"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7" name="Freeform 442"/>
          <p:cNvSpPr/>
          <p:nvPr/>
        </p:nvSpPr>
        <p:spPr bwMode="auto">
          <a:xfrm>
            <a:off x="10951411" y="2871484"/>
            <a:ext cx="513347" cy="555723"/>
          </a:xfrm>
          <a:custGeom>
            <a:avLst/>
            <a:gdLst>
              <a:gd name="T0" fmla="*/ 3 w 88"/>
              <a:gd name="T1" fmla="*/ 13 h 100"/>
              <a:gd name="T2" fmla="*/ 1 w 88"/>
              <a:gd name="T3" fmla="*/ 32 h 100"/>
              <a:gd name="T4" fmla="*/ 1 w 88"/>
              <a:gd name="T5" fmla="*/ 45 h 100"/>
              <a:gd name="T6" fmla="*/ 2 w 88"/>
              <a:gd name="T7" fmla="*/ 54 h 100"/>
              <a:gd name="T8" fmla="*/ 22 w 88"/>
              <a:gd name="T9" fmla="*/ 86 h 100"/>
              <a:gd name="T10" fmla="*/ 40 w 88"/>
              <a:gd name="T11" fmla="*/ 99 h 100"/>
              <a:gd name="T12" fmla="*/ 45 w 88"/>
              <a:gd name="T13" fmla="*/ 100 h 100"/>
              <a:gd name="T14" fmla="*/ 55 w 88"/>
              <a:gd name="T15" fmla="*/ 96 h 100"/>
              <a:gd name="T16" fmla="*/ 79 w 88"/>
              <a:gd name="T17" fmla="*/ 71 h 100"/>
              <a:gd name="T18" fmla="*/ 87 w 88"/>
              <a:gd name="T19" fmla="*/ 53 h 100"/>
              <a:gd name="T20" fmla="*/ 88 w 88"/>
              <a:gd name="T21" fmla="*/ 34 h 100"/>
              <a:gd name="T22" fmla="*/ 88 w 88"/>
              <a:gd name="T23" fmla="*/ 15 h 100"/>
              <a:gd name="T24" fmla="*/ 77 w 88"/>
              <a:gd name="T25" fmla="*/ 14 h 100"/>
              <a:gd name="T26" fmla="*/ 58 w 88"/>
              <a:gd name="T27" fmla="*/ 8 h 100"/>
              <a:gd name="T28" fmla="*/ 43 w 88"/>
              <a:gd name="T29" fmla="*/ 0 h 100"/>
              <a:gd name="T30" fmla="*/ 30 w 88"/>
              <a:gd name="T31" fmla="*/ 10 h 100"/>
              <a:gd name="T32" fmla="*/ 3 w 88"/>
              <a:gd name="T33" fmla="*/ 1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100">
                <a:moveTo>
                  <a:pt x="3" y="13"/>
                </a:moveTo>
                <a:cubicBezTo>
                  <a:pt x="2" y="22"/>
                  <a:pt x="1" y="28"/>
                  <a:pt x="1" y="32"/>
                </a:cubicBezTo>
                <a:cubicBezTo>
                  <a:pt x="1" y="37"/>
                  <a:pt x="0" y="40"/>
                  <a:pt x="1" y="45"/>
                </a:cubicBezTo>
                <a:cubicBezTo>
                  <a:pt x="1" y="50"/>
                  <a:pt x="1" y="53"/>
                  <a:pt x="2" y="54"/>
                </a:cubicBezTo>
                <a:cubicBezTo>
                  <a:pt x="4" y="66"/>
                  <a:pt x="12" y="76"/>
                  <a:pt x="22" y="86"/>
                </a:cubicBezTo>
                <a:cubicBezTo>
                  <a:pt x="22" y="86"/>
                  <a:pt x="31" y="96"/>
                  <a:pt x="40" y="99"/>
                </a:cubicBezTo>
                <a:cubicBezTo>
                  <a:pt x="41" y="100"/>
                  <a:pt x="43" y="100"/>
                  <a:pt x="45" y="100"/>
                </a:cubicBezTo>
                <a:cubicBezTo>
                  <a:pt x="50" y="100"/>
                  <a:pt x="53" y="98"/>
                  <a:pt x="55" y="96"/>
                </a:cubicBezTo>
                <a:cubicBezTo>
                  <a:pt x="71" y="83"/>
                  <a:pt x="79" y="71"/>
                  <a:pt x="79" y="71"/>
                </a:cubicBezTo>
                <a:cubicBezTo>
                  <a:pt x="83" y="65"/>
                  <a:pt x="86" y="60"/>
                  <a:pt x="87" y="53"/>
                </a:cubicBezTo>
                <a:cubicBezTo>
                  <a:pt x="88" y="50"/>
                  <a:pt x="88" y="47"/>
                  <a:pt x="88" y="34"/>
                </a:cubicBezTo>
                <a:cubicBezTo>
                  <a:pt x="88" y="27"/>
                  <a:pt x="88" y="20"/>
                  <a:pt x="88" y="15"/>
                </a:cubicBezTo>
                <a:cubicBezTo>
                  <a:pt x="85" y="15"/>
                  <a:pt x="81" y="15"/>
                  <a:pt x="77" y="14"/>
                </a:cubicBezTo>
                <a:cubicBezTo>
                  <a:pt x="70" y="13"/>
                  <a:pt x="66" y="11"/>
                  <a:pt x="58" y="8"/>
                </a:cubicBezTo>
                <a:cubicBezTo>
                  <a:pt x="55" y="6"/>
                  <a:pt x="49" y="3"/>
                  <a:pt x="43" y="0"/>
                </a:cubicBezTo>
                <a:cubicBezTo>
                  <a:pt x="41" y="3"/>
                  <a:pt x="36" y="7"/>
                  <a:pt x="30" y="10"/>
                </a:cubicBezTo>
                <a:cubicBezTo>
                  <a:pt x="18" y="16"/>
                  <a:pt x="7" y="14"/>
                  <a:pt x="3"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9" name="Freeform 444"/>
          <p:cNvSpPr/>
          <p:nvPr/>
        </p:nvSpPr>
        <p:spPr bwMode="auto">
          <a:xfrm>
            <a:off x="11315025" y="3241962"/>
            <a:ext cx="171116" cy="144081"/>
          </a:xfrm>
          <a:custGeom>
            <a:avLst/>
            <a:gdLst>
              <a:gd name="T0" fmla="*/ 0 w 32"/>
              <a:gd name="T1" fmla="*/ 14 h 28"/>
              <a:gd name="T2" fmla="*/ 2 w 32"/>
              <a:gd name="T3" fmla="*/ 12 h 28"/>
              <a:gd name="T4" fmla="*/ 4 w 32"/>
              <a:gd name="T5" fmla="*/ 11 h 28"/>
              <a:gd name="T6" fmla="*/ 7 w 32"/>
              <a:gd name="T7" fmla="*/ 12 h 28"/>
              <a:gd name="T8" fmla="*/ 8 w 32"/>
              <a:gd name="T9" fmla="*/ 14 h 28"/>
              <a:gd name="T10" fmla="*/ 10 w 32"/>
              <a:gd name="T11" fmla="*/ 18 h 28"/>
              <a:gd name="T12" fmla="*/ 15 w 32"/>
              <a:gd name="T13" fmla="*/ 11 h 28"/>
              <a:gd name="T14" fmla="*/ 18 w 32"/>
              <a:gd name="T15" fmla="*/ 7 h 28"/>
              <a:gd name="T16" fmla="*/ 25 w 32"/>
              <a:gd name="T17" fmla="*/ 2 h 28"/>
              <a:gd name="T18" fmla="*/ 27 w 32"/>
              <a:gd name="T19" fmla="*/ 0 h 28"/>
              <a:gd name="T20" fmla="*/ 30 w 32"/>
              <a:gd name="T21" fmla="*/ 0 h 28"/>
              <a:gd name="T22" fmla="*/ 32 w 32"/>
              <a:gd name="T23" fmla="*/ 0 h 28"/>
              <a:gd name="T24" fmla="*/ 20 w 32"/>
              <a:gd name="T25" fmla="*/ 13 h 28"/>
              <a:gd name="T26" fmla="*/ 16 w 32"/>
              <a:gd name="T27" fmla="*/ 19 h 28"/>
              <a:gd name="T28" fmla="*/ 13 w 32"/>
              <a:gd name="T29" fmla="*/ 25 h 28"/>
              <a:gd name="T30" fmla="*/ 9 w 32"/>
              <a:gd name="T31" fmla="*/ 28 h 28"/>
              <a:gd name="T32" fmla="*/ 7 w 32"/>
              <a:gd name="T33" fmla="*/ 27 h 28"/>
              <a:gd name="T34" fmla="*/ 7 w 32"/>
              <a:gd name="T35" fmla="*/ 25 h 28"/>
              <a:gd name="T36" fmla="*/ 6 w 32"/>
              <a:gd name="T37" fmla="*/ 22 h 28"/>
              <a:gd name="T38" fmla="*/ 3 w 32"/>
              <a:gd name="T39" fmla="*/ 17 h 28"/>
              <a:gd name="T40" fmla="*/ 1 w 32"/>
              <a:gd name="T41" fmla="*/ 15 h 28"/>
              <a:gd name="T42" fmla="*/ 0 w 32"/>
              <a:gd name="T43"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28">
                <a:moveTo>
                  <a:pt x="0" y="14"/>
                </a:moveTo>
                <a:cubicBezTo>
                  <a:pt x="0" y="14"/>
                  <a:pt x="1" y="13"/>
                  <a:pt x="2" y="12"/>
                </a:cubicBezTo>
                <a:cubicBezTo>
                  <a:pt x="2" y="12"/>
                  <a:pt x="3" y="11"/>
                  <a:pt x="4" y="11"/>
                </a:cubicBezTo>
                <a:cubicBezTo>
                  <a:pt x="5" y="11"/>
                  <a:pt x="6" y="12"/>
                  <a:pt x="7" y="12"/>
                </a:cubicBezTo>
                <a:cubicBezTo>
                  <a:pt x="7" y="13"/>
                  <a:pt x="8" y="13"/>
                  <a:pt x="8" y="14"/>
                </a:cubicBezTo>
                <a:cubicBezTo>
                  <a:pt x="9" y="15"/>
                  <a:pt x="10" y="16"/>
                  <a:pt x="10" y="18"/>
                </a:cubicBezTo>
                <a:cubicBezTo>
                  <a:pt x="12" y="16"/>
                  <a:pt x="13" y="14"/>
                  <a:pt x="15" y="11"/>
                </a:cubicBezTo>
                <a:cubicBezTo>
                  <a:pt x="17" y="9"/>
                  <a:pt x="17" y="8"/>
                  <a:pt x="18" y="7"/>
                </a:cubicBezTo>
                <a:cubicBezTo>
                  <a:pt x="20" y="6"/>
                  <a:pt x="22" y="4"/>
                  <a:pt x="25" y="2"/>
                </a:cubicBezTo>
                <a:cubicBezTo>
                  <a:pt x="26" y="1"/>
                  <a:pt x="27" y="1"/>
                  <a:pt x="27" y="0"/>
                </a:cubicBezTo>
                <a:cubicBezTo>
                  <a:pt x="28" y="0"/>
                  <a:pt x="29" y="0"/>
                  <a:pt x="30" y="0"/>
                </a:cubicBezTo>
                <a:cubicBezTo>
                  <a:pt x="31" y="0"/>
                  <a:pt x="31" y="0"/>
                  <a:pt x="32" y="0"/>
                </a:cubicBezTo>
                <a:cubicBezTo>
                  <a:pt x="29" y="3"/>
                  <a:pt x="24" y="7"/>
                  <a:pt x="20" y="13"/>
                </a:cubicBezTo>
                <a:cubicBezTo>
                  <a:pt x="18" y="16"/>
                  <a:pt x="17" y="17"/>
                  <a:pt x="16" y="19"/>
                </a:cubicBezTo>
                <a:cubicBezTo>
                  <a:pt x="15" y="21"/>
                  <a:pt x="14" y="23"/>
                  <a:pt x="13" y="25"/>
                </a:cubicBezTo>
                <a:cubicBezTo>
                  <a:pt x="11" y="27"/>
                  <a:pt x="10" y="28"/>
                  <a:pt x="9" y="28"/>
                </a:cubicBezTo>
                <a:cubicBezTo>
                  <a:pt x="8" y="28"/>
                  <a:pt x="8" y="28"/>
                  <a:pt x="7" y="27"/>
                </a:cubicBezTo>
                <a:cubicBezTo>
                  <a:pt x="7" y="27"/>
                  <a:pt x="7" y="26"/>
                  <a:pt x="7" y="25"/>
                </a:cubicBezTo>
                <a:cubicBezTo>
                  <a:pt x="7" y="24"/>
                  <a:pt x="6" y="24"/>
                  <a:pt x="6" y="22"/>
                </a:cubicBezTo>
                <a:cubicBezTo>
                  <a:pt x="5" y="20"/>
                  <a:pt x="4" y="19"/>
                  <a:pt x="3" y="17"/>
                </a:cubicBezTo>
                <a:cubicBezTo>
                  <a:pt x="3" y="16"/>
                  <a:pt x="2" y="15"/>
                  <a:pt x="1" y="15"/>
                </a:cubicBezTo>
                <a:cubicBezTo>
                  <a:pt x="1" y="14"/>
                  <a:pt x="0" y="14"/>
                  <a:pt x="0"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0" name="CuadroTexto 129"/>
          <p:cNvSpPr txBox="1"/>
          <p:nvPr/>
        </p:nvSpPr>
        <p:spPr>
          <a:xfrm>
            <a:off x="676449" y="5145074"/>
            <a:ext cx="1876028" cy="461665"/>
          </a:xfrm>
          <a:prstGeom prst="rect">
            <a:avLst/>
          </a:prstGeom>
          <a:noFill/>
        </p:spPr>
        <p:txBody>
          <a:bodyPr wrap="square" rtlCol="0">
            <a:spAutoFit/>
          </a:bodyPr>
          <a:lstStyle/>
          <a:p>
            <a:pPr algn="ctr" rtl="1"/>
            <a:r>
              <a:rPr lang="fa-IR" sz="2400" b="1" dirty="0">
                <a:solidFill>
                  <a:schemeClr val="accent1"/>
                </a:solidFill>
                <a:latin typeface="Times New Roman" panose="02020603050405020304" pitchFamily="18" charset="0"/>
                <a:cs typeface="B Nazanin" panose="00000400000000000000" pitchFamily="2" charset="-78"/>
              </a:rPr>
              <a:t>روانشناسی </a:t>
            </a:r>
            <a:r>
              <a:rPr lang="en-US" sz="2400" b="1" dirty="0">
                <a:solidFill>
                  <a:schemeClr val="accent1"/>
                </a:solidFill>
                <a:latin typeface="Times New Roman" panose="02020603050405020304" pitchFamily="18" charset="0"/>
                <a:cs typeface="B Nazanin" panose="00000400000000000000" pitchFamily="2" charset="-78"/>
              </a:rPr>
              <a:t>I</a:t>
            </a:r>
          </a:p>
        </p:txBody>
      </p:sp>
      <p:sp>
        <p:nvSpPr>
          <p:cNvPr id="131" name="CuadroTexto 130"/>
          <p:cNvSpPr txBox="1"/>
          <p:nvPr/>
        </p:nvSpPr>
        <p:spPr>
          <a:xfrm>
            <a:off x="676449" y="5606739"/>
            <a:ext cx="1876028" cy="738664"/>
          </a:xfrm>
          <a:prstGeom prst="rect">
            <a:avLst/>
          </a:prstGeom>
          <a:noFill/>
        </p:spPr>
        <p:txBody>
          <a:bodyPr wrap="square" rtlCol="0">
            <a:spAutoFit/>
          </a:bodyPr>
          <a:lstStyle/>
          <a:p>
            <a:pPr algn="ctr" rtl="1"/>
            <a:r>
              <a:rPr lang="fa-IR" sz="1400" dirty="0">
                <a:cs typeface="B Nazanin" panose="00000400000000000000" pitchFamily="2" charset="-78"/>
              </a:rPr>
              <a:t>انواع مختلفی از</a:t>
            </a:r>
          </a:p>
          <a:p>
            <a:pPr algn="ctr" rtl="1"/>
            <a:r>
              <a:rPr lang="fa-IR" sz="1400" dirty="0">
                <a:cs typeface="B Nazanin" panose="00000400000000000000" pitchFamily="2" charset="-78"/>
              </a:rPr>
              <a:t> معابر خوش آمدی</a:t>
            </a:r>
          </a:p>
          <a:p>
            <a:pPr algn="ctr" rtl="1"/>
            <a:r>
              <a:rPr lang="fa-IR" sz="1400" dirty="0">
                <a:cs typeface="B Nazanin" panose="00000400000000000000" pitchFamily="2" charset="-78"/>
              </a:rPr>
              <a:t> وجود دارد</a:t>
            </a:r>
            <a:endParaRPr lang="en-US" sz="1400" dirty="0">
              <a:latin typeface="Times New Roman" panose="02020603050405020304" pitchFamily="18" charset="0"/>
              <a:cs typeface="B Nazanin" panose="00000400000000000000" pitchFamily="2" charset="-78"/>
            </a:endParaRPr>
          </a:p>
        </p:txBody>
      </p:sp>
      <p:sp>
        <p:nvSpPr>
          <p:cNvPr id="132" name="CuadroTexto 131"/>
          <p:cNvSpPr txBox="1"/>
          <p:nvPr/>
        </p:nvSpPr>
        <p:spPr>
          <a:xfrm>
            <a:off x="3043006" y="5145074"/>
            <a:ext cx="1876028" cy="461665"/>
          </a:xfrm>
          <a:prstGeom prst="rect">
            <a:avLst/>
          </a:prstGeom>
          <a:noFill/>
        </p:spPr>
        <p:txBody>
          <a:bodyPr wrap="square" rtlCol="0">
            <a:spAutoFit/>
          </a:bodyPr>
          <a:lstStyle/>
          <a:p>
            <a:pPr algn="ctr" rtl="1"/>
            <a:r>
              <a:rPr lang="fa-IR" sz="2400" b="1" dirty="0">
                <a:solidFill>
                  <a:schemeClr val="accent1"/>
                </a:solidFill>
                <a:latin typeface="Times New Roman" panose="02020603050405020304" pitchFamily="18" charset="0"/>
                <a:cs typeface="B Nazanin" panose="00000400000000000000" pitchFamily="2" charset="-78"/>
              </a:rPr>
              <a:t>روانشناسی </a:t>
            </a:r>
            <a:r>
              <a:rPr lang="en-US" sz="2400" b="1" dirty="0">
                <a:solidFill>
                  <a:schemeClr val="accent1"/>
                </a:solidFill>
                <a:latin typeface="Times New Roman" panose="02020603050405020304" pitchFamily="18" charset="0"/>
                <a:cs typeface="B Nazanin" panose="00000400000000000000" pitchFamily="2" charset="-78"/>
              </a:rPr>
              <a:t>II</a:t>
            </a:r>
          </a:p>
        </p:txBody>
      </p:sp>
      <p:sp>
        <p:nvSpPr>
          <p:cNvPr id="133" name="CuadroTexto 132"/>
          <p:cNvSpPr txBox="1"/>
          <p:nvPr/>
        </p:nvSpPr>
        <p:spPr>
          <a:xfrm>
            <a:off x="3043006" y="5606739"/>
            <a:ext cx="1876028" cy="738664"/>
          </a:xfrm>
          <a:prstGeom prst="rect">
            <a:avLst/>
          </a:prstGeom>
          <a:noFill/>
        </p:spPr>
        <p:txBody>
          <a:bodyPr wrap="square" rtlCol="0">
            <a:spAutoFit/>
          </a:bodyPr>
          <a:lstStyle/>
          <a:p>
            <a:pPr algn="ctr" rtl="1"/>
            <a:r>
              <a:rPr lang="fa-IR" sz="1400" dirty="0">
                <a:cs typeface="B Nazanin" panose="00000400000000000000" pitchFamily="2" charset="-78"/>
              </a:rPr>
              <a:t>انواع مختلفی از</a:t>
            </a:r>
          </a:p>
          <a:p>
            <a:pPr algn="ctr" rtl="1"/>
            <a:r>
              <a:rPr lang="fa-IR" sz="1400" dirty="0">
                <a:cs typeface="B Nazanin" panose="00000400000000000000" pitchFamily="2" charset="-78"/>
              </a:rPr>
              <a:t> معابر خوش آمدی</a:t>
            </a:r>
          </a:p>
          <a:p>
            <a:pPr algn="ctr" rtl="1"/>
            <a:r>
              <a:rPr lang="fa-IR" sz="1400" dirty="0">
                <a:cs typeface="B Nazanin" panose="00000400000000000000" pitchFamily="2" charset="-78"/>
              </a:rPr>
              <a:t> وجود دارد</a:t>
            </a:r>
            <a:endParaRPr lang="en-US" sz="1400" dirty="0">
              <a:latin typeface="Times New Roman" panose="02020603050405020304" pitchFamily="18" charset="0"/>
              <a:cs typeface="B Nazanin" panose="00000400000000000000" pitchFamily="2" charset="-78"/>
            </a:endParaRPr>
          </a:p>
        </p:txBody>
      </p:sp>
      <p:sp>
        <p:nvSpPr>
          <p:cNvPr id="134" name="CuadroTexto 133"/>
          <p:cNvSpPr txBox="1"/>
          <p:nvPr/>
        </p:nvSpPr>
        <p:spPr>
          <a:xfrm>
            <a:off x="5252541" y="5101082"/>
            <a:ext cx="1929595" cy="461665"/>
          </a:xfrm>
          <a:prstGeom prst="rect">
            <a:avLst/>
          </a:prstGeom>
          <a:noFill/>
        </p:spPr>
        <p:txBody>
          <a:bodyPr wrap="square" rtlCol="0">
            <a:spAutoFit/>
          </a:bodyPr>
          <a:lstStyle/>
          <a:p>
            <a:pPr algn="ctr" rtl="1"/>
            <a:r>
              <a:rPr lang="fa-IR" sz="2400" b="1" dirty="0">
                <a:solidFill>
                  <a:schemeClr val="accent1"/>
                </a:solidFill>
                <a:latin typeface="Times New Roman" panose="02020603050405020304" pitchFamily="18" charset="0"/>
                <a:cs typeface="B Nazanin" panose="00000400000000000000" pitchFamily="2" charset="-78"/>
              </a:rPr>
              <a:t>روانشناسی </a:t>
            </a:r>
            <a:r>
              <a:rPr lang="en-US" sz="2400" b="1" dirty="0">
                <a:solidFill>
                  <a:schemeClr val="accent1"/>
                </a:solidFill>
                <a:latin typeface="Times New Roman" panose="02020603050405020304" pitchFamily="18" charset="0"/>
                <a:cs typeface="B Nazanin" panose="00000400000000000000" pitchFamily="2" charset="-78"/>
              </a:rPr>
              <a:t>III</a:t>
            </a:r>
          </a:p>
        </p:txBody>
      </p:sp>
      <p:sp>
        <p:nvSpPr>
          <p:cNvPr id="135" name="CuadroTexto 134"/>
          <p:cNvSpPr txBox="1"/>
          <p:nvPr/>
        </p:nvSpPr>
        <p:spPr>
          <a:xfrm>
            <a:off x="5279325" y="5579229"/>
            <a:ext cx="1876028" cy="738664"/>
          </a:xfrm>
          <a:prstGeom prst="rect">
            <a:avLst/>
          </a:prstGeom>
          <a:noFill/>
        </p:spPr>
        <p:txBody>
          <a:bodyPr wrap="square" rtlCol="0">
            <a:spAutoFit/>
          </a:bodyPr>
          <a:lstStyle/>
          <a:p>
            <a:pPr algn="ctr" rtl="1"/>
            <a:r>
              <a:rPr lang="fa-IR" sz="1400" dirty="0">
                <a:cs typeface="B Nazanin" panose="00000400000000000000" pitchFamily="2" charset="-78"/>
              </a:rPr>
              <a:t>انواع مختلفی از</a:t>
            </a:r>
          </a:p>
          <a:p>
            <a:pPr algn="ctr" rtl="1"/>
            <a:r>
              <a:rPr lang="fa-IR" sz="1400" dirty="0">
                <a:cs typeface="B Nazanin" panose="00000400000000000000" pitchFamily="2" charset="-78"/>
              </a:rPr>
              <a:t> معابر خوش آمدی</a:t>
            </a:r>
          </a:p>
          <a:p>
            <a:pPr algn="ctr" rtl="1"/>
            <a:r>
              <a:rPr lang="fa-IR" sz="1400" dirty="0">
                <a:cs typeface="B Nazanin" panose="00000400000000000000" pitchFamily="2" charset="-78"/>
              </a:rPr>
              <a:t> وجود دارد</a:t>
            </a:r>
            <a:endParaRPr lang="en-US" sz="1400" dirty="0">
              <a:latin typeface="Times New Roman" panose="02020603050405020304" pitchFamily="18" charset="0"/>
              <a:cs typeface="B Nazanin" panose="00000400000000000000" pitchFamily="2" charset="-78"/>
            </a:endParaRPr>
          </a:p>
        </p:txBody>
      </p:sp>
      <p:sp>
        <p:nvSpPr>
          <p:cNvPr id="136" name="CuadroTexto 135"/>
          <p:cNvSpPr txBox="1"/>
          <p:nvPr/>
        </p:nvSpPr>
        <p:spPr>
          <a:xfrm>
            <a:off x="7353437" y="5158775"/>
            <a:ext cx="1929595" cy="461665"/>
          </a:xfrm>
          <a:prstGeom prst="rect">
            <a:avLst/>
          </a:prstGeom>
          <a:noFill/>
        </p:spPr>
        <p:txBody>
          <a:bodyPr wrap="square" rtlCol="0">
            <a:spAutoFit/>
          </a:bodyPr>
          <a:lstStyle/>
          <a:p>
            <a:pPr algn="ctr" rtl="1"/>
            <a:r>
              <a:rPr lang="fa-IR" sz="2400" b="1" dirty="0">
                <a:solidFill>
                  <a:schemeClr val="accent1"/>
                </a:solidFill>
                <a:latin typeface="Times New Roman" panose="02020603050405020304" pitchFamily="18" charset="0"/>
                <a:cs typeface="B Nazanin" panose="00000400000000000000" pitchFamily="2" charset="-78"/>
              </a:rPr>
              <a:t>روانشناسی </a:t>
            </a:r>
            <a:r>
              <a:rPr lang="en-US" sz="2400" b="1" dirty="0">
                <a:solidFill>
                  <a:schemeClr val="accent1"/>
                </a:solidFill>
                <a:latin typeface="Times New Roman" panose="02020603050405020304" pitchFamily="18" charset="0"/>
                <a:cs typeface="B Nazanin" panose="00000400000000000000" pitchFamily="2" charset="-78"/>
              </a:rPr>
              <a:t>IV</a:t>
            </a:r>
          </a:p>
        </p:txBody>
      </p:sp>
      <p:sp>
        <p:nvSpPr>
          <p:cNvPr id="137" name="CuadroTexto 136"/>
          <p:cNvSpPr txBox="1"/>
          <p:nvPr/>
        </p:nvSpPr>
        <p:spPr>
          <a:xfrm>
            <a:off x="7366803" y="5562747"/>
            <a:ext cx="1876028" cy="738664"/>
          </a:xfrm>
          <a:prstGeom prst="rect">
            <a:avLst/>
          </a:prstGeom>
          <a:noFill/>
        </p:spPr>
        <p:txBody>
          <a:bodyPr wrap="square" rtlCol="0">
            <a:spAutoFit/>
          </a:bodyPr>
          <a:lstStyle/>
          <a:p>
            <a:pPr algn="ctr" rtl="1"/>
            <a:r>
              <a:rPr lang="fa-IR" sz="1400" dirty="0">
                <a:cs typeface="B Nazanin" panose="00000400000000000000" pitchFamily="2" charset="-78"/>
              </a:rPr>
              <a:t>انواع مختلفی از</a:t>
            </a:r>
          </a:p>
          <a:p>
            <a:pPr algn="ctr" rtl="1"/>
            <a:r>
              <a:rPr lang="fa-IR" sz="1400" dirty="0">
                <a:cs typeface="B Nazanin" panose="00000400000000000000" pitchFamily="2" charset="-78"/>
              </a:rPr>
              <a:t> معابر خوش آمدی</a:t>
            </a:r>
          </a:p>
          <a:p>
            <a:pPr algn="ctr" rtl="1"/>
            <a:r>
              <a:rPr lang="fa-IR" sz="1400" dirty="0">
                <a:cs typeface="B Nazanin" panose="00000400000000000000" pitchFamily="2" charset="-78"/>
              </a:rPr>
              <a:t> وجود دارد</a:t>
            </a:r>
            <a:endParaRPr lang="en-US" sz="1400" dirty="0">
              <a:latin typeface="Times New Roman" panose="02020603050405020304" pitchFamily="18" charset="0"/>
              <a:cs typeface="B Nazanin" panose="00000400000000000000" pitchFamily="2" charset="-78"/>
            </a:endParaRPr>
          </a:p>
        </p:txBody>
      </p:sp>
      <p:sp>
        <p:nvSpPr>
          <p:cNvPr id="138" name="CuadroTexto 137"/>
          <p:cNvSpPr txBox="1"/>
          <p:nvPr/>
        </p:nvSpPr>
        <p:spPr>
          <a:xfrm>
            <a:off x="9589756" y="5117564"/>
            <a:ext cx="1876028" cy="461665"/>
          </a:xfrm>
          <a:prstGeom prst="rect">
            <a:avLst/>
          </a:prstGeom>
          <a:noFill/>
        </p:spPr>
        <p:txBody>
          <a:bodyPr wrap="square" rtlCol="0">
            <a:spAutoFit/>
          </a:bodyPr>
          <a:lstStyle/>
          <a:p>
            <a:pPr algn="ctr" rtl="1"/>
            <a:r>
              <a:rPr lang="fa-IR" sz="2400" b="1" dirty="0">
                <a:solidFill>
                  <a:schemeClr val="accent1"/>
                </a:solidFill>
                <a:latin typeface="Times New Roman" panose="02020603050405020304" pitchFamily="18" charset="0"/>
                <a:cs typeface="B Nazanin" panose="00000400000000000000" pitchFamily="2" charset="-78"/>
              </a:rPr>
              <a:t>روانشناسی </a:t>
            </a:r>
            <a:r>
              <a:rPr lang="en-US" sz="2400" b="1" dirty="0">
                <a:solidFill>
                  <a:schemeClr val="accent1"/>
                </a:solidFill>
                <a:latin typeface="Times New Roman" panose="02020603050405020304" pitchFamily="18" charset="0"/>
                <a:cs typeface="B Nazanin" panose="00000400000000000000" pitchFamily="2" charset="-78"/>
              </a:rPr>
              <a:t>V</a:t>
            </a:r>
          </a:p>
        </p:txBody>
      </p:sp>
      <p:sp>
        <p:nvSpPr>
          <p:cNvPr id="139" name="CuadroTexto 138"/>
          <p:cNvSpPr txBox="1"/>
          <p:nvPr/>
        </p:nvSpPr>
        <p:spPr>
          <a:xfrm>
            <a:off x="9589756" y="5579229"/>
            <a:ext cx="1876028" cy="738664"/>
          </a:xfrm>
          <a:prstGeom prst="rect">
            <a:avLst/>
          </a:prstGeom>
          <a:noFill/>
        </p:spPr>
        <p:txBody>
          <a:bodyPr wrap="square" rtlCol="0">
            <a:spAutoFit/>
          </a:bodyPr>
          <a:lstStyle/>
          <a:p>
            <a:pPr algn="ctr" rtl="1"/>
            <a:r>
              <a:rPr lang="fa-IR" sz="1400" dirty="0">
                <a:cs typeface="B Nazanin" panose="00000400000000000000" pitchFamily="2" charset="-78"/>
              </a:rPr>
              <a:t>انواع مختلفی از</a:t>
            </a:r>
          </a:p>
          <a:p>
            <a:pPr algn="ctr" rtl="1"/>
            <a:r>
              <a:rPr lang="fa-IR" sz="1400" dirty="0">
                <a:cs typeface="B Nazanin" panose="00000400000000000000" pitchFamily="2" charset="-78"/>
              </a:rPr>
              <a:t> معابر خوش آمدی</a:t>
            </a:r>
          </a:p>
          <a:p>
            <a:pPr algn="ctr" rtl="1"/>
            <a:r>
              <a:rPr lang="fa-IR" sz="1400" dirty="0">
                <a:cs typeface="B Nazanin" panose="00000400000000000000" pitchFamily="2" charset="-78"/>
              </a:rPr>
              <a:t> وجود دارد</a:t>
            </a:r>
            <a:endParaRPr lang="en-US" sz="1400" dirty="0">
              <a:latin typeface="Times New Roman" panose="02020603050405020304" pitchFamily="18" charset="0"/>
              <a:cs typeface="B Nazanin" panose="00000400000000000000" pitchFamily="2" charset="-78"/>
            </a:endParaRPr>
          </a:p>
        </p:txBody>
      </p:sp>
      <p:pic>
        <p:nvPicPr>
          <p:cNvPr id="3" name="Imagen 2"/>
          <p:cNvPicPr>
            <a:picLocks noChangeAspect="1"/>
          </p:cNvPicPr>
          <p:nvPr/>
        </p:nvPicPr>
        <p:blipFill>
          <a:blip r:embed="rId3"/>
          <a:stretch>
            <a:fillRect/>
          </a:stretch>
        </p:blipFill>
        <p:spPr>
          <a:xfrm>
            <a:off x="246483" y="2566962"/>
            <a:ext cx="1496250" cy="1350000"/>
          </a:xfrm>
          <a:prstGeom prst="rect">
            <a:avLst/>
          </a:prstGeom>
        </p:spPr>
      </p:pic>
      <p:pic>
        <p:nvPicPr>
          <p:cNvPr id="4" name="Imagen 3"/>
          <p:cNvPicPr>
            <a:picLocks noChangeAspect="1"/>
          </p:cNvPicPr>
          <p:nvPr/>
        </p:nvPicPr>
        <p:blipFill>
          <a:blip r:embed="rId4"/>
          <a:stretch>
            <a:fillRect/>
          </a:stretch>
        </p:blipFill>
        <p:spPr>
          <a:xfrm>
            <a:off x="2667356" y="870291"/>
            <a:ext cx="1440000" cy="1361250"/>
          </a:xfrm>
          <a:prstGeom prst="rect">
            <a:avLst/>
          </a:prstGeom>
        </p:spPr>
      </p:pic>
      <p:pic>
        <p:nvPicPr>
          <p:cNvPr id="5" name="Imagen 4"/>
          <p:cNvPicPr>
            <a:picLocks noChangeAspect="1"/>
          </p:cNvPicPr>
          <p:nvPr/>
        </p:nvPicPr>
        <p:blipFill>
          <a:blip r:embed="rId5"/>
          <a:stretch>
            <a:fillRect/>
          </a:stretch>
        </p:blipFill>
        <p:spPr>
          <a:xfrm>
            <a:off x="5493858" y="410052"/>
            <a:ext cx="1350000" cy="1350000"/>
          </a:xfrm>
          <a:prstGeom prst="rect">
            <a:avLst/>
          </a:prstGeom>
        </p:spPr>
      </p:pic>
      <p:pic>
        <p:nvPicPr>
          <p:cNvPr id="6" name="Imagen 5"/>
          <p:cNvPicPr>
            <a:picLocks noChangeAspect="1"/>
          </p:cNvPicPr>
          <p:nvPr/>
        </p:nvPicPr>
        <p:blipFill>
          <a:blip r:embed="rId6"/>
          <a:stretch>
            <a:fillRect/>
          </a:stretch>
        </p:blipFill>
        <p:spPr>
          <a:xfrm>
            <a:off x="8332247" y="912059"/>
            <a:ext cx="1350000" cy="1350000"/>
          </a:xfrm>
          <a:prstGeom prst="rect">
            <a:avLst/>
          </a:prstGeom>
        </p:spPr>
      </p:pic>
      <p:pic>
        <p:nvPicPr>
          <p:cNvPr id="7" name="Imagen 6"/>
          <p:cNvPicPr>
            <a:picLocks noChangeAspect="1"/>
          </p:cNvPicPr>
          <p:nvPr/>
        </p:nvPicPr>
        <p:blipFill>
          <a:blip r:embed="rId7"/>
          <a:stretch>
            <a:fillRect/>
          </a:stretch>
        </p:blipFill>
        <p:spPr>
          <a:xfrm>
            <a:off x="10533084" y="2595024"/>
            <a:ext cx="1350000" cy="1338750"/>
          </a:xfrm>
          <a:prstGeom prst="rect">
            <a:avLst/>
          </a:prstGeom>
        </p:spPr>
      </p:pic>
      <p:sp>
        <p:nvSpPr>
          <p:cNvPr id="47" name="CuadroTexto 46"/>
          <p:cNvSpPr txBox="1"/>
          <p:nvPr/>
        </p:nvSpPr>
        <p:spPr>
          <a:xfrm>
            <a:off x="3945127" y="3493949"/>
            <a:ext cx="4098381" cy="400110"/>
          </a:xfrm>
          <a:prstGeom prst="rect">
            <a:avLst/>
          </a:prstGeom>
          <a:noFill/>
        </p:spPr>
        <p:txBody>
          <a:bodyPr wrap="square" rtlCol="0">
            <a:spAutoFit/>
          </a:bodyPr>
          <a:lstStyle/>
          <a:p>
            <a:pPr algn="ctr" rtl="1"/>
            <a:r>
              <a:rPr lang="fa-IR" sz="2000" dirty="0">
                <a:cs typeface="B Nazanin" panose="00000400000000000000" pitchFamily="2" charset="-78"/>
              </a:rPr>
              <a:t>انواع مختلفی از معابر خوش آمدی</a:t>
            </a:r>
            <a:r>
              <a:rPr lang="en-US" sz="2000" dirty="0">
                <a:cs typeface="B Nazanin" panose="00000400000000000000" pitchFamily="2" charset="-78"/>
              </a:rPr>
              <a:t> </a:t>
            </a:r>
            <a:r>
              <a:rPr lang="fa-IR" sz="2000" dirty="0">
                <a:cs typeface="B Nazanin" panose="00000400000000000000" pitchFamily="2" charset="-78"/>
              </a:rPr>
              <a:t>وجود دارد</a:t>
            </a:r>
            <a:endParaRPr lang="en-US" sz="2000"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386440820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reeform: Shape 43">
            <a:extLst>
              <a:ext uri="{FF2B5EF4-FFF2-40B4-BE49-F238E27FC236}">
                <a16:creationId xmlns:a16="http://schemas.microsoft.com/office/drawing/2014/main" id="{1EFC499B-6B36-4F19-AE6E-41C156DCE682}"/>
              </a:ext>
            </a:extLst>
          </p:cNvPr>
          <p:cNvSpPr/>
          <p:nvPr/>
        </p:nvSpPr>
        <p:spPr>
          <a:xfrm flipH="1">
            <a:off x="3251020" y="0"/>
            <a:ext cx="8940980" cy="6858000"/>
          </a:xfrm>
          <a:custGeom>
            <a:avLst/>
            <a:gdLst>
              <a:gd name="connsiteX0" fmla="*/ 8940980 w 8940980"/>
              <a:gd name="connsiteY0" fmla="*/ 0 h 6858000"/>
              <a:gd name="connsiteX1" fmla="*/ 2278043 w 8940980"/>
              <a:gd name="connsiteY1" fmla="*/ 0 h 6858000"/>
              <a:gd name="connsiteX2" fmla="*/ 0 w 8940980"/>
              <a:gd name="connsiteY2" fmla="*/ 5319796 h 6858000"/>
              <a:gd name="connsiteX3" fmla="*/ 0 w 8940980"/>
              <a:gd name="connsiteY3" fmla="*/ 6858000 h 6858000"/>
              <a:gd name="connsiteX4" fmla="*/ 6004247 w 894098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0980" h="6858000">
                <a:moveTo>
                  <a:pt x="8940980" y="0"/>
                </a:moveTo>
                <a:lnTo>
                  <a:pt x="2278043" y="0"/>
                </a:lnTo>
                <a:lnTo>
                  <a:pt x="0" y="5319796"/>
                </a:lnTo>
                <a:lnTo>
                  <a:pt x="0" y="6858000"/>
                </a:lnTo>
                <a:lnTo>
                  <a:pt x="6004247" y="685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en-US">
              <a:solidFill>
                <a:schemeClr val="bg1"/>
              </a:solidFill>
              <a:cs typeface="B Nazanin" panose="00000400000000000000" pitchFamily="2" charset="-78"/>
            </a:endParaRPr>
          </a:p>
        </p:txBody>
      </p:sp>
      <p:sp>
        <p:nvSpPr>
          <p:cNvPr id="23" name="TextBox 22">
            <a:extLst>
              <a:ext uri="{FF2B5EF4-FFF2-40B4-BE49-F238E27FC236}">
                <a16:creationId xmlns:a16="http://schemas.microsoft.com/office/drawing/2014/main" id="{6E5C9091-E2CC-453B-AE70-FBCB4E70649E}"/>
              </a:ext>
            </a:extLst>
          </p:cNvPr>
          <p:cNvSpPr txBox="1"/>
          <p:nvPr/>
        </p:nvSpPr>
        <p:spPr>
          <a:xfrm>
            <a:off x="5172501" y="342591"/>
            <a:ext cx="6025744" cy="923330"/>
          </a:xfrm>
          <a:prstGeom prst="rect">
            <a:avLst/>
          </a:prstGeom>
          <a:noFill/>
        </p:spPr>
        <p:txBody>
          <a:bodyPr wrap="square" rtlCol="0" anchor="ctr">
            <a:spAutoFit/>
          </a:bodyPr>
          <a:lstStyle/>
          <a:p>
            <a:pPr algn="r" rtl="1"/>
            <a:r>
              <a:rPr lang="fa-IR" altLang="ko-KR" sz="5400" dirty="0">
                <a:solidFill>
                  <a:schemeClr val="bg1"/>
                </a:solidFill>
                <a:cs typeface="B Nazanin" panose="00000400000000000000" pitchFamily="2" charset="-78"/>
              </a:rPr>
              <a:t>سبک دستور کار</a:t>
            </a:r>
            <a:endParaRPr lang="ko-KR" altLang="en-US" sz="5400" dirty="0">
              <a:solidFill>
                <a:schemeClr val="bg1"/>
              </a:solidFill>
              <a:cs typeface="B Nazanin" panose="00000400000000000000" pitchFamily="2" charset="-78"/>
            </a:endParaRPr>
          </a:p>
        </p:txBody>
      </p:sp>
      <p:grpSp>
        <p:nvGrpSpPr>
          <p:cNvPr id="24" name="Group 23">
            <a:extLst>
              <a:ext uri="{FF2B5EF4-FFF2-40B4-BE49-F238E27FC236}">
                <a16:creationId xmlns:a16="http://schemas.microsoft.com/office/drawing/2014/main" id="{3017FB75-26BA-4171-83BA-2C690240D132}"/>
              </a:ext>
            </a:extLst>
          </p:cNvPr>
          <p:cNvGrpSpPr/>
          <p:nvPr/>
        </p:nvGrpSpPr>
        <p:grpSpPr>
          <a:xfrm>
            <a:off x="4830135" y="1728239"/>
            <a:ext cx="5351450" cy="997079"/>
            <a:chOff x="5616952" y="2519949"/>
            <a:chExt cx="5351450" cy="997079"/>
          </a:xfrm>
        </p:grpSpPr>
        <p:grpSp>
          <p:nvGrpSpPr>
            <p:cNvPr id="25" name="Group 24">
              <a:extLst>
                <a:ext uri="{FF2B5EF4-FFF2-40B4-BE49-F238E27FC236}">
                  <a16:creationId xmlns:a16="http://schemas.microsoft.com/office/drawing/2014/main" id="{094794E4-49F3-4DD8-BB68-0BC6F3467870}"/>
                </a:ext>
              </a:extLst>
            </p:cNvPr>
            <p:cNvGrpSpPr/>
            <p:nvPr/>
          </p:nvGrpSpPr>
          <p:grpSpPr>
            <a:xfrm>
              <a:off x="6442238" y="2630866"/>
              <a:ext cx="4526164" cy="886162"/>
              <a:chOff x="6751979" y="1666120"/>
              <a:chExt cx="4526164" cy="886162"/>
            </a:xfrm>
          </p:grpSpPr>
          <p:sp>
            <p:nvSpPr>
              <p:cNvPr id="27" name="TextBox 26">
                <a:extLst>
                  <a:ext uri="{FF2B5EF4-FFF2-40B4-BE49-F238E27FC236}">
                    <a16:creationId xmlns:a16="http://schemas.microsoft.com/office/drawing/2014/main" id="{BD1CA996-43E9-4B53-AC2B-BB97D70E01F3}"/>
                  </a:ext>
                </a:extLst>
              </p:cNvPr>
              <p:cNvSpPr txBox="1"/>
              <p:nvPr/>
            </p:nvSpPr>
            <p:spPr>
              <a:xfrm>
                <a:off x="6770451" y="2090617"/>
                <a:ext cx="4507692"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bg1"/>
                  </a:solidFill>
                  <a:cs typeface="B Nazanin" panose="00000400000000000000" pitchFamily="2" charset="-78"/>
                </a:endParaRPr>
              </a:p>
            </p:txBody>
          </p:sp>
          <p:sp>
            <p:nvSpPr>
              <p:cNvPr id="28" name="TextBox 27">
                <a:extLst>
                  <a:ext uri="{FF2B5EF4-FFF2-40B4-BE49-F238E27FC236}">
                    <a16:creationId xmlns:a16="http://schemas.microsoft.com/office/drawing/2014/main" id="{5DC5ED36-8D40-4B78-B6BC-F03C74264789}"/>
                  </a:ext>
                </a:extLst>
              </p:cNvPr>
              <p:cNvSpPr txBox="1"/>
              <p:nvPr/>
            </p:nvSpPr>
            <p:spPr>
              <a:xfrm>
                <a:off x="6751979" y="1666120"/>
                <a:ext cx="4507692" cy="507831"/>
              </a:xfrm>
              <a:prstGeom prst="rect">
                <a:avLst/>
              </a:prstGeom>
              <a:noFill/>
            </p:spPr>
            <p:txBody>
              <a:bodyPr wrap="square" lIns="108000" rIns="108000" rtlCol="0">
                <a:spAutoFit/>
              </a:bodyPr>
              <a:lstStyle/>
              <a:p>
                <a:pPr algn="r" rtl="1"/>
                <a:r>
                  <a:rPr lang="fa-IR" altLang="ko-KR" sz="2700" b="1" dirty="0">
                    <a:solidFill>
                      <a:schemeClr val="bg1"/>
                    </a:solidFill>
                    <a:cs typeface="B Nazanin" panose="00000400000000000000" pitchFamily="2" charset="-78"/>
                  </a:rPr>
                  <a:t>فهرست</a:t>
                </a:r>
                <a:endParaRPr lang="ko-KR" altLang="en-US" sz="2700" b="1" dirty="0">
                  <a:solidFill>
                    <a:schemeClr val="bg1"/>
                  </a:solidFill>
                  <a:cs typeface="B Nazanin" panose="00000400000000000000" pitchFamily="2" charset="-78"/>
                </a:endParaRPr>
              </a:p>
            </p:txBody>
          </p:sp>
        </p:grpSp>
        <p:sp>
          <p:nvSpPr>
            <p:cNvPr id="26" name="TextBox 25">
              <a:extLst>
                <a:ext uri="{FF2B5EF4-FFF2-40B4-BE49-F238E27FC236}">
                  <a16:creationId xmlns:a16="http://schemas.microsoft.com/office/drawing/2014/main" id="{66E7021E-F2A3-48E7-8ECE-C457F15E7944}"/>
                </a:ext>
              </a:extLst>
            </p:cNvPr>
            <p:cNvSpPr txBox="1"/>
            <p:nvPr/>
          </p:nvSpPr>
          <p:spPr>
            <a:xfrm>
              <a:off x="5616952" y="2519949"/>
              <a:ext cx="958096" cy="646331"/>
            </a:xfrm>
            <a:prstGeom prst="rect">
              <a:avLst/>
            </a:prstGeom>
            <a:noFill/>
          </p:spPr>
          <p:txBody>
            <a:bodyPr wrap="square" lIns="108000" rIns="108000" rtlCol="0">
              <a:spAutoFit/>
            </a:bodyPr>
            <a:lstStyle/>
            <a:p>
              <a:pPr algn="ctr" rtl="1"/>
              <a:r>
                <a:rPr lang="en-US" altLang="ko-KR" sz="3600" b="1">
                  <a:solidFill>
                    <a:schemeClr val="bg1"/>
                  </a:solidFill>
                  <a:cs typeface="B Nazanin" panose="00000400000000000000" pitchFamily="2" charset="-78"/>
                </a:rPr>
                <a:t>01</a:t>
              </a:r>
              <a:endParaRPr lang="ko-KR" altLang="en-US" sz="3600" b="1">
                <a:solidFill>
                  <a:schemeClr val="bg1"/>
                </a:solidFill>
                <a:cs typeface="B Nazanin" panose="00000400000000000000" pitchFamily="2" charset="-78"/>
              </a:endParaRPr>
            </a:p>
          </p:txBody>
        </p:sp>
      </p:grpSp>
      <p:grpSp>
        <p:nvGrpSpPr>
          <p:cNvPr id="29" name="Group 28">
            <a:extLst>
              <a:ext uri="{FF2B5EF4-FFF2-40B4-BE49-F238E27FC236}">
                <a16:creationId xmlns:a16="http://schemas.microsoft.com/office/drawing/2014/main" id="{9A7DB320-28D6-47BE-999C-80FCDBF642E3}"/>
              </a:ext>
            </a:extLst>
          </p:cNvPr>
          <p:cNvGrpSpPr/>
          <p:nvPr/>
        </p:nvGrpSpPr>
        <p:grpSpPr>
          <a:xfrm>
            <a:off x="5302381" y="2834470"/>
            <a:ext cx="5351450" cy="1034247"/>
            <a:chOff x="5616952" y="2519949"/>
            <a:chExt cx="5351450" cy="1034247"/>
          </a:xfrm>
        </p:grpSpPr>
        <p:grpSp>
          <p:nvGrpSpPr>
            <p:cNvPr id="30" name="Group 29">
              <a:extLst>
                <a:ext uri="{FF2B5EF4-FFF2-40B4-BE49-F238E27FC236}">
                  <a16:creationId xmlns:a16="http://schemas.microsoft.com/office/drawing/2014/main" id="{D5418451-C216-47DB-B80F-A60C249DAF3F}"/>
                </a:ext>
              </a:extLst>
            </p:cNvPr>
            <p:cNvGrpSpPr/>
            <p:nvPr/>
          </p:nvGrpSpPr>
          <p:grpSpPr>
            <a:xfrm>
              <a:off x="6442238" y="2630866"/>
              <a:ext cx="4526164" cy="923330"/>
              <a:chOff x="6751979" y="1666120"/>
              <a:chExt cx="4526164" cy="923330"/>
            </a:xfrm>
          </p:grpSpPr>
          <p:sp>
            <p:nvSpPr>
              <p:cNvPr id="32" name="TextBox 31">
                <a:extLst>
                  <a:ext uri="{FF2B5EF4-FFF2-40B4-BE49-F238E27FC236}">
                    <a16:creationId xmlns:a16="http://schemas.microsoft.com/office/drawing/2014/main" id="{6021FBEB-CC27-42D1-A8F5-CFC7A787EF9A}"/>
                  </a:ext>
                </a:extLst>
              </p:cNvPr>
              <p:cNvSpPr txBox="1"/>
              <p:nvPr/>
            </p:nvSpPr>
            <p:spPr>
              <a:xfrm>
                <a:off x="6770451" y="2090617"/>
                <a:ext cx="4507692"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bg1"/>
                  </a:solidFill>
                  <a:cs typeface="B Nazanin" panose="00000400000000000000" pitchFamily="2" charset="-78"/>
                </a:endParaRPr>
              </a:p>
            </p:txBody>
          </p:sp>
          <p:sp>
            <p:nvSpPr>
              <p:cNvPr id="33" name="TextBox 32">
                <a:extLst>
                  <a:ext uri="{FF2B5EF4-FFF2-40B4-BE49-F238E27FC236}">
                    <a16:creationId xmlns:a16="http://schemas.microsoft.com/office/drawing/2014/main" id="{42DD5AC9-180A-444A-A011-CE85A5231801}"/>
                  </a:ext>
                </a:extLst>
              </p:cNvPr>
              <p:cNvSpPr txBox="1"/>
              <p:nvPr/>
            </p:nvSpPr>
            <p:spPr>
              <a:xfrm>
                <a:off x="6751979" y="1666120"/>
                <a:ext cx="4507692" cy="923330"/>
              </a:xfrm>
              <a:prstGeom prst="rect">
                <a:avLst/>
              </a:prstGeom>
              <a:noFill/>
            </p:spPr>
            <p:txBody>
              <a:bodyPr wrap="square" lIns="108000" rIns="108000" rtlCol="0">
                <a:spAutoFit/>
              </a:bodyPr>
              <a:lstStyle/>
              <a:p>
                <a:pPr algn="r" rtl="1"/>
                <a:r>
                  <a:rPr lang="fa-IR" altLang="ko-KR" sz="2700" b="1" dirty="0">
                    <a:solidFill>
                      <a:schemeClr val="bg1"/>
                    </a:solidFill>
                    <a:cs typeface="B Nazanin" panose="00000400000000000000" pitchFamily="2" charset="-78"/>
                  </a:rPr>
                  <a:t>فهرست</a:t>
                </a:r>
                <a:endParaRPr lang="ko-KR" altLang="en-US" sz="2700" b="1" dirty="0">
                  <a:solidFill>
                    <a:schemeClr val="bg1"/>
                  </a:solidFill>
                  <a:cs typeface="B Nazanin" panose="00000400000000000000" pitchFamily="2" charset="-78"/>
                </a:endParaRPr>
              </a:p>
              <a:p>
                <a:pPr algn="r" rtl="1"/>
                <a:endParaRPr lang="ko-KR" altLang="en-US" sz="2700" b="1" dirty="0">
                  <a:solidFill>
                    <a:schemeClr val="bg1"/>
                  </a:solidFill>
                  <a:cs typeface="B Nazanin" panose="00000400000000000000" pitchFamily="2" charset="-78"/>
                </a:endParaRPr>
              </a:p>
            </p:txBody>
          </p:sp>
        </p:grpSp>
        <p:sp>
          <p:nvSpPr>
            <p:cNvPr id="31" name="TextBox 30">
              <a:extLst>
                <a:ext uri="{FF2B5EF4-FFF2-40B4-BE49-F238E27FC236}">
                  <a16:creationId xmlns:a16="http://schemas.microsoft.com/office/drawing/2014/main" id="{5109A621-6ACF-4774-B967-865A20E7C217}"/>
                </a:ext>
              </a:extLst>
            </p:cNvPr>
            <p:cNvSpPr txBox="1"/>
            <p:nvPr/>
          </p:nvSpPr>
          <p:spPr>
            <a:xfrm>
              <a:off x="5616952" y="2519949"/>
              <a:ext cx="958096" cy="646331"/>
            </a:xfrm>
            <a:prstGeom prst="rect">
              <a:avLst/>
            </a:prstGeom>
            <a:noFill/>
          </p:spPr>
          <p:txBody>
            <a:bodyPr wrap="square" lIns="108000" rIns="108000" rtlCol="0">
              <a:spAutoFit/>
            </a:bodyPr>
            <a:lstStyle/>
            <a:p>
              <a:pPr algn="ctr" rtl="1"/>
              <a:r>
                <a:rPr lang="en-US" altLang="ko-KR" sz="3600" b="1">
                  <a:solidFill>
                    <a:schemeClr val="bg1"/>
                  </a:solidFill>
                  <a:cs typeface="B Nazanin" panose="00000400000000000000" pitchFamily="2" charset="-78"/>
                </a:rPr>
                <a:t>02</a:t>
              </a:r>
              <a:endParaRPr lang="ko-KR" altLang="en-US" sz="3600" b="1">
                <a:solidFill>
                  <a:schemeClr val="bg1"/>
                </a:solidFill>
                <a:cs typeface="B Nazanin" panose="00000400000000000000" pitchFamily="2" charset="-78"/>
              </a:endParaRPr>
            </a:p>
          </p:txBody>
        </p:sp>
      </p:grpSp>
      <p:grpSp>
        <p:nvGrpSpPr>
          <p:cNvPr id="34" name="Group 33">
            <a:extLst>
              <a:ext uri="{FF2B5EF4-FFF2-40B4-BE49-F238E27FC236}">
                <a16:creationId xmlns:a16="http://schemas.microsoft.com/office/drawing/2014/main" id="{C777972C-A022-4E99-95F1-0B31C475F014}"/>
              </a:ext>
            </a:extLst>
          </p:cNvPr>
          <p:cNvGrpSpPr/>
          <p:nvPr/>
        </p:nvGrpSpPr>
        <p:grpSpPr>
          <a:xfrm>
            <a:off x="5774627" y="3940701"/>
            <a:ext cx="5351450" cy="1034247"/>
            <a:chOff x="5616952" y="2519949"/>
            <a:chExt cx="5351450" cy="1034247"/>
          </a:xfrm>
        </p:grpSpPr>
        <p:grpSp>
          <p:nvGrpSpPr>
            <p:cNvPr id="35" name="Group 34">
              <a:extLst>
                <a:ext uri="{FF2B5EF4-FFF2-40B4-BE49-F238E27FC236}">
                  <a16:creationId xmlns:a16="http://schemas.microsoft.com/office/drawing/2014/main" id="{DF276FA6-D59D-4B4E-A838-48428C4B34F4}"/>
                </a:ext>
              </a:extLst>
            </p:cNvPr>
            <p:cNvGrpSpPr/>
            <p:nvPr/>
          </p:nvGrpSpPr>
          <p:grpSpPr>
            <a:xfrm>
              <a:off x="6442238" y="2630866"/>
              <a:ext cx="4526164" cy="923330"/>
              <a:chOff x="6751979" y="1666120"/>
              <a:chExt cx="4526164" cy="923330"/>
            </a:xfrm>
          </p:grpSpPr>
          <p:sp>
            <p:nvSpPr>
              <p:cNvPr id="37" name="TextBox 36">
                <a:extLst>
                  <a:ext uri="{FF2B5EF4-FFF2-40B4-BE49-F238E27FC236}">
                    <a16:creationId xmlns:a16="http://schemas.microsoft.com/office/drawing/2014/main" id="{A625DB6C-833A-4F5D-AD95-E3ADA3DD1DDF}"/>
                  </a:ext>
                </a:extLst>
              </p:cNvPr>
              <p:cNvSpPr txBox="1"/>
              <p:nvPr/>
            </p:nvSpPr>
            <p:spPr>
              <a:xfrm>
                <a:off x="6770451" y="2090617"/>
                <a:ext cx="4507692"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bg1"/>
                  </a:solidFill>
                  <a:cs typeface="B Nazanin" panose="00000400000000000000" pitchFamily="2" charset="-78"/>
                </a:endParaRPr>
              </a:p>
            </p:txBody>
          </p:sp>
          <p:sp>
            <p:nvSpPr>
              <p:cNvPr id="38" name="TextBox 37">
                <a:extLst>
                  <a:ext uri="{FF2B5EF4-FFF2-40B4-BE49-F238E27FC236}">
                    <a16:creationId xmlns:a16="http://schemas.microsoft.com/office/drawing/2014/main" id="{B31968B4-E39B-4C44-B4B0-072E0D5F16BC}"/>
                  </a:ext>
                </a:extLst>
              </p:cNvPr>
              <p:cNvSpPr txBox="1"/>
              <p:nvPr/>
            </p:nvSpPr>
            <p:spPr>
              <a:xfrm>
                <a:off x="6751979" y="1666120"/>
                <a:ext cx="4507692" cy="923330"/>
              </a:xfrm>
              <a:prstGeom prst="rect">
                <a:avLst/>
              </a:prstGeom>
              <a:noFill/>
            </p:spPr>
            <p:txBody>
              <a:bodyPr wrap="square" lIns="108000" rIns="108000" rtlCol="0">
                <a:spAutoFit/>
              </a:bodyPr>
              <a:lstStyle/>
              <a:p>
                <a:pPr algn="r" rtl="1"/>
                <a:r>
                  <a:rPr lang="fa-IR" altLang="ko-KR" sz="2700" b="1" dirty="0">
                    <a:solidFill>
                      <a:schemeClr val="bg1"/>
                    </a:solidFill>
                    <a:cs typeface="B Nazanin" panose="00000400000000000000" pitchFamily="2" charset="-78"/>
                  </a:rPr>
                  <a:t>فهرست</a:t>
                </a:r>
                <a:endParaRPr lang="ko-KR" altLang="en-US" sz="2700" b="1" dirty="0">
                  <a:solidFill>
                    <a:schemeClr val="bg1"/>
                  </a:solidFill>
                  <a:cs typeface="B Nazanin" panose="00000400000000000000" pitchFamily="2" charset="-78"/>
                </a:endParaRPr>
              </a:p>
              <a:p>
                <a:pPr algn="r" rtl="1"/>
                <a:endParaRPr lang="ko-KR" altLang="en-US" sz="2700" b="1" dirty="0">
                  <a:solidFill>
                    <a:schemeClr val="bg1"/>
                  </a:solidFill>
                  <a:cs typeface="B Nazanin" panose="00000400000000000000" pitchFamily="2" charset="-78"/>
                </a:endParaRPr>
              </a:p>
            </p:txBody>
          </p:sp>
        </p:grpSp>
        <p:sp>
          <p:nvSpPr>
            <p:cNvPr id="36" name="TextBox 35">
              <a:extLst>
                <a:ext uri="{FF2B5EF4-FFF2-40B4-BE49-F238E27FC236}">
                  <a16:creationId xmlns:a16="http://schemas.microsoft.com/office/drawing/2014/main" id="{7D1669EA-03DC-4A32-8956-A8D663EBD2C9}"/>
                </a:ext>
              </a:extLst>
            </p:cNvPr>
            <p:cNvSpPr txBox="1"/>
            <p:nvPr/>
          </p:nvSpPr>
          <p:spPr>
            <a:xfrm>
              <a:off x="5616952" y="2519949"/>
              <a:ext cx="958096" cy="646331"/>
            </a:xfrm>
            <a:prstGeom prst="rect">
              <a:avLst/>
            </a:prstGeom>
            <a:noFill/>
          </p:spPr>
          <p:txBody>
            <a:bodyPr wrap="square" lIns="108000" rIns="108000" rtlCol="0">
              <a:spAutoFit/>
            </a:bodyPr>
            <a:lstStyle/>
            <a:p>
              <a:pPr algn="ctr" rtl="1"/>
              <a:r>
                <a:rPr lang="en-US" altLang="ko-KR" sz="3600" b="1">
                  <a:solidFill>
                    <a:schemeClr val="bg1"/>
                  </a:solidFill>
                  <a:cs typeface="B Nazanin" panose="00000400000000000000" pitchFamily="2" charset="-78"/>
                </a:rPr>
                <a:t>03</a:t>
              </a:r>
              <a:endParaRPr lang="ko-KR" altLang="en-US" sz="3600" b="1">
                <a:solidFill>
                  <a:schemeClr val="bg1"/>
                </a:solidFill>
                <a:cs typeface="B Nazanin" panose="00000400000000000000" pitchFamily="2" charset="-78"/>
              </a:endParaRPr>
            </a:p>
          </p:txBody>
        </p:sp>
      </p:grpSp>
      <p:grpSp>
        <p:nvGrpSpPr>
          <p:cNvPr id="39" name="Group 38">
            <a:extLst>
              <a:ext uri="{FF2B5EF4-FFF2-40B4-BE49-F238E27FC236}">
                <a16:creationId xmlns:a16="http://schemas.microsoft.com/office/drawing/2014/main" id="{65739B4D-095D-4022-8F12-5E0C6A5AAAAA}"/>
              </a:ext>
            </a:extLst>
          </p:cNvPr>
          <p:cNvGrpSpPr/>
          <p:nvPr/>
        </p:nvGrpSpPr>
        <p:grpSpPr>
          <a:xfrm>
            <a:off x="6246874" y="5046933"/>
            <a:ext cx="5351450" cy="1034247"/>
            <a:chOff x="5616952" y="2519949"/>
            <a:chExt cx="5351450" cy="1034247"/>
          </a:xfrm>
        </p:grpSpPr>
        <p:grpSp>
          <p:nvGrpSpPr>
            <p:cNvPr id="40" name="Group 39">
              <a:extLst>
                <a:ext uri="{FF2B5EF4-FFF2-40B4-BE49-F238E27FC236}">
                  <a16:creationId xmlns:a16="http://schemas.microsoft.com/office/drawing/2014/main" id="{A579D782-27D9-4273-A215-3EBA685BDDA8}"/>
                </a:ext>
              </a:extLst>
            </p:cNvPr>
            <p:cNvGrpSpPr/>
            <p:nvPr/>
          </p:nvGrpSpPr>
          <p:grpSpPr>
            <a:xfrm>
              <a:off x="6442238" y="2630866"/>
              <a:ext cx="4526164" cy="923330"/>
              <a:chOff x="6751979" y="1666120"/>
              <a:chExt cx="4526164" cy="923330"/>
            </a:xfrm>
          </p:grpSpPr>
          <p:sp>
            <p:nvSpPr>
              <p:cNvPr id="42" name="TextBox 41">
                <a:extLst>
                  <a:ext uri="{FF2B5EF4-FFF2-40B4-BE49-F238E27FC236}">
                    <a16:creationId xmlns:a16="http://schemas.microsoft.com/office/drawing/2014/main" id="{A15042F3-0179-4D99-91F8-354B3B61F194}"/>
                  </a:ext>
                </a:extLst>
              </p:cNvPr>
              <p:cNvSpPr txBox="1"/>
              <p:nvPr/>
            </p:nvSpPr>
            <p:spPr>
              <a:xfrm>
                <a:off x="6770451" y="2090617"/>
                <a:ext cx="4507692"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bg1"/>
                  </a:solidFill>
                  <a:cs typeface="B Nazanin" panose="00000400000000000000" pitchFamily="2" charset="-78"/>
                </a:endParaRPr>
              </a:p>
            </p:txBody>
          </p:sp>
          <p:sp>
            <p:nvSpPr>
              <p:cNvPr id="43" name="TextBox 42">
                <a:extLst>
                  <a:ext uri="{FF2B5EF4-FFF2-40B4-BE49-F238E27FC236}">
                    <a16:creationId xmlns:a16="http://schemas.microsoft.com/office/drawing/2014/main" id="{46F788F6-5985-463E-BE3D-5AB1A4633A61}"/>
                  </a:ext>
                </a:extLst>
              </p:cNvPr>
              <p:cNvSpPr txBox="1"/>
              <p:nvPr/>
            </p:nvSpPr>
            <p:spPr>
              <a:xfrm>
                <a:off x="6751979" y="1666120"/>
                <a:ext cx="4507692" cy="923330"/>
              </a:xfrm>
              <a:prstGeom prst="rect">
                <a:avLst/>
              </a:prstGeom>
              <a:noFill/>
            </p:spPr>
            <p:txBody>
              <a:bodyPr wrap="square" lIns="108000" rIns="108000" rtlCol="0">
                <a:spAutoFit/>
              </a:bodyPr>
              <a:lstStyle/>
              <a:p>
                <a:pPr algn="r" rtl="1"/>
                <a:r>
                  <a:rPr lang="fa-IR" altLang="ko-KR" sz="2700" b="1" dirty="0">
                    <a:solidFill>
                      <a:schemeClr val="bg1"/>
                    </a:solidFill>
                    <a:cs typeface="B Nazanin" panose="00000400000000000000" pitchFamily="2" charset="-78"/>
                  </a:rPr>
                  <a:t>فهرست</a:t>
                </a:r>
                <a:endParaRPr lang="ko-KR" altLang="en-US" sz="2700" b="1" dirty="0">
                  <a:solidFill>
                    <a:schemeClr val="bg1"/>
                  </a:solidFill>
                  <a:cs typeface="B Nazanin" panose="00000400000000000000" pitchFamily="2" charset="-78"/>
                </a:endParaRPr>
              </a:p>
              <a:p>
                <a:pPr algn="r" rtl="1"/>
                <a:endParaRPr lang="ko-KR" altLang="en-US" sz="2700" b="1" dirty="0">
                  <a:solidFill>
                    <a:schemeClr val="bg1"/>
                  </a:solidFill>
                  <a:cs typeface="B Nazanin" panose="00000400000000000000" pitchFamily="2" charset="-78"/>
                </a:endParaRPr>
              </a:p>
            </p:txBody>
          </p:sp>
        </p:grpSp>
        <p:sp>
          <p:nvSpPr>
            <p:cNvPr id="41" name="TextBox 40">
              <a:extLst>
                <a:ext uri="{FF2B5EF4-FFF2-40B4-BE49-F238E27FC236}">
                  <a16:creationId xmlns:a16="http://schemas.microsoft.com/office/drawing/2014/main" id="{2ADB01A7-3BAD-41B1-809C-FF6674EB15C4}"/>
                </a:ext>
              </a:extLst>
            </p:cNvPr>
            <p:cNvSpPr txBox="1"/>
            <p:nvPr/>
          </p:nvSpPr>
          <p:spPr>
            <a:xfrm>
              <a:off x="5616952" y="2519949"/>
              <a:ext cx="958096" cy="646331"/>
            </a:xfrm>
            <a:prstGeom prst="rect">
              <a:avLst/>
            </a:prstGeom>
            <a:noFill/>
          </p:spPr>
          <p:txBody>
            <a:bodyPr wrap="square" lIns="108000" rIns="108000" rtlCol="0">
              <a:spAutoFit/>
            </a:bodyPr>
            <a:lstStyle/>
            <a:p>
              <a:pPr algn="ctr" rtl="1"/>
              <a:r>
                <a:rPr lang="en-US" altLang="ko-KR" sz="3600" b="1">
                  <a:solidFill>
                    <a:schemeClr val="bg1"/>
                  </a:solidFill>
                  <a:cs typeface="B Nazanin" panose="00000400000000000000" pitchFamily="2" charset="-78"/>
                </a:rPr>
                <a:t>04</a:t>
              </a:r>
              <a:endParaRPr lang="ko-KR" altLang="en-US" sz="3600" b="1">
                <a:solidFill>
                  <a:schemeClr val="bg1"/>
                </a:solidFill>
                <a:cs typeface="B Nazanin" panose="00000400000000000000" pitchFamily="2" charset="-78"/>
              </a:endParaRPr>
            </a:p>
          </p:txBody>
        </p:sp>
      </p:grpSp>
      <p:pic>
        <p:nvPicPr>
          <p:cNvPr id="3" name="Imagen 2">
            <a:extLst>
              <a:ext uri="{FF2B5EF4-FFF2-40B4-BE49-F238E27FC236}">
                <a16:creationId xmlns:a16="http://schemas.microsoft.com/office/drawing/2014/main" id="{695FD57E-4A96-4A85-A224-9B27D5C0A06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725" y="703683"/>
            <a:ext cx="6000750" cy="6858000"/>
          </a:xfrm>
          <a:prstGeom prst="rect">
            <a:avLst/>
          </a:prstGeom>
        </p:spPr>
      </p:pic>
    </p:spTree>
    <p:extLst>
      <p:ext uri="{BB962C8B-B14F-4D97-AF65-F5344CB8AC3E}">
        <p14:creationId xmlns:p14="http://schemas.microsoft.com/office/powerpoint/2010/main" val="152137156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25" name="TextBox 24">
            <a:extLst>
              <a:ext uri="{FF2B5EF4-FFF2-40B4-BE49-F238E27FC236}">
                <a16:creationId xmlns:a16="http://schemas.microsoft.com/office/drawing/2014/main" id="{AC797C4F-28B1-48C7-9AC4-5ECB25742373}"/>
              </a:ext>
            </a:extLst>
          </p:cNvPr>
          <p:cNvSpPr txBox="1"/>
          <p:nvPr/>
        </p:nvSpPr>
        <p:spPr>
          <a:xfrm>
            <a:off x="2991030" y="4916675"/>
            <a:ext cx="1260332" cy="584775"/>
          </a:xfrm>
          <a:prstGeom prst="rect">
            <a:avLst/>
          </a:prstGeom>
          <a:noFill/>
        </p:spPr>
        <p:txBody>
          <a:bodyPr wrap="square" rtlCol="0" anchor="ctr">
            <a:spAutoFit/>
          </a:bodyPr>
          <a:lstStyle/>
          <a:p>
            <a:pPr algn="ctr"/>
            <a:r>
              <a:rPr lang="en-US" altLang="ko-KR" sz="3200" b="1">
                <a:solidFill>
                  <a:schemeClr val="accent1"/>
                </a:solidFill>
                <a:cs typeface="B Nazanin" panose="00000400000000000000" pitchFamily="2" charset="-78"/>
              </a:rPr>
              <a:t>30%</a:t>
            </a:r>
            <a:endParaRPr lang="ko-KR" altLang="en-US" sz="3200" b="1">
              <a:solidFill>
                <a:schemeClr val="accent1"/>
              </a:solidFill>
              <a:cs typeface="B Nazanin" panose="00000400000000000000" pitchFamily="2" charset="-78"/>
            </a:endParaRPr>
          </a:p>
        </p:txBody>
      </p:sp>
      <p:sp>
        <p:nvSpPr>
          <p:cNvPr id="26" name="TextBox 25">
            <a:extLst>
              <a:ext uri="{FF2B5EF4-FFF2-40B4-BE49-F238E27FC236}">
                <a16:creationId xmlns:a16="http://schemas.microsoft.com/office/drawing/2014/main" id="{39373EB1-42CF-4D3C-B9B7-36FFAC692BA5}"/>
              </a:ext>
            </a:extLst>
          </p:cNvPr>
          <p:cNvSpPr txBox="1"/>
          <p:nvPr/>
        </p:nvSpPr>
        <p:spPr>
          <a:xfrm>
            <a:off x="7859251" y="2615971"/>
            <a:ext cx="1260332" cy="584775"/>
          </a:xfrm>
          <a:prstGeom prst="rect">
            <a:avLst/>
          </a:prstGeom>
          <a:noFill/>
        </p:spPr>
        <p:txBody>
          <a:bodyPr wrap="square" rtlCol="0" anchor="ctr">
            <a:spAutoFit/>
          </a:bodyPr>
          <a:lstStyle/>
          <a:p>
            <a:pPr algn="ctr"/>
            <a:r>
              <a:rPr lang="en-US" altLang="ko-KR" sz="3200" b="1">
                <a:solidFill>
                  <a:schemeClr val="accent2"/>
                </a:solidFill>
                <a:cs typeface="B Nazanin" panose="00000400000000000000" pitchFamily="2" charset="-78"/>
              </a:rPr>
              <a:t>60%</a:t>
            </a:r>
            <a:endParaRPr lang="ko-KR" altLang="en-US" sz="3200" b="1">
              <a:solidFill>
                <a:schemeClr val="accent2"/>
              </a:solidFill>
              <a:cs typeface="B Nazanin" panose="00000400000000000000" pitchFamily="2" charset="-78"/>
            </a:endParaRPr>
          </a:p>
        </p:txBody>
      </p:sp>
      <p:cxnSp>
        <p:nvCxnSpPr>
          <p:cNvPr id="27" name="Straight Arrow Connector 26">
            <a:extLst>
              <a:ext uri="{FF2B5EF4-FFF2-40B4-BE49-F238E27FC236}">
                <a16:creationId xmlns:a16="http://schemas.microsoft.com/office/drawing/2014/main" id="{537E91A5-9964-47CC-9009-03F2C1C9B74F}"/>
              </a:ext>
            </a:extLst>
          </p:cNvPr>
          <p:cNvCxnSpPr/>
          <p:nvPr/>
        </p:nvCxnSpPr>
        <p:spPr>
          <a:xfrm flipV="1">
            <a:off x="7304730" y="3285178"/>
            <a:ext cx="4032000" cy="9525"/>
          </a:xfrm>
          <a:prstGeom prst="straightConnector1">
            <a:avLst/>
          </a:prstGeom>
          <a:ln w="25400">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888AC798-FF97-4B73-B849-0C266B4DC4EE}"/>
              </a:ext>
            </a:extLst>
          </p:cNvPr>
          <p:cNvCxnSpPr/>
          <p:nvPr/>
        </p:nvCxnSpPr>
        <p:spPr>
          <a:xfrm flipH="1">
            <a:off x="900377" y="4767401"/>
            <a:ext cx="4032000" cy="0"/>
          </a:xfrm>
          <a:prstGeom prst="straightConnector1">
            <a:avLst/>
          </a:prstGeom>
          <a:ln w="25400">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F0EDF950-75F1-4D88-B9C2-A27347231276}"/>
              </a:ext>
            </a:extLst>
          </p:cNvPr>
          <p:cNvGrpSpPr/>
          <p:nvPr/>
        </p:nvGrpSpPr>
        <p:grpSpPr>
          <a:xfrm>
            <a:off x="7555763" y="4778176"/>
            <a:ext cx="2509401" cy="1449566"/>
            <a:chOff x="270023" y="1671304"/>
            <a:chExt cx="2552450" cy="1278418"/>
          </a:xfrm>
        </p:grpSpPr>
        <p:sp>
          <p:nvSpPr>
            <p:cNvPr id="32" name="TextBox 31">
              <a:extLst>
                <a:ext uri="{FF2B5EF4-FFF2-40B4-BE49-F238E27FC236}">
                  <a16:creationId xmlns:a16="http://schemas.microsoft.com/office/drawing/2014/main" id="{2B44D9D0-016F-4596-92E9-EEA7EC546A36}"/>
                </a:ext>
              </a:extLst>
            </p:cNvPr>
            <p:cNvSpPr txBox="1"/>
            <p:nvPr/>
          </p:nvSpPr>
          <p:spPr>
            <a:xfrm>
              <a:off x="270024" y="1911472"/>
              <a:ext cx="2552449" cy="1038250"/>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33" name="TextBox 32">
              <a:extLst>
                <a:ext uri="{FF2B5EF4-FFF2-40B4-BE49-F238E27FC236}">
                  <a16:creationId xmlns:a16="http://schemas.microsoft.com/office/drawing/2014/main" id="{E56898E0-8946-46CB-BB2F-C76480608D8A}"/>
                </a:ext>
              </a:extLst>
            </p:cNvPr>
            <p:cNvSpPr txBox="1"/>
            <p:nvPr/>
          </p:nvSpPr>
          <p:spPr>
            <a:xfrm>
              <a:off x="270023" y="1671304"/>
              <a:ext cx="2552450" cy="244294"/>
            </a:xfrm>
            <a:prstGeom prst="rect">
              <a:avLst/>
            </a:prstGeom>
            <a:noFill/>
          </p:spPr>
          <p:txBody>
            <a:bodyPr wrap="square" rtlCol="0">
              <a:spAutoFit/>
            </a:bodyPr>
            <a:lstStyle/>
            <a:p>
              <a:pPr algn="r"/>
              <a:r>
                <a:rPr lang="fa-IR" altLang="ko-KR" sz="1200" b="1" dirty="0">
                  <a:solidFill>
                    <a:schemeClr val="accent2"/>
                  </a:solidFill>
                  <a:cs typeface="B Nazanin" panose="00000400000000000000" pitchFamily="2" charset="-78"/>
                </a:rPr>
                <a:t>عنوان محتوا را اضافه کنید</a:t>
              </a:r>
              <a:endParaRPr lang="ko-KR" altLang="en-US" sz="1200" b="1" dirty="0">
                <a:solidFill>
                  <a:schemeClr val="accent2"/>
                </a:solidFill>
                <a:cs typeface="B Nazanin" panose="00000400000000000000" pitchFamily="2" charset="-78"/>
              </a:endParaRPr>
            </a:p>
          </p:txBody>
        </p:sp>
      </p:grpSp>
      <p:grpSp>
        <p:nvGrpSpPr>
          <p:cNvPr id="34" name="Group 33">
            <a:extLst>
              <a:ext uri="{FF2B5EF4-FFF2-40B4-BE49-F238E27FC236}">
                <a16:creationId xmlns:a16="http://schemas.microsoft.com/office/drawing/2014/main" id="{4E20FA89-53D2-4251-9A7A-25920C18BBC9}"/>
              </a:ext>
            </a:extLst>
          </p:cNvPr>
          <p:cNvGrpSpPr/>
          <p:nvPr/>
        </p:nvGrpSpPr>
        <p:grpSpPr>
          <a:xfrm>
            <a:off x="1950479" y="2158749"/>
            <a:ext cx="2509401" cy="1449566"/>
            <a:chOff x="270023" y="1671304"/>
            <a:chExt cx="2552450" cy="1278418"/>
          </a:xfrm>
        </p:grpSpPr>
        <p:sp>
          <p:nvSpPr>
            <p:cNvPr id="35" name="TextBox 34">
              <a:extLst>
                <a:ext uri="{FF2B5EF4-FFF2-40B4-BE49-F238E27FC236}">
                  <a16:creationId xmlns:a16="http://schemas.microsoft.com/office/drawing/2014/main" id="{5A084CCE-7531-4CB9-886E-CBE15551091B}"/>
                </a:ext>
              </a:extLst>
            </p:cNvPr>
            <p:cNvSpPr txBox="1"/>
            <p:nvPr/>
          </p:nvSpPr>
          <p:spPr>
            <a:xfrm>
              <a:off x="270024" y="1911472"/>
              <a:ext cx="2552449" cy="1038250"/>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36" name="TextBox 35">
              <a:extLst>
                <a:ext uri="{FF2B5EF4-FFF2-40B4-BE49-F238E27FC236}">
                  <a16:creationId xmlns:a16="http://schemas.microsoft.com/office/drawing/2014/main" id="{D3886729-B783-4A6C-9345-5C515F2BC050}"/>
                </a:ext>
              </a:extLst>
            </p:cNvPr>
            <p:cNvSpPr txBox="1"/>
            <p:nvPr/>
          </p:nvSpPr>
          <p:spPr>
            <a:xfrm>
              <a:off x="270023" y="1671304"/>
              <a:ext cx="2552450" cy="244294"/>
            </a:xfrm>
            <a:prstGeom prst="rect">
              <a:avLst/>
            </a:prstGeom>
            <a:noFill/>
          </p:spPr>
          <p:txBody>
            <a:bodyPr wrap="square" rtlCol="0">
              <a:spAutoFit/>
            </a:bodyPr>
            <a:lstStyle/>
            <a:p>
              <a:pPr algn="r" rtl="1"/>
              <a:r>
                <a:rPr lang="fa-IR" altLang="ko-KR" sz="1200" b="1" dirty="0">
                  <a:solidFill>
                    <a:schemeClr val="accent1"/>
                  </a:solidFill>
                  <a:cs typeface="B Nazanin" panose="00000400000000000000" pitchFamily="2" charset="-78"/>
                </a:rPr>
                <a:t>عنوان محتوا را اضافه کنید</a:t>
              </a:r>
              <a:endParaRPr lang="ko-KR" altLang="en-US" sz="1200" b="1" dirty="0">
                <a:solidFill>
                  <a:schemeClr val="accent1"/>
                </a:solidFill>
                <a:cs typeface="B Nazanin" panose="00000400000000000000" pitchFamily="2" charset="-78"/>
              </a:endParaRPr>
            </a:p>
          </p:txBody>
        </p:sp>
      </p:grpSp>
      <p:grpSp>
        <p:nvGrpSpPr>
          <p:cNvPr id="38" name="Group 37">
            <a:extLst>
              <a:ext uri="{FF2B5EF4-FFF2-40B4-BE49-F238E27FC236}">
                <a16:creationId xmlns:a16="http://schemas.microsoft.com/office/drawing/2014/main" id="{747BF7A5-0D04-400B-9A55-80D2B98D612C}"/>
              </a:ext>
            </a:extLst>
          </p:cNvPr>
          <p:cNvGrpSpPr/>
          <p:nvPr/>
        </p:nvGrpSpPr>
        <p:grpSpPr>
          <a:xfrm>
            <a:off x="789581" y="3723476"/>
            <a:ext cx="1761331" cy="758741"/>
            <a:chOff x="203895" y="3409836"/>
            <a:chExt cx="1761331" cy="758741"/>
          </a:xfrm>
        </p:grpSpPr>
        <p:sp>
          <p:nvSpPr>
            <p:cNvPr id="39" name="TextBox 38">
              <a:extLst>
                <a:ext uri="{FF2B5EF4-FFF2-40B4-BE49-F238E27FC236}">
                  <a16:creationId xmlns:a16="http://schemas.microsoft.com/office/drawing/2014/main" id="{67AC8326-03EB-4021-9613-CC2B1CBB8F3E}"/>
                </a:ext>
              </a:extLst>
            </p:cNvPr>
            <p:cNvSpPr txBox="1"/>
            <p:nvPr/>
          </p:nvSpPr>
          <p:spPr>
            <a:xfrm>
              <a:off x="203895" y="3409836"/>
              <a:ext cx="1761331" cy="523220"/>
            </a:xfrm>
            <a:prstGeom prst="rect">
              <a:avLst/>
            </a:prstGeom>
            <a:noFill/>
          </p:spPr>
          <p:txBody>
            <a:bodyPr wrap="square" rtlCol="0">
              <a:spAutoFit/>
            </a:bodyPr>
            <a:lstStyle/>
            <a:p>
              <a:pPr algn="ctr"/>
              <a:r>
                <a:rPr lang="en-US" altLang="ko-KR" sz="2800" b="1">
                  <a:solidFill>
                    <a:schemeClr val="accent1"/>
                  </a:solidFill>
                  <a:ea typeface="FZShuTi" pitchFamily="2" charset="-122"/>
                  <a:cs typeface="B Nazanin" panose="00000400000000000000" pitchFamily="2" charset="-78"/>
                </a:rPr>
                <a:t>$234</a:t>
              </a:r>
              <a:endParaRPr lang="ko-KR" altLang="en-US" sz="2800" b="1">
                <a:solidFill>
                  <a:schemeClr val="accent1"/>
                </a:solidFill>
                <a:cs typeface="B Nazanin" panose="00000400000000000000" pitchFamily="2" charset="-78"/>
              </a:endParaRPr>
            </a:p>
          </p:txBody>
        </p:sp>
        <p:sp>
          <p:nvSpPr>
            <p:cNvPr id="40" name="TextBox 39">
              <a:extLst>
                <a:ext uri="{FF2B5EF4-FFF2-40B4-BE49-F238E27FC236}">
                  <a16:creationId xmlns:a16="http://schemas.microsoft.com/office/drawing/2014/main" id="{0FAED72E-046B-43B6-AF44-B9FDE9D6B6B7}"/>
                </a:ext>
              </a:extLst>
            </p:cNvPr>
            <p:cNvSpPr txBox="1"/>
            <p:nvPr/>
          </p:nvSpPr>
          <p:spPr>
            <a:xfrm>
              <a:off x="203895" y="3860800"/>
              <a:ext cx="1761331" cy="307777"/>
            </a:xfrm>
            <a:prstGeom prst="rect">
              <a:avLst/>
            </a:prstGeom>
            <a:noFill/>
          </p:spPr>
          <p:txBody>
            <a:bodyPr wrap="square" rtlCol="0">
              <a:spAutoFit/>
            </a:bodyPr>
            <a:lstStyle/>
            <a:p>
              <a:pPr algn="ctr"/>
              <a:r>
                <a:rPr lang="fa-IR" altLang="ko-KR" sz="1400" b="1" dirty="0">
                  <a:solidFill>
                    <a:schemeClr val="accent1"/>
                  </a:solidFill>
                  <a:ea typeface="FZShuTi" pitchFamily="2" charset="-122"/>
                  <a:cs typeface="B Nazanin" panose="00000400000000000000" pitchFamily="2" charset="-78"/>
                </a:rPr>
                <a:t>عنوان مطالب</a:t>
              </a:r>
              <a:endParaRPr lang="ko-KR" altLang="en-US" sz="1400" b="1" dirty="0">
                <a:solidFill>
                  <a:schemeClr val="accent1"/>
                </a:solidFill>
                <a:cs typeface="B Nazanin" panose="00000400000000000000" pitchFamily="2" charset="-78"/>
              </a:endParaRPr>
            </a:p>
          </p:txBody>
        </p:sp>
      </p:grpSp>
      <p:grpSp>
        <p:nvGrpSpPr>
          <p:cNvPr id="41" name="Group 40">
            <a:extLst>
              <a:ext uri="{FF2B5EF4-FFF2-40B4-BE49-F238E27FC236}">
                <a16:creationId xmlns:a16="http://schemas.microsoft.com/office/drawing/2014/main" id="{E38F44D5-5539-47F7-9574-A8BBB922CE37}"/>
              </a:ext>
            </a:extLst>
          </p:cNvPr>
          <p:cNvGrpSpPr/>
          <p:nvPr/>
        </p:nvGrpSpPr>
        <p:grpSpPr>
          <a:xfrm>
            <a:off x="2490031" y="3723476"/>
            <a:ext cx="1761331" cy="758741"/>
            <a:chOff x="203895" y="3409836"/>
            <a:chExt cx="1761331" cy="758741"/>
          </a:xfrm>
        </p:grpSpPr>
        <p:sp>
          <p:nvSpPr>
            <p:cNvPr id="42" name="TextBox 41">
              <a:extLst>
                <a:ext uri="{FF2B5EF4-FFF2-40B4-BE49-F238E27FC236}">
                  <a16:creationId xmlns:a16="http://schemas.microsoft.com/office/drawing/2014/main" id="{6A61ADB2-DF38-4180-9215-FF20E82FF081}"/>
                </a:ext>
              </a:extLst>
            </p:cNvPr>
            <p:cNvSpPr txBox="1"/>
            <p:nvPr/>
          </p:nvSpPr>
          <p:spPr>
            <a:xfrm>
              <a:off x="203895" y="3409836"/>
              <a:ext cx="1761331" cy="523220"/>
            </a:xfrm>
            <a:prstGeom prst="rect">
              <a:avLst/>
            </a:prstGeom>
            <a:noFill/>
          </p:spPr>
          <p:txBody>
            <a:bodyPr wrap="square" rtlCol="0">
              <a:spAutoFit/>
            </a:bodyPr>
            <a:lstStyle/>
            <a:p>
              <a:pPr algn="ctr"/>
              <a:r>
                <a:rPr lang="en-US" altLang="ko-KR" sz="2800" b="1">
                  <a:solidFill>
                    <a:schemeClr val="accent2"/>
                  </a:solidFill>
                  <a:ea typeface="FZShuTi" pitchFamily="2" charset="-122"/>
                  <a:cs typeface="B Nazanin" panose="00000400000000000000" pitchFamily="2" charset="-78"/>
                </a:rPr>
                <a:t>$434</a:t>
              </a:r>
              <a:endParaRPr lang="ko-KR" altLang="en-US" sz="2800" b="1">
                <a:solidFill>
                  <a:schemeClr val="accent2"/>
                </a:solidFill>
                <a:cs typeface="B Nazanin" panose="00000400000000000000" pitchFamily="2" charset="-78"/>
              </a:endParaRPr>
            </a:p>
          </p:txBody>
        </p:sp>
        <p:sp>
          <p:nvSpPr>
            <p:cNvPr id="43" name="TextBox 42">
              <a:extLst>
                <a:ext uri="{FF2B5EF4-FFF2-40B4-BE49-F238E27FC236}">
                  <a16:creationId xmlns:a16="http://schemas.microsoft.com/office/drawing/2014/main" id="{B23A3BC1-189D-4EF5-92F0-4DD2314AFDA2}"/>
                </a:ext>
              </a:extLst>
            </p:cNvPr>
            <p:cNvSpPr txBox="1"/>
            <p:nvPr/>
          </p:nvSpPr>
          <p:spPr>
            <a:xfrm>
              <a:off x="203895" y="3860800"/>
              <a:ext cx="1761331" cy="307777"/>
            </a:xfrm>
            <a:prstGeom prst="rect">
              <a:avLst/>
            </a:prstGeom>
            <a:noFill/>
          </p:spPr>
          <p:txBody>
            <a:bodyPr wrap="square" rtlCol="0">
              <a:spAutoFit/>
            </a:bodyPr>
            <a:lstStyle/>
            <a:p>
              <a:pPr algn="ctr"/>
              <a:r>
                <a:rPr lang="fa-IR" altLang="ko-KR" sz="1400" b="1" dirty="0">
                  <a:solidFill>
                    <a:schemeClr val="accent2"/>
                  </a:solidFill>
                  <a:ea typeface="FZShuTi" pitchFamily="2" charset="-122"/>
                  <a:cs typeface="B Nazanin" panose="00000400000000000000" pitchFamily="2" charset="-78"/>
                </a:rPr>
                <a:t>عنوان مطالب</a:t>
              </a:r>
              <a:endParaRPr lang="ko-KR" altLang="en-US" sz="1400" b="1" dirty="0">
                <a:solidFill>
                  <a:schemeClr val="accent2"/>
                </a:solidFill>
                <a:cs typeface="B Nazanin" panose="00000400000000000000" pitchFamily="2" charset="-78"/>
              </a:endParaRPr>
            </a:p>
          </p:txBody>
        </p:sp>
      </p:grpSp>
      <p:grpSp>
        <p:nvGrpSpPr>
          <p:cNvPr id="44" name="Group 43">
            <a:extLst>
              <a:ext uri="{FF2B5EF4-FFF2-40B4-BE49-F238E27FC236}">
                <a16:creationId xmlns:a16="http://schemas.microsoft.com/office/drawing/2014/main" id="{7C5B0588-B01E-4D58-9E86-54755C427484}"/>
              </a:ext>
            </a:extLst>
          </p:cNvPr>
          <p:cNvGrpSpPr/>
          <p:nvPr/>
        </p:nvGrpSpPr>
        <p:grpSpPr>
          <a:xfrm>
            <a:off x="7762020" y="3503905"/>
            <a:ext cx="1761331" cy="758741"/>
            <a:chOff x="203895" y="3409836"/>
            <a:chExt cx="1761331" cy="758741"/>
          </a:xfrm>
        </p:grpSpPr>
        <p:sp>
          <p:nvSpPr>
            <p:cNvPr id="45" name="TextBox 44">
              <a:extLst>
                <a:ext uri="{FF2B5EF4-FFF2-40B4-BE49-F238E27FC236}">
                  <a16:creationId xmlns:a16="http://schemas.microsoft.com/office/drawing/2014/main" id="{D60C1075-A150-4657-AE73-C72C54B82EE3}"/>
                </a:ext>
              </a:extLst>
            </p:cNvPr>
            <p:cNvSpPr txBox="1"/>
            <p:nvPr/>
          </p:nvSpPr>
          <p:spPr>
            <a:xfrm>
              <a:off x="203895" y="3409836"/>
              <a:ext cx="1761331" cy="523220"/>
            </a:xfrm>
            <a:prstGeom prst="rect">
              <a:avLst/>
            </a:prstGeom>
            <a:noFill/>
          </p:spPr>
          <p:txBody>
            <a:bodyPr wrap="square" rtlCol="0">
              <a:spAutoFit/>
            </a:bodyPr>
            <a:lstStyle/>
            <a:p>
              <a:pPr algn="ctr"/>
              <a:r>
                <a:rPr lang="en-US" altLang="ko-KR" sz="2800" b="1">
                  <a:solidFill>
                    <a:schemeClr val="accent1"/>
                  </a:solidFill>
                  <a:ea typeface="FZShuTi" pitchFamily="2" charset="-122"/>
                  <a:cs typeface="B Nazanin" panose="00000400000000000000" pitchFamily="2" charset="-78"/>
                </a:rPr>
                <a:t>$234</a:t>
              </a:r>
              <a:endParaRPr lang="ko-KR" altLang="en-US" sz="2800" b="1">
                <a:solidFill>
                  <a:schemeClr val="accent1"/>
                </a:solidFill>
                <a:cs typeface="B Nazanin" panose="00000400000000000000" pitchFamily="2" charset="-78"/>
              </a:endParaRPr>
            </a:p>
          </p:txBody>
        </p:sp>
        <p:sp>
          <p:nvSpPr>
            <p:cNvPr id="46" name="TextBox 45">
              <a:extLst>
                <a:ext uri="{FF2B5EF4-FFF2-40B4-BE49-F238E27FC236}">
                  <a16:creationId xmlns:a16="http://schemas.microsoft.com/office/drawing/2014/main" id="{E4AFCEAA-56BD-4924-AFB3-5084021A2541}"/>
                </a:ext>
              </a:extLst>
            </p:cNvPr>
            <p:cNvSpPr txBox="1"/>
            <p:nvPr/>
          </p:nvSpPr>
          <p:spPr>
            <a:xfrm>
              <a:off x="203895" y="3860800"/>
              <a:ext cx="1761331" cy="307777"/>
            </a:xfrm>
            <a:prstGeom prst="rect">
              <a:avLst/>
            </a:prstGeom>
            <a:noFill/>
          </p:spPr>
          <p:txBody>
            <a:bodyPr wrap="square" rtlCol="0">
              <a:spAutoFit/>
            </a:bodyPr>
            <a:lstStyle/>
            <a:p>
              <a:pPr algn="ctr"/>
              <a:r>
                <a:rPr lang="fa-IR" altLang="ko-KR" sz="1400" b="1" dirty="0">
                  <a:solidFill>
                    <a:schemeClr val="accent1"/>
                  </a:solidFill>
                  <a:ea typeface="FZShuTi" pitchFamily="2" charset="-122"/>
                  <a:cs typeface="B Nazanin" panose="00000400000000000000" pitchFamily="2" charset="-78"/>
                </a:rPr>
                <a:t>عنوان مطالب</a:t>
              </a:r>
              <a:endParaRPr lang="ko-KR" altLang="en-US" sz="1400" b="1" dirty="0">
                <a:solidFill>
                  <a:schemeClr val="accent1"/>
                </a:solidFill>
                <a:cs typeface="B Nazanin" panose="00000400000000000000" pitchFamily="2" charset="-78"/>
              </a:endParaRPr>
            </a:p>
          </p:txBody>
        </p:sp>
      </p:grpSp>
      <p:grpSp>
        <p:nvGrpSpPr>
          <p:cNvPr id="47" name="Group 46">
            <a:extLst>
              <a:ext uri="{FF2B5EF4-FFF2-40B4-BE49-F238E27FC236}">
                <a16:creationId xmlns:a16="http://schemas.microsoft.com/office/drawing/2014/main" id="{834EFE40-311E-4DED-90E5-2F1B9C4F19A7}"/>
              </a:ext>
            </a:extLst>
          </p:cNvPr>
          <p:cNvGrpSpPr/>
          <p:nvPr/>
        </p:nvGrpSpPr>
        <p:grpSpPr>
          <a:xfrm>
            <a:off x="9462470" y="3503905"/>
            <a:ext cx="1761331" cy="758741"/>
            <a:chOff x="203895" y="3409836"/>
            <a:chExt cx="1761331" cy="758741"/>
          </a:xfrm>
        </p:grpSpPr>
        <p:sp>
          <p:nvSpPr>
            <p:cNvPr id="48" name="TextBox 47">
              <a:extLst>
                <a:ext uri="{FF2B5EF4-FFF2-40B4-BE49-F238E27FC236}">
                  <a16:creationId xmlns:a16="http://schemas.microsoft.com/office/drawing/2014/main" id="{C898B092-DE6F-4F03-9737-137236BED819}"/>
                </a:ext>
              </a:extLst>
            </p:cNvPr>
            <p:cNvSpPr txBox="1"/>
            <p:nvPr/>
          </p:nvSpPr>
          <p:spPr>
            <a:xfrm>
              <a:off x="203895" y="3409836"/>
              <a:ext cx="1761331" cy="523220"/>
            </a:xfrm>
            <a:prstGeom prst="rect">
              <a:avLst/>
            </a:prstGeom>
            <a:noFill/>
          </p:spPr>
          <p:txBody>
            <a:bodyPr wrap="square" rtlCol="0">
              <a:spAutoFit/>
            </a:bodyPr>
            <a:lstStyle/>
            <a:p>
              <a:pPr algn="ctr"/>
              <a:r>
                <a:rPr lang="en-US" altLang="ko-KR" sz="2800" b="1">
                  <a:solidFill>
                    <a:schemeClr val="accent2"/>
                  </a:solidFill>
                  <a:ea typeface="FZShuTi" pitchFamily="2" charset="-122"/>
                  <a:cs typeface="B Nazanin" panose="00000400000000000000" pitchFamily="2" charset="-78"/>
                </a:rPr>
                <a:t>$434</a:t>
              </a:r>
              <a:endParaRPr lang="ko-KR" altLang="en-US" sz="2800" b="1">
                <a:solidFill>
                  <a:schemeClr val="accent2"/>
                </a:solidFill>
                <a:cs typeface="B Nazanin" panose="00000400000000000000" pitchFamily="2" charset="-78"/>
              </a:endParaRPr>
            </a:p>
          </p:txBody>
        </p:sp>
        <p:sp>
          <p:nvSpPr>
            <p:cNvPr id="49" name="TextBox 48">
              <a:extLst>
                <a:ext uri="{FF2B5EF4-FFF2-40B4-BE49-F238E27FC236}">
                  <a16:creationId xmlns:a16="http://schemas.microsoft.com/office/drawing/2014/main" id="{9EED40FF-DDBC-4D61-B00C-590CB6FA0C59}"/>
                </a:ext>
              </a:extLst>
            </p:cNvPr>
            <p:cNvSpPr txBox="1"/>
            <p:nvPr/>
          </p:nvSpPr>
          <p:spPr>
            <a:xfrm>
              <a:off x="203895" y="3860800"/>
              <a:ext cx="1761331" cy="307777"/>
            </a:xfrm>
            <a:prstGeom prst="rect">
              <a:avLst/>
            </a:prstGeom>
            <a:noFill/>
          </p:spPr>
          <p:txBody>
            <a:bodyPr wrap="square" rtlCol="0">
              <a:spAutoFit/>
            </a:bodyPr>
            <a:lstStyle/>
            <a:p>
              <a:pPr algn="ctr"/>
              <a:r>
                <a:rPr lang="fa-IR" altLang="ko-KR" sz="1400" b="1" dirty="0">
                  <a:solidFill>
                    <a:schemeClr val="accent2"/>
                  </a:solidFill>
                  <a:ea typeface="FZShuTi" pitchFamily="2" charset="-122"/>
                  <a:cs typeface="B Nazanin" panose="00000400000000000000" pitchFamily="2" charset="-78"/>
                </a:rPr>
                <a:t>عنوان مطالب</a:t>
              </a:r>
              <a:endParaRPr lang="ko-KR" altLang="en-US" sz="1400" b="1" dirty="0">
                <a:solidFill>
                  <a:schemeClr val="accent2"/>
                </a:solidFill>
                <a:cs typeface="B Nazanin" panose="00000400000000000000" pitchFamily="2" charset="-78"/>
              </a:endParaRPr>
            </a:p>
          </p:txBody>
        </p:sp>
      </p:grpSp>
      <p:pic>
        <p:nvPicPr>
          <p:cNvPr id="30" name="Imagen 2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1564" y="2487847"/>
            <a:ext cx="1172852" cy="781901"/>
          </a:xfrm>
          <a:prstGeom prst="rect">
            <a:avLst/>
          </a:prstGeom>
        </p:spPr>
      </p:pic>
      <p:pic>
        <p:nvPicPr>
          <p:cNvPr id="50" name="Imagen 49"/>
          <p:cNvPicPr>
            <a:picLocks noChangeAspect="1"/>
          </p:cNvPicPr>
          <p:nvPr/>
        </p:nvPicPr>
        <p:blipFill>
          <a:blip r:embed="rId4"/>
          <a:stretch>
            <a:fillRect/>
          </a:stretch>
        </p:blipFill>
        <p:spPr>
          <a:xfrm>
            <a:off x="10065164" y="5162858"/>
            <a:ext cx="919828" cy="695480"/>
          </a:xfrm>
          <a:prstGeom prst="rect">
            <a:avLst/>
          </a:prstGeom>
        </p:spPr>
      </p:pic>
      <p:pic>
        <p:nvPicPr>
          <p:cNvPr id="52" name="Imagen 51"/>
          <p:cNvPicPr>
            <a:picLocks noChangeAspect="1"/>
          </p:cNvPicPr>
          <p:nvPr/>
        </p:nvPicPr>
        <p:blipFill>
          <a:blip r:embed="rId5"/>
          <a:stretch>
            <a:fillRect/>
          </a:stretch>
        </p:blipFill>
        <p:spPr>
          <a:xfrm>
            <a:off x="5322627" y="1411499"/>
            <a:ext cx="1575000" cy="5231251"/>
          </a:xfrm>
          <a:prstGeom prst="rect">
            <a:avLst/>
          </a:prstGeom>
        </p:spPr>
      </p:pic>
    </p:spTree>
    <p:extLst>
      <p:ext uri="{BB962C8B-B14F-4D97-AF65-F5344CB8AC3E}">
        <p14:creationId xmlns:p14="http://schemas.microsoft.com/office/powerpoint/2010/main" val="31618810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D153DCFB-2873-4CA5-8A59-5E9FBE263F7C}"/>
              </a:ext>
            </a:extLst>
          </p:cNvPr>
          <p:cNvGrpSpPr/>
          <p:nvPr/>
        </p:nvGrpSpPr>
        <p:grpSpPr>
          <a:xfrm>
            <a:off x="847505" y="4780944"/>
            <a:ext cx="2100084" cy="1423466"/>
            <a:chOff x="592509" y="1556792"/>
            <a:chExt cx="2033531" cy="1423466"/>
          </a:xfrm>
        </p:grpSpPr>
        <p:sp>
          <p:nvSpPr>
            <p:cNvPr id="4" name="TextBox 3">
              <a:extLst>
                <a:ext uri="{FF2B5EF4-FFF2-40B4-BE49-F238E27FC236}">
                  <a16:creationId xmlns:a16="http://schemas.microsoft.com/office/drawing/2014/main" id="{4F1FCDA8-2AE6-4CC0-85DF-CBBF8EAF17F8}"/>
                </a:ext>
              </a:extLst>
            </p:cNvPr>
            <p:cNvSpPr txBox="1"/>
            <p:nvPr/>
          </p:nvSpPr>
          <p:spPr>
            <a:xfrm>
              <a:off x="621084" y="1803013"/>
              <a:ext cx="2004956"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75000"/>
                    <a:lumOff val="25000"/>
                  </a:schemeClr>
                </a:solidFill>
                <a:cs typeface="B Nazanin" panose="00000400000000000000" pitchFamily="2" charset="-78"/>
              </a:endParaRPr>
            </a:p>
          </p:txBody>
        </p:sp>
        <p:sp>
          <p:nvSpPr>
            <p:cNvPr id="5" name="TextBox 4">
              <a:extLst>
                <a:ext uri="{FF2B5EF4-FFF2-40B4-BE49-F238E27FC236}">
                  <a16:creationId xmlns:a16="http://schemas.microsoft.com/office/drawing/2014/main" id="{0D08389E-A4AA-4AE3-82EA-0F378E0E5494}"/>
                </a:ext>
              </a:extLst>
            </p:cNvPr>
            <p:cNvSpPr txBox="1"/>
            <p:nvPr/>
          </p:nvSpPr>
          <p:spPr>
            <a:xfrm>
              <a:off x="592509" y="1556792"/>
              <a:ext cx="2019115" cy="276999"/>
            </a:xfrm>
            <a:prstGeom prst="rect">
              <a:avLst/>
            </a:prstGeom>
            <a:solidFill>
              <a:schemeClr val="accent1"/>
            </a:solidFill>
          </p:spPr>
          <p:txBody>
            <a:bodyPr wrap="square" lIns="108000" rIns="108000" rtlCol="0">
              <a:spAutoFit/>
            </a:bodyPr>
            <a:lstStyle/>
            <a:p>
              <a:pPr algn="r" rtl="1"/>
              <a:r>
                <a:rPr lang="fa-IR" altLang="ko-KR" sz="1200" b="1" dirty="0">
                  <a:solidFill>
                    <a:schemeClr val="bg1"/>
                  </a:solidFill>
                  <a:cs typeface="B Nazanin" panose="00000400000000000000" pitchFamily="2" charset="-78"/>
                </a:rPr>
                <a:t>عنوان مطالب</a:t>
              </a:r>
              <a:endParaRPr lang="ko-KR" altLang="en-US" sz="1200" b="1" dirty="0">
                <a:solidFill>
                  <a:schemeClr val="bg1"/>
                </a:solidFill>
                <a:cs typeface="B Nazanin" panose="00000400000000000000" pitchFamily="2" charset="-78"/>
              </a:endParaRPr>
            </a:p>
          </p:txBody>
        </p:sp>
      </p:grpSp>
      <p:grpSp>
        <p:nvGrpSpPr>
          <p:cNvPr id="19" name="Group 18">
            <a:extLst>
              <a:ext uri="{FF2B5EF4-FFF2-40B4-BE49-F238E27FC236}">
                <a16:creationId xmlns:a16="http://schemas.microsoft.com/office/drawing/2014/main" id="{7F609D05-8871-45DD-A4FD-D3E0DEC8351A}"/>
              </a:ext>
            </a:extLst>
          </p:cNvPr>
          <p:cNvGrpSpPr/>
          <p:nvPr/>
        </p:nvGrpSpPr>
        <p:grpSpPr>
          <a:xfrm>
            <a:off x="3585635" y="4827242"/>
            <a:ext cx="2100084" cy="1423466"/>
            <a:chOff x="592509" y="1556792"/>
            <a:chExt cx="2033531" cy="1423466"/>
          </a:xfrm>
        </p:grpSpPr>
        <p:sp>
          <p:nvSpPr>
            <p:cNvPr id="20" name="TextBox 19">
              <a:extLst>
                <a:ext uri="{FF2B5EF4-FFF2-40B4-BE49-F238E27FC236}">
                  <a16:creationId xmlns:a16="http://schemas.microsoft.com/office/drawing/2014/main" id="{6B7E9468-9910-4057-85FE-3AF6992122B6}"/>
                </a:ext>
              </a:extLst>
            </p:cNvPr>
            <p:cNvSpPr txBox="1"/>
            <p:nvPr/>
          </p:nvSpPr>
          <p:spPr>
            <a:xfrm>
              <a:off x="621084" y="1803013"/>
              <a:ext cx="2004956"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28538B6A-E686-42CF-B407-0C5D57818239}"/>
                </a:ext>
              </a:extLst>
            </p:cNvPr>
            <p:cNvSpPr txBox="1"/>
            <p:nvPr/>
          </p:nvSpPr>
          <p:spPr>
            <a:xfrm>
              <a:off x="592509" y="1556792"/>
              <a:ext cx="2019115" cy="276999"/>
            </a:xfrm>
            <a:prstGeom prst="rect">
              <a:avLst/>
            </a:prstGeom>
            <a:solidFill>
              <a:schemeClr val="accent2"/>
            </a:solidFill>
          </p:spPr>
          <p:txBody>
            <a:bodyPr wrap="square" lIns="108000" rIns="108000" rtlCol="0">
              <a:spAutoFit/>
            </a:bodyPr>
            <a:lstStyle/>
            <a:p>
              <a:pPr algn="r" rtl="1"/>
              <a:r>
                <a:rPr lang="fa-IR" altLang="ko-KR" sz="1200" b="1" dirty="0">
                  <a:solidFill>
                    <a:schemeClr val="bg1"/>
                  </a:solidFill>
                  <a:cs typeface="B Nazanin" panose="00000400000000000000" pitchFamily="2" charset="-78"/>
                </a:rPr>
                <a:t>عنوان مطالب</a:t>
              </a:r>
              <a:endParaRPr lang="ko-KR" altLang="en-US" sz="1200" b="1" dirty="0">
                <a:solidFill>
                  <a:schemeClr val="bg1"/>
                </a:solidFill>
                <a:cs typeface="B Nazanin" panose="00000400000000000000" pitchFamily="2" charset="-78"/>
              </a:endParaRPr>
            </a:p>
          </p:txBody>
        </p:sp>
      </p:grpSp>
      <p:grpSp>
        <p:nvGrpSpPr>
          <p:cNvPr id="22" name="Group 21">
            <a:extLst>
              <a:ext uri="{FF2B5EF4-FFF2-40B4-BE49-F238E27FC236}">
                <a16:creationId xmlns:a16="http://schemas.microsoft.com/office/drawing/2014/main" id="{24F05A5A-1D81-4FDC-A0B8-F949CFECA57E}"/>
              </a:ext>
            </a:extLst>
          </p:cNvPr>
          <p:cNvGrpSpPr/>
          <p:nvPr/>
        </p:nvGrpSpPr>
        <p:grpSpPr>
          <a:xfrm>
            <a:off x="6433035" y="4780944"/>
            <a:ext cx="2100084" cy="1423466"/>
            <a:chOff x="592509" y="1556792"/>
            <a:chExt cx="2033531" cy="1423466"/>
          </a:xfrm>
        </p:grpSpPr>
        <p:sp>
          <p:nvSpPr>
            <p:cNvPr id="23" name="TextBox 22">
              <a:extLst>
                <a:ext uri="{FF2B5EF4-FFF2-40B4-BE49-F238E27FC236}">
                  <a16:creationId xmlns:a16="http://schemas.microsoft.com/office/drawing/2014/main" id="{78DA791C-0FA4-4B47-AD79-A41F06E8DB37}"/>
                </a:ext>
              </a:extLst>
            </p:cNvPr>
            <p:cNvSpPr txBox="1"/>
            <p:nvPr/>
          </p:nvSpPr>
          <p:spPr>
            <a:xfrm>
              <a:off x="621084" y="1803013"/>
              <a:ext cx="2004956"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75000"/>
                    <a:lumOff val="2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6DBD887B-472D-4B88-B04D-3BA414BB2BAE}"/>
                </a:ext>
              </a:extLst>
            </p:cNvPr>
            <p:cNvSpPr txBox="1"/>
            <p:nvPr/>
          </p:nvSpPr>
          <p:spPr>
            <a:xfrm>
              <a:off x="592509" y="1556792"/>
              <a:ext cx="2019115" cy="276999"/>
            </a:xfrm>
            <a:prstGeom prst="rect">
              <a:avLst/>
            </a:prstGeom>
            <a:solidFill>
              <a:schemeClr val="accent3"/>
            </a:solidFill>
          </p:spPr>
          <p:txBody>
            <a:bodyPr wrap="square" lIns="108000" rIns="108000" rtlCol="0">
              <a:spAutoFit/>
            </a:bodyPr>
            <a:lstStyle/>
            <a:p>
              <a:pPr algn="r" rtl="1"/>
              <a:r>
                <a:rPr lang="fa-IR" altLang="ko-KR" sz="1200" b="1" dirty="0">
                  <a:solidFill>
                    <a:schemeClr val="bg1"/>
                  </a:solidFill>
                  <a:cs typeface="B Nazanin" panose="00000400000000000000" pitchFamily="2" charset="-78"/>
                </a:rPr>
                <a:t>عنوان مطالب</a:t>
              </a:r>
              <a:endParaRPr lang="ko-KR" altLang="en-US" sz="1200" b="1" dirty="0">
                <a:solidFill>
                  <a:schemeClr val="bg1"/>
                </a:solidFill>
                <a:cs typeface="B Nazanin" panose="00000400000000000000" pitchFamily="2" charset="-78"/>
              </a:endParaRPr>
            </a:p>
          </p:txBody>
        </p:sp>
      </p:grpSp>
      <p:grpSp>
        <p:nvGrpSpPr>
          <p:cNvPr id="25" name="Group 24">
            <a:extLst>
              <a:ext uri="{FF2B5EF4-FFF2-40B4-BE49-F238E27FC236}">
                <a16:creationId xmlns:a16="http://schemas.microsoft.com/office/drawing/2014/main" id="{9B6466E9-78D5-4CB1-AE2D-2EDD06BC3765}"/>
              </a:ext>
            </a:extLst>
          </p:cNvPr>
          <p:cNvGrpSpPr/>
          <p:nvPr/>
        </p:nvGrpSpPr>
        <p:grpSpPr>
          <a:xfrm>
            <a:off x="9225799" y="4780944"/>
            <a:ext cx="2100084" cy="1423466"/>
            <a:chOff x="592509" y="1556792"/>
            <a:chExt cx="2033531" cy="1423466"/>
          </a:xfrm>
        </p:grpSpPr>
        <p:sp>
          <p:nvSpPr>
            <p:cNvPr id="26" name="TextBox 25">
              <a:extLst>
                <a:ext uri="{FF2B5EF4-FFF2-40B4-BE49-F238E27FC236}">
                  <a16:creationId xmlns:a16="http://schemas.microsoft.com/office/drawing/2014/main" id="{A2D1CFF9-D36E-4CFA-9875-590040B6AA07}"/>
                </a:ext>
              </a:extLst>
            </p:cNvPr>
            <p:cNvSpPr txBox="1"/>
            <p:nvPr/>
          </p:nvSpPr>
          <p:spPr>
            <a:xfrm>
              <a:off x="621084" y="1803013"/>
              <a:ext cx="2004956"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75000"/>
                    <a:lumOff val="25000"/>
                  </a:schemeClr>
                </a:solidFill>
                <a:cs typeface="B Nazanin" panose="00000400000000000000" pitchFamily="2" charset="-78"/>
              </a:endParaRPr>
            </a:p>
          </p:txBody>
        </p:sp>
        <p:sp>
          <p:nvSpPr>
            <p:cNvPr id="27" name="TextBox 26">
              <a:extLst>
                <a:ext uri="{FF2B5EF4-FFF2-40B4-BE49-F238E27FC236}">
                  <a16:creationId xmlns:a16="http://schemas.microsoft.com/office/drawing/2014/main" id="{105224A7-A838-41CA-B951-1A7F512EF72A}"/>
                </a:ext>
              </a:extLst>
            </p:cNvPr>
            <p:cNvSpPr txBox="1"/>
            <p:nvPr/>
          </p:nvSpPr>
          <p:spPr>
            <a:xfrm>
              <a:off x="592509" y="1556792"/>
              <a:ext cx="2019115" cy="276999"/>
            </a:xfrm>
            <a:prstGeom prst="rect">
              <a:avLst/>
            </a:prstGeom>
            <a:solidFill>
              <a:schemeClr val="accent4"/>
            </a:solidFill>
          </p:spPr>
          <p:txBody>
            <a:bodyPr wrap="square" lIns="108000" rIns="108000" rtlCol="0">
              <a:spAutoFit/>
            </a:bodyPr>
            <a:lstStyle/>
            <a:p>
              <a:pPr algn="r" rtl="1"/>
              <a:r>
                <a:rPr lang="fa-IR" altLang="ko-KR" sz="1200" b="1" dirty="0">
                  <a:solidFill>
                    <a:schemeClr val="bg1"/>
                  </a:solidFill>
                  <a:cs typeface="B Nazanin" panose="00000400000000000000" pitchFamily="2" charset="-78"/>
                </a:rPr>
                <a:t>عنوان مطالب</a:t>
              </a:r>
              <a:endParaRPr lang="ko-KR" altLang="en-US" sz="1200" b="1" dirty="0">
                <a:solidFill>
                  <a:schemeClr val="bg1"/>
                </a:solidFill>
                <a:cs typeface="B Nazanin" panose="00000400000000000000" pitchFamily="2" charset="-78"/>
              </a:endParaRPr>
            </a:p>
          </p:txBody>
        </p:sp>
      </p:grpSp>
      <p:grpSp>
        <p:nvGrpSpPr>
          <p:cNvPr id="394" name="Grupo 393"/>
          <p:cNvGrpSpPr/>
          <p:nvPr/>
        </p:nvGrpSpPr>
        <p:grpSpPr>
          <a:xfrm>
            <a:off x="6371888" y="1900772"/>
            <a:ext cx="2065781" cy="2399425"/>
            <a:chOff x="7029451" y="1549400"/>
            <a:chExt cx="2565400" cy="2979738"/>
          </a:xfrm>
        </p:grpSpPr>
        <p:sp>
          <p:nvSpPr>
            <p:cNvPr id="193" name="Freeform 5"/>
            <p:cNvSpPr/>
            <p:nvPr/>
          </p:nvSpPr>
          <p:spPr bwMode="auto">
            <a:xfrm>
              <a:off x="8561388" y="1549400"/>
              <a:ext cx="484188" cy="481013"/>
            </a:xfrm>
            <a:custGeom>
              <a:avLst/>
              <a:gdLst>
                <a:gd name="T0" fmla="*/ 0 w 129"/>
                <a:gd name="T1" fmla="*/ 11 h 128"/>
                <a:gd name="T2" fmla="*/ 21 w 129"/>
                <a:gd name="T3" fmla="*/ 7 h 128"/>
                <a:gd name="T4" fmla="*/ 59 w 129"/>
                <a:gd name="T5" fmla="*/ 23 h 128"/>
                <a:gd name="T6" fmla="*/ 67 w 129"/>
                <a:gd name="T7" fmla="*/ 24 h 128"/>
                <a:gd name="T8" fmla="*/ 111 w 129"/>
                <a:gd name="T9" fmla="*/ 27 h 128"/>
                <a:gd name="T10" fmla="*/ 121 w 129"/>
                <a:gd name="T11" fmla="*/ 52 h 128"/>
                <a:gd name="T12" fmla="*/ 113 w 129"/>
                <a:gd name="T13" fmla="*/ 52 h 128"/>
                <a:gd name="T14" fmla="*/ 86 w 129"/>
                <a:gd name="T15" fmla="*/ 53 h 128"/>
                <a:gd name="T16" fmla="*/ 103 w 129"/>
                <a:gd name="T17" fmla="*/ 66 h 128"/>
                <a:gd name="T18" fmla="*/ 87 w 129"/>
                <a:gd name="T19" fmla="*/ 84 h 128"/>
                <a:gd name="T20" fmla="*/ 70 w 129"/>
                <a:gd name="T21" fmla="*/ 104 h 128"/>
                <a:gd name="T22" fmla="*/ 41 w 129"/>
                <a:gd name="T23" fmla="*/ 104 h 128"/>
                <a:gd name="T24" fmla="*/ 32 w 129"/>
                <a:gd name="T25" fmla="*/ 109 h 128"/>
                <a:gd name="T26" fmla="*/ 7 w 129"/>
                <a:gd name="T27" fmla="*/ 108 h 128"/>
                <a:gd name="T28" fmla="*/ 14 w 129"/>
                <a:gd name="T29" fmla="*/ 70 h 128"/>
                <a:gd name="T30" fmla="*/ 22 w 129"/>
                <a:gd name="T31" fmla="*/ 57 h 128"/>
                <a:gd name="T32" fmla="*/ 3 w 129"/>
                <a:gd name="T33" fmla="*/ 14 h 128"/>
                <a:gd name="T34" fmla="*/ 0 w 129"/>
                <a:gd name="T35" fmla="*/ 1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9" h="128">
                  <a:moveTo>
                    <a:pt x="0" y="11"/>
                  </a:moveTo>
                  <a:cubicBezTo>
                    <a:pt x="5" y="0"/>
                    <a:pt x="14" y="2"/>
                    <a:pt x="21" y="7"/>
                  </a:cubicBezTo>
                  <a:cubicBezTo>
                    <a:pt x="32" y="17"/>
                    <a:pt x="47" y="17"/>
                    <a:pt x="59" y="23"/>
                  </a:cubicBezTo>
                  <a:cubicBezTo>
                    <a:pt x="61" y="24"/>
                    <a:pt x="65" y="25"/>
                    <a:pt x="67" y="24"/>
                  </a:cubicBezTo>
                  <a:cubicBezTo>
                    <a:pt x="83" y="12"/>
                    <a:pt x="95" y="21"/>
                    <a:pt x="111" y="27"/>
                  </a:cubicBezTo>
                  <a:cubicBezTo>
                    <a:pt x="127" y="33"/>
                    <a:pt x="129" y="39"/>
                    <a:pt x="121" y="52"/>
                  </a:cubicBezTo>
                  <a:cubicBezTo>
                    <a:pt x="119" y="50"/>
                    <a:pt x="116" y="49"/>
                    <a:pt x="113" y="52"/>
                  </a:cubicBezTo>
                  <a:cubicBezTo>
                    <a:pt x="105" y="61"/>
                    <a:pt x="96" y="59"/>
                    <a:pt x="86" y="53"/>
                  </a:cubicBezTo>
                  <a:cubicBezTo>
                    <a:pt x="90" y="61"/>
                    <a:pt x="103" y="54"/>
                    <a:pt x="103" y="66"/>
                  </a:cubicBezTo>
                  <a:cubicBezTo>
                    <a:pt x="103" y="76"/>
                    <a:pt x="95" y="82"/>
                    <a:pt x="87" y="84"/>
                  </a:cubicBezTo>
                  <a:cubicBezTo>
                    <a:pt x="76" y="87"/>
                    <a:pt x="71" y="93"/>
                    <a:pt x="70" y="104"/>
                  </a:cubicBezTo>
                  <a:cubicBezTo>
                    <a:pt x="60" y="103"/>
                    <a:pt x="51" y="104"/>
                    <a:pt x="41" y="104"/>
                  </a:cubicBezTo>
                  <a:cubicBezTo>
                    <a:pt x="36" y="104"/>
                    <a:pt x="34" y="105"/>
                    <a:pt x="32" y="109"/>
                  </a:cubicBezTo>
                  <a:cubicBezTo>
                    <a:pt x="19" y="128"/>
                    <a:pt x="19" y="128"/>
                    <a:pt x="7" y="108"/>
                  </a:cubicBezTo>
                  <a:cubicBezTo>
                    <a:pt x="4" y="94"/>
                    <a:pt x="6" y="82"/>
                    <a:pt x="14" y="70"/>
                  </a:cubicBezTo>
                  <a:cubicBezTo>
                    <a:pt x="17" y="66"/>
                    <a:pt x="27" y="65"/>
                    <a:pt x="22" y="57"/>
                  </a:cubicBezTo>
                  <a:cubicBezTo>
                    <a:pt x="14" y="43"/>
                    <a:pt x="27" y="21"/>
                    <a:pt x="3" y="14"/>
                  </a:cubicBezTo>
                  <a:cubicBezTo>
                    <a:pt x="2" y="14"/>
                    <a:pt x="1" y="12"/>
                    <a:pt x="0" y="11"/>
                  </a:cubicBezTo>
                  <a:close/>
                </a:path>
              </a:pathLst>
            </a:custGeom>
            <a:solidFill>
              <a:srgbClr val="E9C5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95" name="Freeform 7"/>
            <p:cNvSpPr/>
            <p:nvPr/>
          </p:nvSpPr>
          <p:spPr bwMode="auto">
            <a:xfrm>
              <a:off x="8355013" y="1582737"/>
              <a:ext cx="330200" cy="760413"/>
            </a:xfrm>
            <a:custGeom>
              <a:avLst/>
              <a:gdLst>
                <a:gd name="T0" fmla="*/ 55 w 88"/>
                <a:gd name="T1" fmla="*/ 2 h 202"/>
                <a:gd name="T2" fmla="*/ 80 w 88"/>
                <a:gd name="T3" fmla="*/ 28 h 202"/>
                <a:gd name="T4" fmla="*/ 86 w 88"/>
                <a:gd name="T5" fmla="*/ 47 h 202"/>
                <a:gd name="T6" fmla="*/ 81 w 88"/>
                <a:gd name="T7" fmla="*/ 59 h 202"/>
                <a:gd name="T8" fmla="*/ 64 w 88"/>
                <a:gd name="T9" fmla="*/ 99 h 202"/>
                <a:gd name="T10" fmla="*/ 59 w 88"/>
                <a:gd name="T11" fmla="*/ 118 h 202"/>
                <a:gd name="T12" fmla="*/ 45 w 88"/>
                <a:gd name="T13" fmla="*/ 144 h 202"/>
                <a:gd name="T14" fmla="*/ 43 w 88"/>
                <a:gd name="T15" fmla="*/ 168 h 202"/>
                <a:gd name="T16" fmla="*/ 32 w 88"/>
                <a:gd name="T17" fmla="*/ 201 h 202"/>
                <a:gd name="T18" fmla="*/ 26 w 88"/>
                <a:gd name="T19" fmla="*/ 201 h 202"/>
                <a:gd name="T20" fmla="*/ 15 w 88"/>
                <a:gd name="T21" fmla="*/ 200 h 202"/>
                <a:gd name="T22" fmla="*/ 2 w 88"/>
                <a:gd name="T23" fmla="*/ 190 h 202"/>
                <a:gd name="T24" fmla="*/ 12 w 88"/>
                <a:gd name="T25" fmla="*/ 179 h 202"/>
                <a:gd name="T26" fmla="*/ 36 w 88"/>
                <a:gd name="T27" fmla="*/ 120 h 202"/>
                <a:gd name="T28" fmla="*/ 47 w 88"/>
                <a:gd name="T29" fmla="*/ 24 h 202"/>
                <a:gd name="T30" fmla="*/ 55 w 88"/>
                <a:gd name="T31" fmla="*/ 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01">
                  <a:moveTo>
                    <a:pt x="55" y="2"/>
                  </a:moveTo>
                  <a:cubicBezTo>
                    <a:pt x="71" y="0"/>
                    <a:pt x="79" y="9"/>
                    <a:pt x="80" y="28"/>
                  </a:cubicBezTo>
                  <a:cubicBezTo>
                    <a:pt x="81" y="34"/>
                    <a:pt x="69" y="45"/>
                    <a:pt x="86" y="47"/>
                  </a:cubicBezTo>
                  <a:cubicBezTo>
                    <a:pt x="88" y="48"/>
                    <a:pt x="84" y="57"/>
                    <a:pt x="81" y="59"/>
                  </a:cubicBezTo>
                  <a:cubicBezTo>
                    <a:pt x="63" y="67"/>
                    <a:pt x="66" y="84"/>
                    <a:pt x="64" y="99"/>
                  </a:cubicBezTo>
                  <a:cubicBezTo>
                    <a:pt x="65" y="106"/>
                    <a:pt x="62" y="112"/>
                    <a:pt x="59" y="118"/>
                  </a:cubicBezTo>
                  <a:cubicBezTo>
                    <a:pt x="55" y="127"/>
                    <a:pt x="49" y="135"/>
                    <a:pt x="45" y="144"/>
                  </a:cubicBezTo>
                  <a:cubicBezTo>
                    <a:pt x="41" y="151"/>
                    <a:pt x="38" y="159"/>
                    <a:pt x="43" y="168"/>
                  </a:cubicBezTo>
                  <a:cubicBezTo>
                    <a:pt x="50" y="182"/>
                    <a:pt x="45" y="193"/>
                    <a:pt x="32" y="201"/>
                  </a:cubicBezTo>
                  <a:cubicBezTo>
                    <a:pt x="30" y="202"/>
                    <a:pt x="28" y="202"/>
                    <a:pt x="26" y="201"/>
                  </a:cubicBezTo>
                  <a:cubicBezTo>
                    <a:pt x="22" y="201"/>
                    <a:pt x="18" y="200"/>
                    <a:pt x="15" y="200"/>
                  </a:cubicBezTo>
                  <a:cubicBezTo>
                    <a:pt x="9" y="199"/>
                    <a:pt x="3" y="197"/>
                    <a:pt x="2" y="190"/>
                  </a:cubicBezTo>
                  <a:cubicBezTo>
                    <a:pt x="0" y="182"/>
                    <a:pt x="8" y="182"/>
                    <a:pt x="12" y="179"/>
                  </a:cubicBezTo>
                  <a:cubicBezTo>
                    <a:pt x="29" y="163"/>
                    <a:pt x="31" y="140"/>
                    <a:pt x="36" y="120"/>
                  </a:cubicBezTo>
                  <a:cubicBezTo>
                    <a:pt x="43" y="88"/>
                    <a:pt x="47" y="56"/>
                    <a:pt x="47" y="24"/>
                  </a:cubicBezTo>
                  <a:cubicBezTo>
                    <a:pt x="47" y="16"/>
                    <a:pt x="50" y="8"/>
                    <a:pt x="55" y="2"/>
                  </a:cubicBezTo>
                  <a:close/>
                </a:path>
              </a:pathLst>
            </a:custGeom>
            <a:solidFill>
              <a:srgbClr val="D09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nvGrpSpPr>
            <p:cNvPr id="393" name="Grupo 392"/>
            <p:cNvGrpSpPr/>
            <p:nvPr/>
          </p:nvGrpSpPr>
          <p:grpSpPr>
            <a:xfrm>
              <a:off x="7029451" y="1692275"/>
              <a:ext cx="2565400" cy="2836863"/>
              <a:chOff x="7029451" y="1692275"/>
              <a:chExt cx="2565400" cy="2836863"/>
            </a:xfrm>
          </p:grpSpPr>
          <p:sp>
            <p:nvSpPr>
              <p:cNvPr id="194" name="Freeform 6"/>
              <p:cNvSpPr/>
              <p:nvPr/>
            </p:nvSpPr>
            <p:spPr bwMode="auto">
              <a:xfrm>
                <a:off x="8583613" y="2425700"/>
                <a:ext cx="661988" cy="368300"/>
              </a:xfrm>
              <a:custGeom>
                <a:avLst/>
                <a:gdLst>
                  <a:gd name="T0" fmla="*/ 103 w 176"/>
                  <a:gd name="T1" fmla="*/ 35 h 98"/>
                  <a:gd name="T2" fmla="*/ 159 w 176"/>
                  <a:gd name="T3" fmla="*/ 58 h 98"/>
                  <a:gd name="T4" fmla="*/ 176 w 176"/>
                  <a:gd name="T5" fmla="*/ 72 h 98"/>
                  <a:gd name="T6" fmla="*/ 169 w 176"/>
                  <a:gd name="T7" fmla="*/ 82 h 98"/>
                  <a:gd name="T8" fmla="*/ 127 w 176"/>
                  <a:gd name="T9" fmla="*/ 76 h 98"/>
                  <a:gd name="T10" fmla="*/ 104 w 176"/>
                  <a:gd name="T11" fmla="*/ 72 h 98"/>
                  <a:gd name="T12" fmla="*/ 88 w 176"/>
                  <a:gd name="T13" fmla="*/ 70 h 98"/>
                  <a:gd name="T14" fmla="*/ 68 w 176"/>
                  <a:gd name="T15" fmla="*/ 61 h 98"/>
                  <a:gd name="T16" fmla="*/ 43 w 176"/>
                  <a:gd name="T17" fmla="*/ 71 h 98"/>
                  <a:gd name="T18" fmla="*/ 9 w 176"/>
                  <a:gd name="T19" fmla="*/ 97 h 98"/>
                  <a:gd name="T20" fmla="*/ 4 w 176"/>
                  <a:gd name="T21" fmla="*/ 80 h 98"/>
                  <a:gd name="T22" fmla="*/ 18 w 176"/>
                  <a:gd name="T23" fmla="*/ 50 h 98"/>
                  <a:gd name="T24" fmla="*/ 22 w 176"/>
                  <a:gd name="T25" fmla="*/ 18 h 98"/>
                  <a:gd name="T26" fmla="*/ 28 w 176"/>
                  <a:gd name="T27" fmla="*/ 0 h 98"/>
                  <a:gd name="T28" fmla="*/ 43 w 176"/>
                  <a:gd name="T29" fmla="*/ 3 h 98"/>
                  <a:gd name="T30" fmla="*/ 66 w 176"/>
                  <a:gd name="T31" fmla="*/ 10 h 98"/>
                  <a:gd name="T32" fmla="*/ 69 w 176"/>
                  <a:gd name="T33" fmla="*/ 27 h 98"/>
                  <a:gd name="T34" fmla="*/ 81 w 176"/>
                  <a:gd name="T35" fmla="*/ 34 h 98"/>
                  <a:gd name="T36" fmla="*/ 103 w 176"/>
                  <a:gd name="T37" fmla="*/ 3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98">
                    <a:moveTo>
                      <a:pt x="103" y="35"/>
                    </a:moveTo>
                    <a:cubicBezTo>
                      <a:pt x="119" y="50"/>
                      <a:pt x="143" y="44"/>
                      <a:pt x="159" y="58"/>
                    </a:cubicBezTo>
                    <a:cubicBezTo>
                      <a:pt x="160" y="68"/>
                      <a:pt x="172" y="66"/>
                      <a:pt x="176" y="72"/>
                    </a:cubicBezTo>
                    <a:cubicBezTo>
                      <a:pt x="176" y="77"/>
                      <a:pt x="173" y="80"/>
                      <a:pt x="169" y="82"/>
                    </a:cubicBezTo>
                    <a:cubicBezTo>
                      <a:pt x="154" y="84"/>
                      <a:pt x="140" y="83"/>
                      <a:pt x="127" y="76"/>
                    </a:cubicBezTo>
                    <a:cubicBezTo>
                      <a:pt x="120" y="71"/>
                      <a:pt x="112" y="72"/>
                      <a:pt x="104" y="72"/>
                    </a:cubicBezTo>
                    <a:cubicBezTo>
                      <a:pt x="98" y="72"/>
                      <a:pt x="93" y="72"/>
                      <a:pt x="88" y="70"/>
                    </a:cubicBezTo>
                    <a:cubicBezTo>
                      <a:pt x="81" y="68"/>
                      <a:pt x="75" y="65"/>
                      <a:pt x="68" y="61"/>
                    </a:cubicBezTo>
                    <a:cubicBezTo>
                      <a:pt x="49" y="49"/>
                      <a:pt x="48" y="50"/>
                      <a:pt x="43" y="71"/>
                    </a:cubicBezTo>
                    <a:cubicBezTo>
                      <a:pt x="38" y="93"/>
                      <a:pt x="30" y="98"/>
                      <a:pt x="9" y="97"/>
                    </a:cubicBezTo>
                    <a:cubicBezTo>
                      <a:pt x="2" y="93"/>
                      <a:pt x="0" y="87"/>
                      <a:pt x="4" y="80"/>
                    </a:cubicBezTo>
                    <a:cubicBezTo>
                      <a:pt x="9" y="70"/>
                      <a:pt x="12" y="59"/>
                      <a:pt x="18" y="50"/>
                    </a:cubicBezTo>
                    <a:cubicBezTo>
                      <a:pt x="24" y="39"/>
                      <a:pt x="40" y="32"/>
                      <a:pt x="22" y="18"/>
                    </a:cubicBezTo>
                    <a:cubicBezTo>
                      <a:pt x="17" y="14"/>
                      <a:pt x="17" y="4"/>
                      <a:pt x="28" y="0"/>
                    </a:cubicBezTo>
                    <a:cubicBezTo>
                      <a:pt x="33" y="1"/>
                      <a:pt x="38" y="0"/>
                      <a:pt x="43" y="3"/>
                    </a:cubicBezTo>
                    <a:cubicBezTo>
                      <a:pt x="45" y="25"/>
                      <a:pt x="57" y="12"/>
                      <a:pt x="66" y="10"/>
                    </a:cubicBezTo>
                    <a:cubicBezTo>
                      <a:pt x="71" y="15"/>
                      <a:pt x="67" y="21"/>
                      <a:pt x="69" y="27"/>
                    </a:cubicBezTo>
                    <a:cubicBezTo>
                      <a:pt x="70" y="35"/>
                      <a:pt x="74" y="36"/>
                      <a:pt x="81" y="34"/>
                    </a:cubicBezTo>
                    <a:cubicBezTo>
                      <a:pt x="89" y="34"/>
                      <a:pt x="96" y="29"/>
                      <a:pt x="103" y="35"/>
                    </a:cubicBezTo>
                    <a:close/>
                  </a:path>
                </a:pathLst>
              </a:custGeom>
              <a:solidFill>
                <a:srgbClr val="EEC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96" name="Freeform 8"/>
              <p:cNvSpPr/>
              <p:nvPr/>
            </p:nvSpPr>
            <p:spPr bwMode="auto">
              <a:xfrm>
                <a:off x="8688388" y="1692275"/>
                <a:ext cx="327025" cy="768350"/>
              </a:xfrm>
              <a:custGeom>
                <a:avLst/>
                <a:gdLst>
                  <a:gd name="T0" fmla="*/ 15 w 87"/>
                  <a:gd name="T1" fmla="*/ 198 h 204"/>
                  <a:gd name="T2" fmla="*/ 3 w 87"/>
                  <a:gd name="T3" fmla="*/ 198 h 204"/>
                  <a:gd name="T4" fmla="*/ 3 w 87"/>
                  <a:gd name="T5" fmla="*/ 187 h 204"/>
                  <a:gd name="T6" fmla="*/ 35 w 87"/>
                  <a:gd name="T7" fmla="*/ 66 h 204"/>
                  <a:gd name="T8" fmla="*/ 32 w 87"/>
                  <a:gd name="T9" fmla="*/ 52 h 204"/>
                  <a:gd name="T10" fmla="*/ 40 w 87"/>
                  <a:gd name="T11" fmla="*/ 45 h 204"/>
                  <a:gd name="T12" fmla="*/ 56 w 87"/>
                  <a:gd name="T13" fmla="*/ 39 h 204"/>
                  <a:gd name="T14" fmla="*/ 66 w 87"/>
                  <a:gd name="T15" fmla="*/ 27 h 204"/>
                  <a:gd name="T16" fmla="*/ 54 w 87"/>
                  <a:gd name="T17" fmla="*/ 25 h 204"/>
                  <a:gd name="T18" fmla="*/ 45 w 87"/>
                  <a:gd name="T19" fmla="*/ 11 h 204"/>
                  <a:gd name="T20" fmla="*/ 54 w 87"/>
                  <a:gd name="T21" fmla="*/ 7 h 204"/>
                  <a:gd name="T22" fmla="*/ 58 w 87"/>
                  <a:gd name="T23" fmla="*/ 14 h 204"/>
                  <a:gd name="T24" fmla="*/ 77 w 87"/>
                  <a:gd name="T25" fmla="*/ 10 h 204"/>
                  <a:gd name="T26" fmla="*/ 87 w 87"/>
                  <a:gd name="T27" fmla="*/ 14 h 204"/>
                  <a:gd name="T28" fmla="*/ 53 w 87"/>
                  <a:gd name="T29" fmla="*/ 104 h 204"/>
                  <a:gd name="T30" fmla="*/ 15 w 87"/>
                  <a:gd name="T31" fmla="*/ 19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204">
                    <a:moveTo>
                      <a:pt x="15" y="198"/>
                    </a:moveTo>
                    <a:cubicBezTo>
                      <a:pt x="11" y="199"/>
                      <a:pt x="7" y="204"/>
                      <a:pt x="3" y="198"/>
                    </a:cubicBezTo>
                    <a:cubicBezTo>
                      <a:pt x="0" y="194"/>
                      <a:pt x="1" y="190"/>
                      <a:pt x="3" y="187"/>
                    </a:cubicBezTo>
                    <a:cubicBezTo>
                      <a:pt x="14" y="146"/>
                      <a:pt x="30" y="108"/>
                      <a:pt x="35" y="66"/>
                    </a:cubicBezTo>
                    <a:cubicBezTo>
                      <a:pt x="34" y="61"/>
                      <a:pt x="33" y="57"/>
                      <a:pt x="32" y="52"/>
                    </a:cubicBezTo>
                    <a:cubicBezTo>
                      <a:pt x="31" y="46"/>
                      <a:pt x="32" y="41"/>
                      <a:pt x="40" y="45"/>
                    </a:cubicBezTo>
                    <a:cubicBezTo>
                      <a:pt x="47" y="47"/>
                      <a:pt x="52" y="44"/>
                      <a:pt x="56" y="39"/>
                    </a:cubicBezTo>
                    <a:cubicBezTo>
                      <a:pt x="59" y="35"/>
                      <a:pt x="68" y="34"/>
                      <a:pt x="66" y="27"/>
                    </a:cubicBezTo>
                    <a:cubicBezTo>
                      <a:pt x="64" y="19"/>
                      <a:pt x="58" y="26"/>
                      <a:pt x="54" y="25"/>
                    </a:cubicBezTo>
                    <a:cubicBezTo>
                      <a:pt x="48" y="22"/>
                      <a:pt x="45" y="16"/>
                      <a:pt x="45" y="11"/>
                    </a:cubicBezTo>
                    <a:cubicBezTo>
                      <a:pt x="44" y="5"/>
                      <a:pt x="48" y="0"/>
                      <a:pt x="54" y="7"/>
                    </a:cubicBezTo>
                    <a:cubicBezTo>
                      <a:pt x="56" y="8"/>
                      <a:pt x="56" y="12"/>
                      <a:pt x="58" y="14"/>
                    </a:cubicBezTo>
                    <a:cubicBezTo>
                      <a:pt x="66" y="22"/>
                      <a:pt x="72" y="16"/>
                      <a:pt x="77" y="10"/>
                    </a:cubicBezTo>
                    <a:cubicBezTo>
                      <a:pt x="85" y="1"/>
                      <a:pt x="87" y="5"/>
                      <a:pt x="87" y="14"/>
                    </a:cubicBezTo>
                    <a:cubicBezTo>
                      <a:pt x="82" y="47"/>
                      <a:pt x="66" y="75"/>
                      <a:pt x="53" y="104"/>
                    </a:cubicBezTo>
                    <a:cubicBezTo>
                      <a:pt x="39" y="135"/>
                      <a:pt x="26" y="166"/>
                      <a:pt x="15" y="198"/>
                    </a:cubicBezTo>
                    <a:close/>
                  </a:path>
                </a:pathLst>
              </a:custGeom>
              <a:solidFill>
                <a:srgbClr val="D7AC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97" name="Freeform 9"/>
              <p:cNvSpPr/>
              <p:nvPr/>
            </p:nvSpPr>
            <p:spPr bwMode="auto">
              <a:xfrm>
                <a:off x="8008938" y="2233612"/>
                <a:ext cx="450850" cy="373063"/>
              </a:xfrm>
              <a:custGeom>
                <a:avLst/>
                <a:gdLst>
                  <a:gd name="T0" fmla="*/ 104 w 120"/>
                  <a:gd name="T1" fmla="*/ 6 h 99"/>
                  <a:gd name="T2" fmla="*/ 97 w 120"/>
                  <a:gd name="T3" fmla="*/ 16 h 99"/>
                  <a:gd name="T4" fmla="*/ 110 w 120"/>
                  <a:gd name="T5" fmla="*/ 22 h 99"/>
                  <a:gd name="T6" fmla="*/ 120 w 120"/>
                  <a:gd name="T7" fmla="*/ 26 h 99"/>
                  <a:gd name="T8" fmla="*/ 93 w 120"/>
                  <a:gd name="T9" fmla="*/ 47 h 99"/>
                  <a:gd name="T10" fmla="*/ 82 w 120"/>
                  <a:gd name="T11" fmla="*/ 41 h 99"/>
                  <a:gd name="T12" fmla="*/ 80 w 120"/>
                  <a:gd name="T13" fmla="*/ 31 h 99"/>
                  <a:gd name="T14" fmla="*/ 63 w 120"/>
                  <a:gd name="T15" fmla="*/ 45 h 99"/>
                  <a:gd name="T16" fmla="*/ 49 w 120"/>
                  <a:gd name="T17" fmla="*/ 63 h 99"/>
                  <a:gd name="T18" fmla="*/ 47 w 120"/>
                  <a:gd name="T19" fmla="*/ 61 h 99"/>
                  <a:gd name="T20" fmla="*/ 46 w 120"/>
                  <a:gd name="T21" fmla="*/ 60 h 99"/>
                  <a:gd name="T22" fmla="*/ 32 w 120"/>
                  <a:gd name="T23" fmla="*/ 85 h 99"/>
                  <a:gd name="T24" fmla="*/ 1 w 120"/>
                  <a:gd name="T25" fmla="*/ 87 h 99"/>
                  <a:gd name="T26" fmla="*/ 23 w 120"/>
                  <a:gd name="T27" fmla="*/ 41 h 99"/>
                  <a:gd name="T28" fmla="*/ 18 w 120"/>
                  <a:gd name="T29" fmla="*/ 30 h 99"/>
                  <a:gd name="T30" fmla="*/ 11 w 120"/>
                  <a:gd name="T31" fmla="*/ 14 h 99"/>
                  <a:gd name="T32" fmla="*/ 20 w 120"/>
                  <a:gd name="T33" fmla="*/ 18 h 99"/>
                  <a:gd name="T34" fmla="*/ 41 w 120"/>
                  <a:gd name="T35" fmla="*/ 18 h 99"/>
                  <a:gd name="T36" fmla="*/ 104 w 120"/>
                  <a:gd name="T37" fmla="*/ 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0" h="99">
                    <a:moveTo>
                      <a:pt x="104" y="6"/>
                    </a:moveTo>
                    <a:cubicBezTo>
                      <a:pt x="102" y="10"/>
                      <a:pt x="95" y="11"/>
                      <a:pt x="97" y="16"/>
                    </a:cubicBezTo>
                    <a:cubicBezTo>
                      <a:pt x="98" y="24"/>
                      <a:pt x="105" y="22"/>
                      <a:pt x="110" y="22"/>
                    </a:cubicBezTo>
                    <a:cubicBezTo>
                      <a:pt x="114" y="22"/>
                      <a:pt x="118" y="22"/>
                      <a:pt x="120" y="26"/>
                    </a:cubicBezTo>
                    <a:cubicBezTo>
                      <a:pt x="111" y="32"/>
                      <a:pt x="99" y="33"/>
                      <a:pt x="93" y="47"/>
                    </a:cubicBezTo>
                    <a:cubicBezTo>
                      <a:pt x="89" y="56"/>
                      <a:pt x="85" y="46"/>
                      <a:pt x="82" y="41"/>
                    </a:cubicBezTo>
                    <a:cubicBezTo>
                      <a:pt x="81" y="38"/>
                      <a:pt x="84" y="31"/>
                      <a:pt x="80" y="31"/>
                    </a:cubicBezTo>
                    <a:cubicBezTo>
                      <a:pt x="72" y="31"/>
                      <a:pt x="65" y="35"/>
                      <a:pt x="63" y="45"/>
                    </a:cubicBezTo>
                    <a:cubicBezTo>
                      <a:pt x="60" y="52"/>
                      <a:pt x="60" y="62"/>
                      <a:pt x="49" y="63"/>
                    </a:cubicBezTo>
                    <a:cubicBezTo>
                      <a:pt x="48" y="62"/>
                      <a:pt x="48" y="62"/>
                      <a:pt x="47" y="61"/>
                    </a:cubicBezTo>
                    <a:cubicBezTo>
                      <a:pt x="47" y="61"/>
                      <a:pt x="47" y="60"/>
                      <a:pt x="46" y="60"/>
                    </a:cubicBezTo>
                    <a:cubicBezTo>
                      <a:pt x="42" y="68"/>
                      <a:pt x="38" y="77"/>
                      <a:pt x="32" y="85"/>
                    </a:cubicBezTo>
                    <a:cubicBezTo>
                      <a:pt x="22" y="95"/>
                      <a:pt x="12" y="99"/>
                      <a:pt x="1" y="87"/>
                    </a:cubicBezTo>
                    <a:cubicBezTo>
                      <a:pt x="0" y="67"/>
                      <a:pt x="14" y="56"/>
                      <a:pt x="23" y="41"/>
                    </a:cubicBezTo>
                    <a:cubicBezTo>
                      <a:pt x="26" y="35"/>
                      <a:pt x="21" y="33"/>
                      <a:pt x="18" y="30"/>
                    </a:cubicBezTo>
                    <a:cubicBezTo>
                      <a:pt x="13" y="26"/>
                      <a:pt x="8" y="22"/>
                      <a:pt x="11" y="14"/>
                    </a:cubicBezTo>
                    <a:cubicBezTo>
                      <a:pt x="16" y="11"/>
                      <a:pt x="18" y="15"/>
                      <a:pt x="20" y="18"/>
                    </a:cubicBezTo>
                    <a:cubicBezTo>
                      <a:pt x="27" y="31"/>
                      <a:pt x="35" y="23"/>
                      <a:pt x="41" y="18"/>
                    </a:cubicBezTo>
                    <a:cubicBezTo>
                      <a:pt x="60" y="4"/>
                      <a:pt x="81" y="0"/>
                      <a:pt x="104" y="6"/>
                    </a:cubicBezTo>
                    <a:close/>
                  </a:path>
                </a:pathLst>
              </a:custGeom>
              <a:solidFill>
                <a:srgbClr val="EFBF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98" name="Freeform 10"/>
              <p:cNvSpPr/>
              <p:nvPr/>
            </p:nvSpPr>
            <p:spPr bwMode="auto">
              <a:xfrm>
                <a:off x="8896351" y="2400300"/>
                <a:ext cx="379413" cy="165100"/>
              </a:xfrm>
              <a:custGeom>
                <a:avLst/>
                <a:gdLst>
                  <a:gd name="T0" fmla="*/ 88 w 101"/>
                  <a:gd name="T1" fmla="*/ 10 h 44"/>
                  <a:gd name="T2" fmla="*/ 99 w 101"/>
                  <a:gd name="T3" fmla="*/ 26 h 44"/>
                  <a:gd name="T4" fmla="*/ 82 w 101"/>
                  <a:gd name="T5" fmla="*/ 39 h 44"/>
                  <a:gd name="T6" fmla="*/ 56 w 101"/>
                  <a:gd name="T7" fmla="*/ 38 h 44"/>
                  <a:gd name="T8" fmla="*/ 59 w 101"/>
                  <a:gd name="T9" fmla="*/ 34 h 44"/>
                  <a:gd name="T10" fmla="*/ 20 w 101"/>
                  <a:gd name="T11" fmla="*/ 34 h 44"/>
                  <a:gd name="T12" fmla="*/ 0 w 101"/>
                  <a:gd name="T13" fmla="*/ 10 h 44"/>
                  <a:gd name="T14" fmla="*/ 70 w 101"/>
                  <a:gd name="T15" fmla="*/ 7 h 44"/>
                  <a:gd name="T16" fmla="*/ 88 w 101"/>
                  <a:gd name="T17"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44">
                    <a:moveTo>
                      <a:pt x="88" y="10"/>
                    </a:moveTo>
                    <a:cubicBezTo>
                      <a:pt x="92" y="15"/>
                      <a:pt x="101" y="17"/>
                      <a:pt x="99" y="26"/>
                    </a:cubicBezTo>
                    <a:cubicBezTo>
                      <a:pt x="97" y="36"/>
                      <a:pt x="90" y="38"/>
                      <a:pt x="82" y="39"/>
                    </a:cubicBezTo>
                    <a:cubicBezTo>
                      <a:pt x="73" y="41"/>
                      <a:pt x="64" y="44"/>
                      <a:pt x="56" y="38"/>
                    </a:cubicBezTo>
                    <a:cubicBezTo>
                      <a:pt x="56" y="36"/>
                      <a:pt x="60" y="34"/>
                      <a:pt x="59" y="34"/>
                    </a:cubicBezTo>
                    <a:cubicBezTo>
                      <a:pt x="46" y="33"/>
                      <a:pt x="33" y="33"/>
                      <a:pt x="20" y="34"/>
                    </a:cubicBezTo>
                    <a:cubicBezTo>
                      <a:pt x="6" y="32"/>
                      <a:pt x="3" y="21"/>
                      <a:pt x="0" y="10"/>
                    </a:cubicBezTo>
                    <a:cubicBezTo>
                      <a:pt x="23" y="0"/>
                      <a:pt x="47" y="7"/>
                      <a:pt x="70" y="7"/>
                    </a:cubicBezTo>
                    <a:cubicBezTo>
                      <a:pt x="76" y="8"/>
                      <a:pt x="82" y="9"/>
                      <a:pt x="88" y="10"/>
                    </a:cubicBezTo>
                    <a:close/>
                  </a:path>
                </a:pathLst>
              </a:custGeom>
              <a:solidFill>
                <a:srgbClr val="E4C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99" name="Freeform 11"/>
              <p:cNvSpPr/>
              <p:nvPr/>
            </p:nvSpPr>
            <p:spPr bwMode="auto">
              <a:xfrm>
                <a:off x="8797926" y="2436812"/>
                <a:ext cx="173038" cy="155575"/>
              </a:xfrm>
              <a:custGeom>
                <a:avLst/>
                <a:gdLst>
                  <a:gd name="T0" fmla="*/ 26 w 46"/>
                  <a:gd name="T1" fmla="*/ 0 h 41"/>
                  <a:gd name="T2" fmla="*/ 46 w 46"/>
                  <a:gd name="T3" fmla="*/ 20 h 41"/>
                  <a:gd name="T4" fmla="*/ 22 w 46"/>
                  <a:gd name="T5" fmla="*/ 36 h 41"/>
                  <a:gd name="T6" fmla="*/ 10 w 46"/>
                  <a:gd name="T7" fmla="*/ 38 h 41"/>
                  <a:gd name="T8" fmla="*/ 9 w 46"/>
                  <a:gd name="T9" fmla="*/ 7 h 41"/>
                  <a:gd name="T10" fmla="*/ 26 w 46"/>
                  <a:gd name="T11" fmla="*/ 0 h 41"/>
                </a:gdLst>
                <a:ahLst/>
                <a:cxnLst>
                  <a:cxn ang="0">
                    <a:pos x="T0" y="T1"/>
                  </a:cxn>
                  <a:cxn ang="0">
                    <a:pos x="T2" y="T3"/>
                  </a:cxn>
                  <a:cxn ang="0">
                    <a:pos x="T4" y="T5"/>
                  </a:cxn>
                  <a:cxn ang="0">
                    <a:pos x="T6" y="T7"/>
                  </a:cxn>
                  <a:cxn ang="0">
                    <a:pos x="T8" y="T9"/>
                  </a:cxn>
                  <a:cxn ang="0">
                    <a:pos x="T10" y="T11"/>
                  </a:cxn>
                </a:cxnLst>
                <a:rect l="0" t="0" r="r" b="b"/>
                <a:pathLst>
                  <a:path w="46" h="41">
                    <a:moveTo>
                      <a:pt x="26" y="0"/>
                    </a:moveTo>
                    <a:cubicBezTo>
                      <a:pt x="39" y="1"/>
                      <a:pt x="31" y="22"/>
                      <a:pt x="46" y="20"/>
                    </a:cubicBezTo>
                    <a:cubicBezTo>
                      <a:pt x="43" y="33"/>
                      <a:pt x="27" y="26"/>
                      <a:pt x="22" y="36"/>
                    </a:cubicBezTo>
                    <a:cubicBezTo>
                      <a:pt x="18" y="38"/>
                      <a:pt x="10" y="41"/>
                      <a:pt x="10" y="38"/>
                    </a:cubicBezTo>
                    <a:cubicBezTo>
                      <a:pt x="9" y="28"/>
                      <a:pt x="0" y="17"/>
                      <a:pt x="9" y="7"/>
                    </a:cubicBezTo>
                    <a:cubicBezTo>
                      <a:pt x="15" y="5"/>
                      <a:pt x="21" y="2"/>
                      <a:pt x="26" y="0"/>
                    </a:cubicBezTo>
                    <a:close/>
                  </a:path>
                </a:pathLst>
              </a:custGeom>
              <a:solidFill>
                <a:srgbClr val="D8A1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0" name="Freeform 12"/>
              <p:cNvSpPr/>
              <p:nvPr/>
            </p:nvSpPr>
            <p:spPr bwMode="auto">
              <a:xfrm>
                <a:off x="7283451" y="1744662"/>
                <a:ext cx="747713" cy="774700"/>
              </a:xfrm>
              <a:custGeom>
                <a:avLst/>
                <a:gdLst>
                  <a:gd name="T0" fmla="*/ 121 w 199"/>
                  <a:gd name="T1" fmla="*/ 12 h 206"/>
                  <a:gd name="T2" fmla="*/ 121 w 199"/>
                  <a:gd name="T3" fmla="*/ 20 h 206"/>
                  <a:gd name="T4" fmla="*/ 111 w 199"/>
                  <a:gd name="T5" fmla="*/ 37 h 206"/>
                  <a:gd name="T6" fmla="*/ 156 w 199"/>
                  <a:gd name="T7" fmla="*/ 134 h 206"/>
                  <a:gd name="T8" fmla="*/ 175 w 199"/>
                  <a:gd name="T9" fmla="*/ 145 h 206"/>
                  <a:gd name="T10" fmla="*/ 188 w 199"/>
                  <a:gd name="T11" fmla="*/ 172 h 206"/>
                  <a:gd name="T12" fmla="*/ 170 w 199"/>
                  <a:gd name="T13" fmla="*/ 193 h 206"/>
                  <a:gd name="T14" fmla="*/ 117 w 199"/>
                  <a:gd name="T15" fmla="*/ 173 h 206"/>
                  <a:gd name="T16" fmla="*/ 90 w 199"/>
                  <a:gd name="T17" fmla="*/ 124 h 206"/>
                  <a:gd name="T18" fmla="*/ 58 w 199"/>
                  <a:gd name="T19" fmla="*/ 109 h 206"/>
                  <a:gd name="T20" fmla="*/ 28 w 199"/>
                  <a:gd name="T21" fmla="*/ 96 h 206"/>
                  <a:gd name="T22" fmla="*/ 0 w 199"/>
                  <a:gd name="T23" fmla="*/ 92 h 206"/>
                  <a:gd name="T24" fmla="*/ 2 w 199"/>
                  <a:gd name="T25" fmla="*/ 84 h 206"/>
                  <a:gd name="T26" fmla="*/ 54 w 199"/>
                  <a:gd name="T27" fmla="*/ 48 h 206"/>
                  <a:gd name="T28" fmla="*/ 76 w 199"/>
                  <a:gd name="T29" fmla="*/ 25 h 206"/>
                  <a:gd name="T30" fmla="*/ 101 w 199"/>
                  <a:gd name="T31" fmla="*/ 0 h 206"/>
                  <a:gd name="T32" fmla="*/ 105 w 199"/>
                  <a:gd name="T33" fmla="*/ 0 h 206"/>
                  <a:gd name="T34" fmla="*/ 121 w 199"/>
                  <a:gd name="T35" fmla="*/ 1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9" h="206">
                    <a:moveTo>
                      <a:pt x="121" y="12"/>
                    </a:moveTo>
                    <a:cubicBezTo>
                      <a:pt x="121" y="15"/>
                      <a:pt x="121" y="17"/>
                      <a:pt x="121" y="20"/>
                    </a:cubicBezTo>
                    <a:cubicBezTo>
                      <a:pt x="108" y="20"/>
                      <a:pt x="107" y="26"/>
                      <a:pt x="111" y="37"/>
                    </a:cubicBezTo>
                    <a:cubicBezTo>
                      <a:pt x="121" y="71"/>
                      <a:pt x="134" y="105"/>
                      <a:pt x="156" y="134"/>
                    </a:cubicBezTo>
                    <a:cubicBezTo>
                      <a:pt x="161" y="141"/>
                      <a:pt x="168" y="142"/>
                      <a:pt x="175" y="145"/>
                    </a:cubicBezTo>
                    <a:cubicBezTo>
                      <a:pt x="185" y="151"/>
                      <a:pt x="199" y="156"/>
                      <a:pt x="188" y="172"/>
                    </a:cubicBezTo>
                    <a:cubicBezTo>
                      <a:pt x="180" y="177"/>
                      <a:pt x="177" y="187"/>
                      <a:pt x="170" y="193"/>
                    </a:cubicBezTo>
                    <a:cubicBezTo>
                      <a:pt x="143" y="206"/>
                      <a:pt x="132" y="201"/>
                      <a:pt x="117" y="173"/>
                    </a:cubicBezTo>
                    <a:cubicBezTo>
                      <a:pt x="110" y="156"/>
                      <a:pt x="97" y="142"/>
                      <a:pt x="90" y="124"/>
                    </a:cubicBezTo>
                    <a:cubicBezTo>
                      <a:pt x="86" y="112"/>
                      <a:pt x="69" y="112"/>
                      <a:pt x="58" y="109"/>
                    </a:cubicBezTo>
                    <a:cubicBezTo>
                      <a:pt x="47" y="105"/>
                      <a:pt x="36" y="105"/>
                      <a:pt x="28" y="96"/>
                    </a:cubicBezTo>
                    <a:cubicBezTo>
                      <a:pt x="20" y="88"/>
                      <a:pt x="8" y="101"/>
                      <a:pt x="0" y="92"/>
                    </a:cubicBezTo>
                    <a:cubicBezTo>
                      <a:pt x="0" y="89"/>
                      <a:pt x="0" y="86"/>
                      <a:pt x="2" y="84"/>
                    </a:cubicBezTo>
                    <a:cubicBezTo>
                      <a:pt x="20" y="73"/>
                      <a:pt x="31" y="52"/>
                      <a:pt x="54" y="48"/>
                    </a:cubicBezTo>
                    <a:cubicBezTo>
                      <a:pt x="67" y="46"/>
                      <a:pt x="71" y="36"/>
                      <a:pt x="76" y="25"/>
                    </a:cubicBezTo>
                    <a:cubicBezTo>
                      <a:pt x="81" y="13"/>
                      <a:pt x="87" y="3"/>
                      <a:pt x="101" y="0"/>
                    </a:cubicBezTo>
                    <a:cubicBezTo>
                      <a:pt x="103" y="0"/>
                      <a:pt x="104" y="0"/>
                      <a:pt x="105" y="0"/>
                    </a:cubicBezTo>
                    <a:cubicBezTo>
                      <a:pt x="112" y="2"/>
                      <a:pt x="118" y="5"/>
                      <a:pt x="121" y="12"/>
                    </a:cubicBezTo>
                    <a:close/>
                  </a:path>
                </a:pathLst>
              </a:custGeom>
              <a:solidFill>
                <a:srgbClr val="F9D7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1" name="Freeform 13"/>
              <p:cNvSpPr/>
              <p:nvPr/>
            </p:nvSpPr>
            <p:spPr bwMode="auto">
              <a:xfrm>
                <a:off x="7183438" y="2862262"/>
                <a:ext cx="976313" cy="571500"/>
              </a:xfrm>
              <a:custGeom>
                <a:avLst/>
                <a:gdLst>
                  <a:gd name="T0" fmla="*/ 29 w 260"/>
                  <a:gd name="T1" fmla="*/ 87 h 152"/>
                  <a:gd name="T2" fmla="*/ 77 w 260"/>
                  <a:gd name="T3" fmla="*/ 35 h 152"/>
                  <a:gd name="T4" fmla="*/ 222 w 260"/>
                  <a:gd name="T5" fmla="*/ 12 h 152"/>
                  <a:gd name="T6" fmla="*/ 252 w 260"/>
                  <a:gd name="T7" fmla="*/ 19 h 152"/>
                  <a:gd name="T8" fmla="*/ 256 w 260"/>
                  <a:gd name="T9" fmla="*/ 28 h 152"/>
                  <a:gd name="T10" fmla="*/ 247 w 260"/>
                  <a:gd name="T11" fmla="*/ 31 h 152"/>
                  <a:gd name="T12" fmla="*/ 151 w 260"/>
                  <a:gd name="T13" fmla="*/ 22 h 152"/>
                  <a:gd name="T14" fmla="*/ 26 w 260"/>
                  <a:gd name="T15" fmla="*/ 130 h 152"/>
                  <a:gd name="T16" fmla="*/ 7 w 260"/>
                  <a:gd name="T17" fmla="*/ 150 h 152"/>
                  <a:gd name="T18" fmla="*/ 24 w 260"/>
                  <a:gd name="T19" fmla="*/ 94 h 152"/>
                  <a:gd name="T20" fmla="*/ 29 w 260"/>
                  <a:gd name="T21" fmla="*/ 8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152">
                    <a:moveTo>
                      <a:pt x="29" y="87"/>
                    </a:moveTo>
                    <a:cubicBezTo>
                      <a:pt x="46" y="71"/>
                      <a:pt x="56" y="48"/>
                      <a:pt x="77" y="35"/>
                    </a:cubicBezTo>
                    <a:cubicBezTo>
                      <a:pt x="122" y="6"/>
                      <a:pt x="170" y="0"/>
                      <a:pt x="222" y="12"/>
                    </a:cubicBezTo>
                    <a:cubicBezTo>
                      <a:pt x="232" y="14"/>
                      <a:pt x="241" y="21"/>
                      <a:pt x="252" y="19"/>
                    </a:cubicBezTo>
                    <a:cubicBezTo>
                      <a:pt x="260" y="19"/>
                      <a:pt x="258" y="23"/>
                      <a:pt x="256" y="28"/>
                    </a:cubicBezTo>
                    <a:cubicBezTo>
                      <a:pt x="254" y="30"/>
                      <a:pt x="250" y="31"/>
                      <a:pt x="247" y="31"/>
                    </a:cubicBezTo>
                    <a:cubicBezTo>
                      <a:pt x="215" y="25"/>
                      <a:pt x="184" y="16"/>
                      <a:pt x="151" y="22"/>
                    </a:cubicBezTo>
                    <a:cubicBezTo>
                      <a:pt x="85" y="30"/>
                      <a:pt x="50" y="74"/>
                      <a:pt x="26" y="130"/>
                    </a:cubicBezTo>
                    <a:cubicBezTo>
                      <a:pt x="22" y="139"/>
                      <a:pt x="23" y="152"/>
                      <a:pt x="7" y="150"/>
                    </a:cubicBezTo>
                    <a:cubicBezTo>
                      <a:pt x="0" y="127"/>
                      <a:pt x="16" y="112"/>
                      <a:pt x="24" y="94"/>
                    </a:cubicBezTo>
                    <a:cubicBezTo>
                      <a:pt x="26" y="92"/>
                      <a:pt x="27" y="90"/>
                      <a:pt x="29" y="87"/>
                    </a:cubicBezTo>
                    <a:close/>
                  </a:path>
                </a:pathLst>
              </a:custGeom>
              <a:solidFill>
                <a:srgbClr val="DAB0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2" name="Freeform 14"/>
              <p:cNvSpPr/>
              <p:nvPr/>
            </p:nvSpPr>
            <p:spPr bwMode="auto">
              <a:xfrm>
                <a:off x="7678738" y="1719262"/>
                <a:ext cx="60325" cy="71438"/>
              </a:xfrm>
              <a:custGeom>
                <a:avLst/>
                <a:gdLst>
                  <a:gd name="T0" fmla="*/ 16 w 16"/>
                  <a:gd name="T1" fmla="*/ 19 h 19"/>
                  <a:gd name="T2" fmla="*/ 0 w 16"/>
                  <a:gd name="T3" fmla="*/ 7 h 19"/>
                  <a:gd name="T4" fmla="*/ 16 w 16"/>
                  <a:gd name="T5" fmla="*/ 19 h 19"/>
                </a:gdLst>
                <a:ahLst/>
                <a:cxnLst>
                  <a:cxn ang="0">
                    <a:pos x="T0" y="T1"/>
                  </a:cxn>
                  <a:cxn ang="0">
                    <a:pos x="T2" y="T3"/>
                  </a:cxn>
                  <a:cxn ang="0">
                    <a:pos x="T4" y="T5"/>
                  </a:cxn>
                </a:cxnLst>
                <a:rect l="0" t="0" r="r" b="b"/>
                <a:pathLst>
                  <a:path w="16" h="19">
                    <a:moveTo>
                      <a:pt x="16" y="19"/>
                    </a:moveTo>
                    <a:cubicBezTo>
                      <a:pt x="10" y="16"/>
                      <a:pt x="3" y="14"/>
                      <a:pt x="0" y="7"/>
                    </a:cubicBezTo>
                    <a:cubicBezTo>
                      <a:pt x="14" y="0"/>
                      <a:pt x="16" y="8"/>
                      <a:pt x="16" y="19"/>
                    </a:cubicBezTo>
                    <a:close/>
                  </a:path>
                </a:pathLst>
              </a:custGeom>
              <a:solidFill>
                <a:srgbClr val="FCF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3" name="Freeform 15"/>
              <p:cNvSpPr/>
              <p:nvPr/>
            </p:nvSpPr>
            <p:spPr bwMode="auto">
              <a:xfrm>
                <a:off x="7431088" y="4400550"/>
                <a:ext cx="1630363" cy="128588"/>
              </a:xfrm>
              <a:custGeom>
                <a:avLst/>
                <a:gdLst>
                  <a:gd name="T0" fmla="*/ 434 w 434"/>
                  <a:gd name="T1" fmla="*/ 20 h 34"/>
                  <a:gd name="T2" fmla="*/ 287 w 434"/>
                  <a:gd name="T3" fmla="*/ 23 h 34"/>
                  <a:gd name="T4" fmla="*/ 190 w 434"/>
                  <a:gd name="T5" fmla="*/ 18 h 34"/>
                  <a:gd name="T6" fmla="*/ 35 w 434"/>
                  <a:gd name="T7" fmla="*/ 31 h 34"/>
                  <a:gd name="T8" fmla="*/ 2 w 434"/>
                  <a:gd name="T9" fmla="*/ 29 h 34"/>
                  <a:gd name="T10" fmla="*/ 3 w 434"/>
                  <a:gd name="T11" fmla="*/ 19 h 34"/>
                  <a:gd name="T12" fmla="*/ 70 w 434"/>
                  <a:gd name="T13" fmla="*/ 12 h 34"/>
                  <a:gd name="T14" fmla="*/ 181 w 434"/>
                  <a:gd name="T15" fmla="*/ 4 h 34"/>
                  <a:gd name="T16" fmla="*/ 240 w 434"/>
                  <a:gd name="T17" fmla="*/ 10 h 34"/>
                  <a:gd name="T18" fmla="*/ 250 w 434"/>
                  <a:gd name="T19" fmla="*/ 11 h 34"/>
                  <a:gd name="T20" fmla="*/ 423 w 434"/>
                  <a:gd name="T21" fmla="*/ 9 h 34"/>
                  <a:gd name="T22" fmla="*/ 434 w 434"/>
                  <a:gd name="T23"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3" h="34">
                    <a:moveTo>
                      <a:pt x="434" y="20"/>
                    </a:moveTo>
                    <a:cubicBezTo>
                      <a:pt x="385" y="21"/>
                      <a:pt x="335" y="20"/>
                      <a:pt x="287" y="23"/>
                    </a:cubicBezTo>
                    <a:cubicBezTo>
                      <a:pt x="253" y="26"/>
                      <a:pt x="222" y="14"/>
                      <a:pt x="190" y="18"/>
                    </a:cubicBezTo>
                    <a:cubicBezTo>
                      <a:pt x="138" y="26"/>
                      <a:pt x="86" y="21"/>
                      <a:pt x="35" y="31"/>
                    </a:cubicBezTo>
                    <a:cubicBezTo>
                      <a:pt x="24" y="33"/>
                      <a:pt x="13" y="34"/>
                      <a:pt x="2" y="29"/>
                    </a:cubicBezTo>
                    <a:cubicBezTo>
                      <a:pt x="0" y="25"/>
                      <a:pt x="0" y="22"/>
                      <a:pt x="3" y="19"/>
                    </a:cubicBezTo>
                    <a:cubicBezTo>
                      <a:pt x="25" y="11"/>
                      <a:pt x="48" y="14"/>
                      <a:pt x="70" y="12"/>
                    </a:cubicBezTo>
                    <a:cubicBezTo>
                      <a:pt x="107" y="11"/>
                      <a:pt x="144" y="9"/>
                      <a:pt x="181" y="4"/>
                    </a:cubicBezTo>
                    <a:cubicBezTo>
                      <a:pt x="201" y="1"/>
                      <a:pt x="220" y="4"/>
                      <a:pt x="240" y="10"/>
                    </a:cubicBezTo>
                    <a:cubicBezTo>
                      <a:pt x="243" y="10"/>
                      <a:pt x="246" y="11"/>
                      <a:pt x="250" y="11"/>
                    </a:cubicBezTo>
                    <a:cubicBezTo>
                      <a:pt x="307" y="0"/>
                      <a:pt x="365" y="10"/>
                      <a:pt x="423" y="9"/>
                    </a:cubicBezTo>
                    <a:cubicBezTo>
                      <a:pt x="428" y="11"/>
                      <a:pt x="434" y="13"/>
                      <a:pt x="434" y="20"/>
                    </a:cubicBezTo>
                    <a:close/>
                  </a:path>
                </a:pathLst>
              </a:custGeom>
              <a:solidFill>
                <a:srgbClr val="DAA5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4" name="Freeform 16"/>
              <p:cNvSpPr/>
              <p:nvPr/>
            </p:nvSpPr>
            <p:spPr bwMode="auto">
              <a:xfrm>
                <a:off x="9031288" y="3216275"/>
                <a:ext cx="563563" cy="1274763"/>
              </a:xfrm>
              <a:custGeom>
                <a:avLst/>
                <a:gdLst>
                  <a:gd name="T0" fmla="*/ 8 w 150"/>
                  <a:gd name="T1" fmla="*/ 335 h 339"/>
                  <a:gd name="T2" fmla="*/ 0 w 150"/>
                  <a:gd name="T3" fmla="*/ 328 h 339"/>
                  <a:gd name="T4" fmla="*/ 20 w 150"/>
                  <a:gd name="T5" fmla="*/ 324 h 339"/>
                  <a:gd name="T6" fmla="*/ 121 w 150"/>
                  <a:gd name="T7" fmla="*/ 273 h 339"/>
                  <a:gd name="T8" fmla="*/ 131 w 150"/>
                  <a:gd name="T9" fmla="*/ 180 h 339"/>
                  <a:gd name="T10" fmla="*/ 108 w 150"/>
                  <a:gd name="T11" fmla="*/ 69 h 339"/>
                  <a:gd name="T12" fmla="*/ 101 w 150"/>
                  <a:gd name="T13" fmla="*/ 6 h 339"/>
                  <a:gd name="T14" fmla="*/ 108 w 150"/>
                  <a:gd name="T15" fmla="*/ 0 h 339"/>
                  <a:gd name="T16" fmla="*/ 124 w 150"/>
                  <a:gd name="T17" fmla="*/ 86 h 339"/>
                  <a:gd name="T18" fmla="*/ 137 w 150"/>
                  <a:gd name="T19" fmla="*/ 148 h 339"/>
                  <a:gd name="T20" fmla="*/ 148 w 150"/>
                  <a:gd name="T21" fmla="*/ 238 h 339"/>
                  <a:gd name="T22" fmla="*/ 121 w 150"/>
                  <a:gd name="T23" fmla="*/ 297 h 339"/>
                  <a:gd name="T24" fmla="*/ 104 w 150"/>
                  <a:gd name="T25" fmla="*/ 316 h 339"/>
                  <a:gd name="T26" fmla="*/ 61 w 150"/>
                  <a:gd name="T27" fmla="*/ 337 h 339"/>
                  <a:gd name="T28" fmla="*/ 15 w 150"/>
                  <a:gd name="T29" fmla="*/ 336 h 339"/>
                  <a:gd name="T30" fmla="*/ 8 w 150"/>
                  <a:gd name="T31" fmla="*/ 33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0" h="339">
                    <a:moveTo>
                      <a:pt x="8" y="335"/>
                    </a:moveTo>
                    <a:cubicBezTo>
                      <a:pt x="5" y="333"/>
                      <a:pt x="3" y="331"/>
                      <a:pt x="0" y="328"/>
                    </a:cubicBezTo>
                    <a:cubicBezTo>
                      <a:pt x="6" y="322"/>
                      <a:pt x="13" y="323"/>
                      <a:pt x="20" y="324"/>
                    </a:cubicBezTo>
                    <a:cubicBezTo>
                      <a:pt x="65" y="329"/>
                      <a:pt x="98" y="310"/>
                      <a:pt x="121" y="273"/>
                    </a:cubicBezTo>
                    <a:cubicBezTo>
                      <a:pt x="139" y="243"/>
                      <a:pt x="140" y="211"/>
                      <a:pt x="131" y="180"/>
                    </a:cubicBezTo>
                    <a:cubicBezTo>
                      <a:pt x="120" y="144"/>
                      <a:pt x="111" y="107"/>
                      <a:pt x="108" y="69"/>
                    </a:cubicBezTo>
                    <a:cubicBezTo>
                      <a:pt x="104" y="48"/>
                      <a:pt x="100" y="27"/>
                      <a:pt x="101" y="6"/>
                    </a:cubicBezTo>
                    <a:cubicBezTo>
                      <a:pt x="102" y="3"/>
                      <a:pt x="103" y="0"/>
                      <a:pt x="108" y="0"/>
                    </a:cubicBezTo>
                    <a:cubicBezTo>
                      <a:pt x="123" y="27"/>
                      <a:pt x="119" y="57"/>
                      <a:pt x="124" y="86"/>
                    </a:cubicBezTo>
                    <a:cubicBezTo>
                      <a:pt x="128" y="107"/>
                      <a:pt x="130" y="128"/>
                      <a:pt x="137" y="148"/>
                    </a:cubicBezTo>
                    <a:cubicBezTo>
                      <a:pt x="148" y="177"/>
                      <a:pt x="150" y="207"/>
                      <a:pt x="148" y="238"/>
                    </a:cubicBezTo>
                    <a:cubicBezTo>
                      <a:pt x="147" y="261"/>
                      <a:pt x="136" y="280"/>
                      <a:pt x="121" y="297"/>
                    </a:cubicBezTo>
                    <a:cubicBezTo>
                      <a:pt x="116" y="303"/>
                      <a:pt x="110" y="310"/>
                      <a:pt x="104" y="316"/>
                    </a:cubicBezTo>
                    <a:cubicBezTo>
                      <a:pt x="90" y="324"/>
                      <a:pt x="78" y="334"/>
                      <a:pt x="61" y="337"/>
                    </a:cubicBezTo>
                    <a:cubicBezTo>
                      <a:pt x="46" y="339"/>
                      <a:pt x="31" y="339"/>
                      <a:pt x="15" y="336"/>
                    </a:cubicBezTo>
                    <a:cubicBezTo>
                      <a:pt x="13" y="336"/>
                      <a:pt x="10" y="336"/>
                      <a:pt x="8" y="335"/>
                    </a:cubicBezTo>
                    <a:close/>
                  </a:path>
                </a:pathLst>
              </a:custGeom>
              <a:solidFill>
                <a:srgbClr val="D2A0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5" name="Freeform 17"/>
              <p:cNvSpPr/>
              <p:nvPr/>
            </p:nvSpPr>
            <p:spPr bwMode="auto">
              <a:xfrm>
                <a:off x="7029451" y="3452812"/>
                <a:ext cx="206375" cy="749300"/>
              </a:xfrm>
              <a:custGeom>
                <a:avLst/>
                <a:gdLst>
                  <a:gd name="T0" fmla="*/ 22 w 55"/>
                  <a:gd name="T1" fmla="*/ 90 h 199"/>
                  <a:gd name="T2" fmla="*/ 41 w 55"/>
                  <a:gd name="T3" fmla="*/ 17 h 199"/>
                  <a:gd name="T4" fmla="*/ 49 w 55"/>
                  <a:gd name="T5" fmla="*/ 0 h 199"/>
                  <a:gd name="T6" fmla="*/ 53 w 55"/>
                  <a:gd name="T7" fmla="*/ 18 h 199"/>
                  <a:gd name="T8" fmla="*/ 33 w 55"/>
                  <a:gd name="T9" fmla="*/ 105 h 199"/>
                  <a:gd name="T10" fmla="*/ 19 w 55"/>
                  <a:gd name="T11" fmla="*/ 171 h 199"/>
                  <a:gd name="T12" fmla="*/ 15 w 55"/>
                  <a:gd name="T13" fmla="*/ 196 h 199"/>
                  <a:gd name="T14" fmla="*/ 9 w 55"/>
                  <a:gd name="T15" fmla="*/ 197 h 199"/>
                  <a:gd name="T16" fmla="*/ 14 w 55"/>
                  <a:gd name="T17" fmla="*/ 112 h 199"/>
                  <a:gd name="T18" fmla="*/ 22 w 55"/>
                  <a:gd name="T19" fmla="*/ 9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199">
                    <a:moveTo>
                      <a:pt x="22" y="90"/>
                    </a:moveTo>
                    <a:cubicBezTo>
                      <a:pt x="36" y="67"/>
                      <a:pt x="35" y="41"/>
                      <a:pt x="41" y="17"/>
                    </a:cubicBezTo>
                    <a:cubicBezTo>
                      <a:pt x="42" y="10"/>
                      <a:pt x="43" y="4"/>
                      <a:pt x="49" y="0"/>
                    </a:cubicBezTo>
                    <a:cubicBezTo>
                      <a:pt x="55" y="5"/>
                      <a:pt x="54" y="12"/>
                      <a:pt x="53" y="18"/>
                    </a:cubicBezTo>
                    <a:cubicBezTo>
                      <a:pt x="50" y="48"/>
                      <a:pt x="46" y="78"/>
                      <a:pt x="33" y="105"/>
                    </a:cubicBezTo>
                    <a:cubicBezTo>
                      <a:pt x="24" y="126"/>
                      <a:pt x="20" y="148"/>
                      <a:pt x="19" y="171"/>
                    </a:cubicBezTo>
                    <a:cubicBezTo>
                      <a:pt x="18" y="180"/>
                      <a:pt x="20" y="188"/>
                      <a:pt x="15" y="196"/>
                    </a:cubicBezTo>
                    <a:cubicBezTo>
                      <a:pt x="13" y="198"/>
                      <a:pt x="11" y="199"/>
                      <a:pt x="9" y="197"/>
                    </a:cubicBezTo>
                    <a:cubicBezTo>
                      <a:pt x="0" y="168"/>
                      <a:pt x="6" y="140"/>
                      <a:pt x="14" y="112"/>
                    </a:cubicBezTo>
                    <a:cubicBezTo>
                      <a:pt x="16" y="105"/>
                      <a:pt x="19" y="97"/>
                      <a:pt x="22" y="90"/>
                    </a:cubicBezTo>
                    <a:close/>
                  </a:path>
                </a:pathLst>
              </a:custGeom>
              <a:solidFill>
                <a:srgbClr val="D6AB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6" name="Freeform 18"/>
              <p:cNvSpPr/>
              <p:nvPr/>
            </p:nvSpPr>
            <p:spPr bwMode="auto">
              <a:xfrm>
                <a:off x="7062788" y="4191000"/>
                <a:ext cx="376238" cy="319088"/>
              </a:xfrm>
              <a:custGeom>
                <a:avLst/>
                <a:gdLst>
                  <a:gd name="T0" fmla="*/ 0 w 100"/>
                  <a:gd name="T1" fmla="*/ 1 h 85"/>
                  <a:gd name="T2" fmla="*/ 5 w 100"/>
                  <a:gd name="T3" fmla="*/ 1 h 85"/>
                  <a:gd name="T4" fmla="*/ 14 w 100"/>
                  <a:gd name="T5" fmla="*/ 7 h 85"/>
                  <a:gd name="T6" fmla="*/ 94 w 100"/>
                  <a:gd name="T7" fmla="*/ 73 h 85"/>
                  <a:gd name="T8" fmla="*/ 100 w 100"/>
                  <a:gd name="T9" fmla="*/ 77 h 85"/>
                  <a:gd name="T10" fmla="*/ 100 w 100"/>
                  <a:gd name="T11" fmla="*/ 85 h 85"/>
                  <a:gd name="T12" fmla="*/ 0 w 100"/>
                  <a:gd name="T13" fmla="*/ 1 h 85"/>
                </a:gdLst>
                <a:ahLst/>
                <a:cxnLst>
                  <a:cxn ang="0">
                    <a:pos x="T0" y="T1"/>
                  </a:cxn>
                  <a:cxn ang="0">
                    <a:pos x="T2" y="T3"/>
                  </a:cxn>
                  <a:cxn ang="0">
                    <a:pos x="T4" y="T5"/>
                  </a:cxn>
                  <a:cxn ang="0">
                    <a:pos x="T6" y="T7"/>
                  </a:cxn>
                  <a:cxn ang="0">
                    <a:pos x="T8" y="T9"/>
                  </a:cxn>
                  <a:cxn ang="0">
                    <a:pos x="T10" y="T11"/>
                  </a:cxn>
                  <a:cxn ang="0">
                    <a:pos x="T12" y="T13"/>
                  </a:cxn>
                </a:cxnLst>
                <a:rect l="0" t="0" r="r" b="b"/>
                <a:pathLst>
                  <a:path w="100" h="85">
                    <a:moveTo>
                      <a:pt x="0" y="1"/>
                    </a:moveTo>
                    <a:cubicBezTo>
                      <a:pt x="2" y="1"/>
                      <a:pt x="3" y="1"/>
                      <a:pt x="5" y="1"/>
                    </a:cubicBezTo>
                    <a:cubicBezTo>
                      <a:pt x="10" y="0"/>
                      <a:pt x="12" y="4"/>
                      <a:pt x="14" y="7"/>
                    </a:cubicBezTo>
                    <a:cubicBezTo>
                      <a:pt x="33" y="39"/>
                      <a:pt x="61" y="59"/>
                      <a:pt x="94" y="73"/>
                    </a:cubicBezTo>
                    <a:cubicBezTo>
                      <a:pt x="97" y="74"/>
                      <a:pt x="99" y="75"/>
                      <a:pt x="100" y="77"/>
                    </a:cubicBezTo>
                    <a:cubicBezTo>
                      <a:pt x="100" y="80"/>
                      <a:pt x="100" y="82"/>
                      <a:pt x="100" y="85"/>
                    </a:cubicBezTo>
                    <a:cubicBezTo>
                      <a:pt x="54" y="73"/>
                      <a:pt x="19" y="47"/>
                      <a:pt x="0" y="1"/>
                    </a:cubicBezTo>
                    <a:close/>
                  </a:path>
                </a:pathLst>
              </a:custGeom>
              <a:solidFill>
                <a:srgbClr val="D4B6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7" name="Freeform 19"/>
              <p:cNvSpPr/>
              <p:nvPr/>
            </p:nvSpPr>
            <p:spPr bwMode="auto">
              <a:xfrm>
                <a:off x="9086851" y="4479925"/>
                <a:ext cx="173038" cy="22225"/>
              </a:xfrm>
              <a:custGeom>
                <a:avLst/>
                <a:gdLst>
                  <a:gd name="T0" fmla="*/ 0 w 46"/>
                  <a:gd name="T1" fmla="*/ 0 h 6"/>
                  <a:gd name="T2" fmla="*/ 46 w 46"/>
                  <a:gd name="T3" fmla="*/ 1 h 6"/>
                  <a:gd name="T4" fmla="*/ 0 w 46"/>
                  <a:gd name="T5" fmla="*/ 0 h 6"/>
                </a:gdLst>
                <a:ahLst/>
                <a:cxnLst>
                  <a:cxn ang="0">
                    <a:pos x="T0" y="T1"/>
                  </a:cxn>
                  <a:cxn ang="0">
                    <a:pos x="T2" y="T3"/>
                  </a:cxn>
                  <a:cxn ang="0">
                    <a:pos x="T4" y="T5"/>
                  </a:cxn>
                </a:cxnLst>
                <a:rect l="0" t="0" r="r" b="b"/>
                <a:pathLst>
                  <a:path w="46" h="6">
                    <a:moveTo>
                      <a:pt x="0" y="0"/>
                    </a:moveTo>
                    <a:cubicBezTo>
                      <a:pt x="16" y="0"/>
                      <a:pt x="31" y="1"/>
                      <a:pt x="46" y="1"/>
                    </a:cubicBezTo>
                    <a:cubicBezTo>
                      <a:pt x="31" y="6"/>
                      <a:pt x="16" y="6"/>
                      <a:pt x="0" y="0"/>
                    </a:cubicBezTo>
                    <a:close/>
                  </a:path>
                </a:pathLst>
              </a:custGeom>
              <a:solidFill>
                <a:srgbClr val="DAA5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8" name="Freeform 20"/>
              <p:cNvSpPr/>
              <p:nvPr/>
            </p:nvSpPr>
            <p:spPr bwMode="auto">
              <a:xfrm>
                <a:off x="8877301" y="2674937"/>
                <a:ext cx="357188" cy="203200"/>
              </a:xfrm>
              <a:custGeom>
                <a:avLst/>
                <a:gdLst>
                  <a:gd name="T0" fmla="*/ 25 w 95"/>
                  <a:gd name="T1" fmla="*/ 1 h 54"/>
                  <a:gd name="T2" fmla="*/ 57 w 95"/>
                  <a:gd name="T3" fmla="*/ 8 h 54"/>
                  <a:gd name="T4" fmla="*/ 93 w 95"/>
                  <a:gd name="T5" fmla="*/ 13 h 54"/>
                  <a:gd name="T6" fmla="*/ 89 w 95"/>
                  <a:gd name="T7" fmla="*/ 20 h 54"/>
                  <a:gd name="T8" fmla="*/ 67 w 95"/>
                  <a:gd name="T9" fmla="*/ 31 h 54"/>
                  <a:gd name="T10" fmla="*/ 61 w 95"/>
                  <a:gd name="T11" fmla="*/ 36 h 54"/>
                  <a:gd name="T12" fmla="*/ 17 w 95"/>
                  <a:gd name="T13" fmla="*/ 53 h 54"/>
                  <a:gd name="T14" fmla="*/ 12 w 95"/>
                  <a:gd name="T15" fmla="*/ 53 h 54"/>
                  <a:gd name="T16" fmla="*/ 7 w 95"/>
                  <a:gd name="T17" fmla="*/ 43 h 54"/>
                  <a:gd name="T18" fmla="*/ 9 w 95"/>
                  <a:gd name="T19" fmla="*/ 38 h 54"/>
                  <a:gd name="T20" fmla="*/ 27 w 95"/>
                  <a:gd name="T21" fmla="*/ 32 h 54"/>
                  <a:gd name="T22" fmla="*/ 0 w 95"/>
                  <a:gd name="T23" fmla="*/ 21 h 54"/>
                  <a:gd name="T24" fmla="*/ 23 w 95"/>
                  <a:gd name="T25" fmla="*/ 7 h 54"/>
                  <a:gd name="T26" fmla="*/ 36 w 95"/>
                  <a:gd name="T27" fmla="*/ 7 h 54"/>
                  <a:gd name="T28" fmla="*/ 25 w 95"/>
                  <a:gd name="T29" fmla="*/ 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54">
                    <a:moveTo>
                      <a:pt x="25" y="1"/>
                    </a:moveTo>
                    <a:cubicBezTo>
                      <a:pt x="36" y="0"/>
                      <a:pt x="46" y="1"/>
                      <a:pt x="57" y="8"/>
                    </a:cubicBezTo>
                    <a:cubicBezTo>
                      <a:pt x="67" y="14"/>
                      <a:pt x="80" y="13"/>
                      <a:pt x="93" y="13"/>
                    </a:cubicBezTo>
                    <a:cubicBezTo>
                      <a:pt x="95" y="17"/>
                      <a:pt x="91" y="18"/>
                      <a:pt x="89" y="20"/>
                    </a:cubicBezTo>
                    <a:cubicBezTo>
                      <a:pt x="80" y="21"/>
                      <a:pt x="71" y="21"/>
                      <a:pt x="67" y="31"/>
                    </a:cubicBezTo>
                    <a:cubicBezTo>
                      <a:pt x="66" y="33"/>
                      <a:pt x="63" y="36"/>
                      <a:pt x="61" y="36"/>
                    </a:cubicBezTo>
                    <a:cubicBezTo>
                      <a:pt x="43" y="32"/>
                      <a:pt x="31" y="47"/>
                      <a:pt x="17" y="53"/>
                    </a:cubicBezTo>
                    <a:cubicBezTo>
                      <a:pt x="15" y="54"/>
                      <a:pt x="14" y="54"/>
                      <a:pt x="12" y="53"/>
                    </a:cubicBezTo>
                    <a:cubicBezTo>
                      <a:pt x="9" y="50"/>
                      <a:pt x="8" y="47"/>
                      <a:pt x="7" y="43"/>
                    </a:cubicBezTo>
                    <a:cubicBezTo>
                      <a:pt x="7" y="41"/>
                      <a:pt x="8" y="40"/>
                      <a:pt x="9" y="38"/>
                    </a:cubicBezTo>
                    <a:cubicBezTo>
                      <a:pt x="14" y="34"/>
                      <a:pt x="21" y="35"/>
                      <a:pt x="27" y="32"/>
                    </a:cubicBezTo>
                    <a:cubicBezTo>
                      <a:pt x="18" y="26"/>
                      <a:pt x="5" y="35"/>
                      <a:pt x="0" y="21"/>
                    </a:cubicBezTo>
                    <a:cubicBezTo>
                      <a:pt x="7" y="15"/>
                      <a:pt x="18" y="15"/>
                      <a:pt x="23" y="7"/>
                    </a:cubicBezTo>
                    <a:cubicBezTo>
                      <a:pt x="27" y="6"/>
                      <a:pt x="32" y="7"/>
                      <a:pt x="36" y="7"/>
                    </a:cubicBezTo>
                    <a:cubicBezTo>
                      <a:pt x="33" y="5"/>
                      <a:pt x="25" y="10"/>
                      <a:pt x="25" y="1"/>
                    </a:cubicBezTo>
                    <a:close/>
                  </a:path>
                </a:pathLst>
              </a:custGeom>
              <a:solidFill>
                <a:srgbClr val="DEAE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9" name="Freeform 21"/>
              <p:cNvSpPr/>
              <p:nvPr/>
            </p:nvSpPr>
            <p:spPr bwMode="auto">
              <a:xfrm>
                <a:off x="8528051" y="2873375"/>
                <a:ext cx="461963" cy="161925"/>
              </a:xfrm>
              <a:custGeom>
                <a:avLst/>
                <a:gdLst>
                  <a:gd name="T0" fmla="*/ 105 w 123"/>
                  <a:gd name="T1" fmla="*/ 8 h 43"/>
                  <a:gd name="T2" fmla="*/ 114 w 123"/>
                  <a:gd name="T3" fmla="*/ 12 h 43"/>
                  <a:gd name="T4" fmla="*/ 117 w 123"/>
                  <a:gd name="T5" fmla="*/ 26 h 43"/>
                  <a:gd name="T6" fmla="*/ 75 w 123"/>
                  <a:gd name="T7" fmla="*/ 29 h 43"/>
                  <a:gd name="T8" fmla="*/ 25 w 123"/>
                  <a:gd name="T9" fmla="*/ 38 h 43"/>
                  <a:gd name="T10" fmla="*/ 1 w 123"/>
                  <a:gd name="T11" fmla="*/ 34 h 43"/>
                  <a:gd name="T12" fmla="*/ 7 w 123"/>
                  <a:gd name="T13" fmla="*/ 24 h 43"/>
                  <a:gd name="T14" fmla="*/ 26 w 123"/>
                  <a:gd name="T15" fmla="*/ 20 h 43"/>
                  <a:gd name="T16" fmla="*/ 12 w 123"/>
                  <a:gd name="T17" fmla="*/ 15 h 43"/>
                  <a:gd name="T18" fmla="*/ 18 w 123"/>
                  <a:gd name="T19" fmla="*/ 9 h 43"/>
                  <a:gd name="T20" fmla="*/ 28 w 123"/>
                  <a:gd name="T21" fmla="*/ 8 h 43"/>
                  <a:gd name="T22" fmla="*/ 81 w 123"/>
                  <a:gd name="T23" fmla="*/ 4 h 43"/>
                  <a:gd name="T24" fmla="*/ 105 w 123"/>
                  <a:gd name="T25" fmla="*/ 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43">
                    <a:moveTo>
                      <a:pt x="105" y="8"/>
                    </a:moveTo>
                    <a:cubicBezTo>
                      <a:pt x="108" y="10"/>
                      <a:pt x="111" y="11"/>
                      <a:pt x="114" y="12"/>
                    </a:cubicBezTo>
                    <a:cubicBezTo>
                      <a:pt x="120" y="16"/>
                      <a:pt x="123" y="20"/>
                      <a:pt x="117" y="26"/>
                    </a:cubicBezTo>
                    <a:cubicBezTo>
                      <a:pt x="103" y="32"/>
                      <a:pt x="89" y="28"/>
                      <a:pt x="75" y="29"/>
                    </a:cubicBezTo>
                    <a:cubicBezTo>
                      <a:pt x="58" y="32"/>
                      <a:pt x="41" y="34"/>
                      <a:pt x="25" y="38"/>
                    </a:cubicBezTo>
                    <a:cubicBezTo>
                      <a:pt x="16" y="39"/>
                      <a:pt x="8" y="43"/>
                      <a:pt x="1" y="34"/>
                    </a:cubicBezTo>
                    <a:cubicBezTo>
                      <a:pt x="0" y="29"/>
                      <a:pt x="3" y="26"/>
                      <a:pt x="7" y="24"/>
                    </a:cubicBezTo>
                    <a:cubicBezTo>
                      <a:pt x="12" y="22"/>
                      <a:pt x="18" y="25"/>
                      <a:pt x="26" y="20"/>
                    </a:cubicBezTo>
                    <a:cubicBezTo>
                      <a:pt x="17" y="23"/>
                      <a:pt x="14" y="21"/>
                      <a:pt x="12" y="15"/>
                    </a:cubicBezTo>
                    <a:cubicBezTo>
                      <a:pt x="13" y="12"/>
                      <a:pt x="15" y="10"/>
                      <a:pt x="18" y="9"/>
                    </a:cubicBezTo>
                    <a:cubicBezTo>
                      <a:pt x="22" y="8"/>
                      <a:pt x="25" y="8"/>
                      <a:pt x="28" y="8"/>
                    </a:cubicBezTo>
                    <a:cubicBezTo>
                      <a:pt x="46" y="10"/>
                      <a:pt x="64" y="6"/>
                      <a:pt x="81" y="4"/>
                    </a:cubicBezTo>
                    <a:cubicBezTo>
                      <a:pt x="90" y="3"/>
                      <a:pt x="98" y="0"/>
                      <a:pt x="105" y="8"/>
                    </a:cubicBezTo>
                    <a:close/>
                  </a:path>
                </a:pathLst>
              </a:custGeom>
              <a:solidFill>
                <a:srgbClr val="DEAD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0" name="Freeform 22"/>
              <p:cNvSpPr/>
              <p:nvPr/>
            </p:nvSpPr>
            <p:spPr bwMode="auto">
              <a:xfrm>
                <a:off x="8955088" y="2911475"/>
                <a:ext cx="481013" cy="323850"/>
              </a:xfrm>
              <a:custGeom>
                <a:avLst/>
                <a:gdLst>
                  <a:gd name="T0" fmla="*/ 4 w 128"/>
                  <a:gd name="T1" fmla="*/ 13 h 86"/>
                  <a:gd name="T2" fmla="*/ 0 w 128"/>
                  <a:gd name="T3" fmla="*/ 2 h 86"/>
                  <a:gd name="T4" fmla="*/ 128 w 128"/>
                  <a:gd name="T5" fmla="*/ 81 h 86"/>
                  <a:gd name="T6" fmla="*/ 124 w 128"/>
                  <a:gd name="T7" fmla="*/ 86 h 86"/>
                  <a:gd name="T8" fmla="*/ 112 w 128"/>
                  <a:gd name="T9" fmla="*/ 74 h 86"/>
                  <a:gd name="T10" fmla="*/ 20 w 128"/>
                  <a:gd name="T11" fmla="*/ 20 h 86"/>
                  <a:gd name="T12" fmla="*/ 4 w 128"/>
                  <a:gd name="T13" fmla="*/ 13 h 86"/>
                </a:gdLst>
                <a:ahLst/>
                <a:cxnLst>
                  <a:cxn ang="0">
                    <a:pos x="T0" y="T1"/>
                  </a:cxn>
                  <a:cxn ang="0">
                    <a:pos x="T2" y="T3"/>
                  </a:cxn>
                  <a:cxn ang="0">
                    <a:pos x="T4" y="T5"/>
                  </a:cxn>
                  <a:cxn ang="0">
                    <a:pos x="T6" y="T7"/>
                  </a:cxn>
                  <a:cxn ang="0">
                    <a:pos x="T8" y="T9"/>
                  </a:cxn>
                  <a:cxn ang="0">
                    <a:pos x="T10" y="T11"/>
                  </a:cxn>
                  <a:cxn ang="0">
                    <a:pos x="T12" y="T13"/>
                  </a:cxn>
                </a:cxnLst>
                <a:rect l="0" t="0" r="r" b="b"/>
                <a:pathLst>
                  <a:path w="128" h="86">
                    <a:moveTo>
                      <a:pt x="4" y="13"/>
                    </a:moveTo>
                    <a:cubicBezTo>
                      <a:pt x="3" y="10"/>
                      <a:pt x="1" y="6"/>
                      <a:pt x="0" y="2"/>
                    </a:cubicBezTo>
                    <a:cubicBezTo>
                      <a:pt x="56" y="0"/>
                      <a:pt x="114" y="36"/>
                      <a:pt x="128" y="81"/>
                    </a:cubicBezTo>
                    <a:cubicBezTo>
                      <a:pt x="127" y="83"/>
                      <a:pt x="125" y="84"/>
                      <a:pt x="124" y="86"/>
                    </a:cubicBezTo>
                    <a:cubicBezTo>
                      <a:pt x="116" y="86"/>
                      <a:pt x="116" y="78"/>
                      <a:pt x="112" y="74"/>
                    </a:cubicBezTo>
                    <a:cubicBezTo>
                      <a:pt x="89" y="44"/>
                      <a:pt x="63" y="18"/>
                      <a:pt x="20" y="20"/>
                    </a:cubicBezTo>
                    <a:cubicBezTo>
                      <a:pt x="13" y="21"/>
                      <a:pt x="8" y="19"/>
                      <a:pt x="4" y="13"/>
                    </a:cubicBezTo>
                    <a:close/>
                  </a:path>
                </a:pathLst>
              </a:custGeom>
              <a:solidFill>
                <a:srgbClr val="DCC2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1" name="Freeform 23"/>
              <p:cNvSpPr/>
              <p:nvPr/>
            </p:nvSpPr>
            <p:spPr bwMode="auto">
              <a:xfrm>
                <a:off x="8624888" y="2840037"/>
                <a:ext cx="315913" cy="101600"/>
              </a:xfrm>
              <a:custGeom>
                <a:avLst/>
                <a:gdLst>
                  <a:gd name="T0" fmla="*/ 79 w 84"/>
                  <a:gd name="T1" fmla="*/ 17 h 27"/>
                  <a:gd name="T2" fmla="*/ 20 w 84"/>
                  <a:gd name="T3" fmla="*/ 23 h 27"/>
                  <a:gd name="T4" fmla="*/ 0 w 84"/>
                  <a:gd name="T5" fmla="*/ 20 h 27"/>
                  <a:gd name="T6" fmla="*/ 5 w 84"/>
                  <a:gd name="T7" fmla="*/ 13 h 27"/>
                  <a:gd name="T8" fmla="*/ 80 w 84"/>
                  <a:gd name="T9" fmla="*/ 8 h 27"/>
                  <a:gd name="T10" fmla="*/ 84 w 84"/>
                  <a:gd name="T11" fmla="*/ 9 h 27"/>
                  <a:gd name="T12" fmla="*/ 79 w 84"/>
                  <a:gd name="T13" fmla="*/ 17 h 27"/>
                </a:gdLst>
                <a:ahLst/>
                <a:cxnLst>
                  <a:cxn ang="0">
                    <a:pos x="T0" y="T1"/>
                  </a:cxn>
                  <a:cxn ang="0">
                    <a:pos x="T2" y="T3"/>
                  </a:cxn>
                  <a:cxn ang="0">
                    <a:pos x="T4" y="T5"/>
                  </a:cxn>
                  <a:cxn ang="0">
                    <a:pos x="T6" y="T7"/>
                  </a:cxn>
                  <a:cxn ang="0">
                    <a:pos x="T8" y="T9"/>
                  </a:cxn>
                  <a:cxn ang="0">
                    <a:pos x="T10" y="T11"/>
                  </a:cxn>
                  <a:cxn ang="0">
                    <a:pos x="T12" y="T13"/>
                  </a:cxn>
                </a:cxnLst>
                <a:rect l="0" t="0" r="r" b="b"/>
                <a:pathLst>
                  <a:path w="84" h="27">
                    <a:moveTo>
                      <a:pt x="79" y="17"/>
                    </a:moveTo>
                    <a:cubicBezTo>
                      <a:pt x="60" y="19"/>
                      <a:pt x="40" y="21"/>
                      <a:pt x="20" y="23"/>
                    </a:cubicBezTo>
                    <a:cubicBezTo>
                      <a:pt x="13" y="24"/>
                      <a:pt x="6" y="27"/>
                      <a:pt x="0" y="20"/>
                    </a:cubicBezTo>
                    <a:cubicBezTo>
                      <a:pt x="0" y="17"/>
                      <a:pt x="1" y="13"/>
                      <a:pt x="5" y="13"/>
                    </a:cubicBezTo>
                    <a:cubicBezTo>
                      <a:pt x="29" y="6"/>
                      <a:pt x="54" y="0"/>
                      <a:pt x="80" y="8"/>
                    </a:cubicBezTo>
                    <a:cubicBezTo>
                      <a:pt x="81" y="9"/>
                      <a:pt x="83" y="9"/>
                      <a:pt x="84" y="9"/>
                    </a:cubicBezTo>
                    <a:cubicBezTo>
                      <a:pt x="83" y="12"/>
                      <a:pt x="81" y="15"/>
                      <a:pt x="79" y="17"/>
                    </a:cubicBezTo>
                    <a:close/>
                  </a:path>
                </a:pathLst>
              </a:custGeom>
              <a:solidFill>
                <a:srgbClr val="F8E1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2" name="Freeform 24"/>
              <p:cNvSpPr/>
              <p:nvPr/>
            </p:nvSpPr>
            <p:spPr bwMode="auto">
              <a:xfrm>
                <a:off x="8880476" y="2501900"/>
                <a:ext cx="282575" cy="77788"/>
              </a:xfrm>
              <a:custGeom>
                <a:avLst/>
                <a:gdLst>
                  <a:gd name="T0" fmla="*/ 0 w 75"/>
                  <a:gd name="T1" fmla="*/ 19 h 21"/>
                  <a:gd name="T2" fmla="*/ 24 w 75"/>
                  <a:gd name="T3" fmla="*/ 3 h 21"/>
                  <a:gd name="T4" fmla="*/ 75 w 75"/>
                  <a:gd name="T5" fmla="*/ 8 h 21"/>
                  <a:gd name="T6" fmla="*/ 60 w 75"/>
                  <a:gd name="T7" fmla="*/ 11 h 21"/>
                  <a:gd name="T8" fmla="*/ 24 w 75"/>
                  <a:gd name="T9" fmla="*/ 15 h 21"/>
                  <a:gd name="T10" fmla="*/ 0 w 75"/>
                  <a:gd name="T11" fmla="*/ 19 h 21"/>
                </a:gdLst>
                <a:ahLst/>
                <a:cxnLst>
                  <a:cxn ang="0">
                    <a:pos x="T0" y="T1"/>
                  </a:cxn>
                  <a:cxn ang="0">
                    <a:pos x="T2" y="T3"/>
                  </a:cxn>
                  <a:cxn ang="0">
                    <a:pos x="T4" y="T5"/>
                  </a:cxn>
                  <a:cxn ang="0">
                    <a:pos x="T6" y="T7"/>
                  </a:cxn>
                  <a:cxn ang="0">
                    <a:pos x="T8" y="T9"/>
                  </a:cxn>
                  <a:cxn ang="0">
                    <a:pos x="T10" y="T11"/>
                  </a:cxn>
                </a:cxnLst>
                <a:rect l="0" t="0" r="r" b="b"/>
                <a:pathLst>
                  <a:path w="75" h="21">
                    <a:moveTo>
                      <a:pt x="0" y="19"/>
                    </a:moveTo>
                    <a:cubicBezTo>
                      <a:pt x="0" y="1"/>
                      <a:pt x="18" y="11"/>
                      <a:pt x="24" y="3"/>
                    </a:cubicBezTo>
                    <a:cubicBezTo>
                      <a:pt x="41" y="3"/>
                      <a:pt x="57" y="0"/>
                      <a:pt x="75" y="8"/>
                    </a:cubicBezTo>
                    <a:cubicBezTo>
                      <a:pt x="68" y="9"/>
                      <a:pt x="64" y="10"/>
                      <a:pt x="60" y="11"/>
                    </a:cubicBezTo>
                    <a:cubicBezTo>
                      <a:pt x="48" y="11"/>
                      <a:pt x="35" y="7"/>
                      <a:pt x="24" y="15"/>
                    </a:cubicBezTo>
                    <a:cubicBezTo>
                      <a:pt x="16" y="16"/>
                      <a:pt x="8" y="21"/>
                      <a:pt x="0" y="19"/>
                    </a:cubicBezTo>
                    <a:close/>
                  </a:path>
                </a:pathLst>
              </a:custGeom>
              <a:solidFill>
                <a:srgbClr val="9E67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3" name="Freeform 25"/>
              <p:cNvSpPr/>
              <p:nvPr/>
            </p:nvSpPr>
            <p:spPr bwMode="auto">
              <a:xfrm>
                <a:off x="9180513" y="2644775"/>
                <a:ext cx="71438" cy="60325"/>
              </a:xfrm>
              <a:custGeom>
                <a:avLst/>
                <a:gdLst>
                  <a:gd name="T0" fmla="*/ 16 w 19"/>
                  <a:gd name="T1" fmla="*/ 13 h 16"/>
                  <a:gd name="T2" fmla="*/ 0 w 19"/>
                  <a:gd name="T3" fmla="*/ 0 h 16"/>
                  <a:gd name="T4" fmla="*/ 16 w 19"/>
                  <a:gd name="T5" fmla="*/ 5 h 16"/>
                  <a:gd name="T6" fmla="*/ 16 w 19"/>
                  <a:gd name="T7" fmla="*/ 13 h 16"/>
                </a:gdLst>
                <a:ahLst/>
                <a:cxnLst>
                  <a:cxn ang="0">
                    <a:pos x="T0" y="T1"/>
                  </a:cxn>
                  <a:cxn ang="0">
                    <a:pos x="T2" y="T3"/>
                  </a:cxn>
                  <a:cxn ang="0">
                    <a:pos x="T4" y="T5"/>
                  </a:cxn>
                  <a:cxn ang="0">
                    <a:pos x="T6" y="T7"/>
                  </a:cxn>
                </a:cxnLst>
                <a:rect l="0" t="0" r="r" b="b"/>
                <a:pathLst>
                  <a:path w="19" h="16">
                    <a:moveTo>
                      <a:pt x="16" y="13"/>
                    </a:moveTo>
                    <a:cubicBezTo>
                      <a:pt x="0" y="16"/>
                      <a:pt x="0" y="16"/>
                      <a:pt x="0" y="0"/>
                    </a:cubicBezTo>
                    <a:cubicBezTo>
                      <a:pt x="6" y="2"/>
                      <a:pt x="11" y="3"/>
                      <a:pt x="16" y="5"/>
                    </a:cubicBezTo>
                    <a:cubicBezTo>
                      <a:pt x="18" y="7"/>
                      <a:pt x="19" y="10"/>
                      <a:pt x="16" y="13"/>
                    </a:cubicBezTo>
                    <a:close/>
                  </a:path>
                </a:pathLst>
              </a:custGeom>
              <a:solidFill>
                <a:srgbClr val="DEAE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4" name="Freeform 26"/>
              <p:cNvSpPr/>
              <p:nvPr/>
            </p:nvSpPr>
            <p:spPr bwMode="auto">
              <a:xfrm>
                <a:off x="9210676" y="2663825"/>
                <a:ext cx="87313" cy="85725"/>
              </a:xfrm>
              <a:custGeom>
                <a:avLst/>
                <a:gdLst>
                  <a:gd name="T0" fmla="*/ 8 w 23"/>
                  <a:gd name="T1" fmla="*/ 8 h 23"/>
                  <a:gd name="T2" fmla="*/ 8 w 23"/>
                  <a:gd name="T3" fmla="*/ 0 h 23"/>
                  <a:gd name="T4" fmla="*/ 0 w 23"/>
                  <a:gd name="T5" fmla="*/ 23 h 23"/>
                  <a:gd name="T6" fmla="*/ 4 w 23"/>
                  <a:gd name="T7" fmla="*/ 16 h 23"/>
                  <a:gd name="T8" fmla="*/ 8 w 23"/>
                  <a:gd name="T9" fmla="*/ 8 h 23"/>
                </a:gdLst>
                <a:ahLst/>
                <a:cxnLst>
                  <a:cxn ang="0">
                    <a:pos x="T0" y="T1"/>
                  </a:cxn>
                  <a:cxn ang="0">
                    <a:pos x="T2" y="T3"/>
                  </a:cxn>
                  <a:cxn ang="0">
                    <a:pos x="T4" y="T5"/>
                  </a:cxn>
                  <a:cxn ang="0">
                    <a:pos x="T6" y="T7"/>
                  </a:cxn>
                  <a:cxn ang="0">
                    <a:pos x="T8" y="T9"/>
                  </a:cxn>
                </a:cxnLst>
                <a:rect l="0" t="0" r="r" b="b"/>
                <a:pathLst>
                  <a:path w="23" h="23">
                    <a:moveTo>
                      <a:pt x="8" y="8"/>
                    </a:moveTo>
                    <a:cubicBezTo>
                      <a:pt x="8" y="5"/>
                      <a:pt x="8" y="2"/>
                      <a:pt x="8" y="0"/>
                    </a:cubicBezTo>
                    <a:cubicBezTo>
                      <a:pt x="23" y="14"/>
                      <a:pt x="13" y="19"/>
                      <a:pt x="0" y="23"/>
                    </a:cubicBezTo>
                    <a:cubicBezTo>
                      <a:pt x="1" y="21"/>
                      <a:pt x="2" y="18"/>
                      <a:pt x="4" y="16"/>
                    </a:cubicBezTo>
                    <a:cubicBezTo>
                      <a:pt x="5" y="13"/>
                      <a:pt x="7" y="10"/>
                      <a:pt x="8" y="8"/>
                    </a:cubicBezTo>
                    <a:close/>
                  </a:path>
                </a:pathLst>
              </a:custGeom>
              <a:solidFill>
                <a:srgbClr val="EAD4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5" name="Freeform 27"/>
              <p:cNvSpPr/>
              <p:nvPr/>
            </p:nvSpPr>
            <p:spPr bwMode="auto">
              <a:xfrm>
                <a:off x="8516938" y="1881187"/>
                <a:ext cx="341313" cy="525463"/>
              </a:xfrm>
              <a:custGeom>
                <a:avLst/>
                <a:gdLst>
                  <a:gd name="T0" fmla="*/ 81 w 91"/>
                  <a:gd name="T1" fmla="*/ 16 h 140"/>
                  <a:gd name="T2" fmla="*/ 76 w 91"/>
                  <a:gd name="T3" fmla="*/ 63 h 140"/>
                  <a:gd name="T4" fmla="*/ 53 w 91"/>
                  <a:gd name="T5" fmla="*/ 140 h 140"/>
                  <a:gd name="T6" fmla="*/ 6 w 91"/>
                  <a:gd name="T7" fmla="*/ 106 h 140"/>
                  <a:gd name="T8" fmla="*/ 5 w 91"/>
                  <a:gd name="T9" fmla="*/ 74 h 140"/>
                  <a:gd name="T10" fmla="*/ 13 w 91"/>
                  <a:gd name="T11" fmla="*/ 36 h 140"/>
                  <a:gd name="T12" fmla="*/ 21 w 91"/>
                  <a:gd name="T13" fmla="*/ 20 h 140"/>
                  <a:gd name="T14" fmla="*/ 32 w 91"/>
                  <a:gd name="T15" fmla="*/ 33 h 140"/>
                  <a:gd name="T16" fmla="*/ 45 w 91"/>
                  <a:gd name="T17" fmla="*/ 6 h 140"/>
                  <a:gd name="T18" fmla="*/ 81 w 91"/>
                  <a:gd name="T19" fmla="*/ 1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140">
                    <a:moveTo>
                      <a:pt x="81" y="16"/>
                    </a:moveTo>
                    <a:cubicBezTo>
                      <a:pt x="91" y="33"/>
                      <a:pt x="79" y="48"/>
                      <a:pt x="76" y="63"/>
                    </a:cubicBezTo>
                    <a:cubicBezTo>
                      <a:pt x="71" y="89"/>
                      <a:pt x="61" y="114"/>
                      <a:pt x="53" y="140"/>
                    </a:cubicBezTo>
                    <a:cubicBezTo>
                      <a:pt x="31" y="137"/>
                      <a:pt x="19" y="120"/>
                      <a:pt x="6" y="106"/>
                    </a:cubicBezTo>
                    <a:cubicBezTo>
                      <a:pt x="0" y="99"/>
                      <a:pt x="0" y="85"/>
                      <a:pt x="5" y="74"/>
                    </a:cubicBezTo>
                    <a:cubicBezTo>
                      <a:pt x="10" y="62"/>
                      <a:pt x="12" y="49"/>
                      <a:pt x="13" y="36"/>
                    </a:cubicBezTo>
                    <a:cubicBezTo>
                      <a:pt x="17" y="31"/>
                      <a:pt x="15" y="24"/>
                      <a:pt x="21" y="20"/>
                    </a:cubicBezTo>
                    <a:cubicBezTo>
                      <a:pt x="31" y="19"/>
                      <a:pt x="27" y="30"/>
                      <a:pt x="32" y="33"/>
                    </a:cubicBezTo>
                    <a:cubicBezTo>
                      <a:pt x="41" y="26"/>
                      <a:pt x="37" y="13"/>
                      <a:pt x="45" y="6"/>
                    </a:cubicBezTo>
                    <a:cubicBezTo>
                      <a:pt x="54" y="19"/>
                      <a:pt x="73" y="0"/>
                      <a:pt x="81" y="16"/>
                    </a:cubicBezTo>
                    <a:close/>
                  </a:path>
                </a:pathLst>
              </a:custGeom>
              <a:solidFill>
                <a:srgbClr val="F5CC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6" name="Freeform 28"/>
              <p:cNvSpPr/>
              <p:nvPr/>
            </p:nvSpPr>
            <p:spPr bwMode="auto">
              <a:xfrm>
                <a:off x="8226426" y="2598737"/>
                <a:ext cx="793750" cy="417513"/>
              </a:xfrm>
              <a:custGeom>
                <a:avLst/>
                <a:gdLst>
                  <a:gd name="T0" fmla="*/ 186 w 211"/>
                  <a:gd name="T1" fmla="*/ 72 h 111"/>
                  <a:gd name="T2" fmla="*/ 106 w 211"/>
                  <a:gd name="T3" fmla="*/ 84 h 111"/>
                  <a:gd name="T4" fmla="*/ 98 w 211"/>
                  <a:gd name="T5" fmla="*/ 84 h 111"/>
                  <a:gd name="T6" fmla="*/ 30 w 211"/>
                  <a:gd name="T7" fmla="*/ 107 h 111"/>
                  <a:gd name="T8" fmla="*/ 0 w 211"/>
                  <a:gd name="T9" fmla="*/ 92 h 111"/>
                  <a:gd name="T10" fmla="*/ 16 w 211"/>
                  <a:gd name="T11" fmla="*/ 56 h 111"/>
                  <a:gd name="T12" fmla="*/ 39 w 211"/>
                  <a:gd name="T13" fmla="*/ 75 h 111"/>
                  <a:gd name="T14" fmla="*/ 51 w 211"/>
                  <a:gd name="T15" fmla="*/ 62 h 111"/>
                  <a:gd name="T16" fmla="*/ 72 w 211"/>
                  <a:gd name="T17" fmla="*/ 49 h 111"/>
                  <a:gd name="T18" fmla="*/ 102 w 211"/>
                  <a:gd name="T19" fmla="*/ 49 h 111"/>
                  <a:gd name="T20" fmla="*/ 134 w 211"/>
                  <a:gd name="T21" fmla="*/ 18 h 111"/>
                  <a:gd name="T22" fmla="*/ 141 w 211"/>
                  <a:gd name="T23" fmla="*/ 1 h 111"/>
                  <a:gd name="T24" fmla="*/ 161 w 211"/>
                  <a:gd name="T25" fmla="*/ 7 h 111"/>
                  <a:gd name="T26" fmla="*/ 182 w 211"/>
                  <a:gd name="T27" fmla="*/ 20 h 111"/>
                  <a:gd name="T28" fmla="*/ 173 w 211"/>
                  <a:gd name="T29" fmla="*/ 27 h 111"/>
                  <a:gd name="T30" fmla="*/ 152 w 211"/>
                  <a:gd name="T31" fmla="*/ 31 h 111"/>
                  <a:gd name="T32" fmla="*/ 174 w 211"/>
                  <a:gd name="T33" fmla="*/ 41 h 111"/>
                  <a:gd name="T34" fmla="*/ 211 w 211"/>
                  <a:gd name="T35" fmla="*/ 49 h 111"/>
                  <a:gd name="T36" fmla="*/ 182 w 211"/>
                  <a:gd name="T37" fmla="*/ 60 h 111"/>
                  <a:gd name="T38" fmla="*/ 153 w 211"/>
                  <a:gd name="T39" fmla="*/ 56 h 111"/>
                  <a:gd name="T40" fmla="*/ 182 w 211"/>
                  <a:gd name="T41" fmla="*/ 65 h 111"/>
                  <a:gd name="T42" fmla="*/ 186 w 211"/>
                  <a:gd name="T43" fmla="*/ 7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110">
                    <a:moveTo>
                      <a:pt x="186" y="72"/>
                    </a:moveTo>
                    <a:cubicBezTo>
                      <a:pt x="159" y="77"/>
                      <a:pt x="131" y="72"/>
                      <a:pt x="106" y="84"/>
                    </a:cubicBezTo>
                    <a:cubicBezTo>
                      <a:pt x="103" y="84"/>
                      <a:pt x="100" y="84"/>
                      <a:pt x="98" y="84"/>
                    </a:cubicBezTo>
                    <a:cubicBezTo>
                      <a:pt x="78" y="100"/>
                      <a:pt x="53" y="100"/>
                      <a:pt x="30" y="107"/>
                    </a:cubicBezTo>
                    <a:cubicBezTo>
                      <a:pt x="13" y="111"/>
                      <a:pt x="5" y="107"/>
                      <a:pt x="0" y="92"/>
                    </a:cubicBezTo>
                    <a:cubicBezTo>
                      <a:pt x="8" y="81"/>
                      <a:pt x="4" y="65"/>
                      <a:pt x="16" y="56"/>
                    </a:cubicBezTo>
                    <a:cubicBezTo>
                      <a:pt x="24" y="61"/>
                      <a:pt x="29" y="69"/>
                      <a:pt x="39" y="75"/>
                    </a:cubicBezTo>
                    <a:cubicBezTo>
                      <a:pt x="39" y="66"/>
                      <a:pt x="42" y="62"/>
                      <a:pt x="51" y="62"/>
                    </a:cubicBezTo>
                    <a:cubicBezTo>
                      <a:pt x="66" y="62"/>
                      <a:pt x="68" y="61"/>
                      <a:pt x="72" y="49"/>
                    </a:cubicBezTo>
                    <a:cubicBezTo>
                      <a:pt x="82" y="43"/>
                      <a:pt x="92" y="41"/>
                      <a:pt x="102" y="49"/>
                    </a:cubicBezTo>
                    <a:cubicBezTo>
                      <a:pt x="126" y="47"/>
                      <a:pt x="132" y="42"/>
                      <a:pt x="134" y="18"/>
                    </a:cubicBezTo>
                    <a:cubicBezTo>
                      <a:pt x="135" y="11"/>
                      <a:pt x="131" y="3"/>
                      <a:pt x="141" y="1"/>
                    </a:cubicBezTo>
                    <a:cubicBezTo>
                      <a:pt x="148" y="0"/>
                      <a:pt x="155" y="1"/>
                      <a:pt x="161" y="7"/>
                    </a:cubicBezTo>
                    <a:cubicBezTo>
                      <a:pt x="167" y="13"/>
                      <a:pt x="175" y="16"/>
                      <a:pt x="182" y="20"/>
                    </a:cubicBezTo>
                    <a:cubicBezTo>
                      <a:pt x="180" y="24"/>
                      <a:pt x="177" y="26"/>
                      <a:pt x="173" y="27"/>
                    </a:cubicBezTo>
                    <a:cubicBezTo>
                      <a:pt x="167" y="30"/>
                      <a:pt x="158" y="23"/>
                      <a:pt x="152" y="31"/>
                    </a:cubicBezTo>
                    <a:cubicBezTo>
                      <a:pt x="157" y="39"/>
                      <a:pt x="169" y="33"/>
                      <a:pt x="174" y="41"/>
                    </a:cubicBezTo>
                    <a:cubicBezTo>
                      <a:pt x="185" y="50"/>
                      <a:pt x="200" y="39"/>
                      <a:pt x="211" y="49"/>
                    </a:cubicBezTo>
                    <a:cubicBezTo>
                      <a:pt x="205" y="61"/>
                      <a:pt x="192" y="58"/>
                      <a:pt x="182" y="60"/>
                    </a:cubicBezTo>
                    <a:cubicBezTo>
                      <a:pt x="173" y="58"/>
                      <a:pt x="164" y="50"/>
                      <a:pt x="153" y="56"/>
                    </a:cubicBezTo>
                    <a:cubicBezTo>
                      <a:pt x="162" y="63"/>
                      <a:pt x="174" y="56"/>
                      <a:pt x="182" y="65"/>
                    </a:cubicBezTo>
                    <a:cubicBezTo>
                      <a:pt x="185" y="66"/>
                      <a:pt x="186" y="69"/>
                      <a:pt x="186" y="72"/>
                    </a:cubicBezTo>
                    <a:close/>
                  </a:path>
                </a:pathLst>
              </a:custGeom>
              <a:solidFill>
                <a:srgbClr val="DB8E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7" name="Freeform 29"/>
              <p:cNvSpPr/>
              <p:nvPr/>
            </p:nvSpPr>
            <p:spPr bwMode="auto">
              <a:xfrm>
                <a:off x="8380413" y="2016125"/>
                <a:ext cx="365125" cy="782638"/>
              </a:xfrm>
              <a:custGeom>
                <a:avLst/>
                <a:gdLst>
                  <a:gd name="T0" fmla="*/ 61 w 97"/>
                  <a:gd name="T1" fmla="*/ 204 h 208"/>
                  <a:gd name="T2" fmla="*/ 29 w 97"/>
                  <a:gd name="T3" fmla="*/ 208 h 208"/>
                  <a:gd name="T4" fmla="*/ 28 w 97"/>
                  <a:gd name="T5" fmla="*/ 187 h 208"/>
                  <a:gd name="T6" fmla="*/ 44 w 97"/>
                  <a:gd name="T7" fmla="*/ 175 h 208"/>
                  <a:gd name="T8" fmla="*/ 67 w 97"/>
                  <a:gd name="T9" fmla="*/ 139 h 208"/>
                  <a:gd name="T10" fmla="*/ 49 w 97"/>
                  <a:gd name="T11" fmla="*/ 149 h 208"/>
                  <a:gd name="T12" fmla="*/ 44 w 97"/>
                  <a:gd name="T13" fmla="*/ 130 h 208"/>
                  <a:gd name="T14" fmla="*/ 48 w 97"/>
                  <a:gd name="T15" fmla="*/ 107 h 208"/>
                  <a:gd name="T16" fmla="*/ 46 w 97"/>
                  <a:gd name="T17" fmla="*/ 134 h 208"/>
                  <a:gd name="T18" fmla="*/ 23 w 97"/>
                  <a:gd name="T19" fmla="*/ 142 h 208"/>
                  <a:gd name="T20" fmla="*/ 16 w 97"/>
                  <a:gd name="T21" fmla="*/ 127 h 208"/>
                  <a:gd name="T22" fmla="*/ 5 w 97"/>
                  <a:gd name="T23" fmla="*/ 113 h 208"/>
                  <a:gd name="T24" fmla="*/ 0 w 97"/>
                  <a:gd name="T25" fmla="*/ 107 h 208"/>
                  <a:gd name="T26" fmla="*/ 25 w 97"/>
                  <a:gd name="T27" fmla="*/ 84 h 208"/>
                  <a:gd name="T28" fmla="*/ 27 w 97"/>
                  <a:gd name="T29" fmla="*/ 52 h 208"/>
                  <a:gd name="T30" fmla="*/ 34 w 97"/>
                  <a:gd name="T31" fmla="*/ 25 h 208"/>
                  <a:gd name="T32" fmla="*/ 49 w 97"/>
                  <a:gd name="T33" fmla="*/ 0 h 208"/>
                  <a:gd name="T34" fmla="*/ 50 w 97"/>
                  <a:gd name="T35" fmla="*/ 29 h 208"/>
                  <a:gd name="T36" fmla="*/ 72 w 97"/>
                  <a:gd name="T37" fmla="*/ 91 h 208"/>
                  <a:gd name="T38" fmla="*/ 89 w 97"/>
                  <a:gd name="T39" fmla="*/ 104 h 208"/>
                  <a:gd name="T40" fmla="*/ 85 w 97"/>
                  <a:gd name="T41" fmla="*/ 112 h 208"/>
                  <a:gd name="T42" fmla="*/ 80 w 97"/>
                  <a:gd name="T43" fmla="*/ 127 h 208"/>
                  <a:gd name="T44" fmla="*/ 87 w 97"/>
                  <a:gd name="T45" fmla="*/ 133 h 208"/>
                  <a:gd name="T46" fmla="*/ 96 w 97"/>
                  <a:gd name="T47" fmla="*/ 133 h 208"/>
                  <a:gd name="T48" fmla="*/ 93 w 97"/>
                  <a:gd name="T49" fmla="*/ 142 h 208"/>
                  <a:gd name="T50" fmla="*/ 62 w 97"/>
                  <a:gd name="T51" fmla="*/ 189 h 208"/>
                  <a:gd name="T52" fmla="*/ 61 w 97"/>
                  <a:gd name="T53" fmla="*/ 20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7" h="208">
                    <a:moveTo>
                      <a:pt x="61" y="204"/>
                    </a:moveTo>
                    <a:cubicBezTo>
                      <a:pt x="50" y="203"/>
                      <a:pt x="39" y="204"/>
                      <a:pt x="29" y="208"/>
                    </a:cubicBezTo>
                    <a:cubicBezTo>
                      <a:pt x="16" y="201"/>
                      <a:pt x="24" y="193"/>
                      <a:pt x="28" y="187"/>
                    </a:cubicBezTo>
                    <a:cubicBezTo>
                      <a:pt x="32" y="181"/>
                      <a:pt x="39" y="180"/>
                      <a:pt x="44" y="175"/>
                    </a:cubicBezTo>
                    <a:cubicBezTo>
                      <a:pt x="44" y="159"/>
                      <a:pt x="69" y="157"/>
                      <a:pt x="67" y="139"/>
                    </a:cubicBezTo>
                    <a:cubicBezTo>
                      <a:pt x="57" y="138"/>
                      <a:pt x="57" y="150"/>
                      <a:pt x="49" y="149"/>
                    </a:cubicBezTo>
                    <a:cubicBezTo>
                      <a:pt x="41" y="144"/>
                      <a:pt x="53" y="134"/>
                      <a:pt x="44" y="130"/>
                    </a:cubicBezTo>
                    <a:cubicBezTo>
                      <a:pt x="40" y="123"/>
                      <a:pt x="50" y="118"/>
                      <a:pt x="48" y="107"/>
                    </a:cubicBezTo>
                    <a:cubicBezTo>
                      <a:pt x="37" y="118"/>
                      <a:pt x="41" y="126"/>
                      <a:pt x="46" y="134"/>
                    </a:cubicBezTo>
                    <a:cubicBezTo>
                      <a:pt x="40" y="142"/>
                      <a:pt x="32" y="143"/>
                      <a:pt x="23" y="142"/>
                    </a:cubicBezTo>
                    <a:cubicBezTo>
                      <a:pt x="17" y="139"/>
                      <a:pt x="17" y="132"/>
                      <a:pt x="16" y="127"/>
                    </a:cubicBezTo>
                    <a:cubicBezTo>
                      <a:pt x="16" y="119"/>
                      <a:pt x="11" y="116"/>
                      <a:pt x="5" y="113"/>
                    </a:cubicBezTo>
                    <a:cubicBezTo>
                      <a:pt x="2" y="112"/>
                      <a:pt x="1" y="110"/>
                      <a:pt x="0" y="107"/>
                    </a:cubicBezTo>
                    <a:cubicBezTo>
                      <a:pt x="3" y="94"/>
                      <a:pt x="22" y="98"/>
                      <a:pt x="25" y="84"/>
                    </a:cubicBezTo>
                    <a:cubicBezTo>
                      <a:pt x="31" y="74"/>
                      <a:pt x="43" y="65"/>
                      <a:pt x="27" y="52"/>
                    </a:cubicBezTo>
                    <a:cubicBezTo>
                      <a:pt x="23" y="48"/>
                      <a:pt x="28" y="33"/>
                      <a:pt x="34" y="25"/>
                    </a:cubicBezTo>
                    <a:cubicBezTo>
                      <a:pt x="39" y="17"/>
                      <a:pt x="44" y="8"/>
                      <a:pt x="49" y="0"/>
                    </a:cubicBezTo>
                    <a:cubicBezTo>
                      <a:pt x="51" y="9"/>
                      <a:pt x="54" y="18"/>
                      <a:pt x="50" y="29"/>
                    </a:cubicBezTo>
                    <a:cubicBezTo>
                      <a:pt x="38" y="62"/>
                      <a:pt x="42" y="72"/>
                      <a:pt x="72" y="91"/>
                    </a:cubicBezTo>
                    <a:cubicBezTo>
                      <a:pt x="78" y="95"/>
                      <a:pt x="84" y="99"/>
                      <a:pt x="89" y="104"/>
                    </a:cubicBezTo>
                    <a:cubicBezTo>
                      <a:pt x="86" y="105"/>
                      <a:pt x="85" y="109"/>
                      <a:pt x="85" y="112"/>
                    </a:cubicBezTo>
                    <a:cubicBezTo>
                      <a:pt x="73" y="114"/>
                      <a:pt x="78" y="121"/>
                      <a:pt x="80" y="127"/>
                    </a:cubicBezTo>
                    <a:cubicBezTo>
                      <a:pt x="82" y="130"/>
                      <a:pt x="81" y="136"/>
                      <a:pt x="87" y="133"/>
                    </a:cubicBezTo>
                    <a:cubicBezTo>
                      <a:pt x="91" y="132"/>
                      <a:pt x="94" y="126"/>
                      <a:pt x="96" y="133"/>
                    </a:cubicBezTo>
                    <a:cubicBezTo>
                      <a:pt x="97" y="135"/>
                      <a:pt x="95" y="140"/>
                      <a:pt x="93" y="142"/>
                    </a:cubicBezTo>
                    <a:cubicBezTo>
                      <a:pt x="76" y="153"/>
                      <a:pt x="73" y="174"/>
                      <a:pt x="62" y="189"/>
                    </a:cubicBezTo>
                    <a:cubicBezTo>
                      <a:pt x="58" y="194"/>
                      <a:pt x="61" y="199"/>
                      <a:pt x="61" y="204"/>
                    </a:cubicBezTo>
                    <a:close/>
                  </a:path>
                </a:pathLst>
              </a:custGeom>
              <a:solidFill>
                <a:srgbClr val="E6A6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8" name="Freeform 30"/>
              <p:cNvSpPr/>
              <p:nvPr/>
            </p:nvSpPr>
            <p:spPr bwMode="auto">
              <a:xfrm>
                <a:off x="8880476" y="2674937"/>
                <a:ext cx="153988" cy="52388"/>
              </a:xfrm>
              <a:custGeom>
                <a:avLst/>
                <a:gdLst>
                  <a:gd name="T0" fmla="*/ 0 w 41"/>
                  <a:gd name="T1" fmla="*/ 4 h 14"/>
                  <a:gd name="T2" fmla="*/ 8 w 41"/>
                  <a:gd name="T3" fmla="*/ 0 h 14"/>
                  <a:gd name="T4" fmla="*/ 24 w 41"/>
                  <a:gd name="T5" fmla="*/ 1 h 14"/>
                  <a:gd name="T6" fmla="*/ 41 w 41"/>
                  <a:gd name="T7" fmla="*/ 8 h 14"/>
                  <a:gd name="T8" fmla="*/ 20 w 41"/>
                  <a:gd name="T9" fmla="*/ 10 h 14"/>
                  <a:gd name="T10" fmla="*/ 0 w 41"/>
                  <a:gd name="T11" fmla="*/ 4 h 14"/>
                </a:gdLst>
                <a:ahLst/>
                <a:cxnLst>
                  <a:cxn ang="0">
                    <a:pos x="T0" y="T1"/>
                  </a:cxn>
                  <a:cxn ang="0">
                    <a:pos x="T2" y="T3"/>
                  </a:cxn>
                  <a:cxn ang="0">
                    <a:pos x="T4" y="T5"/>
                  </a:cxn>
                  <a:cxn ang="0">
                    <a:pos x="T6" y="T7"/>
                  </a:cxn>
                  <a:cxn ang="0">
                    <a:pos x="T8" y="T9"/>
                  </a:cxn>
                  <a:cxn ang="0">
                    <a:pos x="T10" y="T11"/>
                  </a:cxn>
                </a:cxnLst>
                <a:rect l="0" t="0" r="r" b="b"/>
                <a:pathLst>
                  <a:path w="41" h="14">
                    <a:moveTo>
                      <a:pt x="0" y="4"/>
                    </a:moveTo>
                    <a:cubicBezTo>
                      <a:pt x="3" y="3"/>
                      <a:pt x="5" y="1"/>
                      <a:pt x="8" y="0"/>
                    </a:cubicBezTo>
                    <a:cubicBezTo>
                      <a:pt x="13" y="1"/>
                      <a:pt x="19" y="1"/>
                      <a:pt x="24" y="1"/>
                    </a:cubicBezTo>
                    <a:cubicBezTo>
                      <a:pt x="28" y="7"/>
                      <a:pt x="35" y="2"/>
                      <a:pt x="41" y="8"/>
                    </a:cubicBezTo>
                    <a:cubicBezTo>
                      <a:pt x="33" y="9"/>
                      <a:pt x="27" y="9"/>
                      <a:pt x="20" y="10"/>
                    </a:cubicBezTo>
                    <a:cubicBezTo>
                      <a:pt x="11" y="14"/>
                      <a:pt x="4" y="14"/>
                      <a:pt x="0" y="4"/>
                    </a:cubicBezTo>
                    <a:close/>
                  </a:path>
                </a:pathLst>
              </a:custGeom>
              <a:solidFill>
                <a:srgbClr val="B783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9" name="Freeform 31"/>
              <p:cNvSpPr/>
              <p:nvPr/>
            </p:nvSpPr>
            <p:spPr bwMode="auto">
              <a:xfrm>
                <a:off x="8167688" y="2332037"/>
                <a:ext cx="325438" cy="260350"/>
              </a:xfrm>
              <a:custGeom>
                <a:avLst/>
                <a:gdLst>
                  <a:gd name="T0" fmla="*/ 82 w 87"/>
                  <a:gd name="T1" fmla="*/ 0 h 69"/>
                  <a:gd name="T2" fmla="*/ 76 w 87"/>
                  <a:gd name="T3" fmla="*/ 16 h 69"/>
                  <a:gd name="T4" fmla="*/ 58 w 87"/>
                  <a:gd name="T5" fmla="*/ 24 h 69"/>
                  <a:gd name="T6" fmla="*/ 16 w 87"/>
                  <a:gd name="T7" fmla="*/ 69 h 69"/>
                  <a:gd name="T8" fmla="*/ 2 w 87"/>
                  <a:gd name="T9" fmla="*/ 41 h 69"/>
                  <a:gd name="T10" fmla="*/ 6 w 87"/>
                  <a:gd name="T11" fmla="*/ 36 h 69"/>
                  <a:gd name="T12" fmla="*/ 18 w 87"/>
                  <a:gd name="T13" fmla="*/ 17 h 69"/>
                  <a:gd name="T14" fmla="*/ 42 w 87"/>
                  <a:gd name="T15" fmla="*/ 12 h 69"/>
                  <a:gd name="T16" fmla="*/ 47 w 87"/>
                  <a:gd name="T17" fmla="*/ 21 h 69"/>
                  <a:gd name="T18" fmla="*/ 78 w 87"/>
                  <a:gd name="T19" fmla="*/ 0 h 69"/>
                  <a:gd name="T20" fmla="*/ 82 w 87"/>
                  <a:gd name="T21"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9">
                    <a:moveTo>
                      <a:pt x="82" y="0"/>
                    </a:moveTo>
                    <a:cubicBezTo>
                      <a:pt x="87" y="8"/>
                      <a:pt x="86" y="14"/>
                      <a:pt x="76" y="16"/>
                    </a:cubicBezTo>
                    <a:cubicBezTo>
                      <a:pt x="69" y="17"/>
                      <a:pt x="63" y="18"/>
                      <a:pt x="58" y="24"/>
                    </a:cubicBezTo>
                    <a:cubicBezTo>
                      <a:pt x="46" y="40"/>
                      <a:pt x="37" y="60"/>
                      <a:pt x="16" y="69"/>
                    </a:cubicBezTo>
                    <a:cubicBezTo>
                      <a:pt x="4" y="64"/>
                      <a:pt x="0" y="54"/>
                      <a:pt x="2" y="41"/>
                    </a:cubicBezTo>
                    <a:cubicBezTo>
                      <a:pt x="3" y="39"/>
                      <a:pt x="4" y="37"/>
                      <a:pt x="6" y="36"/>
                    </a:cubicBezTo>
                    <a:cubicBezTo>
                      <a:pt x="15" y="33"/>
                      <a:pt x="13" y="22"/>
                      <a:pt x="18" y="17"/>
                    </a:cubicBezTo>
                    <a:cubicBezTo>
                      <a:pt x="26" y="12"/>
                      <a:pt x="32" y="1"/>
                      <a:pt x="42" y="12"/>
                    </a:cubicBezTo>
                    <a:cubicBezTo>
                      <a:pt x="44" y="14"/>
                      <a:pt x="45" y="17"/>
                      <a:pt x="47" y="21"/>
                    </a:cubicBezTo>
                    <a:cubicBezTo>
                      <a:pt x="53" y="0"/>
                      <a:pt x="53" y="0"/>
                      <a:pt x="78" y="0"/>
                    </a:cubicBezTo>
                    <a:cubicBezTo>
                      <a:pt x="79" y="0"/>
                      <a:pt x="81" y="0"/>
                      <a:pt x="82" y="0"/>
                    </a:cubicBezTo>
                    <a:close/>
                  </a:path>
                </a:pathLst>
              </a:custGeom>
              <a:solidFill>
                <a:srgbClr val="F6C7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0" name="Freeform 32"/>
              <p:cNvSpPr/>
              <p:nvPr/>
            </p:nvSpPr>
            <p:spPr bwMode="auto">
              <a:xfrm>
                <a:off x="7739063" y="1873250"/>
                <a:ext cx="398463" cy="571500"/>
              </a:xfrm>
              <a:custGeom>
                <a:avLst/>
                <a:gdLst>
                  <a:gd name="T0" fmla="*/ 64 w 106"/>
                  <a:gd name="T1" fmla="*/ 138 h 152"/>
                  <a:gd name="T2" fmla="*/ 52 w 106"/>
                  <a:gd name="T3" fmla="*/ 114 h 152"/>
                  <a:gd name="T4" fmla="*/ 18 w 106"/>
                  <a:gd name="T5" fmla="*/ 62 h 152"/>
                  <a:gd name="T6" fmla="*/ 2 w 106"/>
                  <a:gd name="T7" fmla="*/ 16 h 152"/>
                  <a:gd name="T8" fmla="*/ 6 w 106"/>
                  <a:gd name="T9" fmla="*/ 2 h 152"/>
                  <a:gd name="T10" fmla="*/ 16 w 106"/>
                  <a:gd name="T11" fmla="*/ 10 h 152"/>
                  <a:gd name="T12" fmla="*/ 84 w 106"/>
                  <a:gd name="T13" fmla="*/ 111 h 152"/>
                  <a:gd name="T14" fmla="*/ 97 w 106"/>
                  <a:gd name="T15" fmla="*/ 126 h 152"/>
                  <a:gd name="T16" fmla="*/ 100 w 106"/>
                  <a:gd name="T17" fmla="*/ 138 h 152"/>
                  <a:gd name="T18" fmla="*/ 78 w 106"/>
                  <a:gd name="T19" fmla="*/ 151 h 152"/>
                  <a:gd name="T20" fmla="*/ 66 w 106"/>
                  <a:gd name="T21" fmla="*/ 148 h 152"/>
                  <a:gd name="T22" fmla="*/ 64 w 106"/>
                  <a:gd name="T23" fmla="*/ 13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52">
                    <a:moveTo>
                      <a:pt x="64" y="138"/>
                    </a:moveTo>
                    <a:cubicBezTo>
                      <a:pt x="75" y="122"/>
                      <a:pt x="58" y="121"/>
                      <a:pt x="52" y="114"/>
                    </a:cubicBezTo>
                    <a:cubicBezTo>
                      <a:pt x="36" y="100"/>
                      <a:pt x="27" y="82"/>
                      <a:pt x="18" y="62"/>
                    </a:cubicBezTo>
                    <a:cubicBezTo>
                      <a:pt x="12" y="47"/>
                      <a:pt x="7" y="31"/>
                      <a:pt x="2" y="16"/>
                    </a:cubicBezTo>
                    <a:cubicBezTo>
                      <a:pt x="0" y="11"/>
                      <a:pt x="0" y="4"/>
                      <a:pt x="6" y="2"/>
                    </a:cubicBezTo>
                    <a:cubicBezTo>
                      <a:pt x="11" y="0"/>
                      <a:pt x="13" y="6"/>
                      <a:pt x="16" y="10"/>
                    </a:cubicBezTo>
                    <a:cubicBezTo>
                      <a:pt x="36" y="45"/>
                      <a:pt x="60" y="78"/>
                      <a:pt x="84" y="111"/>
                    </a:cubicBezTo>
                    <a:cubicBezTo>
                      <a:pt x="85" y="119"/>
                      <a:pt x="90" y="123"/>
                      <a:pt x="97" y="126"/>
                    </a:cubicBezTo>
                    <a:cubicBezTo>
                      <a:pt x="105" y="128"/>
                      <a:pt x="106" y="132"/>
                      <a:pt x="100" y="138"/>
                    </a:cubicBezTo>
                    <a:cubicBezTo>
                      <a:pt x="89" y="136"/>
                      <a:pt x="86" y="147"/>
                      <a:pt x="78" y="151"/>
                    </a:cubicBezTo>
                    <a:cubicBezTo>
                      <a:pt x="74" y="152"/>
                      <a:pt x="70" y="150"/>
                      <a:pt x="66" y="148"/>
                    </a:cubicBezTo>
                    <a:cubicBezTo>
                      <a:pt x="61" y="146"/>
                      <a:pt x="63" y="142"/>
                      <a:pt x="64" y="138"/>
                    </a:cubicBezTo>
                    <a:close/>
                  </a:path>
                </a:pathLst>
              </a:custGeom>
              <a:solidFill>
                <a:srgbClr val="E4B2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1" name="Freeform 33"/>
              <p:cNvSpPr/>
              <p:nvPr/>
            </p:nvSpPr>
            <p:spPr bwMode="auto">
              <a:xfrm>
                <a:off x="7885113" y="2425700"/>
                <a:ext cx="319088" cy="301625"/>
              </a:xfrm>
              <a:custGeom>
                <a:avLst/>
                <a:gdLst>
                  <a:gd name="T0" fmla="*/ 81 w 85"/>
                  <a:gd name="T1" fmla="*/ 11 h 80"/>
                  <a:gd name="T2" fmla="*/ 81 w 85"/>
                  <a:gd name="T3" fmla="*/ 14 h 80"/>
                  <a:gd name="T4" fmla="*/ 69 w 85"/>
                  <a:gd name="T5" fmla="*/ 41 h 80"/>
                  <a:gd name="T6" fmla="*/ 68 w 85"/>
                  <a:gd name="T7" fmla="*/ 64 h 80"/>
                  <a:gd name="T8" fmla="*/ 43 w 85"/>
                  <a:gd name="T9" fmla="*/ 69 h 80"/>
                  <a:gd name="T10" fmla="*/ 11 w 85"/>
                  <a:gd name="T11" fmla="*/ 45 h 80"/>
                  <a:gd name="T12" fmla="*/ 1 w 85"/>
                  <a:gd name="T13" fmla="*/ 25 h 80"/>
                  <a:gd name="T14" fmla="*/ 3 w 85"/>
                  <a:gd name="T15" fmla="*/ 20 h 80"/>
                  <a:gd name="T16" fmla="*/ 21 w 85"/>
                  <a:gd name="T17" fmla="*/ 28 h 80"/>
                  <a:gd name="T18" fmla="*/ 29 w 85"/>
                  <a:gd name="T19" fmla="*/ 25 h 80"/>
                  <a:gd name="T20" fmla="*/ 37 w 85"/>
                  <a:gd name="T21" fmla="*/ 35 h 80"/>
                  <a:gd name="T22" fmla="*/ 63 w 85"/>
                  <a:gd name="T23" fmla="*/ 29 h 80"/>
                  <a:gd name="T24" fmla="*/ 80 w 85"/>
                  <a:gd name="T25" fmla="*/ 0 h 80"/>
                  <a:gd name="T26" fmla="*/ 81 w 85"/>
                  <a:gd name="T27" fmla="*/ 1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 h="80">
                    <a:moveTo>
                      <a:pt x="81" y="11"/>
                    </a:moveTo>
                    <a:cubicBezTo>
                      <a:pt x="81" y="12"/>
                      <a:pt x="81" y="13"/>
                      <a:pt x="81" y="14"/>
                    </a:cubicBezTo>
                    <a:cubicBezTo>
                      <a:pt x="78" y="24"/>
                      <a:pt x="74" y="32"/>
                      <a:pt x="69" y="41"/>
                    </a:cubicBezTo>
                    <a:cubicBezTo>
                      <a:pt x="66" y="49"/>
                      <a:pt x="66" y="56"/>
                      <a:pt x="68" y="64"/>
                    </a:cubicBezTo>
                    <a:cubicBezTo>
                      <a:pt x="59" y="78"/>
                      <a:pt x="53" y="80"/>
                      <a:pt x="43" y="69"/>
                    </a:cubicBezTo>
                    <a:cubicBezTo>
                      <a:pt x="33" y="59"/>
                      <a:pt x="24" y="49"/>
                      <a:pt x="11" y="45"/>
                    </a:cubicBezTo>
                    <a:cubicBezTo>
                      <a:pt x="2" y="41"/>
                      <a:pt x="0" y="33"/>
                      <a:pt x="1" y="25"/>
                    </a:cubicBezTo>
                    <a:cubicBezTo>
                      <a:pt x="2" y="23"/>
                      <a:pt x="2" y="21"/>
                      <a:pt x="3" y="20"/>
                    </a:cubicBezTo>
                    <a:cubicBezTo>
                      <a:pt x="13" y="15"/>
                      <a:pt x="14" y="26"/>
                      <a:pt x="21" y="28"/>
                    </a:cubicBezTo>
                    <a:cubicBezTo>
                      <a:pt x="26" y="35"/>
                      <a:pt x="24" y="21"/>
                      <a:pt x="29" y="25"/>
                    </a:cubicBezTo>
                    <a:cubicBezTo>
                      <a:pt x="36" y="25"/>
                      <a:pt x="34" y="31"/>
                      <a:pt x="37" y="35"/>
                    </a:cubicBezTo>
                    <a:cubicBezTo>
                      <a:pt x="47" y="43"/>
                      <a:pt x="56" y="41"/>
                      <a:pt x="63" y="29"/>
                    </a:cubicBezTo>
                    <a:cubicBezTo>
                      <a:pt x="68" y="20"/>
                      <a:pt x="74" y="10"/>
                      <a:pt x="80" y="0"/>
                    </a:cubicBezTo>
                    <a:cubicBezTo>
                      <a:pt x="85" y="4"/>
                      <a:pt x="79" y="8"/>
                      <a:pt x="81" y="11"/>
                    </a:cubicBezTo>
                    <a:close/>
                  </a:path>
                </a:pathLst>
              </a:custGeom>
              <a:solidFill>
                <a:srgbClr val="BA67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2" name="Freeform 34"/>
              <p:cNvSpPr/>
              <p:nvPr/>
            </p:nvSpPr>
            <p:spPr bwMode="auto">
              <a:xfrm>
                <a:off x="7989888" y="2359025"/>
                <a:ext cx="123825" cy="198438"/>
              </a:xfrm>
              <a:custGeom>
                <a:avLst/>
                <a:gdLst>
                  <a:gd name="T0" fmla="*/ 9 w 33"/>
                  <a:gd name="T1" fmla="*/ 53 h 53"/>
                  <a:gd name="T2" fmla="*/ 0 w 33"/>
                  <a:gd name="T3" fmla="*/ 44 h 53"/>
                  <a:gd name="T4" fmla="*/ 10 w 33"/>
                  <a:gd name="T5" fmla="*/ 21 h 53"/>
                  <a:gd name="T6" fmla="*/ 24 w 33"/>
                  <a:gd name="T7" fmla="*/ 3 h 53"/>
                  <a:gd name="T8" fmla="*/ 33 w 33"/>
                  <a:gd name="T9" fmla="*/ 9 h 53"/>
                  <a:gd name="T10" fmla="*/ 9 w 33"/>
                  <a:gd name="T11" fmla="*/ 53 h 53"/>
                </a:gdLst>
                <a:ahLst/>
                <a:cxnLst>
                  <a:cxn ang="0">
                    <a:pos x="T0" y="T1"/>
                  </a:cxn>
                  <a:cxn ang="0">
                    <a:pos x="T2" y="T3"/>
                  </a:cxn>
                  <a:cxn ang="0">
                    <a:pos x="T4" y="T5"/>
                  </a:cxn>
                  <a:cxn ang="0">
                    <a:pos x="T6" y="T7"/>
                  </a:cxn>
                  <a:cxn ang="0">
                    <a:pos x="T8" y="T9"/>
                  </a:cxn>
                  <a:cxn ang="0">
                    <a:pos x="T10" y="T11"/>
                  </a:cxn>
                </a:cxnLst>
                <a:rect l="0" t="0" r="r" b="b"/>
                <a:pathLst>
                  <a:path w="33" h="52">
                    <a:moveTo>
                      <a:pt x="9" y="53"/>
                    </a:moveTo>
                    <a:cubicBezTo>
                      <a:pt x="6" y="50"/>
                      <a:pt x="3" y="47"/>
                      <a:pt x="0" y="44"/>
                    </a:cubicBezTo>
                    <a:cubicBezTo>
                      <a:pt x="0" y="35"/>
                      <a:pt x="3" y="27"/>
                      <a:pt x="10" y="21"/>
                    </a:cubicBezTo>
                    <a:cubicBezTo>
                      <a:pt x="13" y="14"/>
                      <a:pt x="17" y="8"/>
                      <a:pt x="24" y="3"/>
                    </a:cubicBezTo>
                    <a:cubicBezTo>
                      <a:pt x="31" y="0"/>
                      <a:pt x="33" y="3"/>
                      <a:pt x="33" y="9"/>
                    </a:cubicBezTo>
                    <a:cubicBezTo>
                      <a:pt x="25" y="23"/>
                      <a:pt x="12" y="35"/>
                      <a:pt x="9" y="53"/>
                    </a:cubicBezTo>
                    <a:close/>
                  </a:path>
                </a:pathLst>
              </a:custGeom>
              <a:solidFill>
                <a:srgbClr val="CC7C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3" name="Freeform 35"/>
              <p:cNvSpPr/>
              <p:nvPr/>
            </p:nvSpPr>
            <p:spPr bwMode="auto">
              <a:xfrm>
                <a:off x="8212138" y="2312987"/>
                <a:ext cx="134938" cy="82550"/>
              </a:xfrm>
              <a:custGeom>
                <a:avLst/>
                <a:gdLst>
                  <a:gd name="T0" fmla="*/ 30 w 36"/>
                  <a:gd name="T1" fmla="*/ 17 h 22"/>
                  <a:gd name="T2" fmla="*/ 6 w 36"/>
                  <a:gd name="T3" fmla="*/ 22 h 22"/>
                  <a:gd name="T4" fmla="*/ 23 w 36"/>
                  <a:gd name="T5" fmla="*/ 3 h 22"/>
                  <a:gd name="T6" fmla="*/ 31 w 36"/>
                  <a:gd name="T7" fmla="*/ 3 h 22"/>
                  <a:gd name="T8" fmla="*/ 30 w 36"/>
                  <a:gd name="T9" fmla="*/ 17 h 22"/>
                </a:gdLst>
                <a:ahLst/>
                <a:cxnLst>
                  <a:cxn ang="0">
                    <a:pos x="T0" y="T1"/>
                  </a:cxn>
                  <a:cxn ang="0">
                    <a:pos x="T2" y="T3"/>
                  </a:cxn>
                  <a:cxn ang="0">
                    <a:pos x="T4" y="T5"/>
                  </a:cxn>
                  <a:cxn ang="0">
                    <a:pos x="T6" y="T7"/>
                  </a:cxn>
                  <a:cxn ang="0">
                    <a:pos x="T8" y="T9"/>
                  </a:cxn>
                </a:cxnLst>
                <a:rect l="0" t="0" r="r" b="b"/>
                <a:pathLst>
                  <a:path w="36" h="22">
                    <a:moveTo>
                      <a:pt x="30" y="17"/>
                    </a:moveTo>
                    <a:cubicBezTo>
                      <a:pt x="21" y="14"/>
                      <a:pt x="14" y="20"/>
                      <a:pt x="6" y="22"/>
                    </a:cubicBezTo>
                    <a:cubicBezTo>
                      <a:pt x="0" y="5"/>
                      <a:pt x="19" y="11"/>
                      <a:pt x="23" y="3"/>
                    </a:cubicBezTo>
                    <a:cubicBezTo>
                      <a:pt x="24" y="1"/>
                      <a:pt x="29" y="0"/>
                      <a:pt x="31" y="3"/>
                    </a:cubicBezTo>
                    <a:cubicBezTo>
                      <a:pt x="36" y="7"/>
                      <a:pt x="35" y="12"/>
                      <a:pt x="30" y="17"/>
                    </a:cubicBezTo>
                    <a:close/>
                  </a:path>
                </a:pathLst>
              </a:custGeom>
              <a:solidFill>
                <a:srgbClr val="E09C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4" name="Freeform 36"/>
              <p:cNvSpPr/>
              <p:nvPr/>
            </p:nvSpPr>
            <p:spPr bwMode="auto">
              <a:xfrm>
                <a:off x="7656513" y="1782762"/>
                <a:ext cx="277813" cy="519113"/>
              </a:xfrm>
              <a:custGeom>
                <a:avLst/>
                <a:gdLst>
                  <a:gd name="T0" fmla="*/ 38 w 74"/>
                  <a:gd name="T1" fmla="*/ 34 h 138"/>
                  <a:gd name="T2" fmla="*/ 28 w 74"/>
                  <a:gd name="T3" fmla="*/ 30 h 138"/>
                  <a:gd name="T4" fmla="*/ 28 w 74"/>
                  <a:gd name="T5" fmla="*/ 40 h 138"/>
                  <a:gd name="T6" fmla="*/ 34 w 74"/>
                  <a:gd name="T7" fmla="*/ 66 h 138"/>
                  <a:gd name="T8" fmla="*/ 41 w 74"/>
                  <a:gd name="T9" fmla="*/ 69 h 138"/>
                  <a:gd name="T10" fmla="*/ 46 w 74"/>
                  <a:gd name="T11" fmla="*/ 74 h 138"/>
                  <a:gd name="T12" fmla="*/ 68 w 74"/>
                  <a:gd name="T13" fmla="*/ 122 h 138"/>
                  <a:gd name="T14" fmla="*/ 74 w 74"/>
                  <a:gd name="T15" fmla="*/ 138 h 138"/>
                  <a:gd name="T16" fmla="*/ 49 w 74"/>
                  <a:gd name="T17" fmla="*/ 118 h 138"/>
                  <a:gd name="T18" fmla="*/ 25 w 74"/>
                  <a:gd name="T19" fmla="*/ 82 h 138"/>
                  <a:gd name="T20" fmla="*/ 5 w 74"/>
                  <a:gd name="T21" fmla="*/ 21 h 138"/>
                  <a:gd name="T22" fmla="*/ 6 w 74"/>
                  <a:gd name="T23" fmla="*/ 5 h 138"/>
                  <a:gd name="T24" fmla="*/ 22 w 74"/>
                  <a:gd name="T25" fmla="*/ 10 h 138"/>
                  <a:gd name="T26" fmla="*/ 38 w 74"/>
                  <a:gd name="T27" fmla="*/ 3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38">
                    <a:moveTo>
                      <a:pt x="38" y="34"/>
                    </a:moveTo>
                    <a:cubicBezTo>
                      <a:pt x="34" y="33"/>
                      <a:pt x="32" y="27"/>
                      <a:pt x="28" y="30"/>
                    </a:cubicBezTo>
                    <a:cubicBezTo>
                      <a:pt x="24" y="32"/>
                      <a:pt x="26" y="38"/>
                      <a:pt x="28" y="40"/>
                    </a:cubicBezTo>
                    <a:cubicBezTo>
                      <a:pt x="35" y="48"/>
                      <a:pt x="35" y="57"/>
                      <a:pt x="34" y="66"/>
                    </a:cubicBezTo>
                    <a:cubicBezTo>
                      <a:pt x="34" y="75"/>
                      <a:pt x="35" y="76"/>
                      <a:pt x="41" y="69"/>
                    </a:cubicBezTo>
                    <a:cubicBezTo>
                      <a:pt x="44" y="65"/>
                      <a:pt x="46" y="71"/>
                      <a:pt x="46" y="74"/>
                    </a:cubicBezTo>
                    <a:cubicBezTo>
                      <a:pt x="48" y="92"/>
                      <a:pt x="46" y="112"/>
                      <a:pt x="68" y="122"/>
                    </a:cubicBezTo>
                    <a:cubicBezTo>
                      <a:pt x="72" y="123"/>
                      <a:pt x="72" y="132"/>
                      <a:pt x="74" y="138"/>
                    </a:cubicBezTo>
                    <a:cubicBezTo>
                      <a:pt x="61" y="137"/>
                      <a:pt x="53" y="133"/>
                      <a:pt x="49" y="118"/>
                    </a:cubicBezTo>
                    <a:cubicBezTo>
                      <a:pt x="46" y="104"/>
                      <a:pt x="29" y="98"/>
                      <a:pt x="25" y="82"/>
                    </a:cubicBezTo>
                    <a:cubicBezTo>
                      <a:pt x="20" y="61"/>
                      <a:pt x="12" y="41"/>
                      <a:pt x="5" y="21"/>
                    </a:cubicBezTo>
                    <a:cubicBezTo>
                      <a:pt x="3" y="15"/>
                      <a:pt x="0" y="9"/>
                      <a:pt x="6" y="5"/>
                    </a:cubicBezTo>
                    <a:cubicBezTo>
                      <a:pt x="14" y="0"/>
                      <a:pt x="17" y="9"/>
                      <a:pt x="22" y="10"/>
                    </a:cubicBezTo>
                    <a:cubicBezTo>
                      <a:pt x="26" y="19"/>
                      <a:pt x="38" y="23"/>
                      <a:pt x="38" y="34"/>
                    </a:cubicBezTo>
                    <a:close/>
                  </a:path>
                </a:pathLst>
              </a:custGeom>
              <a:solidFill>
                <a:srgbClr val="EEC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5" name="Freeform 37"/>
              <p:cNvSpPr/>
              <p:nvPr/>
            </p:nvSpPr>
            <p:spPr bwMode="auto">
              <a:xfrm>
                <a:off x="7250113" y="2046287"/>
                <a:ext cx="488950" cy="360363"/>
              </a:xfrm>
              <a:custGeom>
                <a:avLst/>
                <a:gdLst>
                  <a:gd name="T0" fmla="*/ 22 w 130"/>
                  <a:gd name="T1" fmla="*/ 56 h 96"/>
                  <a:gd name="T2" fmla="*/ 2 w 130"/>
                  <a:gd name="T3" fmla="*/ 21 h 96"/>
                  <a:gd name="T4" fmla="*/ 10 w 130"/>
                  <a:gd name="T5" fmla="*/ 11 h 96"/>
                  <a:gd name="T6" fmla="*/ 78 w 130"/>
                  <a:gd name="T7" fmla="*/ 27 h 96"/>
                  <a:gd name="T8" fmla="*/ 130 w 130"/>
                  <a:gd name="T9" fmla="*/ 92 h 96"/>
                  <a:gd name="T10" fmla="*/ 117 w 130"/>
                  <a:gd name="T11" fmla="*/ 90 h 96"/>
                  <a:gd name="T12" fmla="*/ 30 w 130"/>
                  <a:gd name="T13" fmla="*/ 25 h 96"/>
                  <a:gd name="T14" fmla="*/ 19 w 130"/>
                  <a:gd name="T15" fmla="*/ 23 h 96"/>
                  <a:gd name="T16" fmla="*/ 21 w 130"/>
                  <a:gd name="T17" fmla="*/ 35 h 96"/>
                  <a:gd name="T18" fmla="*/ 22 w 130"/>
                  <a:gd name="T19" fmla="*/ 5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96">
                    <a:moveTo>
                      <a:pt x="22" y="56"/>
                    </a:moveTo>
                    <a:cubicBezTo>
                      <a:pt x="9" y="48"/>
                      <a:pt x="0" y="38"/>
                      <a:pt x="2" y="21"/>
                    </a:cubicBezTo>
                    <a:cubicBezTo>
                      <a:pt x="2" y="15"/>
                      <a:pt x="4" y="12"/>
                      <a:pt x="10" y="11"/>
                    </a:cubicBezTo>
                    <a:cubicBezTo>
                      <a:pt x="36" y="0"/>
                      <a:pt x="55" y="24"/>
                      <a:pt x="78" y="27"/>
                    </a:cubicBezTo>
                    <a:cubicBezTo>
                      <a:pt x="114" y="32"/>
                      <a:pt x="113" y="70"/>
                      <a:pt x="130" y="92"/>
                    </a:cubicBezTo>
                    <a:cubicBezTo>
                      <a:pt x="125" y="96"/>
                      <a:pt x="121" y="93"/>
                      <a:pt x="117" y="90"/>
                    </a:cubicBezTo>
                    <a:cubicBezTo>
                      <a:pt x="92" y="63"/>
                      <a:pt x="59" y="47"/>
                      <a:pt x="30" y="25"/>
                    </a:cubicBezTo>
                    <a:cubicBezTo>
                      <a:pt x="27" y="23"/>
                      <a:pt x="23" y="20"/>
                      <a:pt x="19" y="23"/>
                    </a:cubicBezTo>
                    <a:cubicBezTo>
                      <a:pt x="14" y="27"/>
                      <a:pt x="20" y="31"/>
                      <a:pt x="21" y="35"/>
                    </a:cubicBezTo>
                    <a:cubicBezTo>
                      <a:pt x="23" y="42"/>
                      <a:pt x="28" y="48"/>
                      <a:pt x="22" y="56"/>
                    </a:cubicBezTo>
                    <a:close/>
                  </a:path>
                </a:pathLst>
              </a:custGeom>
              <a:solidFill>
                <a:srgbClr val="F4CA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6" name="Freeform 38"/>
              <p:cNvSpPr/>
              <p:nvPr/>
            </p:nvSpPr>
            <p:spPr bwMode="auto">
              <a:xfrm>
                <a:off x="7634288" y="2346325"/>
                <a:ext cx="295275" cy="230188"/>
              </a:xfrm>
              <a:custGeom>
                <a:avLst/>
                <a:gdLst>
                  <a:gd name="T0" fmla="*/ 16 w 79"/>
                  <a:gd name="T1" fmla="*/ 8 h 61"/>
                  <a:gd name="T2" fmla="*/ 28 w 79"/>
                  <a:gd name="T3" fmla="*/ 12 h 61"/>
                  <a:gd name="T4" fmla="*/ 52 w 79"/>
                  <a:gd name="T5" fmla="*/ 37 h 61"/>
                  <a:gd name="T6" fmla="*/ 76 w 79"/>
                  <a:gd name="T7" fmla="*/ 31 h 61"/>
                  <a:gd name="T8" fmla="*/ 72 w 79"/>
                  <a:gd name="T9" fmla="*/ 40 h 61"/>
                  <a:gd name="T10" fmla="*/ 72 w 79"/>
                  <a:gd name="T11" fmla="*/ 44 h 61"/>
                  <a:gd name="T12" fmla="*/ 31 w 79"/>
                  <a:gd name="T13" fmla="*/ 43 h 61"/>
                  <a:gd name="T14" fmla="*/ 0 w 79"/>
                  <a:gd name="T15" fmla="*/ 8 h 61"/>
                  <a:gd name="T16" fmla="*/ 16 w 79"/>
                  <a:gd name="T17"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61">
                    <a:moveTo>
                      <a:pt x="16" y="8"/>
                    </a:moveTo>
                    <a:cubicBezTo>
                      <a:pt x="20" y="9"/>
                      <a:pt x="24" y="11"/>
                      <a:pt x="28" y="12"/>
                    </a:cubicBezTo>
                    <a:cubicBezTo>
                      <a:pt x="32" y="24"/>
                      <a:pt x="43" y="29"/>
                      <a:pt x="52" y="37"/>
                    </a:cubicBezTo>
                    <a:cubicBezTo>
                      <a:pt x="62" y="45"/>
                      <a:pt x="66" y="25"/>
                      <a:pt x="76" y="31"/>
                    </a:cubicBezTo>
                    <a:cubicBezTo>
                      <a:pt x="79" y="36"/>
                      <a:pt x="76" y="38"/>
                      <a:pt x="72" y="40"/>
                    </a:cubicBezTo>
                    <a:cubicBezTo>
                      <a:pt x="72" y="41"/>
                      <a:pt x="72" y="42"/>
                      <a:pt x="72" y="44"/>
                    </a:cubicBezTo>
                    <a:cubicBezTo>
                      <a:pt x="53" y="60"/>
                      <a:pt x="49" y="61"/>
                      <a:pt x="31" y="43"/>
                    </a:cubicBezTo>
                    <a:cubicBezTo>
                      <a:pt x="20" y="32"/>
                      <a:pt x="5" y="25"/>
                      <a:pt x="0" y="8"/>
                    </a:cubicBezTo>
                    <a:cubicBezTo>
                      <a:pt x="5" y="2"/>
                      <a:pt x="11" y="0"/>
                      <a:pt x="16" y="8"/>
                    </a:cubicBezTo>
                    <a:close/>
                  </a:path>
                </a:pathLst>
              </a:custGeom>
              <a:solidFill>
                <a:srgbClr val="D98D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7" name="Freeform 39"/>
              <p:cNvSpPr/>
              <p:nvPr/>
            </p:nvSpPr>
            <p:spPr bwMode="auto">
              <a:xfrm>
                <a:off x="7904163" y="2392362"/>
                <a:ext cx="93663" cy="161925"/>
              </a:xfrm>
              <a:custGeom>
                <a:avLst/>
                <a:gdLst>
                  <a:gd name="T0" fmla="*/ 0 w 25"/>
                  <a:gd name="T1" fmla="*/ 28 h 43"/>
                  <a:gd name="T2" fmla="*/ 4 w 25"/>
                  <a:gd name="T3" fmla="*/ 19 h 43"/>
                  <a:gd name="T4" fmla="*/ 20 w 25"/>
                  <a:gd name="T5" fmla="*/ 0 h 43"/>
                  <a:gd name="T6" fmla="*/ 20 w 25"/>
                  <a:gd name="T7" fmla="*/ 7 h 43"/>
                  <a:gd name="T8" fmla="*/ 16 w 25"/>
                  <a:gd name="T9" fmla="*/ 40 h 43"/>
                  <a:gd name="T10" fmla="*/ 0 w 25"/>
                  <a:gd name="T11" fmla="*/ 28 h 43"/>
                </a:gdLst>
                <a:ahLst/>
                <a:cxnLst>
                  <a:cxn ang="0">
                    <a:pos x="T0" y="T1"/>
                  </a:cxn>
                  <a:cxn ang="0">
                    <a:pos x="T2" y="T3"/>
                  </a:cxn>
                  <a:cxn ang="0">
                    <a:pos x="T4" y="T5"/>
                  </a:cxn>
                  <a:cxn ang="0">
                    <a:pos x="T6" y="T7"/>
                  </a:cxn>
                  <a:cxn ang="0">
                    <a:pos x="T8" y="T9"/>
                  </a:cxn>
                  <a:cxn ang="0">
                    <a:pos x="T10" y="T11"/>
                  </a:cxn>
                </a:cxnLst>
                <a:rect l="0" t="0" r="r" b="b"/>
                <a:pathLst>
                  <a:path w="25" h="43">
                    <a:moveTo>
                      <a:pt x="0" y="28"/>
                    </a:moveTo>
                    <a:cubicBezTo>
                      <a:pt x="2" y="25"/>
                      <a:pt x="3" y="22"/>
                      <a:pt x="4" y="19"/>
                    </a:cubicBezTo>
                    <a:cubicBezTo>
                      <a:pt x="9" y="12"/>
                      <a:pt x="7" y="0"/>
                      <a:pt x="20" y="0"/>
                    </a:cubicBezTo>
                    <a:cubicBezTo>
                      <a:pt x="25" y="3"/>
                      <a:pt x="20" y="5"/>
                      <a:pt x="20" y="7"/>
                    </a:cubicBezTo>
                    <a:cubicBezTo>
                      <a:pt x="19" y="18"/>
                      <a:pt x="13" y="29"/>
                      <a:pt x="16" y="40"/>
                    </a:cubicBezTo>
                    <a:cubicBezTo>
                      <a:pt x="6" y="43"/>
                      <a:pt x="5" y="33"/>
                      <a:pt x="0" y="28"/>
                    </a:cubicBezTo>
                    <a:close/>
                  </a:path>
                </a:pathLst>
              </a:custGeom>
              <a:solidFill>
                <a:srgbClr val="CC7C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8" name="Freeform 40"/>
              <p:cNvSpPr/>
              <p:nvPr/>
            </p:nvSpPr>
            <p:spPr bwMode="auto">
              <a:xfrm>
                <a:off x="7513638" y="2328862"/>
                <a:ext cx="1081088" cy="725488"/>
              </a:xfrm>
              <a:custGeom>
                <a:avLst/>
                <a:gdLst>
                  <a:gd name="T0" fmla="*/ 32 w 288"/>
                  <a:gd name="T1" fmla="*/ 13 h 193"/>
                  <a:gd name="T2" fmla="*/ 73 w 288"/>
                  <a:gd name="T3" fmla="*/ 50 h 193"/>
                  <a:gd name="T4" fmla="*/ 95 w 288"/>
                  <a:gd name="T5" fmla="*/ 49 h 193"/>
                  <a:gd name="T6" fmla="*/ 104 w 288"/>
                  <a:gd name="T7" fmla="*/ 49 h 193"/>
                  <a:gd name="T8" fmla="*/ 112 w 288"/>
                  <a:gd name="T9" fmla="*/ 69 h 193"/>
                  <a:gd name="T10" fmla="*/ 154 w 288"/>
                  <a:gd name="T11" fmla="*/ 116 h 193"/>
                  <a:gd name="T12" fmla="*/ 189 w 288"/>
                  <a:gd name="T13" fmla="*/ 161 h 193"/>
                  <a:gd name="T14" fmla="*/ 192 w 288"/>
                  <a:gd name="T15" fmla="*/ 165 h 193"/>
                  <a:gd name="T16" fmla="*/ 216 w 288"/>
                  <a:gd name="T17" fmla="*/ 175 h 193"/>
                  <a:gd name="T18" fmla="*/ 257 w 288"/>
                  <a:gd name="T19" fmla="*/ 165 h 193"/>
                  <a:gd name="T20" fmla="*/ 277 w 288"/>
                  <a:gd name="T21" fmla="*/ 154 h 193"/>
                  <a:gd name="T22" fmla="*/ 288 w 288"/>
                  <a:gd name="T23" fmla="*/ 156 h 193"/>
                  <a:gd name="T24" fmla="*/ 284 w 288"/>
                  <a:gd name="T25" fmla="*/ 160 h 193"/>
                  <a:gd name="T26" fmla="*/ 280 w 288"/>
                  <a:gd name="T27" fmla="*/ 172 h 193"/>
                  <a:gd name="T28" fmla="*/ 272 w 288"/>
                  <a:gd name="T29" fmla="*/ 176 h 193"/>
                  <a:gd name="T30" fmla="*/ 204 w 288"/>
                  <a:gd name="T31" fmla="*/ 187 h 193"/>
                  <a:gd name="T32" fmla="*/ 168 w 288"/>
                  <a:gd name="T33" fmla="*/ 168 h 193"/>
                  <a:gd name="T34" fmla="*/ 164 w 288"/>
                  <a:gd name="T35" fmla="*/ 161 h 193"/>
                  <a:gd name="T36" fmla="*/ 148 w 288"/>
                  <a:gd name="T37" fmla="*/ 137 h 193"/>
                  <a:gd name="T38" fmla="*/ 73 w 288"/>
                  <a:gd name="T39" fmla="*/ 77 h 193"/>
                  <a:gd name="T40" fmla="*/ 39 w 288"/>
                  <a:gd name="T41" fmla="*/ 61 h 193"/>
                  <a:gd name="T42" fmla="*/ 36 w 288"/>
                  <a:gd name="T43" fmla="*/ 58 h 193"/>
                  <a:gd name="T44" fmla="*/ 18 w 288"/>
                  <a:gd name="T45" fmla="*/ 39 h 193"/>
                  <a:gd name="T46" fmla="*/ 7 w 288"/>
                  <a:gd name="T47" fmla="*/ 20 h 193"/>
                  <a:gd name="T48" fmla="*/ 4 w 288"/>
                  <a:gd name="T49" fmla="*/ 6 h 193"/>
                  <a:gd name="T50" fmla="*/ 19 w 288"/>
                  <a:gd name="T51" fmla="*/ 4 h 193"/>
                  <a:gd name="T52" fmla="*/ 31 w 288"/>
                  <a:gd name="T53" fmla="*/ 10 h 193"/>
                  <a:gd name="T54" fmla="*/ 32 w 288"/>
                  <a:gd name="T55" fmla="*/ 1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8" h="193">
                    <a:moveTo>
                      <a:pt x="32" y="13"/>
                    </a:moveTo>
                    <a:cubicBezTo>
                      <a:pt x="46" y="25"/>
                      <a:pt x="59" y="38"/>
                      <a:pt x="73" y="50"/>
                    </a:cubicBezTo>
                    <a:cubicBezTo>
                      <a:pt x="80" y="56"/>
                      <a:pt x="88" y="64"/>
                      <a:pt x="95" y="49"/>
                    </a:cubicBezTo>
                    <a:cubicBezTo>
                      <a:pt x="97" y="45"/>
                      <a:pt x="101" y="48"/>
                      <a:pt x="104" y="49"/>
                    </a:cubicBezTo>
                    <a:cubicBezTo>
                      <a:pt x="104" y="56"/>
                      <a:pt x="103" y="65"/>
                      <a:pt x="112" y="69"/>
                    </a:cubicBezTo>
                    <a:cubicBezTo>
                      <a:pt x="129" y="81"/>
                      <a:pt x="140" y="100"/>
                      <a:pt x="154" y="116"/>
                    </a:cubicBezTo>
                    <a:cubicBezTo>
                      <a:pt x="172" y="126"/>
                      <a:pt x="173" y="149"/>
                      <a:pt x="189" y="161"/>
                    </a:cubicBezTo>
                    <a:cubicBezTo>
                      <a:pt x="190" y="162"/>
                      <a:pt x="191" y="163"/>
                      <a:pt x="192" y="165"/>
                    </a:cubicBezTo>
                    <a:cubicBezTo>
                      <a:pt x="197" y="176"/>
                      <a:pt x="208" y="179"/>
                      <a:pt x="216" y="175"/>
                    </a:cubicBezTo>
                    <a:cubicBezTo>
                      <a:pt x="229" y="169"/>
                      <a:pt x="244" y="170"/>
                      <a:pt x="257" y="165"/>
                    </a:cubicBezTo>
                    <a:cubicBezTo>
                      <a:pt x="264" y="163"/>
                      <a:pt x="273" y="165"/>
                      <a:pt x="277" y="154"/>
                    </a:cubicBezTo>
                    <a:cubicBezTo>
                      <a:pt x="280" y="145"/>
                      <a:pt x="285" y="152"/>
                      <a:pt x="288" y="156"/>
                    </a:cubicBezTo>
                    <a:cubicBezTo>
                      <a:pt x="287" y="158"/>
                      <a:pt x="285" y="159"/>
                      <a:pt x="284" y="160"/>
                    </a:cubicBezTo>
                    <a:cubicBezTo>
                      <a:pt x="281" y="164"/>
                      <a:pt x="285" y="169"/>
                      <a:pt x="280" y="172"/>
                    </a:cubicBezTo>
                    <a:cubicBezTo>
                      <a:pt x="277" y="173"/>
                      <a:pt x="274" y="175"/>
                      <a:pt x="272" y="176"/>
                    </a:cubicBezTo>
                    <a:cubicBezTo>
                      <a:pt x="251" y="190"/>
                      <a:pt x="227" y="193"/>
                      <a:pt x="204" y="187"/>
                    </a:cubicBezTo>
                    <a:cubicBezTo>
                      <a:pt x="191" y="184"/>
                      <a:pt x="173" y="187"/>
                      <a:pt x="168" y="168"/>
                    </a:cubicBezTo>
                    <a:cubicBezTo>
                      <a:pt x="168" y="165"/>
                      <a:pt x="168" y="162"/>
                      <a:pt x="164" y="161"/>
                    </a:cubicBezTo>
                    <a:cubicBezTo>
                      <a:pt x="160" y="152"/>
                      <a:pt x="155" y="144"/>
                      <a:pt x="148" y="137"/>
                    </a:cubicBezTo>
                    <a:cubicBezTo>
                      <a:pt x="126" y="113"/>
                      <a:pt x="100" y="95"/>
                      <a:pt x="73" y="77"/>
                    </a:cubicBezTo>
                    <a:cubicBezTo>
                      <a:pt x="62" y="70"/>
                      <a:pt x="52" y="64"/>
                      <a:pt x="39" y="61"/>
                    </a:cubicBezTo>
                    <a:cubicBezTo>
                      <a:pt x="38" y="60"/>
                      <a:pt x="37" y="59"/>
                      <a:pt x="36" y="58"/>
                    </a:cubicBezTo>
                    <a:cubicBezTo>
                      <a:pt x="32" y="50"/>
                      <a:pt x="24" y="45"/>
                      <a:pt x="18" y="39"/>
                    </a:cubicBezTo>
                    <a:cubicBezTo>
                      <a:pt x="16" y="32"/>
                      <a:pt x="11" y="26"/>
                      <a:pt x="7" y="20"/>
                    </a:cubicBezTo>
                    <a:cubicBezTo>
                      <a:pt x="4" y="16"/>
                      <a:pt x="0" y="11"/>
                      <a:pt x="4" y="6"/>
                    </a:cubicBezTo>
                    <a:cubicBezTo>
                      <a:pt x="7" y="0"/>
                      <a:pt x="14" y="3"/>
                      <a:pt x="19" y="4"/>
                    </a:cubicBezTo>
                    <a:cubicBezTo>
                      <a:pt x="24" y="5"/>
                      <a:pt x="28" y="6"/>
                      <a:pt x="31" y="10"/>
                    </a:cubicBezTo>
                    <a:cubicBezTo>
                      <a:pt x="32" y="11"/>
                      <a:pt x="32" y="12"/>
                      <a:pt x="32" y="13"/>
                    </a:cubicBezTo>
                    <a:close/>
                  </a:path>
                </a:pathLst>
              </a:custGeom>
              <a:solidFill>
                <a:srgbClr val="CC7C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9" name="Freeform 41"/>
              <p:cNvSpPr/>
              <p:nvPr/>
            </p:nvSpPr>
            <p:spPr bwMode="auto">
              <a:xfrm>
                <a:off x="7261226" y="2095500"/>
                <a:ext cx="431800" cy="280988"/>
              </a:xfrm>
              <a:custGeom>
                <a:avLst/>
                <a:gdLst>
                  <a:gd name="T0" fmla="*/ 115 w 115"/>
                  <a:gd name="T1" fmla="*/ 75 h 75"/>
                  <a:gd name="T2" fmla="*/ 99 w 115"/>
                  <a:gd name="T3" fmla="*/ 75 h 75"/>
                  <a:gd name="T4" fmla="*/ 99 w 115"/>
                  <a:gd name="T5" fmla="*/ 75 h 75"/>
                  <a:gd name="T6" fmla="*/ 27 w 115"/>
                  <a:gd name="T7" fmla="*/ 51 h 75"/>
                  <a:gd name="T8" fmla="*/ 19 w 115"/>
                  <a:gd name="T9" fmla="*/ 43 h 75"/>
                  <a:gd name="T10" fmla="*/ 12 w 115"/>
                  <a:gd name="T11" fmla="*/ 20 h 75"/>
                  <a:gd name="T12" fmla="*/ 7 w 115"/>
                  <a:gd name="T13" fmla="*/ 6 h 75"/>
                  <a:gd name="T14" fmla="*/ 29 w 115"/>
                  <a:gd name="T15" fmla="*/ 7 h 75"/>
                  <a:gd name="T16" fmla="*/ 45 w 115"/>
                  <a:gd name="T17" fmla="*/ 18 h 75"/>
                  <a:gd name="T18" fmla="*/ 115 w 115"/>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75">
                    <a:moveTo>
                      <a:pt x="115" y="75"/>
                    </a:moveTo>
                    <a:cubicBezTo>
                      <a:pt x="110" y="71"/>
                      <a:pt x="105" y="74"/>
                      <a:pt x="99" y="75"/>
                    </a:cubicBezTo>
                    <a:cubicBezTo>
                      <a:pt x="99" y="75"/>
                      <a:pt x="99" y="75"/>
                      <a:pt x="99" y="75"/>
                    </a:cubicBezTo>
                    <a:cubicBezTo>
                      <a:pt x="76" y="64"/>
                      <a:pt x="57" y="43"/>
                      <a:pt x="27" y="51"/>
                    </a:cubicBezTo>
                    <a:cubicBezTo>
                      <a:pt x="25" y="48"/>
                      <a:pt x="22" y="45"/>
                      <a:pt x="19" y="43"/>
                    </a:cubicBezTo>
                    <a:cubicBezTo>
                      <a:pt x="17" y="35"/>
                      <a:pt x="14" y="28"/>
                      <a:pt x="12" y="20"/>
                    </a:cubicBezTo>
                    <a:cubicBezTo>
                      <a:pt x="10" y="16"/>
                      <a:pt x="0" y="12"/>
                      <a:pt x="7" y="6"/>
                    </a:cubicBezTo>
                    <a:cubicBezTo>
                      <a:pt x="14" y="0"/>
                      <a:pt x="22" y="2"/>
                      <a:pt x="29" y="7"/>
                    </a:cubicBezTo>
                    <a:cubicBezTo>
                      <a:pt x="35" y="11"/>
                      <a:pt x="41" y="14"/>
                      <a:pt x="45" y="18"/>
                    </a:cubicBezTo>
                    <a:cubicBezTo>
                      <a:pt x="67" y="39"/>
                      <a:pt x="100" y="47"/>
                      <a:pt x="115" y="75"/>
                    </a:cubicBezTo>
                    <a:close/>
                  </a:path>
                </a:pathLst>
              </a:custGeom>
              <a:solidFill>
                <a:srgbClr val="E8A9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0" name="Freeform 42"/>
              <p:cNvSpPr/>
              <p:nvPr/>
            </p:nvSpPr>
            <p:spPr bwMode="auto">
              <a:xfrm>
                <a:off x="7659688" y="2535237"/>
                <a:ext cx="409575" cy="307975"/>
              </a:xfrm>
              <a:custGeom>
                <a:avLst/>
                <a:gdLst>
                  <a:gd name="T0" fmla="*/ 0 w 109"/>
                  <a:gd name="T1" fmla="*/ 6 h 82"/>
                  <a:gd name="T2" fmla="*/ 17 w 109"/>
                  <a:gd name="T3" fmla="*/ 4 h 82"/>
                  <a:gd name="T4" fmla="*/ 109 w 109"/>
                  <a:gd name="T5" fmla="*/ 82 h 82"/>
                  <a:gd name="T6" fmla="*/ 0 w 109"/>
                  <a:gd name="T7" fmla="*/ 6 h 82"/>
                </a:gdLst>
                <a:ahLst/>
                <a:cxnLst>
                  <a:cxn ang="0">
                    <a:pos x="T0" y="T1"/>
                  </a:cxn>
                  <a:cxn ang="0">
                    <a:pos x="T2" y="T3"/>
                  </a:cxn>
                  <a:cxn ang="0">
                    <a:pos x="T4" y="T5"/>
                  </a:cxn>
                  <a:cxn ang="0">
                    <a:pos x="T6" y="T7"/>
                  </a:cxn>
                </a:cxnLst>
                <a:rect l="0" t="0" r="r" b="b"/>
                <a:pathLst>
                  <a:path w="109" h="82">
                    <a:moveTo>
                      <a:pt x="0" y="6"/>
                    </a:moveTo>
                    <a:cubicBezTo>
                      <a:pt x="6" y="6"/>
                      <a:pt x="12" y="0"/>
                      <a:pt x="17" y="4"/>
                    </a:cubicBezTo>
                    <a:cubicBezTo>
                      <a:pt x="48" y="30"/>
                      <a:pt x="89" y="43"/>
                      <a:pt x="109" y="82"/>
                    </a:cubicBezTo>
                    <a:cubicBezTo>
                      <a:pt x="68" y="64"/>
                      <a:pt x="34" y="35"/>
                      <a:pt x="0" y="6"/>
                    </a:cubicBezTo>
                    <a:close/>
                  </a:path>
                </a:pathLst>
              </a:custGeom>
              <a:solidFill>
                <a:srgbClr val="DC9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1" name="Freeform 43"/>
              <p:cNvSpPr/>
              <p:nvPr/>
            </p:nvSpPr>
            <p:spPr bwMode="auto">
              <a:xfrm>
                <a:off x="7362826" y="2241550"/>
                <a:ext cx="271463" cy="225425"/>
              </a:xfrm>
              <a:custGeom>
                <a:avLst/>
                <a:gdLst>
                  <a:gd name="T0" fmla="*/ 0 w 72"/>
                  <a:gd name="T1" fmla="*/ 12 h 60"/>
                  <a:gd name="T2" fmla="*/ 15 w 72"/>
                  <a:gd name="T3" fmla="*/ 2 h 60"/>
                  <a:gd name="T4" fmla="*/ 72 w 72"/>
                  <a:gd name="T5" fmla="*/ 36 h 60"/>
                  <a:gd name="T6" fmla="*/ 45 w 72"/>
                  <a:gd name="T7" fmla="*/ 28 h 60"/>
                  <a:gd name="T8" fmla="*/ 60 w 72"/>
                  <a:gd name="T9" fmla="*/ 60 h 60"/>
                  <a:gd name="T10" fmla="*/ 28 w 72"/>
                  <a:gd name="T11" fmla="*/ 36 h 60"/>
                  <a:gd name="T12" fmla="*/ 0 w 72"/>
                  <a:gd name="T13" fmla="*/ 12 h 60"/>
                </a:gdLst>
                <a:ahLst/>
                <a:cxnLst>
                  <a:cxn ang="0">
                    <a:pos x="T0" y="T1"/>
                  </a:cxn>
                  <a:cxn ang="0">
                    <a:pos x="T2" y="T3"/>
                  </a:cxn>
                  <a:cxn ang="0">
                    <a:pos x="T4" y="T5"/>
                  </a:cxn>
                  <a:cxn ang="0">
                    <a:pos x="T6" y="T7"/>
                  </a:cxn>
                  <a:cxn ang="0">
                    <a:pos x="T8" y="T9"/>
                  </a:cxn>
                  <a:cxn ang="0">
                    <a:pos x="T10" y="T11"/>
                  </a:cxn>
                  <a:cxn ang="0">
                    <a:pos x="T12" y="T13"/>
                  </a:cxn>
                </a:cxnLst>
                <a:rect l="0" t="0" r="r" b="b"/>
                <a:pathLst>
                  <a:path w="72" h="60">
                    <a:moveTo>
                      <a:pt x="0" y="12"/>
                    </a:moveTo>
                    <a:cubicBezTo>
                      <a:pt x="1" y="2"/>
                      <a:pt x="13" y="0"/>
                      <a:pt x="15" y="2"/>
                    </a:cubicBezTo>
                    <a:cubicBezTo>
                      <a:pt x="32" y="16"/>
                      <a:pt x="62" y="10"/>
                      <a:pt x="72" y="36"/>
                    </a:cubicBezTo>
                    <a:cubicBezTo>
                      <a:pt x="64" y="33"/>
                      <a:pt x="55" y="31"/>
                      <a:pt x="45" y="28"/>
                    </a:cubicBezTo>
                    <a:cubicBezTo>
                      <a:pt x="47" y="42"/>
                      <a:pt x="62" y="47"/>
                      <a:pt x="60" y="60"/>
                    </a:cubicBezTo>
                    <a:cubicBezTo>
                      <a:pt x="45" y="58"/>
                      <a:pt x="41" y="41"/>
                      <a:pt x="28" y="36"/>
                    </a:cubicBezTo>
                    <a:cubicBezTo>
                      <a:pt x="19" y="28"/>
                      <a:pt x="10" y="20"/>
                      <a:pt x="0" y="12"/>
                    </a:cubicBezTo>
                    <a:close/>
                  </a:path>
                </a:pathLst>
              </a:custGeom>
              <a:solidFill>
                <a:srgbClr val="D98D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2" name="Freeform 44"/>
              <p:cNvSpPr/>
              <p:nvPr/>
            </p:nvSpPr>
            <p:spPr bwMode="auto">
              <a:xfrm>
                <a:off x="7467601" y="2376487"/>
                <a:ext cx="184150" cy="169863"/>
              </a:xfrm>
              <a:custGeom>
                <a:avLst/>
                <a:gdLst>
                  <a:gd name="T0" fmla="*/ 0 w 49"/>
                  <a:gd name="T1" fmla="*/ 0 h 45"/>
                  <a:gd name="T2" fmla="*/ 32 w 49"/>
                  <a:gd name="T3" fmla="*/ 24 h 45"/>
                  <a:gd name="T4" fmla="*/ 48 w 49"/>
                  <a:gd name="T5" fmla="*/ 45 h 45"/>
                  <a:gd name="T6" fmla="*/ 0 w 49"/>
                  <a:gd name="T7" fmla="*/ 0 h 45"/>
                </a:gdLst>
                <a:ahLst/>
                <a:cxnLst>
                  <a:cxn ang="0">
                    <a:pos x="T0" y="T1"/>
                  </a:cxn>
                  <a:cxn ang="0">
                    <a:pos x="T2" y="T3"/>
                  </a:cxn>
                  <a:cxn ang="0">
                    <a:pos x="T4" y="T5"/>
                  </a:cxn>
                  <a:cxn ang="0">
                    <a:pos x="T6" y="T7"/>
                  </a:cxn>
                </a:cxnLst>
                <a:rect l="0" t="0" r="r" b="b"/>
                <a:pathLst>
                  <a:path w="49" h="45">
                    <a:moveTo>
                      <a:pt x="0" y="0"/>
                    </a:moveTo>
                    <a:cubicBezTo>
                      <a:pt x="16" y="1"/>
                      <a:pt x="19" y="19"/>
                      <a:pt x="32" y="24"/>
                    </a:cubicBezTo>
                    <a:cubicBezTo>
                      <a:pt x="40" y="29"/>
                      <a:pt x="49" y="33"/>
                      <a:pt x="48" y="45"/>
                    </a:cubicBezTo>
                    <a:cubicBezTo>
                      <a:pt x="29" y="33"/>
                      <a:pt x="15" y="16"/>
                      <a:pt x="0" y="0"/>
                    </a:cubicBezTo>
                    <a:close/>
                  </a:path>
                </a:pathLst>
              </a:custGeom>
              <a:solidFill>
                <a:srgbClr val="DC9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3" name="Freeform 45"/>
              <p:cNvSpPr/>
              <p:nvPr/>
            </p:nvSpPr>
            <p:spPr bwMode="auto">
              <a:xfrm>
                <a:off x="7573963" y="2933700"/>
                <a:ext cx="1385888" cy="206375"/>
              </a:xfrm>
              <a:custGeom>
                <a:avLst/>
                <a:gdLst>
                  <a:gd name="T0" fmla="*/ 152 w 369"/>
                  <a:gd name="T1" fmla="*/ 7 h 55"/>
                  <a:gd name="T2" fmla="*/ 256 w 369"/>
                  <a:gd name="T3" fmla="*/ 15 h 55"/>
                  <a:gd name="T4" fmla="*/ 272 w 369"/>
                  <a:gd name="T5" fmla="*/ 18 h 55"/>
                  <a:gd name="T6" fmla="*/ 328 w 369"/>
                  <a:gd name="T7" fmla="*/ 8 h 55"/>
                  <a:gd name="T8" fmla="*/ 350 w 369"/>
                  <a:gd name="T9" fmla="*/ 12 h 55"/>
                  <a:gd name="T10" fmla="*/ 369 w 369"/>
                  <a:gd name="T11" fmla="*/ 21 h 55"/>
                  <a:gd name="T12" fmla="*/ 361 w 369"/>
                  <a:gd name="T13" fmla="*/ 42 h 55"/>
                  <a:gd name="T14" fmla="*/ 350 w 369"/>
                  <a:gd name="T15" fmla="*/ 51 h 55"/>
                  <a:gd name="T16" fmla="*/ 325 w 369"/>
                  <a:gd name="T17" fmla="*/ 51 h 55"/>
                  <a:gd name="T18" fmla="*/ 285 w 369"/>
                  <a:gd name="T19" fmla="*/ 50 h 55"/>
                  <a:gd name="T20" fmla="*/ 277 w 369"/>
                  <a:gd name="T21" fmla="*/ 50 h 55"/>
                  <a:gd name="T22" fmla="*/ 256 w 369"/>
                  <a:gd name="T23" fmla="*/ 47 h 55"/>
                  <a:gd name="T24" fmla="*/ 221 w 369"/>
                  <a:gd name="T25" fmla="*/ 38 h 55"/>
                  <a:gd name="T26" fmla="*/ 184 w 369"/>
                  <a:gd name="T27" fmla="*/ 44 h 55"/>
                  <a:gd name="T28" fmla="*/ 155 w 369"/>
                  <a:gd name="T29" fmla="*/ 40 h 55"/>
                  <a:gd name="T30" fmla="*/ 139 w 369"/>
                  <a:gd name="T31" fmla="*/ 53 h 55"/>
                  <a:gd name="T32" fmla="*/ 122 w 369"/>
                  <a:gd name="T33" fmla="*/ 47 h 55"/>
                  <a:gd name="T34" fmla="*/ 86 w 369"/>
                  <a:gd name="T35" fmla="*/ 38 h 55"/>
                  <a:gd name="T36" fmla="*/ 58 w 369"/>
                  <a:gd name="T37" fmla="*/ 36 h 55"/>
                  <a:gd name="T38" fmla="*/ 47 w 369"/>
                  <a:gd name="T39" fmla="*/ 39 h 55"/>
                  <a:gd name="T40" fmla="*/ 19 w 369"/>
                  <a:gd name="T41" fmla="*/ 46 h 55"/>
                  <a:gd name="T42" fmla="*/ 1 w 369"/>
                  <a:gd name="T43" fmla="*/ 27 h 55"/>
                  <a:gd name="T44" fmla="*/ 47 w 369"/>
                  <a:gd name="T45" fmla="*/ 3 h 55"/>
                  <a:gd name="T46" fmla="*/ 133 w 369"/>
                  <a:gd name="T47" fmla="*/ 9 h 55"/>
                  <a:gd name="T48" fmla="*/ 144 w 369"/>
                  <a:gd name="T49" fmla="*/ 8 h 55"/>
                  <a:gd name="T50" fmla="*/ 152 w 369"/>
                  <a:gd name="T51" fmla="*/ 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9" h="55">
                    <a:moveTo>
                      <a:pt x="152" y="7"/>
                    </a:moveTo>
                    <a:cubicBezTo>
                      <a:pt x="185" y="30"/>
                      <a:pt x="220" y="24"/>
                      <a:pt x="256" y="15"/>
                    </a:cubicBezTo>
                    <a:cubicBezTo>
                      <a:pt x="260" y="21"/>
                      <a:pt x="266" y="19"/>
                      <a:pt x="272" y="18"/>
                    </a:cubicBezTo>
                    <a:cubicBezTo>
                      <a:pt x="290" y="14"/>
                      <a:pt x="309" y="11"/>
                      <a:pt x="328" y="8"/>
                    </a:cubicBezTo>
                    <a:cubicBezTo>
                      <a:pt x="334" y="14"/>
                      <a:pt x="343" y="11"/>
                      <a:pt x="350" y="12"/>
                    </a:cubicBezTo>
                    <a:cubicBezTo>
                      <a:pt x="358" y="12"/>
                      <a:pt x="366" y="11"/>
                      <a:pt x="369" y="21"/>
                    </a:cubicBezTo>
                    <a:cubicBezTo>
                      <a:pt x="368" y="29"/>
                      <a:pt x="357" y="32"/>
                      <a:pt x="361" y="42"/>
                    </a:cubicBezTo>
                    <a:cubicBezTo>
                      <a:pt x="359" y="47"/>
                      <a:pt x="355" y="49"/>
                      <a:pt x="350" y="51"/>
                    </a:cubicBezTo>
                    <a:cubicBezTo>
                      <a:pt x="341" y="53"/>
                      <a:pt x="333" y="53"/>
                      <a:pt x="325" y="51"/>
                    </a:cubicBezTo>
                    <a:cubicBezTo>
                      <a:pt x="312" y="48"/>
                      <a:pt x="299" y="48"/>
                      <a:pt x="285" y="50"/>
                    </a:cubicBezTo>
                    <a:cubicBezTo>
                      <a:pt x="282" y="51"/>
                      <a:pt x="280" y="51"/>
                      <a:pt x="277" y="50"/>
                    </a:cubicBezTo>
                    <a:cubicBezTo>
                      <a:pt x="270" y="47"/>
                      <a:pt x="261" y="50"/>
                      <a:pt x="256" y="47"/>
                    </a:cubicBezTo>
                    <a:cubicBezTo>
                      <a:pt x="245" y="40"/>
                      <a:pt x="232" y="42"/>
                      <a:pt x="221" y="38"/>
                    </a:cubicBezTo>
                    <a:cubicBezTo>
                      <a:pt x="209" y="33"/>
                      <a:pt x="195" y="35"/>
                      <a:pt x="184" y="44"/>
                    </a:cubicBezTo>
                    <a:cubicBezTo>
                      <a:pt x="176" y="34"/>
                      <a:pt x="167" y="26"/>
                      <a:pt x="155" y="40"/>
                    </a:cubicBezTo>
                    <a:cubicBezTo>
                      <a:pt x="151" y="46"/>
                      <a:pt x="141" y="44"/>
                      <a:pt x="139" y="53"/>
                    </a:cubicBezTo>
                    <a:cubicBezTo>
                      <a:pt x="132" y="55"/>
                      <a:pt x="128" y="49"/>
                      <a:pt x="122" y="47"/>
                    </a:cubicBezTo>
                    <a:cubicBezTo>
                      <a:pt x="110" y="43"/>
                      <a:pt x="97" y="47"/>
                      <a:pt x="86" y="38"/>
                    </a:cubicBezTo>
                    <a:cubicBezTo>
                      <a:pt x="77" y="33"/>
                      <a:pt x="68" y="34"/>
                      <a:pt x="58" y="36"/>
                    </a:cubicBezTo>
                    <a:cubicBezTo>
                      <a:pt x="54" y="37"/>
                      <a:pt x="51" y="38"/>
                      <a:pt x="47" y="39"/>
                    </a:cubicBezTo>
                    <a:cubicBezTo>
                      <a:pt x="37" y="40"/>
                      <a:pt x="30" y="48"/>
                      <a:pt x="19" y="46"/>
                    </a:cubicBezTo>
                    <a:cubicBezTo>
                      <a:pt x="9" y="43"/>
                      <a:pt x="0" y="40"/>
                      <a:pt x="1" y="27"/>
                    </a:cubicBezTo>
                    <a:cubicBezTo>
                      <a:pt x="11" y="8"/>
                      <a:pt x="29" y="6"/>
                      <a:pt x="47" y="3"/>
                    </a:cubicBezTo>
                    <a:cubicBezTo>
                      <a:pt x="76" y="1"/>
                      <a:pt x="105" y="0"/>
                      <a:pt x="133" y="9"/>
                    </a:cubicBezTo>
                    <a:cubicBezTo>
                      <a:pt x="137" y="10"/>
                      <a:pt x="140" y="10"/>
                      <a:pt x="144" y="8"/>
                    </a:cubicBezTo>
                    <a:cubicBezTo>
                      <a:pt x="146" y="7"/>
                      <a:pt x="149" y="7"/>
                      <a:pt x="152" y="7"/>
                    </a:cubicBezTo>
                    <a:close/>
                  </a:path>
                </a:pathLst>
              </a:custGeom>
              <a:solidFill>
                <a:srgbClr val="D98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4" name="Freeform 46"/>
              <p:cNvSpPr/>
              <p:nvPr/>
            </p:nvSpPr>
            <p:spPr bwMode="auto">
              <a:xfrm>
                <a:off x="7126288" y="2930525"/>
                <a:ext cx="638175" cy="966788"/>
              </a:xfrm>
              <a:custGeom>
                <a:avLst/>
                <a:gdLst>
                  <a:gd name="T0" fmla="*/ 163 w 170"/>
                  <a:gd name="T1" fmla="*/ 9 h 257"/>
                  <a:gd name="T2" fmla="*/ 123 w 170"/>
                  <a:gd name="T3" fmla="*/ 29 h 257"/>
                  <a:gd name="T4" fmla="*/ 108 w 170"/>
                  <a:gd name="T5" fmla="*/ 61 h 257"/>
                  <a:gd name="T6" fmla="*/ 56 w 170"/>
                  <a:gd name="T7" fmla="*/ 136 h 257"/>
                  <a:gd name="T8" fmla="*/ 40 w 170"/>
                  <a:gd name="T9" fmla="*/ 203 h 257"/>
                  <a:gd name="T10" fmla="*/ 35 w 170"/>
                  <a:gd name="T11" fmla="*/ 227 h 257"/>
                  <a:gd name="T12" fmla="*/ 20 w 170"/>
                  <a:gd name="T13" fmla="*/ 256 h 257"/>
                  <a:gd name="T14" fmla="*/ 7 w 170"/>
                  <a:gd name="T15" fmla="*/ 255 h 257"/>
                  <a:gd name="T16" fmla="*/ 3 w 170"/>
                  <a:gd name="T17" fmla="*/ 244 h 257"/>
                  <a:gd name="T18" fmla="*/ 22 w 170"/>
                  <a:gd name="T19" fmla="*/ 160 h 257"/>
                  <a:gd name="T20" fmla="*/ 23 w 170"/>
                  <a:gd name="T21" fmla="*/ 139 h 257"/>
                  <a:gd name="T22" fmla="*/ 23 w 170"/>
                  <a:gd name="T23" fmla="*/ 133 h 257"/>
                  <a:gd name="T24" fmla="*/ 34 w 170"/>
                  <a:gd name="T25" fmla="*/ 117 h 257"/>
                  <a:gd name="T26" fmla="*/ 102 w 170"/>
                  <a:gd name="T27" fmla="*/ 21 h 257"/>
                  <a:gd name="T28" fmla="*/ 163 w 170"/>
                  <a:gd name="T29" fmla="*/ 0 h 257"/>
                  <a:gd name="T30" fmla="*/ 163 w 170"/>
                  <a:gd name="T31" fmla="*/ 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0" h="257">
                    <a:moveTo>
                      <a:pt x="163" y="9"/>
                    </a:moveTo>
                    <a:cubicBezTo>
                      <a:pt x="149" y="13"/>
                      <a:pt x="133" y="16"/>
                      <a:pt x="123" y="29"/>
                    </a:cubicBezTo>
                    <a:cubicBezTo>
                      <a:pt x="123" y="42"/>
                      <a:pt x="118" y="53"/>
                      <a:pt x="108" y="61"/>
                    </a:cubicBezTo>
                    <a:cubicBezTo>
                      <a:pt x="91" y="87"/>
                      <a:pt x="68" y="108"/>
                      <a:pt x="56" y="136"/>
                    </a:cubicBezTo>
                    <a:cubicBezTo>
                      <a:pt x="47" y="158"/>
                      <a:pt x="40" y="180"/>
                      <a:pt x="40" y="203"/>
                    </a:cubicBezTo>
                    <a:cubicBezTo>
                      <a:pt x="40" y="212"/>
                      <a:pt x="38" y="219"/>
                      <a:pt x="35" y="227"/>
                    </a:cubicBezTo>
                    <a:cubicBezTo>
                      <a:pt x="30" y="237"/>
                      <a:pt x="37" y="252"/>
                      <a:pt x="20" y="256"/>
                    </a:cubicBezTo>
                    <a:cubicBezTo>
                      <a:pt x="16" y="257"/>
                      <a:pt x="11" y="257"/>
                      <a:pt x="7" y="255"/>
                    </a:cubicBezTo>
                    <a:cubicBezTo>
                      <a:pt x="2" y="253"/>
                      <a:pt x="0" y="249"/>
                      <a:pt x="3" y="244"/>
                    </a:cubicBezTo>
                    <a:cubicBezTo>
                      <a:pt x="12" y="217"/>
                      <a:pt x="19" y="189"/>
                      <a:pt x="22" y="160"/>
                    </a:cubicBezTo>
                    <a:cubicBezTo>
                      <a:pt x="22" y="153"/>
                      <a:pt x="24" y="146"/>
                      <a:pt x="23" y="139"/>
                    </a:cubicBezTo>
                    <a:cubicBezTo>
                      <a:pt x="23" y="137"/>
                      <a:pt x="23" y="135"/>
                      <a:pt x="23" y="133"/>
                    </a:cubicBezTo>
                    <a:cubicBezTo>
                      <a:pt x="30" y="130"/>
                      <a:pt x="33" y="123"/>
                      <a:pt x="34" y="117"/>
                    </a:cubicBezTo>
                    <a:cubicBezTo>
                      <a:pt x="45" y="76"/>
                      <a:pt x="71" y="46"/>
                      <a:pt x="102" y="21"/>
                    </a:cubicBezTo>
                    <a:cubicBezTo>
                      <a:pt x="119" y="7"/>
                      <a:pt x="141" y="1"/>
                      <a:pt x="163" y="0"/>
                    </a:cubicBezTo>
                    <a:cubicBezTo>
                      <a:pt x="170" y="2"/>
                      <a:pt x="170" y="2"/>
                      <a:pt x="163" y="9"/>
                    </a:cubicBezTo>
                    <a:close/>
                  </a:path>
                </a:pathLst>
              </a:custGeom>
              <a:solidFill>
                <a:srgbClr val="F1D9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5" name="Freeform 47"/>
              <p:cNvSpPr/>
              <p:nvPr/>
            </p:nvSpPr>
            <p:spPr bwMode="auto">
              <a:xfrm>
                <a:off x="7739063" y="2900362"/>
                <a:ext cx="374650" cy="96838"/>
              </a:xfrm>
              <a:custGeom>
                <a:avLst/>
                <a:gdLst>
                  <a:gd name="T0" fmla="*/ 0 w 100"/>
                  <a:gd name="T1" fmla="*/ 17 h 26"/>
                  <a:gd name="T2" fmla="*/ 0 w 100"/>
                  <a:gd name="T3" fmla="*/ 8 h 26"/>
                  <a:gd name="T4" fmla="*/ 79 w 100"/>
                  <a:gd name="T5" fmla="*/ 12 h 26"/>
                  <a:gd name="T6" fmla="*/ 100 w 100"/>
                  <a:gd name="T7" fmla="*/ 17 h 26"/>
                  <a:gd name="T8" fmla="*/ 70 w 100"/>
                  <a:gd name="T9" fmla="*/ 16 h 26"/>
                  <a:gd name="T10" fmla="*/ 0 w 100"/>
                  <a:gd name="T11" fmla="*/ 17 h 26"/>
                </a:gdLst>
                <a:ahLst/>
                <a:cxnLst>
                  <a:cxn ang="0">
                    <a:pos x="T0" y="T1"/>
                  </a:cxn>
                  <a:cxn ang="0">
                    <a:pos x="T2" y="T3"/>
                  </a:cxn>
                  <a:cxn ang="0">
                    <a:pos x="T4" y="T5"/>
                  </a:cxn>
                  <a:cxn ang="0">
                    <a:pos x="T6" y="T7"/>
                  </a:cxn>
                  <a:cxn ang="0">
                    <a:pos x="T8" y="T9"/>
                  </a:cxn>
                  <a:cxn ang="0">
                    <a:pos x="T10" y="T11"/>
                  </a:cxn>
                </a:cxnLst>
                <a:rect l="0" t="0" r="r" b="b"/>
                <a:pathLst>
                  <a:path w="100" h="26">
                    <a:moveTo>
                      <a:pt x="0" y="17"/>
                    </a:moveTo>
                    <a:cubicBezTo>
                      <a:pt x="1" y="14"/>
                      <a:pt x="5" y="11"/>
                      <a:pt x="0" y="8"/>
                    </a:cubicBezTo>
                    <a:cubicBezTo>
                      <a:pt x="27" y="0"/>
                      <a:pt x="53" y="5"/>
                      <a:pt x="79" y="12"/>
                    </a:cubicBezTo>
                    <a:cubicBezTo>
                      <a:pt x="86" y="13"/>
                      <a:pt x="93" y="15"/>
                      <a:pt x="100" y="17"/>
                    </a:cubicBezTo>
                    <a:cubicBezTo>
                      <a:pt x="90" y="26"/>
                      <a:pt x="80" y="16"/>
                      <a:pt x="70" y="16"/>
                    </a:cubicBezTo>
                    <a:cubicBezTo>
                      <a:pt x="47" y="17"/>
                      <a:pt x="23" y="17"/>
                      <a:pt x="0" y="17"/>
                    </a:cubicBezTo>
                    <a:close/>
                  </a:path>
                </a:pathLst>
              </a:custGeom>
              <a:solidFill>
                <a:srgbClr val="F6C3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6" name="Freeform 48"/>
              <p:cNvSpPr/>
              <p:nvPr/>
            </p:nvSpPr>
            <p:spPr bwMode="auto">
              <a:xfrm>
                <a:off x="7077076" y="3848100"/>
                <a:ext cx="1266825" cy="635000"/>
              </a:xfrm>
              <a:custGeom>
                <a:avLst/>
                <a:gdLst>
                  <a:gd name="T0" fmla="*/ 16 w 337"/>
                  <a:gd name="T1" fmla="*/ 0 h 169"/>
                  <a:gd name="T2" fmla="*/ 20 w 337"/>
                  <a:gd name="T3" fmla="*/ 9 h 169"/>
                  <a:gd name="T4" fmla="*/ 15 w 337"/>
                  <a:gd name="T5" fmla="*/ 42 h 169"/>
                  <a:gd name="T6" fmla="*/ 66 w 337"/>
                  <a:gd name="T7" fmla="*/ 143 h 169"/>
                  <a:gd name="T8" fmla="*/ 80 w 337"/>
                  <a:gd name="T9" fmla="*/ 145 h 169"/>
                  <a:gd name="T10" fmla="*/ 121 w 337"/>
                  <a:gd name="T11" fmla="*/ 149 h 169"/>
                  <a:gd name="T12" fmla="*/ 141 w 337"/>
                  <a:gd name="T13" fmla="*/ 141 h 169"/>
                  <a:gd name="T14" fmla="*/ 264 w 337"/>
                  <a:gd name="T15" fmla="*/ 144 h 169"/>
                  <a:gd name="T16" fmla="*/ 332 w 337"/>
                  <a:gd name="T17" fmla="*/ 152 h 169"/>
                  <a:gd name="T18" fmla="*/ 336 w 337"/>
                  <a:gd name="T19" fmla="*/ 160 h 169"/>
                  <a:gd name="T20" fmla="*/ 296 w 337"/>
                  <a:gd name="T21" fmla="*/ 156 h 169"/>
                  <a:gd name="T22" fmla="*/ 146 w 337"/>
                  <a:gd name="T23" fmla="*/ 167 h 169"/>
                  <a:gd name="T24" fmla="*/ 96 w 337"/>
                  <a:gd name="T25" fmla="*/ 168 h 169"/>
                  <a:gd name="T26" fmla="*/ 9 w 337"/>
                  <a:gd name="T27" fmla="*/ 105 h 169"/>
                  <a:gd name="T28" fmla="*/ 1 w 337"/>
                  <a:gd name="T29" fmla="*/ 92 h 169"/>
                  <a:gd name="T30" fmla="*/ 16 w 337"/>
                  <a:gd name="T31"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7" h="169">
                    <a:moveTo>
                      <a:pt x="16" y="0"/>
                    </a:moveTo>
                    <a:cubicBezTo>
                      <a:pt x="16" y="4"/>
                      <a:pt x="17" y="7"/>
                      <a:pt x="20" y="9"/>
                    </a:cubicBezTo>
                    <a:cubicBezTo>
                      <a:pt x="22" y="20"/>
                      <a:pt x="17" y="31"/>
                      <a:pt x="15" y="42"/>
                    </a:cubicBezTo>
                    <a:cubicBezTo>
                      <a:pt x="7" y="83"/>
                      <a:pt x="30" y="122"/>
                      <a:pt x="66" y="143"/>
                    </a:cubicBezTo>
                    <a:cubicBezTo>
                      <a:pt x="71" y="145"/>
                      <a:pt x="75" y="146"/>
                      <a:pt x="80" y="145"/>
                    </a:cubicBezTo>
                    <a:cubicBezTo>
                      <a:pt x="94" y="143"/>
                      <a:pt x="107" y="149"/>
                      <a:pt x="121" y="149"/>
                    </a:cubicBezTo>
                    <a:cubicBezTo>
                      <a:pt x="129" y="149"/>
                      <a:pt x="135" y="147"/>
                      <a:pt x="141" y="141"/>
                    </a:cubicBezTo>
                    <a:cubicBezTo>
                      <a:pt x="182" y="156"/>
                      <a:pt x="222" y="152"/>
                      <a:pt x="264" y="144"/>
                    </a:cubicBezTo>
                    <a:cubicBezTo>
                      <a:pt x="287" y="140"/>
                      <a:pt x="310" y="140"/>
                      <a:pt x="332" y="152"/>
                    </a:cubicBezTo>
                    <a:cubicBezTo>
                      <a:pt x="335" y="154"/>
                      <a:pt x="337" y="156"/>
                      <a:pt x="336" y="160"/>
                    </a:cubicBezTo>
                    <a:cubicBezTo>
                      <a:pt x="322" y="165"/>
                      <a:pt x="310" y="154"/>
                      <a:pt x="296" y="156"/>
                    </a:cubicBezTo>
                    <a:cubicBezTo>
                      <a:pt x="246" y="160"/>
                      <a:pt x="196" y="164"/>
                      <a:pt x="146" y="167"/>
                    </a:cubicBezTo>
                    <a:cubicBezTo>
                      <a:pt x="130" y="169"/>
                      <a:pt x="113" y="168"/>
                      <a:pt x="96" y="168"/>
                    </a:cubicBezTo>
                    <a:cubicBezTo>
                      <a:pt x="58" y="160"/>
                      <a:pt x="31" y="136"/>
                      <a:pt x="9" y="105"/>
                    </a:cubicBezTo>
                    <a:cubicBezTo>
                      <a:pt x="6" y="101"/>
                      <a:pt x="4" y="96"/>
                      <a:pt x="1" y="92"/>
                    </a:cubicBezTo>
                    <a:cubicBezTo>
                      <a:pt x="0" y="60"/>
                      <a:pt x="0" y="29"/>
                      <a:pt x="16" y="0"/>
                    </a:cubicBezTo>
                    <a:close/>
                  </a:path>
                </a:pathLst>
              </a:custGeom>
              <a:solidFill>
                <a:srgbClr val="F2BF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7" name="Freeform 49"/>
              <p:cNvSpPr/>
              <p:nvPr/>
            </p:nvSpPr>
            <p:spPr bwMode="auto">
              <a:xfrm>
                <a:off x="8355013" y="4235450"/>
                <a:ext cx="1141413" cy="241300"/>
              </a:xfrm>
              <a:custGeom>
                <a:avLst/>
                <a:gdLst>
                  <a:gd name="T0" fmla="*/ 304 w 304"/>
                  <a:gd name="T1" fmla="*/ 5 h 64"/>
                  <a:gd name="T2" fmla="*/ 204 w 304"/>
                  <a:gd name="T3" fmla="*/ 58 h 64"/>
                  <a:gd name="T4" fmla="*/ 180 w 304"/>
                  <a:gd name="T5" fmla="*/ 57 h 64"/>
                  <a:gd name="T6" fmla="*/ 79 w 304"/>
                  <a:gd name="T7" fmla="*/ 57 h 64"/>
                  <a:gd name="T8" fmla="*/ 4 w 304"/>
                  <a:gd name="T9" fmla="*/ 64 h 64"/>
                  <a:gd name="T10" fmla="*/ 0 w 304"/>
                  <a:gd name="T11" fmla="*/ 60 h 64"/>
                  <a:gd name="T12" fmla="*/ 22 w 304"/>
                  <a:gd name="T13" fmla="*/ 34 h 64"/>
                  <a:gd name="T14" fmla="*/ 68 w 304"/>
                  <a:gd name="T15" fmla="*/ 43 h 64"/>
                  <a:gd name="T16" fmla="*/ 217 w 304"/>
                  <a:gd name="T17" fmla="*/ 43 h 64"/>
                  <a:gd name="T18" fmla="*/ 266 w 304"/>
                  <a:gd name="T19" fmla="*/ 28 h 64"/>
                  <a:gd name="T20" fmla="*/ 295 w 304"/>
                  <a:gd name="T21" fmla="*/ 0 h 64"/>
                  <a:gd name="T22" fmla="*/ 304 w 304"/>
                  <a:gd name="T23"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4" h="64">
                    <a:moveTo>
                      <a:pt x="304" y="5"/>
                    </a:moveTo>
                    <a:cubicBezTo>
                      <a:pt x="286" y="42"/>
                      <a:pt x="241" y="64"/>
                      <a:pt x="204" y="58"/>
                    </a:cubicBezTo>
                    <a:cubicBezTo>
                      <a:pt x="196" y="57"/>
                      <a:pt x="188" y="57"/>
                      <a:pt x="180" y="57"/>
                    </a:cubicBezTo>
                    <a:cubicBezTo>
                      <a:pt x="146" y="57"/>
                      <a:pt x="113" y="58"/>
                      <a:pt x="79" y="57"/>
                    </a:cubicBezTo>
                    <a:cubicBezTo>
                      <a:pt x="54" y="56"/>
                      <a:pt x="28" y="47"/>
                      <a:pt x="4" y="64"/>
                    </a:cubicBezTo>
                    <a:cubicBezTo>
                      <a:pt x="4" y="64"/>
                      <a:pt x="2" y="61"/>
                      <a:pt x="0" y="60"/>
                    </a:cubicBezTo>
                    <a:cubicBezTo>
                      <a:pt x="9" y="53"/>
                      <a:pt x="4" y="35"/>
                      <a:pt x="22" y="34"/>
                    </a:cubicBezTo>
                    <a:cubicBezTo>
                      <a:pt x="37" y="39"/>
                      <a:pt x="53" y="42"/>
                      <a:pt x="68" y="43"/>
                    </a:cubicBezTo>
                    <a:cubicBezTo>
                      <a:pt x="118" y="44"/>
                      <a:pt x="168" y="47"/>
                      <a:pt x="217" y="43"/>
                    </a:cubicBezTo>
                    <a:cubicBezTo>
                      <a:pt x="234" y="42"/>
                      <a:pt x="252" y="40"/>
                      <a:pt x="266" y="28"/>
                    </a:cubicBezTo>
                    <a:cubicBezTo>
                      <a:pt x="278" y="22"/>
                      <a:pt x="282" y="6"/>
                      <a:pt x="295" y="0"/>
                    </a:cubicBezTo>
                    <a:cubicBezTo>
                      <a:pt x="299" y="0"/>
                      <a:pt x="302" y="2"/>
                      <a:pt x="304" y="5"/>
                    </a:cubicBezTo>
                    <a:close/>
                  </a:path>
                </a:pathLst>
              </a:custGeom>
              <a:solidFill>
                <a:srgbClr val="F1B0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8" name="Freeform 50"/>
              <p:cNvSpPr/>
              <p:nvPr/>
            </p:nvSpPr>
            <p:spPr bwMode="auto">
              <a:xfrm>
                <a:off x="8204201" y="4268787"/>
                <a:ext cx="222250" cy="192088"/>
              </a:xfrm>
              <a:custGeom>
                <a:avLst/>
                <a:gdLst>
                  <a:gd name="T0" fmla="*/ 56 w 59"/>
                  <a:gd name="T1" fmla="*/ 28 h 51"/>
                  <a:gd name="T2" fmla="*/ 40 w 59"/>
                  <a:gd name="T3" fmla="*/ 51 h 51"/>
                  <a:gd name="T4" fmla="*/ 36 w 59"/>
                  <a:gd name="T5" fmla="*/ 48 h 51"/>
                  <a:gd name="T6" fmla="*/ 32 w 59"/>
                  <a:gd name="T7" fmla="*/ 44 h 51"/>
                  <a:gd name="T8" fmla="*/ 0 w 59"/>
                  <a:gd name="T9" fmla="*/ 7 h 51"/>
                  <a:gd name="T10" fmla="*/ 43 w 59"/>
                  <a:gd name="T11" fmla="*/ 26 h 51"/>
                  <a:gd name="T12" fmla="*/ 58 w 59"/>
                  <a:gd name="T13" fmla="*/ 17 h 51"/>
                  <a:gd name="T14" fmla="*/ 56 w 59"/>
                  <a:gd name="T15" fmla="*/ 28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51">
                    <a:moveTo>
                      <a:pt x="56" y="28"/>
                    </a:moveTo>
                    <a:cubicBezTo>
                      <a:pt x="55" y="38"/>
                      <a:pt x="51" y="47"/>
                      <a:pt x="40" y="51"/>
                    </a:cubicBezTo>
                    <a:cubicBezTo>
                      <a:pt x="39" y="50"/>
                      <a:pt x="38" y="49"/>
                      <a:pt x="36" y="48"/>
                    </a:cubicBezTo>
                    <a:cubicBezTo>
                      <a:pt x="35" y="47"/>
                      <a:pt x="33" y="45"/>
                      <a:pt x="32" y="44"/>
                    </a:cubicBezTo>
                    <a:cubicBezTo>
                      <a:pt x="22" y="31"/>
                      <a:pt x="8" y="22"/>
                      <a:pt x="0" y="7"/>
                    </a:cubicBezTo>
                    <a:cubicBezTo>
                      <a:pt x="20" y="0"/>
                      <a:pt x="30" y="14"/>
                      <a:pt x="43" y="26"/>
                    </a:cubicBezTo>
                    <a:cubicBezTo>
                      <a:pt x="47" y="24"/>
                      <a:pt x="47" y="11"/>
                      <a:pt x="58" y="17"/>
                    </a:cubicBezTo>
                    <a:cubicBezTo>
                      <a:pt x="59" y="21"/>
                      <a:pt x="59" y="25"/>
                      <a:pt x="56" y="28"/>
                    </a:cubicBezTo>
                    <a:close/>
                  </a:path>
                </a:pathLst>
              </a:custGeom>
              <a:solidFill>
                <a:srgbClr val="B87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9" name="Freeform 51"/>
              <p:cNvSpPr/>
              <p:nvPr/>
            </p:nvSpPr>
            <p:spPr bwMode="auto">
              <a:xfrm>
                <a:off x="9031288" y="2941637"/>
                <a:ext cx="434975" cy="665163"/>
              </a:xfrm>
              <a:custGeom>
                <a:avLst/>
                <a:gdLst>
                  <a:gd name="T0" fmla="*/ 0 w 116"/>
                  <a:gd name="T1" fmla="*/ 9 h 177"/>
                  <a:gd name="T2" fmla="*/ 50 w 116"/>
                  <a:gd name="T3" fmla="*/ 20 h 177"/>
                  <a:gd name="T4" fmla="*/ 104 w 116"/>
                  <a:gd name="T5" fmla="*/ 78 h 177"/>
                  <a:gd name="T6" fmla="*/ 112 w 116"/>
                  <a:gd name="T7" fmla="*/ 141 h 177"/>
                  <a:gd name="T8" fmla="*/ 114 w 116"/>
                  <a:gd name="T9" fmla="*/ 166 h 177"/>
                  <a:gd name="T10" fmla="*/ 103 w 116"/>
                  <a:gd name="T11" fmla="*/ 176 h 177"/>
                  <a:gd name="T12" fmla="*/ 88 w 116"/>
                  <a:gd name="T13" fmla="*/ 144 h 177"/>
                  <a:gd name="T14" fmla="*/ 79 w 116"/>
                  <a:gd name="T15" fmla="*/ 106 h 177"/>
                  <a:gd name="T16" fmla="*/ 72 w 116"/>
                  <a:gd name="T17" fmla="*/ 82 h 177"/>
                  <a:gd name="T18" fmla="*/ 62 w 116"/>
                  <a:gd name="T19" fmla="*/ 61 h 177"/>
                  <a:gd name="T20" fmla="*/ 29 w 116"/>
                  <a:gd name="T21" fmla="*/ 23 h 177"/>
                  <a:gd name="T22" fmla="*/ 0 w 116"/>
                  <a:gd name="T23" fmla="*/ 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 h="177">
                    <a:moveTo>
                      <a:pt x="0" y="9"/>
                    </a:moveTo>
                    <a:cubicBezTo>
                      <a:pt x="19" y="0"/>
                      <a:pt x="36" y="11"/>
                      <a:pt x="50" y="20"/>
                    </a:cubicBezTo>
                    <a:cubicBezTo>
                      <a:pt x="73" y="33"/>
                      <a:pt x="94" y="51"/>
                      <a:pt x="104" y="78"/>
                    </a:cubicBezTo>
                    <a:cubicBezTo>
                      <a:pt x="107" y="99"/>
                      <a:pt x="109" y="120"/>
                      <a:pt x="112" y="141"/>
                    </a:cubicBezTo>
                    <a:cubicBezTo>
                      <a:pt x="116" y="149"/>
                      <a:pt x="113" y="158"/>
                      <a:pt x="114" y="166"/>
                    </a:cubicBezTo>
                    <a:cubicBezTo>
                      <a:pt x="114" y="174"/>
                      <a:pt x="110" y="177"/>
                      <a:pt x="103" y="176"/>
                    </a:cubicBezTo>
                    <a:cubicBezTo>
                      <a:pt x="91" y="168"/>
                      <a:pt x="94" y="154"/>
                      <a:pt x="88" y="144"/>
                    </a:cubicBezTo>
                    <a:cubicBezTo>
                      <a:pt x="81" y="132"/>
                      <a:pt x="78" y="120"/>
                      <a:pt x="79" y="106"/>
                    </a:cubicBezTo>
                    <a:cubicBezTo>
                      <a:pt x="79" y="98"/>
                      <a:pt x="77" y="89"/>
                      <a:pt x="72" y="82"/>
                    </a:cubicBezTo>
                    <a:cubicBezTo>
                      <a:pt x="68" y="75"/>
                      <a:pt x="62" y="69"/>
                      <a:pt x="62" y="61"/>
                    </a:cubicBezTo>
                    <a:cubicBezTo>
                      <a:pt x="61" y="39"/>
                      <a:pt x="46" y="31"/>
                      <a:pt x="29" y="23"/>
                    </a:cubicBezTo>
                    <a:cubicBezTo>
                      <a:pt x="20" y="18"/>
                      <a:pt x="8" y="18"/>
                      <a:pt x="0" y="9"/>
                    </a:cubicBezTo>
                    <a:close/>
                  </a:path>
                </a:pathLst>
              </a:custGeom>
              <a:solidFill>
                <a:srgbClr val="F6DB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40" name="Freeform 52"/>
              <p:cNvSpPr/>
              <p:nvPr/>
            </p:nvSpPr>
            <p:spPr bwMode="auto">
              <a:xfrm>
                <a:off x="9394826" y="3471862"/>
                <a:ext cx="165100" cy="782638"/>
              </a:xfrm>
              <a:custGeom>
                <a:avLst/>
                <a:gdLst>
                  <a:gd name="T0" fmla="*/ 3 w 44"/>
                  <a:gd name="T1" fmla="*/ 32 h 208"/>
                  <a:gd name="T2" fmla="*/ 15 w 44"/>
                  <a:gd name="T3" fmla="*/ 21 h 208"/>
                  <a:gd name="T4" fmla="*/ 15 w 44"/>
                  <a:gd name="T5" fmla="*/ 0 h 208"/>
                  <a:gd name="T6" fmla="*/ 29 w 44"/>
                  <a:gd name="T7" fmla="*/ 79 h 208"/>
                  <a:gd name="T8" fmla="*/ 43 w 44"/>
                  <a:gd name="T9" fmla="*/ 158 h 208"/>
                  <a:gd name="T10" fmla="*/ 27 w 44"/>
                  <a:gd name="T11" fmla="*/ 208 h 208"/>
                  <a:gd name="T12" fmla="*/ 19 w 44"/>
                  <a:gd name="T13" fmla="*/ 204 h 208"/>
                  <a:gd name="T14" fmla="*/ 27 w 44"/>
                  <a:gd name="T15" fmla="*/ 164 h 208"/>
                  <a:gd name="T16" fmla="*/ 27 w 44"/>
                  <a:gd name="T17" fmla="*/ 135 h 208"/>
                  <a:gd name="T18" fmla="*/ 6 w 44"/>
                  <a:gd name="T19" fmla="*/ 113 h 208"/>
                  <a:gd name="T20" fmla="*/ 0 w 44"/>
                  <a:gd name="T21" fmla="*/ 106 h 208"/>
                  <a:gd name="T22" fmla="*/ 0 w 44"/>
                  <a:gd name="T23" fmla="*/ 38 h 208"/>
                  <a:gd name="T24" fmla="*/ 3 w 44"/>
                  <a:gd name="T25" fmla="*/ 3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208">
                    <a:moveTo>
                      <a:pt x="3" y="32"/>
                    </a:moveTo>
                    <a:cubicBezTo>
                      <a:pt x="11" y="33"/>
                      <a:pt x="15" y="30"/>
                      <a:pt x="15" y="21"/>
                    </a:cubicBezTo>
                    <a:cubicBezTo>
                      <a:pt x="15" y="14"/>
                      <a:pt x="15" y="7"/>
                      <a:pt x="15" y="0"/>
                    </a:cubicBezTo>
                    <a:cubicBezTo>
                      <a:pt x="22" y="26"/>
                      <a:pt x="18" y="55"/>
                      <a:pt x="29" y="79"/>
                    </a:cubicBezTo>
                    <a:cubicBezTo>
                      <a:pt x="41" y="105"/>
                      <a:pt x="44" y="131"/>
                      <a:pt x="43" y="158"/>
                    </a:cubicBezTo>
                    <a:cubicBezTo>
                      <a:pt x="42" y="176"/>
                      <a:pt x="39" y="194"/>
                      <a:pt x="27" y="208"/>
                    </a:cubicBezTo>
                    <a:cubicBezTo>
                      <a:pt x="24" y="208"/>
                      <a:pt x="21" y="207"/>
                      <a:pt x="19" y="204"/>
                    </a:cubicBezTo>
                    <a:cubicBezTo>
                      <a:pt x="17" y="190"/>
                      <a:pt x="27" y="178"/>
                      <a:pt x="27" y="164"/>
                    </a:cubicBezTo>
                    <a:cubicBezTo>
                      <a:pt x="28" y="154"/>
                      <a:pt x="28" y="145"/>
                      <a:pt x="27" y="135"/>
                    </a:cubicBezTo>
                    <a:cubicBezTo>
                      <a:pt x="25" y="122"/>
                      <a:pt x="22" y="111"/>
                      <a:pt x="6" y="113"/>
                    </a:cubicBezTo>
                    <a:cubicBezTo>
                      <a:pt x="2" y="113"/>
                      <a:pt x="1" y="109"/>
                      <a:pt x="0" y="106"/>
                    </a:cubicBezTo>
                    <a:cubicBezTo>
                      <a:pt x="2" y="83"/>
                      <a:pt x="2" y="61"/>
                      <a:pt x="0" y="38"/>
                    </a:cubicBezTo>
                    <a:cubicBezTo>
                      <a:pt x="0" y="36"/>
                      <a:pt x="1" y="34"/>
                      <a:pt x="3" y="32"/>
                    </a:cubicBezTo>
                    <a:close/>
                  </a:path>
                </a:pathLst>
              </a:custGeom>
              <a:solidFill>
                <a:srgbClr val="F5CD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41" name="Freeform 53"/>
              <p:cNvSpPr/>
              <p:nvPr/>
            </p:nvSpPr>
            <p:spPr bwMode="auto">
              <a:xfrm>
                <a:off x="8759826" y="2674937"/>
                <a:ext cx="203200" cy="107950"/>
              </a:xfrm>
              <a:custGeom>
                <a:avLst/>
                <a:gdLst>
                  <a:gd name="T0" fmla="*/ 32 w 54"/>
                  <a:gd name="T1" fmla="*/ 4 h 29"/>
                  <a:gd name="T2" fmla="*/ 52 w 54"/>
                  <a:gd name="T3" fmla="*/ 10 h 29"/>
                  <a:gd name="T4" fmla="*/ 32 w 54"/>
                  <a:gd name="T5" fmla="*/ 21 h 29"/>
                  <a:gd name="T6" fmla="*/ 22 w 54"/>
                  <a:gd name="T7" fmla="*/ 20 h 29"/>
                  <a:gd name="T8" fmla="*/ 2 w 54"/>
                  <a:gd name="T9" fmla="*/ 10 h 29"/>
                  <a:gd name="T10" fmla="*/ 24 w 54"/>
                  <a:gd name="T11" fmla="*/ 3 h 29"/>
                  <a:gd name="T12" fmla="*/ 32 w 54"/>
                  <a:gd name="T13" fmla="*/ 4 h 29"/>
                </a:gdLst>
                <a:ahLst/>
                <a:cxnLst>
                  <a:cxn ang="0">
                    <a:pos x="T0" y="T1"/>
                  </a:cxn>
                  <a:cxn ang="0">
                    <a:pos x="T2" y="T3"/>
                  </a:cxn>
                  <a:cxn ang="0">
                    <a:pos x="T4" y="T5"/>
                  </a:cxn>
                  <a:cxn ang="0">
                    <a:pos x="T6" y="T7"/>
                  </a:cxn>
                  <a:cxn ang="0">
                    <a:pos x="T8" y="T9"/>
                  </a:cxn>
                  <a:cxn ang="0">
                    <a:pos x="T10" y="T11"/>
                  </a:cxn>
                  <a:cxn ang="0">
                    <a:pos x="T12" y="T13"/>
                  </a:cxn>
                </a:cxnLst>
                <a:rect l="0" t="0" r="r" b="b"/>
                <a:pathLst>
                  <a:path w="54" h="28">
                    <a:moveTo>
                      <a:pt x="32" y="4"/>
                    </a:moveTo>
                    <a:cubicBezTo>
                      <a:pt x="38" y="9"/>
                      <a:pt x="45" y="8"/>
                      <a:pt x="52" y="10"/>
                    </a:cubicBezTo>
                    <a:cubicBezTo>
                      <a:pt x="54" y="29"/>
                      <a:pt x="39" y="17"/>
                      <a:pt x="32" y="21"/>
                    </a:cubicBezTo>
                    <a:cubicBezTo>
                      <a:pt x="29" y="21"/>
                      <a:pt x="25" y="21"/>
                      <a:pt x="22" y="20"/>
                    </a:cubicBezTo>
                    <a:cubicBezTo>
                      <a:pt x="14" y="19"/>
                      <a:pt x="0" y="24"/>
                      <a:pt x="2" y="10"/>
                    </a:cubicBezTo>
                    <a:cubicBezTo>
                      <a:pt x="3" y="0"/>
                      <a:pt x="15" y="0"/>
                      <a:pt x="24" y="3"/>
                    </a:cubicBezTo>
                    <a:cubicBezTo>
                      <a:pt x="27" y="3"/>
                      <a:pt x="30" y="3"/>
                      <a:pt x="32" y="4"/>
                    </a:cubicBezTo>
                    <a:close/>
                  </a:path>
                </a:pathLst>
              </a:custGeom>
              <a:solidFill>
                <a:srgbClr val="EEC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42" name="Freeform 54"/>
              <p:cNvSpPr/>
              <p:nvPr/>
            </p:nvSpPr>
            <p:spPr bwMode="auto">
              <a:xfrm>
                <a:off x="8759826" y="2760662"/>
                <a:ext cx="150813" cy="82550"/>
              </a:xfrm>
              <a:custGeom>
                <a:avLst/>
                <a:gdLst>
                  <a:gd name="T0" fmla="*/ 40 w 40"/>
                  <a:gd name="T1" fmla="*/ 22 h 22"/>
                  <a:gd name="T2" fmla="*/ 8 w 40"/>
                  <a:gd name="T3" fmla="*/ 22 h 22"/>
                  <a:gd name="T4" fmla="*/ 1 w 40"/>
                  <a:gd name="T5" fmla="*/ 15 h 22"/>
                  <a:gd name="T6" fmla="*/ 7 w 40"/>
                  <a:gd name="T7" fmla="*/ 6 h 22"/>
                  <a:gd name="T8" fmla="*/ 40 w 40"/>
                  <a:gd name="T9" fmla="*/ 17 h 22"/>
                  <a:gd name="T10" fmla="*/ 40 w 40"/>
                  <a:gd name="T11" fmla="*/ 22 h 22"/>
                </a:gdLst>
                <a:ahLst/>
                <a:cxnLst>
                  <a:cxn ang="0">
                    <a:pos x="T0" y="T1"/>
                  </a:cxn>
                  <a:cxn ang="0">
                    <a:pos x="T2" y="T3"/>
                  </a:cxn>
                  <a:cxn ang="0">
                    <a:pos x="T4" y="T5"/>
                  </a:cxn>
                  <a:cxn ang="0">
                    <a:pos x="T6" y="T7"/>
                  </a:cxn>
                  <a:cxn ang="0">
                    <a:pos x="T8" y="T9"/>
                  </a:cxn>
                  <a:cxn ang="0">
                    <a:pos x="T10" y="T11"/>
                  </a:cxn>
                </a:cxnLst>
                <a:rect l="0" t="0" r="r" b="b"/>
                <a:pathLst>
                  <a:path w="40" h="22">
                    <a:moveTo>
                      <a:pt x="40" y="22"/>
                    </a:moveTo>
                    <a:cubicBezTo>
                      <a:pt x="29" y="22"/>
                      <a:pt x="19" y="22"/>
                      <a:pt x="8" y="22"/>
                    </a:cubicBezTo>
                    <a:cubicBezTo>
                      <a:pt x="4" y="22"/>
                      <a:pt x="1" y="20"/>
                      <a:pt x="1" y="15"/>
                    </a:cubicBezTo>
                    <a:cubicBezTo>
                      <a:pt x="0" y="11"/>
                      <a:pt x="2" y="6"/>
                      <a:pt x="7" y="6"/>
                    </a:cubicBezTo>
                    <a:cubicBezTo>
                      <a:pt x="19" y="6"/>
                      <a:pt x="34" y="0"/>
                      <a:pt x="40" y="17"/>
                    </a:cubicBezTo>
                    <a:cubicBezTo>
                      <a:pt x="40" y="19"/>
                      <a:pt x="40" y="20"/>
                      <a:pt x="40" y="22"/>
                    </a:cubicBezTo>
                    <a:close/>
                  </a:path>
                </a:pathLst>
              </a:custGeom>
              <a:solidFill>
                <a:srgbClr val="E9BF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43" name="Freeform 55"/>
              <p:cNvSpPr/>
              <p:nvPr/>
            </p:nvSpPr>
            <p:spPr bwMode="auto">
              <a:xfrm>
                <a:off x="8794751" y="2960687"/>
                <a:ext cx="352425" cy="131763"/>
              </a:xfrm>
              <a:custGeom>
                <a:avLst/>
                <a:gdLst>
                  <a:gd name="T0" fmla="*/ 63 w 94"/>
                  <a:gd name="T1" fmla="*/ 4 h 35"/>
                  <a:gd name="T2" fmla="*/ 94 w 94"/>
                  <a:gd name="T3" fmla="*/ 13 h 35"/>
                  <a:gd name="T4" fmla="*/ 76 w 94"/>
                  <a:gd name="T5" fmla="*/ 35 h 35"/>
                  <a:gd name="T6" fmla="*/ 52 w 94"/>
                  <a:gd name="T7" fmla="*/ 27 h 35"/>
                  <a:gd name="T8" fmla="*/ 43 w 94"/>
                  <a:gd name="T9" fmla="*/ 16 h 35"/>
                  <a:gd name="T10" fmla="*/ 15 w 94"/>
                  <a:gd name="T11" fmla="*/ 8 h 35"/>
                  <a:gd name="T12" fmla="*/ 3 w 94"/>
                  <a:gd name="T13" fmla="*/ 1 h 35"/>
                  <a:gd name="T14" fmla="*/ 47 w 94"/>
                  <a:gd name="T15" fmla="*/ 0 h 35"/>
                  <a:gd name="T16" fmla="*/ 63 w 94"/>
                  <a:gd name="T17"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35">
                    <a:moveTo>
                      <a:pt x="63" y="4"/>
                    </a:moveTo>
                    <a:cubicBezTo>
                      <a:pt x="74" y="5"/>
                      <a:pt x="84" y="9"/>
                      <a:pt x="94" y="13"/>
                    </a:cubicBezTo>
                    <a:cubicBezTo>
                      <a:pt x="90" y="22"/>
                      <a:pt x="83" y="28"/>
                      <a:pt x="76" y="35"/>
                    </a:cubicBezTo>
                    <a:cubicBezTo>
                      <a:pt x="67" y="34"/>
                      <a:pt x="60" y="29"/>
                      <a:pt x="52" y="27"/>
                    </a:cubicBezTo>
                    <a:cubicBezTo>
                      <a:pt x="48" y="24"/>
                      <a:pt x="44" y="21"/>
                      <a:pt x="43" y="16"/>
                    </a:cubicBezTo>
                    <a:cubicBezTo>
                      <a:pt x="36" y="4"/>
                      <a:pt x="24" y="11"/>
                      <a:pt x="15" y="8"/>
                    </a:cubicBezTo>
                    <a:cubicBezTo>
                      <a:pt x="10" y="7"/>
                      <a:pt x="0" y="14"/>
                      <a:pt x="3" y="1"/>
                    </a:cubicBezTo>
                    <a:cubicBezTo>
                      <a:pt x="18" y="1"/>
                      <a:pt x="32" y="0"/>
                      <a:pt x="47" y="0"/>
                    </a:cubicBezTo>
                    <a:cubicBezTo>
                      <a:pt x="53" y="2"/>
                      <a:pt x="58" y="3"/>
                      <a:pt x="63" y="4"/>
                    </a:cubicBezTo>
                    <a:close/>
                  </a:path>
                </a:pathLst>
              </a:custGeom>
              <a:solidFill>
                <a:srgbClr val="C686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44" name="Freeform 56"/>
              <p:cNvSpPr/>
              <p:nvPr/>
            </p:nvSpPr>
            <p:spPr bwMode="auto">
              <a:xfrm>
                <a:off x="8564563" y="2930525"/>
                <a:ext cx="65088" cy="55563"/>
              </a:xfrm>
              <a:custGeom>
                <a:avLst/>
                <a:gdLst>
                  <a:gd name="T0" fmla="*/ 0 w 17"/>
                  <a:gd name="T1" fmla="*/ 12 h 15"/>
                  <a:gd name="T2" fmla="*/ 4 w 17"/>
                  <a:gd name="T3" fmla="*/ 0 h 15"/>
                  <a:gd name="T4" fmla="*/ 17 w 17"/>
                  <a:gd name="T5" fmla="*/ 7 h 15"/>
                  <a:gd name="T6" fmla="*/ 0 w 17"/>
                  <a:gd name="T7" fmla="*/ 12 h 15"/>
                </a:gdLst>
                <a:ahLst/>
                <a:cxnLst>
                  <a:cxn ang="0">
                    <a:pos x="T0" y="T1"/>
                  </a:cxn>
                  <a:cxn ang="0">
                    <a:pos x="T2" y="T3"/>
                  </a:cxn>
                  <a:cxn ang="0">
                    <a:pos x="T4" y="T5"/>
                  </a:cxn>
                  <a:cxn ang="0">
                    <a:pos x="T6" y="T7"/>
                  </a:cxn>
                </a:cxnLst>
                <a:rect l="0" t="0" r="r" b="b"/>
                <a:pathLst>
                  <a:path w="17" h="15">
                    <a:moveTo>
                      <a:pt x="0" y="12"/>
                    </a:moveTo>
                    <a:cubicBezTo>
                      <a:pt x="0" y="8"/>
                      <a:pt x="0" y="3"/>
                      <a:pt x="4" y="0"/>
                    </a:cubicBezTo>
                    <a:cubicBezTo>
                      <a:pt x="6" y="6"/>
                      <a:pt x="14" y="3"/>
                      <a:pt x="17" y="7"/>
                    </a:cubicBezTo>
                    <a:cubicBezTo>
                      <a:pt x="13" y="15"/>
                      <a:pt x="6" y="12"/>
                      <a:pt x="0" y="12"/>
                    </a:cubicBezTo>
                    <a:close/>
                  </a:path>
                </a:pathLst>
              </a:custGeom>
              <a:solidFill>
                <a:srgbClr val="DB8E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45" name="Freeform 57"/>
              <p:cNvSpPr/>
              <p:nvPr/>
            </p:nvSpPr>
            <p:spPr bwMode="auto">
              <a:xfrm>
                <a:off x="8283576" y="2614612"/>
                <a:ext cx="277813" cy="307975"/>
              </a:xfrm>
              <a:custGeom>
                <a:avLst/>
                <a:gdLst>
                  <a:gd name="T0" fmla="*/ 71 w 74"/>
                  <a:gd name="T1" fmla="*/ 17 h 82"/>
                  <a:gd name="T2" fmla="*/ 65 w 74"/>
                  <a:gd name="T3" fmla="*/ 26 h 82"/>
                  <a:gd name="T4" fmla="*/ 55 w 74"/>
                  <a:gd name="T5" fmla="*/ 49 h 82"/>
                  <a:gd name="T6" fmla="*/ 63 w 74"/>
                  <a:gd name="T7" fmla="*/ 71 h 82"/>
                  <a:gd name="T8" fmla="*/ 36 w 74"/>
                  <a:gd name="T9" fmla="*/ 62 h 82"/>
                  <a:gd name="T10" fmla="*/ 27 w 74"/>
                  <a:gd name="T11" fmla="*/ 82 h 82"/>
                  <a:gd name="T12" fmla="*/ 3 w 74"/>
                  <a:gd name="T13" fmla="*/ 53 h 82"/>
                  <a:gd name="T14" fmla="*/ 13 w 74"/>
                  <a:gd name="T15" fmla="*/ 34 h 82"/>
                  <a:gd name="T16" fmla="*/ 25 w 74"/>
                  <a:gd name="T17" fmla="*/ 17 h 82"/>
                  <a:gd name="T18" fmla="*/ 67 w 74"/>
                  <a:gd name="T19" fmla="*/ 14 h 82"/>
                  <a:gd name="T20" fmla="*/ 71 w 74"/>
                  <a:gd name="T21" fmla="*/ 1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82">
                    <a:moveTo>
                      <a:pt x="71" y="17"/>
                    </a:moveTo>
                    <a:cubicBezTo>
                      <a:pt x="70" y="20"/>
                      <a:pt x="74" y="25"/>
                      <a:pt x="65" y="26"/>
                    </a:cubicBezTo>
                    <a:cubicBezTo>
                      <a:pt x="53" y="28"/>
                      <a:pt x="48" y="36"/>
                      <a:pt x="55" y="49"/>
                    </a:cubicBezTo>
                    <a:cubicBezTo>
                      <a:pt x="57" y="56"/>
                      <a:pt x="60" y="62"/>
                      <a:pt x="63" y="71"/>
                    </a:cubicBezTo>
                    <a:cubicBezTo>
                      <a:pt x="52" y="71"/>
                      <a:pt x="46" y="61"/>
                      <a:pt x="36" y="62"/>
                    </a:cubicBezTo>
                    <a:cubicBezTo>
                      <a:pt x="17" y="64"/>
                      <a:pt x="39" y="78"/>
                      <a:pt x="27" y="82"/>
                    </a:cubicBezTo>
                    <a:cubicBezTo>
                      <a:pt x="23" y="70"/>
                      <a:pt x="1" y="72"/>
                      <a:pt x="3" y="53"/>
                    </a:cubicBezTo>
                    <a:cubicBezTo>
                      <a:pt x="0" y="43"/>
                      <a:pt x="6" y="38"/>
                      <a:pt x="13" y="34"/>
                    </a:cubicBezTo>
                    <a:cubicBezTo>
                      <a:pt x="20" y="30"/>
                      <a:pt x="22" y="24"/>
                      <a:pt x="25" y="17"/>
                    </a:cubicBezTo>
                    <a:cubicBezTo>
                      <a:pt x="45" y="1"/>
                      <a:pt x="51" y="0"/>
                      <a:pt x="67" y="14"/>
                    </a:cubicBezTo>
                    <a:cubicBezTo>
                      <a:pt x="69" y="14"/>
                      <a:pt x="70" y="15"/>
                      <a:pt x="71" y="17"/>
                    </a:cubicBezTo>
                    <a:close/>
                  </a:path>
                </a:pathLst>
              </a:custGeom>
              <a:solidFill>
                <a:srgbClr val="D27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46" name="Freeform 58"/>
              <p:cNvSpPr/>
              <p:nvPr/>
            </p:nvSpPr>
            <p:spPr bwMode="auto">
              <a:xfrm>
                <a:off x="8151813" y="2659062"/>
                <a:ext cx="236538" cy="290513"/>
              </a:xfrm>
              <a:custGeom>
                <a:avLst/>
                <a:gdLst>
                  <a:gd name="T0" fmla="*/ 63 w 63"/>
                  <a:gd name="T1" fmla="*/ 4 h 77"/>
                  <a:gd name="T2" fmla="*/ 50 w 63"/>
                  <a:gd name="T3" fmla="*/ 26 h 77"/>
                  <a:gd name="T4" fmla="*/ 38 w 63"/>
                  <a:gd name="T5" fmla="*/ 41 h 77"/>
                  <a:gd name="T6" fmla="*/ 30 w 63"/>
                  <a:gd name="T7" fmla="*/ 68 h 77"/>
                  <a:gd name="T8" fmla="*/ 22 w 63"/>
                  <a:gd name="T9" fmla="*/ 77 h 77"/>
                  <a:gd name="T10" fmla="*/ 18 w 63"/>
                  <a:gd name="T11" fmla="*/ 76 h 77"/>
                  <a:gd name="T12" fmla="*/ 0 w 63"/>
                  <a:gd name="T13" fmla="*/ 42 h 77"/>
                  <a:gd name="T14" fmla="*/ 19 w 63"/>
                  <a:gd name="T15" fmla="*/ 27 h 77"/>
                  <a:gd name="T16" fmla="*/ 50 w 63"/>
                  <a:gd name="T17" fmla="*/ 11 h 77"/>
                  <a:gd name="T18" fmla="*/ 61 w 63"/>
                  <a:gd name="T19" fmla="*/ 0 h 77"/>
                  <a:gd name="T20" fmla="*/ 63 w 63"/>
                  <a:gd name="T21" fmla="*/ 3 h 77"/>
                  <a:gd name="T22" fmla="*/ 63 w 63"/>
                  <a:gd name="T23" fmla="*/ 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77">
                    <a:moveTo>
                      <a:pt x="63" y="4"/>
                    </a:moveTo>
                    <a:cubicBezTo>
                      <a:pt x="62" y="14"/>
                      <a:pt x="62" y="23"/>
                      <a:pt x="50" y="26"/>
                    </a:cubicBezTo>
                    <a:cubicBezTo>
                      <a:pt x="43" y="27"/>
                      <a:pt x="41" y="35"/>
                      <a:pt x="38" y="41"/>
                    </a:cubicBezTo>
                    <a:cubicBezTo>
                      <a:pt x="33" y="49"/>
                      <a:pt x="31" y="58"/>
                      <a:pt x="30" y="68"/>
                    </a:cubicBezTo>
                    <a:cubicBezTo>
                      <a:pt x="30" y="73"/>
                      <a:pt x="27" y="76"/>
                      <a:pt x="22" y="77"/>
                    </a:cubicBezTo>
                    <a:cubicBezTo>
                      <a:pt x="21" y="77"/>
                      <a:pt x="20" y="77"/>
                      <a:pt x="18" y="76"/>
                    </a:cubicBezTo>
                    <a:cubicBezTo>
                      <a:pt x="6" y="68"/>
                      <a:pt x="1" y="56"/>
                      <a:pt x="0" y="42"/>
                    </a:cubicBezTo>
                    <a:cubicBezTo>
                      <a:pt x="2" y="32"/>
                      <a:pt x="8" y="26"/>
                      <a:pt x="19" y="27"/>
                    </a:cubicBezTo>
                    <a:cubicBezTo>
                      <a:pt x="34" y="30"/>
                      <a:pt x="41" y="18"/>
                      <a:pt x="50" y="11"/>
                    </a:cubicBezTo>
                    <a:cubicBezTo>
                      <a:pt x="54" y="7"/>
                      <a:pt x="55" y="1"/>
                      <a:pt x="61" y="0"/>
                    </a:cubicBezTo>
                    <a:cubicBezTo>
                      <a:pt x="63" y="1"/>
                      <a:pt x="63" y="2"/>
                      <a:pt x="63" y="3"/>
                    </a:cubicBezTo>
                    <a:cubicBezTo>
                      <a:pt x="63" y="4"/>
                      <a:pt x="63" y="4"/>
                      <a:pt x="63" y="4"/>
                    </a:cubicBezTo>
                    <a:close/>
                  </a:path>
                </a:pathLst>
              </a:custGeom>
              <a:solidFill>
                <a:srgbClr val="EFA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47" name="Freeform 59"/>
              <p:cNvSpPr/>
              <p:nvPr/>
            </p:nvSpPr>
            <p:spPr bwMode="auto">
              <a:xfrm>
                <a:off x="8264526" y="2422525"/>
                <a:ext cx="233363" cy="300038"/>
              </a:xfrm>
              <a:custGeom>
                <a:avLst/>
                <a:gdLst>
                  <a:gd name="T0" fmla="*/ 32 w 62"/>
                  <a:gd name="T1" fmla="*/ 64 h 80"/>
                  <a:gd name="T2" fmla="*/ 24 w 62"/>
                  <a:gd name="T3" fmla="*/ 76 h 80"/>
                  <a:gd name="T4" fmla="*/ 9 w 62"/>
                  <a:gd name="T5" fmla="*/ 78 h 80"/>
                  <a:gd name="T6" fmla="*/ 2 w 62"/>
                  <a:gd name="T7" fmla="*/ 64 h 80"/>
                  <a:gd name="T8" fmla="*/ 36 w 62"/>
                  <a:gd name="T9" fmla="*/ 3 h 80"/>
                  <a:gd name="T10" fmla="*/ 52 w 62"/>
                  <a:gd name="T11" fmla="*/ 31 h 80"/>
                  <a:gd name="T12" fmla="*/ 32 w 62"/>
                  <a:gd name="T13" fmla="*/ 64 h 80"/>
                </a:gdLst>
                <a:ahLst/>
                <a:cxnLst>
                  <a:cxn ang="0">
                    <a:pos x="T0" y="T1"/>
                  </a:cxn>
                  <a:cxn ang="0">
                    <a:pos x="T2" y="T3"/>
                  </a:cxn>
                  <a:cxn ang="0">
                    <a:pos x="T4" y="T5"/>
                  </a:cxn>
                  <a:cxn ang="0">
                    <a:pos x="T6" y="T7"/>
                  </a:cxn>
                  <a:cxn ang="0">
                    <a:pos x="T8" y="T9"/>
                  </a:cxn>
                  <a:cxn ang="0">
                    <a:pos x="T10" y="T11"/>
                  </a:cxn>
                  <a:cxn ang="0">
                    <a:pos x="T12" y="T13"/>
                  </a:cxn>
                </a:cxnLst>
                <a:rect l="0" t="0" r="r" b="b"/>
                <a:pathLst>
                  <a:path w="62" h="80">
                    <a:moveTo>
                      <a:pt x="32" y="64"/>
                    </a:moveTo>
                    <a:cubicBezTo>
                      <a:pt x="29" y="68"/>
                      <a:pt x="26" y="72"/>
                      <a:pt x="24" y="76"/>
                    </a:cubicBezTo>
                    <a:cubicBezTo>
                      <a:pt x="19" y="79"/>
                      <a:pt x="14" y="80"/>
                      <a:pt x="9" y="78"/>
                    </a:cubicBezTo>
                    <a:cubicBezTo>
                      <a:pt x="4" y="74"/>
                      <a:pt x="2" y="69"/>
                      <a:pt x="2" y="64"/>
                    </a:cubicBezTo>
                    <a:cubicBezTo>
                      <a:pt x="0" y="49"/>
                      <a:pt x="21" y="11"/>
                      <a:pt x="36" y="3"/>
                    </a:cubicBezTo>
                    <a:cubicBezTo>
                      <a:pt x="62" y="0"/>
                      <a:pt x="49" y="21"/>
                      <a:pt x="52" y="31"/>
                    </a:cubicBezTo>
                    <a:cubicBezTo>
                      <a:pt x="49" y="45"/>
                      <a:pt x="44" y="56"/>
                      <a:pt x="32" y="64"/>
                    </a:cubicBezTo>
                    <a:close/>
                  </a:path>
                </a:pathLst>
              </a:custGeom>
              <a:solidFill>
                <a:srgbClr val="F4C2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48" name="Freeform 60"/>
              <p:cNvSpPr/>
              <p:nvPr/>
            </p:nvSpPr>
            <p:spPr bwMode="auto">
              <a:xfrm>
                <a:off x="8178801" y="2422525"/>
                <a:ext cx="220663" cy="349250"/>
              </a:xfrm>
              <a:custGeom>
                <a:avLst/>
                <a:gdLst>
                  <a:gd name="T0" fmla="*/ 59 w 59"/>
                  <a:gd name="T1" fmla="*/ 3 h 93"/>
                  <a:gd name="T2" fmla="*/ 32 w 59"/>
                  <a:gd name="T3" fmla="*/ 75 h 93"/>
                  <a:gd name="T4" fmla="*/ 13 w 59"/>
                  <a:gd name="T5" fmla="*/ 93 h 93"/>
                  <a:gd name="T6" fmla="*/ 0 w 59"/>
                  <a:gd name="T7" fmla="*/ 67 h 93"/>
                  <a:gd name="T8" fmla="*/ 1 w 59"/>
                  <a:gd name="T9" fmla="*/ 61 h 93"/>
                  <a:gd name="T10" fmla="*/ 16 w 59"/>
                  <a:gd name="T11" fmla="*/ 44 h 93"/>
                  <a:gd name="T12" fmla="*/ 55 w 59"/>
                  <a:gd name="T13" fmla="*/ 0 h 93"/>
                  <a:gd name="T14" fmla="*/ 59 w 59"/>
                  <a:gd name="T15" fmla="*/ 3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93">
                    <a:moveTo>
                      <a:pt x="59" y="3"/>
                    </a:moveTo>
                    <a:cubicBezTo>
                      <a:pt x="43" y="25"/>
                      <a:pt x="26" y="46"/>
                      <a:pt x="32" y="75"/>
                    </a:cubicBezTo>
                    <a:cubicBezTo>
                      <a:pt x="35" y="91"/>
                      <a:pt x="23" y="92"/>
                      <a:pt x="13" y="93"/>
                    </a:cubicBezTo>
                    <a:cubicBezTo>
                      <a:pt x="1" y="88"/>
                      <a:pt x="2" y="77"/>
                      <a:pt x="0" y="67"/>
                    </a:cubicBezTo>
                    <a:cubicBezTo>
                      <a:pt x="0" y="65"/>
                      <a:pt x="0" y="63"/>
                      <a:pt x="1" y="61"/>
                    </a:cubicBezTo>
                    <a:cubicBezTo>
                      <a:pt x="3" y="53"/>
                      <a:pt x="7" y="46"/>
                      <a:pt x="16" y="44"/>
                    </a:cubicBezTo>
                    <a:cubicBezTo>
                      <a:pt x="28" y="28"/>
                      <a:pt x="37" y="10"/>
                      <a:pt x="55" y="0"/>
                    </a:cubicBezTo>
                    <a:cubicBezTo>
                      <a:pt x="56" y="1"/>
                      <a:pt x="58" y="2"/>
                      <a:pt x="59" y="3"/>
                    </a:cubicBezTo>
                    <a:close/>
                  </a:path>
                </a:pathLst>
              </a:custGeom>
              <a:solidFill>
                <a:srgbClr val="BB6B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49" name="Freeform 61"/>
              <p:cNvSpPr/>
              <p:nvPr/>
            </p:nvSpPr>
            <p:spPr bwMode="auto">
              <a:xfrm>
                <a:off x="8385176" y="2493962"/>
                <a:ext cx="203200" cy="192088"/>
              </a:xfrm>
              <a:custGeom>
                <a:avLst/>
                <a:gdLst>
                  <a:gd name="T0" fmla="*/ 0 w 54"/>
                  <a:gd name="T1" fmla="*/ 45 h 51"/>
                  <a:gd name="T2" fmla="*/ 20 w 54"/>
                  <a:gd name="T3" fmla="*/ 12 h 51"/>
                  <a:gd name="T4" fmla="*/ 43 w 54"/>
                  <a:gd name="T5" fmla="*/ 4 h 51"/>
                  <a:gd name="T6" fmla="*/ 44 w 54"/>
                  <a:gd name="T7" fmla="*/ 4 h 51"/>
                  <a:gd name="T8" fmla="*/ 50 w 54"/>
                  <a:gd name="T9" fmla="*/ 9 h 51"/>
                  <a:gd name="T10" fmla="*/ 48 w 54"/>
                  <a:gd name="T11" fmla="*/ 21 h 51"/>
                  <a:gd name="T12" fmla="*/ 40 w 54"/>
                  <a:gd name="T13" fmla="*/ 49 h 51"/>
                  <a:gd name="T14" fmla="*/ 37 w 54"/>
                  <a:gd name="T15" fmla="*/ 51 h 51"/>
                  <a:gd name="T16" fmla="*/ 1 w 54"/>
                  <a:gd name="T17" fmla="*/ 48 h 51"/>
                  <a:gd name="T18" fmla="*/ 0 w 54"/>
                  <a:gd name="T19"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1">
                    <a:moveTo>
                      <a:pt x="0" y="45"/>
                    </a:moveTo>
                    <a:cubicBezTo>
                      <a:pt x="6" y="34"/>
                      <a:pt x="13" y="23"/>
                      <a:pt x="20" y="12"/>
                    </a:cubicBezTo>
                    <a:cubicBezTo>
                      <a:pt x="28" y="10"/>
                      <a:pt x="37" y="12"/>
                      <a:pt x="43" y="4"/>
                    </a:cubicBezTo>
                    <a:cubicBezTo>
                      <a:pt x="44" y="4"/>
                      <a:pt x="44" y="4"/>
                      <a:pt x="44" y="4"/>
                    </a:cubicBezTo>
                    <a:cubicBezTo>
                      <a:pt x="48" y="3"/>
                      <a:pt x="54" y="0"/>
                      <a:pt x="50" y="9"/>
                    </a:cubicBezTo>
                    <a:cubicBezTo>
                      <a:pt x="49" y="13"/>
                      <a:pt x="49" y="17"/>
                      <a:pt x="48" y="21"/>
                    </a:cubicBezTo>
                    <a:cubicBezTo>
                      <a:pt x="51" y="31"/>
                      <a:pt x="41" y="39"/>
                      <a:pt x="40" y="49"/>
                    </a:cubicBezTo>
                    <a:cubicBezTo>
                      <a:pt x="39" y="50"/>
                      <a:pt x="38" y="50"/>
                      <a:pt x="37" y="51"/>
                    </a:cubicBezTo>
                    <a:cubicBezTo>
                      <a:pt x="26" y="32"/>
                      <a:pt x="13" y="45"/>
                      <a:pt x="1" y="48"/>
                    </a:cubicBezTo>
                    <a:cubicBezTo>
                      <a:pt x="0" y="47"/>
                      <a:pt x="0" y="46"/>
                      <a:pt x="0" y="45"/>
                    </a:cubicBezTo>
                    <a:close/>
                  </a:path>
                </a:pathLst>
              </a:custGeom>
              <a:solidFill>
                <a:srgbClr val="B16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50" name="Freeform 62"/>
              <p:cNvSpPr/>
              <p:nvPr/>
            </p:nvSpPr>
            <p:spPr bwMode="auto">
              <a:xfrm>
                <a:off x="8497888" y="2493962"/>
                <a:ext cx="161925" cy="195263"/>
              </a:xfrm>
              <a:custGeom>
                <a:avLst/>
                <a:gdLst>
                  <a:gd name="T0" fmla="*/ 10 w 43"/>
                  <a:gd name="T1" fmla="*/ 49 h 52"/>
                  <a:gd name="T2" fmla="*/ 18 w 43"/>
                  <a:gd name="T3" fmla="*/ 21 h 52"/>
                  <a:gd name="T4" fmla="*/ 22 w 43"/>
                  <a:gd name="T5" fmla="*/ 16 h 52"/>
                  <a:gd name="T6" fmla="*/ 35 w 43"/>
                  <a:gd name="T7" fmla="*/ 3 h 52"/>
                  <a:gd name="T8" fmla="*/ 42 w 43"/>
                  <a:gd name="T9" fmla="*/ 16 h 52"/>
                  <a:gd name="T10" fmla="*/ 28 w 43"/>
                  <a:gd name="T11" fmla="*/ 35 h 52"/>
                  <a:gd name="T12" fmla="*/ 23 w 43"/>
                  <a:gd name="T13" fmla="*/ 39 h 52"/>
                  <a:gd name="T14" fmla="*/ 14 w 43"/>
                  <a:gd name="T15" fmla="*/ 49 h 52"/>
                  <a:gd name="T16" fmla="*/ 12 w 43"/>
                  <a:gd name="T17" fmla="*/ 48 h 52"/>
                  <a:gd name="T18" fmla="*/ 10 w 43"/>
                  <a:gd name="T19" fmla="*/ 4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52">
                    <a:moveTo>
                      <a:pt x="10" y="49"/>
                    </a:moveTo>
                    <a:cubicBezTo>
                      <a:pt x="0" y="36"/>
                      <a:pt x="17" y="30"/>
                      <a:pt x="18" y="21"/>
                    </a:cubicBezTo>
                    <a:cubicBezTo>
                      <a:pt x="20" y="19"/>
                      <a:pt x="21" y="18"/>
                      <a:pt x="22" y="16"/>
                    </a:cubicBezTo>
                    <a:cubicBezTo>
                      <a:pt x="27" y="12"/>
                      <a:pt x="23" y="0"/>
                      <a:pt x="35" y="3"/>
                    </a:cubicBezTo>
                    <a:cubicBezTo>
                      <a:pt x="41" y="5"/>
                      <a:pt x="43" y="10"/>
                      <a:pt x="42" y="16"/>
                    </a:cubicBezTo>
                    <a:cubicBezTo>
                      <a:pt x="40" y="24"/>
                      <a:pt x="40" y="35"/>
                      <a:pt x="28" y="35"/>
                    </a:cubicBezTo>
                    <a:cubicBezTo>
                      <a:pt x="25" y="35"/>
                      <a:pt x="18" y="30"/>
                      <a:pt x="23" y="39"/>
                    </a:cubicBezTo>
                    <a:cubicBezTo>
                      <a:pt x="31" y="52"/>
                      <a:pt x="24" y="52"/>
                      <a:pt x="14" y="49"/>
                    </a:cubicBezTo>
                    <a:cubicBezTo>
                      <a:pt x="14" y="49"/>
                      <a:pt x="12" y="48"/>
                      <a:pt x="12" y="48"/>
                    </a:cubicBezTo>
                    <a:lnTo>
                      <a:pt x="10" y="49"/>
                    </a:lnTo>
                    <a:close/>
                  </a:path>
                </a:pathLst>
              </a:custGeom>
              <a:solidFill>
                <a:srgbClr val="F7CD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51" name="Freeform 63"/>
              <p:cNvSpPr/>
              <p:nvPr/>
            </p:nvSpPr>
            <p:spPr bwMode="auto">
              <a:xfrm>
                <a:off x="8486776" y="2403475"/>
                <a:ext cx="134938" cy="104775"/>
              </a:xfrm>
              <a:custGeom>
                <a:avLst/>
                <a:gdLst>
                  <a:gd name="T0" fmla="*/ 16 w 36"/>
                  <a:gd name="T1" fmla="*/ 28 h 28"/>
                  <a:gd name="T2" fmla="*/ 8 w 36"/>
                  <a:gd name="T3" fmla="*/ 7 h 28"/>
                  <a:gd name="T4" fmla="*/ 24 w 36"/>
                  <a:gd name="T5" fmla="*/ 3 h 28"/>
                  <a:gd name="T6" fmla="*/ 27 w 36"/>
                  <a:gd name="T7" fmla="*/ 14 h 28"/>
                  <a:gd name="T8" fmla="*/ 17 w 36"/>
                  <a:gd name="T9" fmla="*/ 28 h 28"/>
                  <a:gd name="T10" fmla="*/ 16 w 36"/>
                  <a:gd name="T11" fmla="*/ 28 h 28"/>
                </a:gdLst>
                <a:ahLst/>
                <a:cxnLst>
                  <a:cxn ang="0">
                    <a:pos x="T0" y="T1"/>
                  </a:cxn>
                  <a:cxn ang="0">
                    <a:pos x="T2" y="T3"/>
                  </a:cxn>
                  <a:cxn ang="0">
                    <a:pos x="T4" y="T5"/>
                  </a:cxn>
                  <a:cxn ang="0">
                    <a:pos x="T6" y="T7"/>
                  </a:cxn>
                  <a:cxn ang="0">
                    <a:pos x="T8" y="T9"/>
                  </a:cxn>
                  <a:cxn ang="0">
                    <a:pos x="T10" y="T11"/>
                  </a:cxn>
                </a:cxnLst>
                <a:rect l="0" t="0" r="r" b="b"/>
                <a:pathLst>
                  <a:path w="36" h="28">
                    <a:moveTo>
                      <a:pt x="16" y="28"/>
                    </a:moveTo>
                    <a:cubicBezTo>
                      <a:pt x="0" y="27"/>
                      <a:pt x="8" y="13"/>
                      <a:pt x="8" y="7"/>
                    </a:cubicBezTo>
                    <a:cubicBezTo>
                      <a:pt x="7" y="0"/>
                      <a:pt x="17" y="0"/>
                      <a:pt x="24" y="3"/>
                    </a:cubicBezTo>
                    <a:cubicBezTo>
                      <a:pt x="29" y="5"/>
                      <a:pt x="36" y="7"/>
                      <a:pt x="27" y="14"/>
                    </a:cubicBezTo>
                    <a:cubicBezTo>
                      <a:pt x="22" y="18"/>
                      <a:pt x="17" y="21"/>
                      <a:pt x="17" y="28"/>
                    </a:cubicBezTo>
                    <a:cubicBezTo>
                      <a:pt x="17" y="28"/>
                      <a:pt x="16" y="28"/>
                      <a:pt x="16" y="28"/>
                    </a:cubicBezTo>
                    <a:close/>
                  </a:path>
                </a:pathLst>
              </a:custGeom>
              <a:solidFill>
                <a:srgbClr val="F8D1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52" name="Freeform 64"/>
              <p:cNvSpPr/>
              <p:nvPr/>
            </p:nvSpPr>
            <p:spPr bwMode="auto">
              <a:xfrm>
                <a:off x="8132763" y="2478087"/>
                <a:ext cx="106363" cy="169863"/>
              </a:xfrm>
              <a:custGeom>
                <a:avLst/>
                <a:gdLst>
                  <a:gd name="T0" fmla="*/ 28 w 28"/>
                  <a:gd name="T1" fmla="*/ 29 h 45"/>
                  <a:gd name="T2" fmla="*/ 16 w 28"/>
                  <a:gd name="T3" fmla="*/ 45 h 45"/>
                  <a:gd name="T4" fmla="*/ 0 w 28"/>
                  <a:gd name="T5" fmla="*/ 25 h 45"/>
                  <a:gd name="T6" fmla="*/ 15 w 28"/>
                  <a:gd name="T7" fmla="*/ 0 h 45"/>
                  <a:gd name="T8" fmla="*/ 28 w 28"/>
                  <a:gd name="T9" fmla="*/ 29 h 45"/>
                </a:gdLst>
                <a:ahLst/>
                <a:cxnLst>
                  <a:cxn ang="0">
                    <a:pos x="T0" y="T1"/>
                  </a:cxn>
                  <a:cxn ang="0">
                    <a:pos x="T2" y="T3"/>
                  </a:cxn>
                  <a:cxn ang="0">
                    <a:pos x="T4" y="T5"/>
                  </a:cxn>
                  <a:cxn ang="0">
                    <a:pos x="T6" y="T7"/>
                  </a:cxn>
                  <a:cxn ang="0">
                    <a:pos x="T8" y="T9"/>
                  </a:cxn>
                </a:cxnLst>
                <a:rect l="0" t="0" r="r" b="b"/>
                <a:pathLst>
                  <a:path w="28" h="45">
                    <a:moveTo>
                      <a:pt x="28" y="29"/>
                    </a:moveTo>
                    <a:cubicBezTo>
                      <a:pt x="24" y="35"/>
                      <a:pt x="20" y="40"/>
                      <a:pt x="16" y="45"/>
                    </a:cubicBezTo>
                    <a:cubicBezTo>
                      <a:pt x="10" y="39"/>
                      <a:pt x="7" y="30"/>
                      <a:pt x="0" y="25"/>
                    </a:cubicBezTo>
                    <a:cubicBezTo>
                      <a:pt x="5" y="17"/>
                      <a:pt x="10" y="8"/>
                      <a:pt x="15" y="0"/>
                    </a:cubicBezTo>
                    <a:cubicBezTo>
                      <a:pt x="13" y="12"/>
                      <a:pt x="18" y="22"/>
                      <a:pt x="28" y="29"/>
                    </a:cubicBezTo>
                    <a:close/>
                  </a:path>
                </a:pathLst>
              </a:custGeom>
              <a:solidFill>
                <a:srgbClr val="EFBF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53" name="Freeform 65"/>
              <p:cNvSpPr/>
              <p:nvPr/>
            </p:nvSpPr>
            <p:spPr bwMode="auto">
              <a:xfrm>
                <a:off x="7904163" y="2417762"/>
                <a:ext cx="123825" cy="136525"/>
              </a:xfrm>
              <a:custGeom>
                <a:avLst/>
                <a:gdLst>
                  <a:gd name="T0" fmla="*/ 16 w 33"/>
                  <a:gd name="T1" fmla="*/ 33 h 36"/>
                  <a:gd name="T2" fmla="*/ 20 w 33"/>
                  <a:gd name="T3" fmla="*/ 0 h 36"/>
                  <a:gd name="T4" fmla="*/ 33 w 33"/>
                  <a:gd name="T5" fmla="*/ 5 h 36"/>
                  <a:gd name="T6" fmla="*/ 24 w 33"/>
                  <a:gd name="T7" fmla="*/ 28 h 36"/>
                  <a:gd name="T8" fmla="*/ 16 w 33"/>
                  <a:gd name="T9" fmla="*/ 33 h 36"/>
                </a:gdLst>
                <a:ahLst/>
                <a:cxnLst>
                  <a:cxn ang="0">
                    <a:pos x="T0" y="T1"/>
                  </a:cxn>
                  <a:cxn ang="0">
                    <a:pos x="T2" y="T3"/>
                  </a:cxn>
                  <a:cxn ang="0">
                    <a:pos x="T4" y="T5"/>
                  </a:cxn>
                  <a:cxn ang="0">
                    <a:pos x="T6" y="T7"/>
                  </a:cxn>
                  <a:cxn ang="0">
                    <a:pos x="T8" y="T9"/>
                  </a:cxn>
                </a:cxnLst>
                <a:rect l="0" t="0" r="r" b="b"/>
                <a:pathLst>
                  <a:path w="33" h="36">
                    <a:moveTo>
                      <a:pt x="16" y="33"/>
                    </a:moveTo>
                    <a:cubicBezTo>
                      <a:pt x="0" y="20"/>
                      <a:pt x="15" y="11"/>
                      <a:pt x="20" y="0"/>
                    </a:cubicBezTo>
                    <a:cubicBezTo>
                      <a:pt x="24" y="1"/>
                      <a:pt x="30" y="0"/>
                      <a:pt x="33" y="5"/>
                    </a:cubicBezTo>
                    <a:cubicBezTo>
                      <a:pt x="33" y="14"/>
                      <a:pt x="27" y="21"/>
                      <a:pt x="24" y="28"/>
                    </a:cubicBezTo>
                    <a:cubicBezTo>
                      <a:pt x="20" y="28"/>
                      <a:pt x="22" y="36"/>
                      <a:pt x="16" y="33"/>
                    </a:cubicBezTo>
                    <a:close/>
                  </a:path>
                </a:pathLst>
              </a:custGeom>
              <a:solidFill>
                <a:srgbClr val="F6C4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54" name="Freeform 66"/>
              <p:cNvSpPr/>
              <p:nvPr/>
            </p:nvSpPr>
            <p:spPr bwMode="auto">
              <a:xfrm>
                <a:off x="7934326" y="2568575"/>
                <a:ext cx="292100" cy="244475"/>
              </a:xfrm>
              <a:custGeom>
                <a:avLst/>
                <a:gdLst>
                  <a:gd name="T0" fmla="*/ 68 w 78"/>
                  <a:gd name="T1" fmla="*/ 24 h 65"/>
                  <a:gd name="T2" fmla="*/ 76 w 78"/>
                  <a:gd name="T3" fmla="*/ 53 h 65"/>
                  <a:gd name="T4" fmla="*/ 78 w 78"/>
                  <a:gd name="T5" fmla="*/ 55 h 65"/>
                  <a:gd name="T6" fmla="*/ 76 w 78"/>
                  <a:gd name="T7" fmla="*/ 57 h 65"/>
                  <a:gd name="T8" fmla="*/ 60 w 78"/>
                  <a:gd name="T9" fmla="*/ 65 h 65"/>
                  <a:gd name="T10" fmla="*/ 40 w 78"/>
                  <a:gd name="T11" fmla="*/ 53 h 65"/>
                  <a:gd name="T12" fmla="*/ 0 w 78"/>
                  <a:gd name="T13" fmla="*/ 5 h 65"/>
                  <a:gd name="T14" fmla="*/ 10 w 78"/>
                  <a:gd name="T15" fmla="*/ 3 h 65"/>
                  <a:gd name="T16" fmla="*/ 35 w 78"/>
                  <a:gd name="T17" fmla="*/ 31 h 65"/>
                  <a:gd name="T18" fmla="*/ 52 w 78"/>
                  <a:gd name="T19" fmla="*/ 25 h 65"/>
                  <a:gd name="T20" fmla="*/ 68 w 78"/>
                  <a:gd name="T21" fmla="*/ 2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65">
                    <a:moveTo>
                      <a:pt x="68" y="24"/>
                    </a:moveTo>
                    <a:cubicBezTo>
                      <a:pt x="74" y="33"/>
                      <a:pt x="69" y="44"/>
                      <a:pt x="76" y="53"/>
                    </a:cubicBezTo>
                    <a:cubicBezTo>
                      <a:pt x="78" y="53"/>
                      <a:pt x="78" y="54"/>
                      <a:pt x="78" y="55"/>
                    </a:cubicBezTo>
                    <a:cubicBezTo>
                      <a:pt x="77" y="56"/>
                      <a:pt x="77" y="57"/>
                      <a:pt x="76" y="57"/>
                    </a:cubicBezTo>
                    <a:cubicBezTo>
                      <a:pt x="66" y="51"/>
                      <a:pt x="65" y="61"/>
                      <a:pt x="60" y="65"/>
                    </a:cubicBezTo>
                    <a:cubicBezTo>
                      <a:pt x="53" y="62"/>
                      <a:pt x="44" y="62"/>
                      <a:pt x="40" y="53"/>
                    </a:cubicBezTo>
                    <a:cubicBezTo>
                      <a:pt x="24" y="39"/>
                      <a:pt x="11" y="22"/>
                      <a:pt x="0" y="5"/>
                    </a:cubicBezTo>
                    <a:cubicBezTo>
                      <a:pt x="3" y="1"/>
                      <a:pt x="9" y="0"/>
                      <a:pt x="10" y="3"/>
                    </a:cubicBezTo>
                    <a:cubicBezTo>
                      <a:pt x="12" y="18"/>
                      <a:pt x="30" y="17"/>
                      <a:pt x="35" y="31"/>
                    </a:cubicBezTo>
                    <a:cubicBezTo>
                      <a:pt x="38" y="39"/>
                      <a:pt x="49" y="36"/>
                      <a:pt x="52" y="25"/>
                    </a:cubicBezTo>
                    <a:cubicBezTo>
                      <a:pt x="57" y="20"/>
                      <a:pt x="62" y="20"/>
                      <a:pt x="68" y="24"/>
                    </a:cubicBezTo>
                    <a:close/>
                  </a:path>
                </a:pathLst>
              </a:custGeom>
              <a:solidFill>
                <a:srgbClr val="E691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55" name="Freeform 67"/>
              <p:cNvSpPr/>
              <p:nvPr/>
            </p:nvSpPr>
            <p:spPr bwMode="auto">
              <a:xfrm>
                <a:off x="8107363" y="2562225"/>
                <a:ext cx="88900" cy="101600"/>
              </a:xfrm>
              <a:custGeom>
                <a:avLst/>
                <a:gdLst>
                  <a:gd name="T0" fmla="*/ 22 w 24"/>
                  <a:gd name="T1" fmla="*/ 26 h 27"/>
                  <a:gd name="T2" fmla="*/ 6 w 24"/>
                  <a:gd name="T3" fmla="*/ 27 h 27"/>
                  <a:gd name="T4" fmla="*/ 7 w 24"/>
                  <a:gd name="T5" fmla="*/ 3 h 27"/>
                  <a:gd name="T6" fmla="*/ 23 w 24"/>
                  <a:gd name="T7" fmla="*/ 23 h 27"/>
                  <a:gd name="T8" fmla="*/ 22 w 24"/>
                  <a:gd name="T9" fmla="*/ 26 h 27"/>
                </a:gdLst>
                <a:ahLst/>
                <a:cxnLst>
                  <a:cxn ang="0">
                    <a:pos x="T0" y="T1"/>
                  </a:cxn>
                  <a:cxn ang="0">
                    <a:pos x="T2" y="T3"/>
                  </a:cxn>
                  <a:cxn ang="0">
                    <a:pos x="T4" y="T5"/>
                  </a:cxn>
                  <a:cxn ang="0">
                    <a:pos x="T6" y="T7"/>
                  </a:cxn>
                  <a:cxn ang="0">
                    <a:pos x="T8" y="T9"/>
                  </a:cxn>
                </a:cxnLst>
                <a:rect l="0" t="0" r="r" b="b"/>
                <a:pathLst>
                  <a:path w="24" h="27">
                    <a:moveTo>
                      <a:pt x="22" y="26"/>
                    </a:moveTo>
                    <a:cubicBezTo>
                      <a:pt x="17" y="27"/>
                      <a:pt x="11" y="27"/>
                      <a:pt x="6" y="27"/>
                    </a:cubicBezTo>
                    <a:cubicBezTo>
                      <a:pt x="0" y="19"/>
                      <a:pt x="1" y="11"/>
                      <a:pt x="7" y="3"/>
                    </a:cubicBezTo>
                    <a:cubicBezTo>
                      <a:pt x="24" y="0"/>
                      <a:pt x="22" y="13"/>
                      <a:pt x="23" y="23"/>
                    </a:cubicBezTo>
                    <a:cubicBezTo>
                      <a:pt x="22" y="24"/>
                      <a:pt x="22" y="25"/>
                      <a:pt x="22" y="26"/>
                    </a:cubicBezTo>
                    <a:close/>
                  </a:path>
                </a:pathLst>
              </a:custGeom>
              <a:solidFill>
                <a:srgbClr val="F6C7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56" name="Freeform 68"/>
              <p:cNvSpPr/>
              <p:nvPr/>
            </p:nvSpPr>
            <p:spPr bwMode="auto">
              <a:xfrm>
                <a:off x="8083551" y="2768600"/>
                <a:ext cx="136525" cy="176213"/>
              </a:xfrm>
              <a:custGeom>
                <a:avLst/>
                <a:gdLst>
                  <a:gd name="T0" fmla="*/ 0 w 36"/>
                  <a:gd name="T1" fmla="*/ 0 h 47"/>
                  <a:gd name="T2" fmla="*/ 20 w 36"/>
                  <a:gd name="T3" fmla="*/ 12 h 47"/>
                  <a:gd name="T4" fmla="*/ 36 w 36"/>
                  <a:gd name="T5" fmla="*/ 47 h 47"/>
                  <a:gd name="T6" fmla="*/ 31 w 36"/>
                  <a:gd name="T7" fmla="*/ 46 h 47"/>
                  <a:gd name="T8" fmla="*/ 0 w 36"/>
                  <a:gd name="T9" fmla="*/ 0 h 47"/>
                </a:gdLst>
                <a:ahLst/>
                <a:cxnLst>
                  <a:cxn ang="0">
                    <a:pos x="T0" y="T1"/>
                  </a:cxn>
                  <a:cxn ang="0">
                    <a:pos x="T2" y="T3"/>
                  </a:cxn>
                  <a:cxn ang="0">
                    <a:pos x="T4" y="T5"/>
                  </a:cxn>
                  <a:cxn ang="0">
                    <a:pos x="T6" y="T7"/>
                  </a:cxn>
                  <a:cxn ang="0">
                    <a:pos x="T8" y="T9"/>
                  </a:cxn>
                </a:cxnLst>
                <a:rect l="0" t="0" r="r" b="b"/>
                <a:pathLst>
                  <a:path w="36" h="47">
                    <a:moveTo>
                      <a:pt x="0" y="0"/>
                    </a:moveTo>
                    <a:cubicBezTo>
                      <a:pt x="7" y="4"/>
                      <a:pt x="14" y="8"/>
                      <a:pt x="20" y="12"/>
                    </a:cubicBezTo>
                    <a:cubicBezTo>
                      <a:pt x="21" y="26"/>
                      <a:pt x="30" y="36"/>
                      <a:pt x="36" y="47"/>
                    </a:cubicBezTo>
                    <a:cubicBezTo>
                      <a:pt x="34" y="47"/>
                      <a:pt x="32" y="47"/>
                      <a:pt x="31" y="46"/>
                    </a:cubicBezTo>
                    <a:cubicBezTo>
                      <a:pt x="18" y="32"/>
                      <a:pt x="13" y="13"/>
                      <a:pt x="0" y="0"/>
                    </a:cubicBezTo>
                    <a:close/>
                  </a:path>
                </a:pathLst>
              </a:custGeom>
              <a:solidFill>
                <a:srgbClr val="DB8E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57" name="Freeform 69"/>
              <p:cNvSpPr/>
              <p:nvPr/>
            </p:nvSpPr>
            <p:spPr bwMode="auto">
              <a:xfrm>
                <a:off x="8080376" y="3024187"/>
                <a:ext cx="530225" cy="150813"/>
              </a:xfrm>
              <a:custGeom>
                <a:avLst/>
                <a:gdLst>
                  <a:gd name="T0" fmla="*/ 5 w 141"/>
                  <a:gd name="T1" fmla="*/ 27 h 40"/>
                  <a:gd name="T2" fmla="*/ 17 w 141"/>
                  <a:gd name="T3" fmla="*/ 15 h 40"/>
                  <a:gd name="T4" fmla="*/ 49 w 141"/>
                  <a:gd name="T5" fmla="*/ 19 h 40"/>
                  <a:gd name="T6" fmla="*/ 58 w 141"/>
                  <a:gd name="T7" fmla="*/ 6 h 40"/>
                  <a:gd name="T8" fmla="*/ 101 w 141"/>
                  <a:gd name="T9" fmla="*/ 13 h 40"/>
                  <a:gd name="T10" fmla="*/ 110 w 141"/>
                  <a:gd name="T11" fmla="*/ 14 h 40"/>
                  <a:gd name="T12" fmla="*/ 141 w 141"/>
                  <a:gd name="T13" fmla="*/ 24 h 40"/>
                  <a:gd name="T14" fmla="*/ 141 w 141"/>
                  <a:gd name="T15" fmla="*/ 27 h 40"/>
                  <a:gd name="T16" fmla="*/ 119 w 141"/>
                  <a:gd name="T17" fmla="*/ 37 h 40"/>
                  <a:gd name="T18" fmla="*/ 72 w 141"/>
                  <a:gd name="T19" fmla="*/ 37 h 40"/>
                  <a:gd name="T20" fmla="*/ 5 w 141"/>
                  <a:gd name="T21"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40">
                    <a:moveTo>
                      <a:pt x="5" y="27"/>
                    </a:moveTo>
                    <a:cubicBezTo>
                      <a:pt x="0" y="13"/>
                      <a:pt x="16" y="21"/>
                      <a:pt x="17" y="15"/>
                    </a:cubicBezTo>
                    <a:cubicBezTo>
                      <a:pt x="29" y="10"/>
                      <a:pt x="39" y="13"/>
                      <a:pt x="49" y="19"/>
                    </a:cubicBezTo>
                    <a:cubicBezTo>
                      <a:pt x="55" y="16"/>
                      <a:pt x="51" y="3"/>
                      <a:pt x="58" y="6"/>
                    </a:cubicBezTo>
                    <a:cubicBezTo>
                      <a:pt x="72" y="11"/>
                      <a:pt x="89" y="0"/>
                      <a:pt x="101" y="13"/>
                    </a:cubicBezTo>
                    <a:cubicBezTo>
                      <a:pt x="105" y="18"/>
                      <a:pt x="106" y="20"/>
                      <a:pt x="110" y="14"/>
                    </a:cubicBezTo>
                    <a:cubicBezTo>
                      <a:pt x="118" y="25"/>
                      <a:pt x="134" y="9"/>
                      <a:pt x="141" y="24"/>
                    </a:cubicBezTo>
                    <a:cubicBezTo>
                      <a:pt x="141" y="25"/>
                      <a:pt x="141" y="26"/>
                      <a:pt x="141" y="27"/>
                    </a:cubicBezTo>
                    <a:cubicBezTo>
                      <a:pt x="136" y="37"/>
                      <a:pt x="128" y="37"/>
                      <a:pt x="119" y="37"/>
                    </a:cubicBezTo>
                    <a:cubicBezTo>
                      <a:pt x="104" y="37"/>
                      <a:pt x="88" y="37"/>
                      <a:pt x="72" y="37"/>
                    </a:cubicBezTo>
                    <a:cubicBezTo>
                      <a:pt x="50" y="36"/>
                      <a:pt x="26" y="40"/>
                      <a:pt x="5" y="27"/>
                    </a:cubicBezTo>
                    <a:close/>
                  </a:path>
                </a:pathLst>
              </a:custGeom>
              <a:solidFill>
                <a:srgbClr val="E9CC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58" name="Freeform 70"/>
              <p:cNvSpPr/>
              <p:nvPr/>
            </p:nvSpPr>
            <p:spPr bwMode="auto">
              <a:xfrm>
                <a:off x="8594726" y="3103562"/>
                <a:ext cx="323850" cy="571500"/>
              </a:xfrm>
              <a:custGeom>
                <a:avLst/>
                <a:gdLst>
                  <a:gd name="T0" fmla="*/ 4 w 86"/>
                  <a:gd name="T1" fmla="*/ 3 h 152"/>
                  <a:gd name="T2" fmla="*/ 12 w 86"/>
                  <a:gd name="T3" fmla="*/ 2 h 152"/>
                  <a:gd name="T4" fmla="*/ 52 w 86"/>
                  <a:gd name="T5" fmla="*/ 2 h 152"/>
                  <a:gd name="T6" fmla="*/ 80 w 86"/>
                  <a:gd name="T7" fmla="*/ 2 h 152"/>
                  <a:gd name="T8" fmla="*/ 85 w 86"/>
                  <a:gd name="T9" fmla="*/ 3 h 152"/>
                  <a:gd name="T10" fmla="*/ 86 w 86"/>
                  <a:gd name="T11" fmla="*/ 8 h 152"/>
                  <a:gd name="T12" fmla="*/ 83 w 86"/>
                  <a:gd name="T13" fmla="*/ 13 h 152"/>
                  <a:gd name="T14" fmla="*/ 71 w 86"/>
                  <a:gd name="T15" fmla="*/ 15 h 152"/>
                  <a:gd name="T16" fmla="*/ 56 w 86"/>
                  <a:gd name="T17" fmla="*/ 37 h 152"/>
                  <a:gd name="T18" fmla="*/ 57 w 86"/>
                  <a:gd name="T19" fmla="*/ 98 h 152"/>
                  <a:gd name="T20" fmla="*/ 70 w 86"/>
                  <a:gd name="T21" fmla="*/ 123 h 152"/>
                  <a:gd name="T22" fmla="*/ 69 w 86"/>
                  <a:gd name="T23" fmla="*/ 130 h 152"/>
                  <a:gd name="T24" fmla="*/ 57 w 86"/>
                  <a:gd name="T25" fmla="*/ 133 h 152"/>
                  <a:gd name="T26" fmla="*/ 29 w 86"/>
                  <a:gd name="T27" fmla="*/ 141 h 152"/>
                  <a:gd name="T28" fmla="*/ 7 w 86"/>
                  <a:gd name="T29" fmla="*/ 152 h 152"/>
                  <a:gd name="T30" fmla="*/ 2 w 86"/>
                  <a:gd name="T31" fmla="*/ 146 h 152"/>
                  <a:gd name="T32" fmla="*/ 16 w 86"/>
                  <a:gd name="T33" fmla="*/ 129 h 152"/>
                  <a:gd name="T34" fmla="*/ 43 w 86"/>
                  <a:gd name="T35" fmla="*/ 69 h 152"/>
                  <a:gd name="T36" fmla="*/ 40 w 86"/>
                  <a:gd name="T37" fmla="*/ 40 h 152"/>
                  <a:gd name="T38" fmla="*/ 16 w 86"/>
                  <a:gd name="T39" fmla="*/ 16 h 152"/>
                  <a:gd name="T40" fmla="*/ 5 w 86"/>
                  <a:gd name="T41" fmla="*/ 3 h 152"/>
                  <a:gd name="T42" fmla="*/ 4 w 86"/>
                  <a:gd name="T43" fmla="*/ 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 h="152">
                    <a:moveTo>
                      <a:pt x="4" y="3"/>
                    </a:moveTo>
                    <a:cubicBezTo>
                      <a:pt x="7" y="2"/>
                      <a:pt x="10" y="2"/>
                      <a:pt x="12" y="2"/>
                    </a:cubicBezTo>
                    <a:cubicBezTo>
                      <a:pt x="25" y="0"/>
                      <a:pt x="39" y="0"/>
                      <a:pt x="52" y="2"/>
                    </a:cubicBezTo>
                    <a:cubicBezTo>
                      <a:pt x="61" y="2"/>
                      <a:pt x="71" y="2"/>
                      <a:pt x="80" y="2"/>
                    </a:cubicBezTo>
                    <a:cubicBezTo>
                      <a:pt x="82" y="1"/>
                      <a:pt x="84" y="1"/>
                      <a:pt x="85" y="3"/>
                    </a:cubicBezTo>
                    <a:cubicBezTo>
                      <a:pt x="86" y="4"/>
                      <a:pt x="86" y="6"/>
                      <a:pt x="86" y="8"/>
                    </a:cubicBezTo>
                    <a:cubicBezTo>
                      <a:pt x="86" y="10"/>
                      <a:pt x="84" y="12"/>
                      <a:pt x="83" y="13"/>
                    </a:cubicBezTo>
                    <a:cubicBezTo>
                      <a:pt x="79" y="15"/>
                      <a:pt x="75" y="15"/>
                      <a:pt x="71" y="15"/>
                    </a:cubicBezTo>
                    <a:cubicBezTo>
                      <a:pt x="54" y="14"/>
                      <a:pt x="51" y="22"/>
                      <a:pt x="56" y="37"/>
                    </a:cubicBezTo>
                    <a:cubicBezTo>
                      <a:pt x="63" y="57"/>
                      <a:pt x="63" y="78"/>
                      <a:pt x="57" y="98"/>
                    </a:cubicBezTo>
                    <a:cubicBezTo>
                      <a:pt x="50" y="112"/>
                      <a:pt x="65" y="114"/>
                      <a:pt x="70" y="123"/>
                    </a:cubicBezTo>
                    <a:cubicBezTo>
                      <a:pt x="71" y="125"/>
                      <a:pt x="71" y="128"/>
                      <a:pt x="69" y="130"/>
                    </a:cubicBezTo>
                    <a:cubicBezTo>
                      <a:pt x="66" y="134"/>
                      <a:pt x="61" y="135"/>
                      <a:pt x="57" y="133"/>
                    </a:cubicBezTo>
                    <a:cubicBezTo>
                      <a:pt x="45" y="128"/>
                      <a:pt x="37" y="133"/>
                      <a:pt x="29" y="141"/>
                    </a:cubicBezTo>
                    <a:cubicBezTo>
                      <a:pt x="22" y="144"/>
                      <a:pt x="17" y="152"/>
                      <a:pt x="7" y="152"/>
                    </a:cubicBezTo>
                    <a:cubicBezTo>
                      <a:pt x="4" y="151"/>
                      <a:pt x="2" y="149"/>
                      <a:pt x="2" y="146"/>
                    </a:cubicBezTo>
                    <a:cubicBezTo>
                      <a:pt x="3" y="137"/>
                      <a:pt x="10" y="134"/>
                      <a:pt x="16" y="129"/>
                    </a:cubicBezTo>
                    <a:cubicBezTo>
                      <a:pt x="35" y="114"/>
                      <a:pt x="44" y="94"/>
                      <a:pt x="43" y="69"/>
                    </a:cubicBezTo>
                    <a:cubicBezTo>
                      <a:pt x="43" y="59"/>
                      <a:pt x="43" y="49"/>
                      <a:pt x="40" y="40"/>
                    </a:cubicBezTo>
                    <a:cubicBezTo>
                      <a:pt x="35" y="28"/>
                      <a:pt x="29" y="19"/>
                      <a:pt x="16" y="16"/>
                    </a:cubicBezTo>
                    <a:cubicBezTo>
                      <a:pt x="10" y="14"/>
                      <a:pt x="0" y="14"/>
                      <a:pt x="5" y="3"/>
                    </a:cubicBezTo>
                    <a:lnTo>
                      <a:pt x="4" y="3"/>
                    </a:lnTo>
                    <a:close/>
                  </a:path>
                </a:pathLst>
              </a:custGeom>
              <a:solidFill>
                <a:srgbClr val="7C43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59" name="Freeform 71"/>
              <p:cNvSpPr/>
              <p:nvPr/>
            </p:nvSpPr>
            <p:spPr bwMode="auto">
              <a:xfrm>
                <a:off x="7896226" y="3087687"/>
                <a:ext cx="466725" cy="422275"/>
              </a:xfrm>
              <a:custGeom>
                <a:avLst/>
                <a:gdLst>
                  <a:gd name="T0" fmla="*/ 54 w 124"/>
                  <a:gd name="T1" fmla="*/ 10 h 112"/>
                  <a:gd name="T2" fmla="*/ 122 w 124"/>
                  <a:gd name="T3" fmla="*/ 15 h 112"/>
                  <a:gd name="T4" fmla="*/ 122 w 124"/>
                  <a:gd name="T5" fmla="*/ 24 h 112"/>
                  <a:gd name="T6" fmla="*/ 81 w 124"/>
                  <a:gd name="T7" fmla="*/ 25 h 112"/>
                  <a:gd name="T8" fmla="*/ 62 w 124"/>
                  <a:gd name="T9" fmla="*/ 21 h 112"/>
                  <a:gd name="T10" fmla="*/ 28 w 124"/>
                  <a:gd name="T11" fmla="*/ 35 h 112"/>
                  <a:gd name="T12" fmla="*/ 32 w 124"/>
                  <a:gd name="T13" fmla="*/ 70 h 112"/>
                  <a:gd name="T14" fmla="*/ 59 w 124"/>
                  <a:gd name="T15" fmla="*/ 109 h 112"/>
                  <a:gd name="T16" fmla="*/ 55 w 124"/>
                  <a:gd name="T17" fmla="*/ 112 h 112"/>
                  <a:gd name="T18" fmla="*/ 15 w 124"/>
                  <a:gd name="T19" fmla="*/ 15 h 112"/>
                  <a:gd name="T20" fmla="*/ 18 w 124"/>
                  <a:gd name="T21" fmla="*/ 2 h 112"/>
                  <a:gd name="T22" fmla="*/ 38 w 124"/>
                  <a:gd name="T23" fmla="*/ 2 h 112"/>
                  <a:gd name="T24" fmla="*/ 54 w 124"/>
                  <a:gd name="T25" fmla="*/ 1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12">
                    <a:moveTo>
                      <a:pt x="54" y="10"/>
                    </a:moveTo>
                    <a:cubicBezTo>
                      <a:pt x="77" y="13"/>
                      <a:pt x="99" y="16"/>
                      <a:pt x="122" y="15"/>
                    </a:cubicBezTo>
                    <a:cubicBezTo>
                      <a:pt x="124" y="18"/>
                      <a:pt x="124" y="21"/>
                      <a:pt x="122" y="24"/>
                    </a:cubicBezTo>
                    <a:cubicBezTo>
                      <a:pt x="109" y="30"/>
                      <a:pt x="95" y="28"/>
                      <a:pt x="81" y="25"/>
                    </a:cubicBezTo>
                    <a:cubicBezTo>
                      <a:pt x="75" y="24"/>
                      <a:pt x="68" y="22"/>
                      <a:pt x="62" y="21"/>
                    </a:cubicBezTo>
                    <a:cubicBezTo>
                      <a:pt x="49" y="21"/>
                      <a:pt x="36" y="23"/>
                      <a:pt x="28" y="35"/>
                    </a:cubicBezTo>
                    <a:cubicBezTo>
                      <a:pt x="20" y="47"/>
                      <a:pt x="26" y="59"/>
                      <a:pt x="32" y="70"/>
                    </a:cubicBezTo>
                    <a:cubicBezTo>
                      <a:pt x="40" y="84"/>
                      <a:pt x="55" y="93"/>
                      <a:pt x="59" y="109"/>
                    </a:cubicBezTo>
                    <a:cubicBezTo>
                      <a:pt x="58" y="111"/>
                      <a:pt x="57" y="112"/>
                      <a:pt x="55" y="112"/>
                    </a:cubicBezTo>
                    <a:cubicBezTo>
                      <a:pt x="18" y="98"/>
                      <a:pt x="0" y="54"/>
                      <a:pt x="15" y="15"/>
                    </a:cubicBezTo>
                    <a:cubicBezTo>
                      <a:pt x="17" y="11"/>
                      <a:pt x="18" y="7"/>
                      <a:pt x="18" y="2"/>
                    </a:cubicBezTo>
                    <a:cubicBezTo>
                      <a:pt x="25" y="0"/>
                      <a:pt x="31" y="0"/>
                      <a:pt x="38" y="2"/>
                    </a:cubicBezTo>
                    <a:cubicBezTo>
                      <a:pt x="45" y="1"/>
                      <a:pt x="47" y="12"/>
                      <a:pt x="54" y="10"/>
                    </a:cubicBezTo>
                    <a:close/>
                  </a:path>
                </a:pathLst>
              </a:custGeom>
              <a:solidFill>
                <a:srgbClr val="9F6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60" name="Freeform 72"/>
              <p:cNvSpPr/>
              <p:nvPr/>
            </p:nvSpPr>
            <p:spPr bwMode="auto">
              <a:xfrm>
                <a:off x="7497763" y="3046412"/>
                <a:ext cx="414338" cy="192088"/>
              </a:xfrm>
              <a:custGeom>
                <a:avLst/>
                <a:gdLst>
                  <a:gd name="T0" fmla="*/ 68 w 110"/>
                  <a:gd name="T1" fmla="*/ 6 h 51"/>
                  <a:gd name="T2" fmla="*/ 77 w 110"/>
                  <a:gd name="T3" fmla="*/ 2 h 51"/>
                  <a:gd name="T4" fmla="*/ 109 w 110"/>
                  <a:gd name="T5" fmla="*/ 9 h 51"/>
                  <a:gd name="T6" fmla="*/ 105 w 110"/>
                  <a:gd name="T7" fmla="*/ 19 h 51"/>
                  <a:gd name="T8" fmla="*/ 74 w 110"/>
                  <a:gd name="T9" fmla="*/ 28 h 51"/>
                  <a:gd name="T10" fmla="*/ 53 w 110"/>
                  <a:gd name="T11" fmla="*/ 32 h 51"/>
                  <a:gd name="T12" fmla="*/ 21 w 110"/>
                  <a:gd name="T13" fmla="*/ 48 h 51"/>
                  <a:gd name="T14" fmla="*/ 3 w 110"/>
                  <a:gd name="T15" fmla="*/ 44 h 51"/>
                  <a:gd name="T16" fmla="*/ 8 w 110"/>
                  <a:gd name="T17" fmla="*/ 33 h 51"/>
                  <a:gd name="T18" fmla="*/ 14 w 110"/>
                  <a:gd name="T19" fmla="*/ 31 h 51"/>
                  <a:gd name="T20" fmla="*/ 68 w 110"/>
                  <a:gd name="T21" fmla="*/ 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51">
                    <a:moveTo>
                      <a:pt x="68" y="6"/>
                    </a:moveTo>
                    <a:cubicBezTo>
                      <a:pt x="70" y="2"/>
                      <a:pt x="73" y="2"/>
                      <a:pt x="77" y="2"/>
                    </a:cubicBezTo>
                    <a:cubicBezTo>
                      <a:pt x="86" y="11"/>
                      <a:pt x="100" y="0"/>
                      <a:pt x="109" y="9"/>
                    </a:cubicBezTo>
                    <a:cubicBezTo>
                      <a:pt x="110" y="14"/>
                      <a:pt x="108" y="17"/>
                      <a:pt x="105" y="19"/>
                    </a:cubicBezTo>
                    <a:cubicBezTo>
                      <a:pt x="95" y="23"/>
                      <a:pt x="85" y="28"/>
                      <a:pt x="74" y="28"/>
                    </a:cubicBezTo>
                    <a:cubicBezTo>
                      <a:pt x="66" y="25"/>
                      <a:pt x="60" y="27"/>
                      <a:pt x="53" y="32"/>
                    </a:cubicBezTo>
                    <a:cubicBezTo>
                      <a:pt x="43" y="39"/>
                      <a:pt x="33" y="46"/>
                      <a:pt x="21" y="48"/>
                    </a:cubicBezTo>
                    <a:cubicBezTo>
                      <a:pt x="15" y="47"/>
                      <a:pt x="7" y="51"/>
                      <a:pt x="3" y="44"/>
                    </a:cubicBezTo>
                    <a:cubicBezTo>
                      <a:pt x="0" y="39"/>
                      <a:pt x="4" y="35"/>
                      <a:pt x="8" y="33"/>
                    </a:cubicBezTo>
                    <a:cubicBezTo>
                      <a:pt x="10" y="32"/>
                      <a:pt x="12" y="32"/>
                      <a:pt x="14" y="31"/>
                    </a:cubicBezTo>
                    <a:cubicBezTo>
                      <a:pt x="35" y="29"/>
                      <a:pt x="49" y="12"/>
                      <a:pt x="68" y="6"/>
                    </a:cubicBezTo>
                    <a:close/>
                  </a:path>
                </a:pathLst>
              </a:custGeom>
              <a:solidFill>
                <a:srgbClr val="D3A1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61" name="Freeform 73"/>
              <p:cNvSpPr/>
              <p:nvPr/>
            </p:nvSpPr>
            <p:spPr bwMode="auto">
              <a:xfrm>
                <a:off x="7527926" y="3040062"/>
                <a:ext cx="120650" cy="138113"/>
              </a:xfrm>
              <a:custGeom>
                <a:avLst/>
                <a:gdLst>
                  <a:gd name="T0" fmla="*/ 0 w 32"/>
                  <a:gd name="T1" fmla="*/ 27 h 37"/>
                  <a:gd name="T2" fmla="*/ 16 w 32"/>
                  <a:gd name="T3" fmla="*/ 0 h 37"/>
                  <a:gd name="T4" fmla="*/ 32 w 32"/>
                  <a:gd name="T5" fmla="*/ 16 h 37"/>
                  <a:gd name="T6" fmla="*/ 4 w 32"/>
                  <a:gd name="T7" fmla="*/ 36 h 37"/>
                  <a:gd name="T8" fmla="*/ 4 w 32"/>
                  <a:gd name="T9" fmla="*/ 35 h 37"/>
                  <a:gd name="T10" fmla="*/ 0 w 32"/>
                  <a:gd name="T11" fmla="*/ 27 h 37"/>
                </a:gdLst>
                <a:ahLst/>
                <a:cxnLst>
                  <a:cxn ang="0">
                    <a:pos x="T0" y="T1"/>
                  </a:cxn>
                  <a:cxn ang="0">
                    <a:pos x="T2" y="T3"/>
                  </a:cxn>
                  <a:cxn ang="0">
                    <a:pos x="T4" y="T5"/>
                  </a:cxn>
                  <a:cxn ang="0">
                    <a:pos x="T6" y="T7"/>
                  </a:cxn>
                  <a:cxn ang="0">
                    <a:pos x="T8" y="T9"/>
                  </a:cxn>
                  <a:cxn ang="0">
                    <a:pos x="T10" y="T11"/>
                  </a:cxn>
                </a:cxnLst>
                <a:rect l="0" t="0" r="r" b="b"/>
                <a:pathLst>
                  <a:path w="32" h="37">
                    <a:moveTo>
                      <a:pt x="0" y="27"/>
                    </a:moveTo>
                    <a:cubicBezTo>
                      <a:pt x="10" y="21"/>
                      <a:pt x="8" y="7"/>
                      <a:pt x="16" y="0"/>
                    </a:cubicBezTo>
                    <a:cubicBezTo>
                      <a:pt x="15" y="11"/>
                      <a:pt x="27" y="10"/>
                      <a:pt x="32" y="16"/>
                    </a:cubicBezTo>
                    <a:cubicBezTo>
                      <a:pt x="27" y="28"/>
                      <a:pt x="19" y="37"/>
                      <a:pt x="4" y="36"/>
                    </a:cubicBezTo>
                    <a:cubicBezTo>
                      <a:pt x="4" y="35"/>
                      <a:pt x="4" y="35"/>
                      <a:pt x="4" y="35"/>
                    </a:cubicBezTo>
                    <a:cubicBezTo>
                      <a:pt x="1" y="33"/>
                      <a:pt x="0" y="31"/>
                      <a:pt x="0" y="27"/>
                    </a:cubicBezTo>
                    <a:close/>
                  </a:path>
                </a:pathLst>
              </a:custGeom>
              <a:solidFill>
                <a:srgbClr val="D3A1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62" name="Freeform 74"/>
              <p:cNvSpPr/>
              <p:nvPr/>
            </p:nvSpPr>
            <p:spPr bwMode="auto">
              <a:xfrm>
                <a:off x="7543801" y="3054350"/>
                <a:ext cx="209550" cy="139700"/>
              </a:xfrm>
              <a:custGeom>
                <a:avLst/>
                <a:gdLst>
                  <a:gd name="T0" fmla="*/ 0 w 56"/>
                  <a:gd name="T1" fmla="*/ 32 h 37"/>
                  <a:gd name="T2" fmla="*/ 28 w 56"/>
                  <a:gd name="T3" fmla="*/ 12 h 37"/>
                  <a:gd name="T4" fmla="*/ 56 w 56"/>
                  <a:gd name="T5" fmla="*/ 4 h 37"/>
                  <a:gd name="T6" fmla="*/ 11 w 56"/>
                  <a:gd name="T7" fmla="*/ 34 h 37"/>
                  <a:gd name="T8" fmla="*/ 0 w 56"/>
                  <a:gd name="T9" fmla="*/ 32 h 37"/>
                </a:gdLst>
                <a:ahLst/>
                <a:cxnLst>
                  <a:cxn ang="0">
                    <a:pos x="T0" y="T1"/>
                  </a:cxn>
                  <a:cxn ang="0">
                    <a:pos x="T2" y="T3"/>
                  </a:cxn>
                  <a:cxn ang="0">
                    <a:pos x="T4" y="T5"/>
                  </a:cxn>
                  <a:cxn ang="0">
                    <a:pos x="T6" y="T7"/>
                  </a:cxn>
                  <a:cxn ang="0">
                    <a:pos x="T8" y="T9"/>
                  </a:cxn>
                </a:cxnLst>
                <a:rect l="0" t="0" r="r" b="b"/>
                <a:pathLst>
                  <a:path w="56" h="37">
                    <a:moveTo>
                      <a:pt x="0" y="32"/>
                    </a:moveTo>
                    <a:cubicBezTo>
                      <a:pt x="13" y="29"/>
                      <a:pt x="18" y="17"/>
                      <a:pt x="28" y="12"/>
                    </a:cubicBezTo>
                    <a:cubicBezTo>
                      <a:pt x="38" y="11"/>
                      <a:pt x="45" y="0"/>
                      <a:pt x="56" y="4"/>
                    </a:cubicBezTo>
                    <a:cubicBezTo>
                      <a:pt x="44" y="18"/>
                      <a:pt x="26" y="24"/>
                      <a:pt x="11" y="34"/>
                    </a:cubicBezTo>
                    <a:cubicBezTo>
                      <a:pt x="7" y="37"/>
                      <a:pt x="3" y="36"/>
                      <a:pt x="0" y="32"/>
                    </a:cubicBezTo>
                    <a:close/>
                  </a:path>
                </a:pathLst>
              </a:custGeom>
              <a:solidFill>
                <a:srgbClr val="F2C2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63" name="Freeform 75"/>
              <p:cNvSpPr/>
              <p:nvPr/>
            </p:nvSpPr>
            <p:spPr bwMode="auto">
              <a:xfrm>
                <a:off x="8143876" y="3021012"/>
                <a:ext cx="123825" cy="90488"/>
              </a:xfrm>
              <a:custGeom>
                <a:avLst/>
                <a:gdLst>
                  <a:gd name="T0" fmla="*/ 32 w 33"/>
                  <a:gd name="T1" fmla="*/ 20 h 24"/>
                  <a:gd name="T2" fmla="*/ 0 w 33"/>
                  <a:gd name="T3" fmla="*/ 16 h 24"/>
                  <a:gd name="T4" fmla="*/ 20 w 33"/>
                  <a:gd name="T5" fmla="*/ 5 h 24"/>
                  <a:gd name="T6" fmla="*/ 32 w 33"/>
                  <a:gd name="T7" fmla="*/ 20 h 24"/>
                </a:gdLst>
                <a:ahLst/>
                <a:cxnLst>
                  <a:cxn ang="0">
                    <a:pos x="T0" y="T1"/>
                  </a:cxn>
                  <a:cxn ang="0">
                    <a:pos x="T2" y="T3"/>
                  </a:cxn>
                  <a:cxn ang="0">
                    <a:pos x="T4" y="T5"/>
                  </a:cxn>
                  <a:cxn ang="0">
                    <a:pos x="T6" y="T7"/>
                  </a:cxn>
                </a:cxnLst>
                <a:rect l="0" t="0" r="r" b="b"/>
                <a:pathLst>
                  <a:path w="33" h="24">
                    <a:moveTo>
                      <a:pt x="32" y="20"/>
                    </a:moveTo>
                    <a:cubicBezTo>
                      <a:pt x="21" y="24"/>
                      <a:pt x="11" y="20"/>
                      <a:pt x="0" y="16"/>
                    </a:cubicBezTo>
                    <a:cubicBezTo>
                      <a:pt x="0" y="0"/>
                      <a:pt x="12" y="5"/>
                      <a:pt x="20" y="5"/>
                    </a:cubicBezTo>
                    <a:cubicBezTo>
                      <a:pt x="32" y="3"/>
                      <a:pt x="33" y="11"/>
                      <a:pt x="32" y="20"/>
                    </a:cubicBezTo>
                    <a:close/>
                  </a:path>
                </a:pathLst>
              </a:custGeom>
              <a:solidFill>
                <a:srgbClr val="B67C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64" name="Freeform 76"/>
              <p:cNvSpPr/>
              <p:nvPr/>
            </p:nvSpPr>
            <p:spPr bwMode="auto">
              <a:xfrm>
                <a:off x="8896351" y="3046412"/>
                <a:ext cx="212725" cy="98425"/>
              </a:xfrm>
              <a:custGeom>
                <a:avLst/>
                <a:gdLst>
                  <a:gd name="T0" fmla="*/ 4 w 57"/>
                  <a:gd name="T1" fmla="*/ 18 h 26"/>
                  <a:gd name="T2" fmla="*/ 0 w 57"/>
                  <a:gd name="T3" fmla="*/ 17 h 26"/>
                  <a:gd name="T4" fmla="*/ 8 w 57"/>
                  <a:gd name="T5" fmla="*/ 9 h 26"/>
                  <a:gd name="T6" fmla="*/ 12 w 57"/>
                  <a:gd name="T7" fmla="*/ 0 h 26"/>
                  <a:gd name="T8" fmla="*/ 49 w 57"/>
                  <a:gd name="T9" fmla="*/ 12 h 26"/>
                  <a:gd name="T10" fmla="*/ 56 w 57"/>
                  <a:gd name="T11" fmla="*/ 17 h 26"/>
                  <a:gd name="T12" fmla="*/ 42 w 57"/>
                  <a:gd name="T13" fmla="*/ 24 h 26"/>
                  <a:gd name="T14" fmla="*/ 4 w 57"/>
                  <a:gd name="T15" fmla="*/ 18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26">
                    <a:moveTo>
                      <a:pt x="4" y="18"/>
                    </a:moveTo>
                    <a:cubicBezTo>
                      <a:pt x="2" y="18"/>
                      <a:pt x="1" y="17"/>
                      <a:pt x="0" y="17"/>
                    </a:cubicBezTo>
                    <a:cubicBezTo>
                      <a:pt x="3" y="14"/>
                      <a:pt x="5" y="11"/>
                      <a:pt x="8" y="9"/>
                    </a:cubicBezTo>
                    <a:cubicBezTo>
                      <a:pt x="5" y="4"/>
                      <a:pt x="7" y="1"/>
                      <a:pt x="12" y="0"/>
                    </a:cubicBezTo>
                    <a:cubicBezTo>
                      <a:pt x="24" y="5"/>
                      <a:pt x="37" y="7"/>
                      <a:pt x="49" y="12"/>
                    </a:cubicBezTo>
                    <a:cubicBezTo>
                      <a:pt x="53" y="12"/>
                      <a:pt x="57" y="13"/>
                      <a:pt x="56" y="17"/>
                    </a:cubicBezTo>
                    <a:cubicBezTo>
                      <a:pt x="54" y="22"/>
                      <a:pt x="48" y="23"/>
                      <a:pt x="42" y="24"/>
                    </a:cubicBezTo>
                    <a:cubicBezTo>
                      <a:pt x="30" y="22"/>
                      <a:pt x="16" y="26"/>
                      <a:pt x="4" y="18"/>
                    </a:cubicBezTo>
                    <a:close/>
                  </a:path>
                </a:pathLst>
              </a:custGeom>
              <a:solidFill>
                <a:srgbClr val="C686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65" name="Freeform 77"/>
              <p:cNvSpPr/>
              <p:nvPr/>
            </p:nvSpPr>
            <p:spPr bwMode="auto">
              <a:xfrm>
                <a:off x="7780338" y="3043237"/>
                <a:ext cx="134938" cy="55563"/>
              </a:xfrm>
              <a:custGeom>
                <a:avLst/>
                <a:gdLst>
                  <a:gd name="T0" fmla="*/ 33 w 36"/>
                  <a:gd name="T1" fmla="*/ 11 h 15"/>
                  <a:gd name="T2" fmla="*/ 10 w 36"/>
                  <a:gd name="T3" fmla="*/ 12 h 15"/>
                  <a:gd name="T4" fmla="*/ 2 w 36"/>
                  <a:gd name="T5" fmla="*/ 3 h 15"/>
                  <a:gd name="T6" fmla="*/ 33 w 36"/>
                  <a:gd name="T7" fmla="*/ 3 h 15"/>
                  <a:gd name="T8" fmla="*/ 33 w 36"/>
                  <a:gd name="T9" fmla="*/ 11 h 15"/>
                </a:gdLst>
                <a:ahLst/>
                <a:cxnLst>
                  <a:cxn ang="0">
                    <a:pos x="T0" y="T1"/>
                  </a:cxn>
                  <a:cxn ang="0">
                    <a:pos x="T2" y="T3"/>
                  </a:cxn>
                  <a:cxn ang="0">
                    <a:pos x="T4" y="T5"/>
                  </a:cxn>
                  <a:cxn ang="0">
                    <a:pos x="T6" y="T7"/>
                  </a:cxn>
                  <a:cxn ang="0">
                    <a:pos x="T8" y="T9"/>
                  </a:cxn>
                </a:cxnLst>
                <a:rect l="0" t="0" r="r" b="b"/>
                <a:pathLst>
                  <a:path w="36" h="15">
                    <a:moveTo>
                      <a:pt x="33" y="11"/>
                    </a:moveTo>
                    <a:cubicBezTo>
                      <a:pt x="25" y="11"/>
                      <a:pt x="17" y="11"/>
                      <a:pt x="10" y="12"/>
                    </a:cubicBezTo>
                    <a:cubicBezTo>
                      <a:pt x="0" y="15"/>
                      <a:pt x="2" y="8"/>
                      <a:pt x="2" y="3"/>
                    </a:cubicBezTo>
                    <a:cubicBezTo>
                      <a:pt x="12" y="0"/>
                      <a:pt x="23" y="0"/>
                      <a:pt x="33" y="3"/>
                    </a:cubicBezTo>
                    <a:cubicBezTo>
                      <a:pt x="35" y="6"/>
                      <a:pt x="36" y="8"/>
                      <a:pt x="33" y="11"/>
                    </a:cubicBezTo>
                    <a:close/>
                  </a:path>
                </a:pathLst>
              </a:custGeom>
              <a:solidFill>
                <a:srgbClr val="F1D1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66" name="Freeform 78"/>
              <p:cNvSpPr/>
              <p:nvPr/>
            </p:nvSpPr>
            <p:spPr bwMode="auto">
              <a:xfrm>
                <a:off x="7893051" y="3054350"/>
                <a:ext cx="146050" cy="82550"/>
              </a:xfrm>
              <a:custGeom>
                <a:avLst/>
                <a:gdLst>
                  <a:gd name="T0" fmla="*/ 3 w 39"/>
                  <a:gd name="T1" fmla="*/ 8 h 22"/>
                  <a:gd name="T2" fmla="*/ 3 w 39"/>
                  <a:gd name="T3" fmla="*/ 0 h 22"/>
                  <a:gd name="T4" fmla="*/ 39 w 39"/>
                  <a:gd name="T5" fmla="*/ 11 h 22"/>
                  <a:gd name="T6" fmla="*/ 19 w 39"/>
                  <a:gd name="T7" fmla="*/ 15 h 22"/>
                  <a:gd name="T8" fmla="*/ 0 w 39"/>
                  <a:gd name="T9" fmla="*/ 15 h 22"/>
                  <a:gd name="T10" fmla="*/ 3 w 39"/>
                  <a:gd name="T11" fmla="*/ 8 h 22"/>
                </a:gdLst>
                <a:ahLst/>
                <a:cxnLst>
                  <a:cxn ang="0">
                    <a:pos x="T0" y="T1"/>
                  </a:cxn>
                  <a:cxn ang="0">
                    <a:pos x="T2" y="T3"/>
                  </a:cxn>
                  <a:cxn ang="0">
                    <a:pos x="T4" y="T5"/>
                  </a:cxn>
                  <a:cxn ang="0">
                    <a:pos x="T6" y="T7"/>
                  </a:cxn>
                  <a:cxn ang="0">
                    <a:pos x="T8" y="T9"/>
                  </a:cxn>
                  <a:cxn ang="0">
                    <a:pos x="T10" y="T11"/>
                  </a:cxn>
                </a:cxnLst>
                <a:rect l="0" t="0" r="r" b="b"/>
                <a:pathLst>
                  <a:path w="39" h="22">
                    <a:moveTo>
                      <a:pt x="3" y="8"/>
                    </a:moveTo>
                    <a:cubicBezTo>
                      <a:pt x="3" y="5"/>
                      <a:pt x="3" y="3"/>
                      <a:pt x="3" y="0"/>
                    </a:cubicBezTo>
                    <a:cubicBezTo>
                      <a:pt x="12" y="14"/>
                      <a:pt x="29" y="2"/>
                      <a:pt x="39" y="11"/>
                    </a:cubicBezTo>
                    <a:cubicBezTo>
                      <a:pt x="32" y="13"/>
                      <a:pt x="25" y="10"/>
                      <a:pt x="19" y="15"/>
                    </a:cubicBezTo>
                    <a:cubicBezTo>
                      <a:pt x="12" y="21"/>
                      <a:pt x="6" y="22"/>
                      <a:pt x="0" y="15"/>
                    </a:cubicBezTo>
                    <a:cubicBezTo>
                      <a:pt x="1" y="12"/>
                      <a:pt x="2" y="10"/>
                      <a:pt x="3" y="8"/>
                    </a:cubicBezTo>
                    <a:close/>
                  </a:path>
                </a:pathLst>
              </a:custGeom>
              <a:solidFill>
                <a:srgbClr val="E9CC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67" name="Freeform 79"/>
              <p:cNvSpPr/>
              <p:nvPr/>
            </p:nvSpPr>
            <p:spPr bwMode="auto">
              <a:xfrm>
                <a:off x="8896351" y="3021012"/>
                <a:ext cx="88900" cy="60325"/>
              </a:xfrm>
              <a:custGeom>
                <a:avLst/>
                <a:gdLst>
                  <a:gd name="T0" fmla="*/ 12 w 24"/>
                  <a:gd name="T1" fmla="*/ 9 h 16"/>
                  <a:gd name="T2" fmla="*/ 8 w 24"/>
                  <a:gd name="T3" fmla="*/ 16 h 16"/>
                  <a:gd name="T4" fmla="*/ 1 w 24"/>
                  <a:gd name="T5" fmla="*/ 11 h 16"/>
                  <a:gd name="T6" fmla="*/ 16 w 24"/>
                  <a:gd name="T7" fmla="*/ 0 h 16"/>
                  <a:gd name="T8" fmla="*/ 24 w 24"/>
                  <a:gd name="T9" fmla="*/ 8 h 16"/>
                  <a:gd name="T10" fmla="*/ 12 w 24"/>
                  <a:gd name="T11" fmla="*/ 9 h 16"/>
                </a:gdLst>
                <a:ahLst/>
                <a:cxnLst>
                  <a:cxn ang="0">
                    <a:pos x="T0" y="T1"/>
                  </a:cxn>
                  <a:cxn ang="0">
                    <a:pos x="T2" y="T3"/>
                  </a:cxn>
                  <a:cxn ang="0">
                    <a:pos x="T4" y="T5"/>
                  </a:cxn>
                  <a:cxn ang="0">
                    <a:pos x="T6" y="T7"/>
                  </a:cxn>
                  <a:cxn ang="0">
                    <a:pos x="T8" y="T9"/>
                  </a:cxn>
                  <a:cxn ang="0">
                    <a:pos x="T10" y="T11"/>
                  </a:cxn>
                </a:cxnLst>
                <a:rect l="0" t="0" r="r" b="b"/>
                <a:pathLst>
                  <a:path w="24" h="16">
                    <a:moveTo>
                      <a:pt x="12" y="9"/>
                    </a:moveTo>
                    <a:cubicBezTo>
                      <a:pt x="9" y="10"/>
                      <a:pt x="8" y="13"/>
                      <a:pt x="8" y="16"/>
                    </a:cubicBezTo>
                    <a:cubicBezTo>
                      <a:pt x="4" y="16"/>
                      <a:pt x="0" y="15"/>
                      <a:pt x="1" y="11"/>
                    </a:cubicBezTo>
                    <a:cubicBezTo>
                      <a:pt x="4" y="5"/>
                      <a:pt x="9" y="1"/>
                      <a:pt x="16" y="0"/>
                    </a:cubicBezTo>
                    <a:cubicBezTo>
                      <a:pt x="21" y="1"/>
                      <a:pt x="24" y="3"/>
                      <a:pt x="24" y="8"/>
                    </a:cubicBezTo>
                    <a:cubicBezTo>
                      <a:pt x="20" y="12"/>
                      <a:pt x="16" y="11"/>
                      <a:pt x="12" y="9"/>
                    </a:cubicBezTo>
                    <a:close/>
                  </a:path>
                </a:pathLst>
              </a:custGeom>
              <a:solidFill>
                <a:srgbClr val="A867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68" name="Freeform 80"/>
              <p:cNvSpPr/>
              <p:nvPr/>
            </p:nvSpPr>
            <p:spPr bwMode="auto">
              <a:xfrm>
                <a:off x="8640763" y="3087687"/>
                <a:ext cx="149225" cy="30163"/>
              </a:xfrm>
              <a:custGeom>
                <a:avLst/>
                <a:gdLst>
                  <a:gd name="T0" fmla="*/ 40 w 40"/>
                  <a:gd name="T1" fmla="*/ 6 h 8"/>
                  <a:gd name="T2" fmla="*/ 0 w 40"/>
                  <a:gd name="T3" fmla="*/ 6 h 8"/>
                  <a:gd name="T4" fmla="*/ 40 w 40"/>
                  <a:gd name="T5" fmla="*/ 6 h 8"/>
                </a:gdLst>
                <a:ahLst/>
                <a:cxnLst>
                  <a:cxn ang="0">
                    <a:pos x="T0" y="T1"/>
                  </a:cxn>
                  <a:cxn ang="0">
                    <a:pos x="T2" y="T3"/>
                  </a:cxn>
                  <a:cxn ang="0">
                    <a:pos x="T4" y="T5"/>
                  </a:cxn>
                </a:cxnLst>
                <a:rect l="0" t="0" r="r" b="b"/>
                <a:pathLst>
                  <a:path w="40" h="8">
                    <a:moveTo>
                      <a:pt x="40" y="6"/>
                    </a:moveTo>
                    <a:cubicBezTo>
                      <a:pt x="27" y="7"/>
                      <a:pt x="13" y="8"/>
                      <a:pt x="0" y="6"/>
                    </a:cubicBezTo>
                    <a:cubicBezTo>
                      <a:pt x="13" y="0"/>
                      <a:pt x="27" y="0"/>
                      <a:pt x="40" y="6"/>
                    </a:cubicBezTo>
                    <a:close/>
                  </a:path>
                </a:pathLst>
              </a:custGeom>
              <a:solidFill>
                <a:srgbClr val="F2AD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69" name="Freeform 81"/>
              <p:cNvSpPr/>
              <p:nvPr/>
            </p:nvSpPr>
            <p:spPr bwMode="auto">
              <a:xfrm>
                <a:off x="7051676" y="3140075"/>
                <a:ext cx="569913" cy="1290638"/>
              </a:xfrm>
              <a:custGeom>
                <a:avLst/>
                <a:gdLst>
                  <a:gd name="T0" fmla="*/ 127 w 152"/>
                  <a:gd name="T1" fmla="*/ 0 h 343"/>
                  <a:gd name="T2" fmla="*/ 131 w 152"/>
                  <a:gd name="T3" fmla="*/ 8 h 343"/>
                  <a:gd name="T4" fmla="*/ 129 w 152"/>
                  <a:gd name="T5" fmla="*/ 19 h 343"/>
                  <a:gd name="T6" fmla="*/ 139 w 152"/>
                  <a:gd name="T7" fmla="*/ 20 h 343"/>
                  <a:gd name="T8" fmla="*/ 135 w 152"/>
                  <a:gd name="T9" fmla="*/ 26 h 343"/>
                  <a:gd name="T10" fmla="*/ 124 w 152"/>
                  <a:gd name="T11" fmla="*/ 33 h 343"/>
                  <a:gd name="T12" fmla="*/ 104 w 152"/>
                  <a:gd name="T13" fmla="*/ 63 h 343"/>
                  <a:gd name="T14" fmla="*/ 93 w 152"/>
                  <a:gd name="T15" fmla="*/ 72 h 343"/>
                  <a:gd name="T16" fmla="*/ 75 w 152"/>
                  <a:gd name="T17" fmla="*/ 158 h 343"/>
                  <a:gd name="T18" fmla="*/ 75 w 152"/>
                  <a:gd name="T19" fmla="*/ 183 h 343"/>
                  <a:gd name="T20" fmla="*/ 81 w 152"/>
                  <a:gd name="T21" fmla="*/ 243 h 343"/>
                  <a:gd name="T22" fmla="*/ 91 w 152"/>
                  <a:gd name="T23" fmla="*/ 206 h 343"/>
                  <a:gd name="T24" fmla="*/ 117 w 152"/>
                  <a:gd name="T25" fmla="*/ 265 h 343"/>
                  <a:gd name="T26" fmla="*/ 102 w 152"/>
                  <a:gd name="T27" fmla="*/ 260 h 343"/>
                  <a:gd name="T28" fmla="*/ 117 w 152"/>
                  <a:gd name="T29" fmla="*/ 267 h 343"/>
                  <a:gd name="T30" fmla="*/ 152 w 152"/>
                  <a:gd name="T31" fmla="*/ 300 h 343"/>
                  <a:gd name="T32" fmla="*/ 145 w 152"/>
                  <a:gd name="T33" fmla="*/ 307 h 343"/>
                  <a:gd name="T34" fmla="*/ 131 w 152"/>
                  <a:gd name="T35" fmla="*/ 304 h 343"/>
                  <a:gd name="T36" fmla="*/ 96 w 152"/>
                  <a:gd name="T37" fmla="*/ 286 h 343"/>
                  <a:gd name="T38" fmla="*/ 88 w 152"/>
                  <a:gd name="T39" fmla="*/ 287 h 343"/>
                  <a:gd name="T40" fmla="*/ 83 w 152"/>
                  <a:gd name="T41" fmla="*/ 284 h 343"/>
                  <a:gd name="T42" fmla="*/ 67 w 152"/>
                  <a:gd name="T43" fmla="*/ 281 h 343"/>
                  <a:gd name="T44" fmla="*/ 75 w 152"/>
                  <a:gd name="T45" fmla="*/ 298 h 343"/>
                  <a:gd name="T46" fmla="*/ 92 w 152"/>
                  <a:gd name="T47" fmla="*/ 320 h 343"/>
                  <a:gd name="T48" fmla="*/ 72 w 152"/>
                  <a:gd name="T49" fmla="*/ 322 h 343"/>
                  <a:gd name="T50" fmla="*/ 87 w 152"/>
                  <a:gd name="T51" fmla="*/ 336 h 343"/>
                  <a:gd name="T52" fmla="*/ 71 w 152"/>
                  <a:gd name="T53" fmla="*/ 336 h 343"/>
                  <a:gd name="T54" fmla="*/ 27 w 152"/>
                  <a:gd name="T55" fmla="*/ 197 h 343"/>
                  <a:gd name="T56" fmla="*/ 39 w 152"/>
                  <a:gd name="T57" fmla="*/ 197 h 343"/>
                  <a:gd name="T58" fmla="*/ 48 w 152"/>
                  <a:gd name="T59" fmla="*/ 216 h 343"/>
                  <a:gd name="T60" fmla="*/ 51 w 152"/>
                  <a:gd name="T61" fmla="*/ 168 h 343"/>
                  <a:gd name="T62" fmla="*/ 75 w 152"/>
                  <a:gd name="T63" fmla="*/ 71 h 343"/>
                  <a:gd name="T64" fmla="*/ 127 w 152"/>
                  <a:gd name="T65"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 h="343">
                    <a:moveTo>
                      <a:pt x="127" y="0"/>
                    </a:moveTo>
                    <a:cubicBezTo>
                      <a:pt x="130" y="2"/>
                      <a:pt x="131" y="5"/>
                      <a:pt x="131" y="8"/>
                    </a:cubicBezTo>
                    <a:cubicBezTo>
                      <a:pt x="128" y="12"/>
                      <a:pt x="119" y="14"/>
                      <a:pt x="129" y="19"/>
                    </a:cubicBezTo>
                    <a:cubicBezTo>
                      <a:pt x="132" y="20"/>
                      <a:pt x="136" y="16"/>
                      <a:pt x="139" y="20"/>
                    </a:cubicBezTo>
                    <a:cubicBezTo>
                      <a:pt x="139" y="23"/>
                      <a:pt x="137" y="25"/>
                      <a:pt x="135" y="26"/>
                    </a:cubicBezTo>
                    <a:cubicBezTo>
                      <a:pt x="132" y="29"/>
                      <a:pt x="127" y="30"/>
                      <a:pt x="124" y="33"/>
                    </a:cubicBezTo>
                    <a:cubicBezTo>
                      <a:pt x="114" y="41"/>
                      <a:pt x="112" y="54"/>
                      <a:pt x="104" y="63"/>
                    </a:cubicBezTo>
                    <a:cubicBezTo>
                      <a:pt x="100" y="66"/>
                      <a:pt x="95" y="68"/>
                      <a:pt x="93" y="72"/>
                    </a:cubicBezTo>
                    <a:cubicBezTo>
                      <a:pt x="83" y="100"/>
                      <a:pt x="73" y="128"/>
                      <a:pt x="75" y="158"/>
                    </a:cubicBezTo>
                    <a:cubicBezTo>
                      <a:pt x="77" y="166"/>
                      <a:pt x="77" y="175"/>
                      <a:pt x="75" y="183"/>
                    </a:cubicBezTo>
                    <a:cubicBezTo>
                      <a:pt x="73" y="202"/>
                      <a:pt x="78" y="220"/>
                      <a:pt x="81" y="243"/>
                    </a:cubicBezTo>
                    <a:cubicBezTo>
                      <a:pt x="82" y="227"/>
                      <a:pt x="69" y="212"/>
                      <a:pt x="91" y="206"/>
                    </a:cubicBezTo>
                    <a:cubicBezTo>
                      <a:pt x="103" y="225"/>
                      <a:pt x="111" y="245"/>
                      <a:pt x="117" y="265"/>
                    </a:cubicBezTo>
                    <a:cubicBezTo>
                      <a:pt x="108" y="274"/>
                      <a:pt x="107" y="262"/>
                      <a:pt x="102" y="260"/>
                    </a:cubicBezTo>
                    <a:cubicBezTo>
                      <a:pt x="106" y="263"/>
                      <a:pt x="107" y="272"/>
                      <a:pt x="117" y="267"/>
                    </a:cubicBezTo>
                    <a:cubicBezTo>
                      <a:pt x="129" y="278"/>
                      <a:pt x="144" y="286"/>
                      <a:pt x="152" y="300"/>
                    </a:cubicBezTo>
                    <a:cubicBezTo>
                      <a:pt x="152" y="305"/>
                      <a:pt x="149" y="306"/>
                      <a:pt x="145" y="307"/>
                    </a:cubicBezTo>
                    <a:cubicBezTo>
                      <a:pt x="140" y="306"/>
                      <a:pt x="135" y="305"/>
                      <a:pt x="131" y="304"/>
                    </a:cubicBezTo>
                    <a:cubicBezTo>
                      <a:pt x="118" y="301"/>
                      <a:pt x="111" y="285"/>
                      <a:pt x="96" y="286"/>
                    </a:cubicBezTo>
                    <a:cubicBezTo>
                      <a:pt x="94" y="287"/>
                      <a:pt x="91" y="287"/>
                      <a:pt x="88" y="287"/>
                    </a:cubicBezTo>
                    <a:cubicBezTo>
                      <a:pt x="87" y="286"/>
                      <a:pt x="85" y="285"/>
                      <a:pt x="83" y="284"/>
                    </a:cubicBezTo>
                    <a:cubicBezTo>
                      <a:pt x="78" y="282"/>
                      <a:pt x="72" y="273"/>
                      <a:pt x="67" y="281"/>
                    </a:cubicBezTo>
                    <a:cubicBezTo>
                      <a:pt x="61" y="289"/>
                      <a:pt x="68" y="294"/>
                      <a:pt x="75" y="298"/>
                    </a:cubicBezTo>
                    <a:cubicBezTo>
                      <a:pt x="83" y="303"/>
                      <a:pt x="92" y="308"/>
                      <a:pt x="92" y="320"/>
                    </a:cubicBezTo>
                    <a:cubicBezTo>
                      <a:pt x="87" y="329"/>
                      <a:pt x="79" y="324"/>
                      <a:pt x="72" y="322"/>
                    </a:cubicBezTo>
                    <a:cubicBezTo>
                      <a:pt x="76" y="327"/>
                      <a:pt x="85" y="328"/>
                      <a:pt x="87" y="336"/>
                    </a:cubicBezTo>
                    <a:cubicBezTo>
                      <a:pt x="82" y="343"/>
                      <a:pt x="76" y="339"/>
                      <a:pt x="71" y="336"/>
                    </a:cubicBezTo>
                    <a:cubicBezTo>
                      <a:pt x="20" y="306"/>
                      <a:pt x="0" y="252"/>
                      <a:pt x="27" y="197"/>
                    </a:cubicBezTo>
                    <a:cubicBezTo>
                      <a:pt x="31" y="197"/>
                      <a:pt x="35" y="197"/>
                      <a:pt x="39" y="197"/>
                    </a:cubicBezTo>
                    <a:cubicBezTo>
                      <a:pt x="46" y="205"/>
                      <a:pt x="46" y="205"/>
                      <a:pt x="48" y="216"/>
                    </a:cubicBezTo>
                    <a:cubicBezTo>
                      <a:pt x="48" y="200"/>
                      <a:pt x="48" y="184"/>
                      <a:pt x="51" y="168"/>
                    </a:cubicBezTo>
                    <a:cubicBezTo>
                      <a:pt x="56" y="135"/>
                      <a:pt x="58" y="102"/>
                      <a:pt x="75" y="71"/>
                    </a:cubicBezTo>
                    <a:cubicBezTo>
                      <a:pt x="89" y="45"/>
                      <a:pt x="108" y="22"/>
                      <a:pt x="127" y="0"/>
                    </a:cubicBezTo>
                    <a:close/>
                  </a:path>
                </a:pathLst>
              </a:custGeom>
              <a:solidFill>
                <a:srgbClr val="D78D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70" name="Freeform 82"/>
              <p:cNvSpPr/>
              <p:nvPr/>
            </p:nvSpPr>
            <p:spPr bwMode="auto">
              <a:xfrm>
                <a:off x="7197726" y="3773487"/>
                <a:ext cx="60325" cy="198438"/>
              </a:xfrm>
              <a:custGeom>
                <a:avLst/>
                <a:gdLst>
                  <a:gd name="T0" fmla="*/ 12 w 16"/>
                  <a:gd name="T1" fmla="*/ 0 h 53"/>
                  <a:gd name="T2" fmla="*/ 12 w 16"/>
                  <a:gd name="T3" fmla="*/ 53 h 53"/>
                  <a:gd name="T4" fmla="*/ 0 w 16"/>
                  <a:gd name="T5" fmla="*/ 29 h 53"/>
                  <a:gd name="T6" fmla="*/ 12 w 16"/>
                  <a:gd name="T7" fmla="*/ 0 h 53"/>
                </a:gdLst>
                <a:ahLst/>
                <a:cxnLst>
                  <a:cxn ang="0">
                    <a:pos x="T0" y="T1"/>
                  </a:cxn>
                  <a:cxn ang="0">
                    <a:pos x="T2" y="T3"/>
                  </a:cxn>
                  <a:cxn ang="0">
                    <a:pos x="T4" y="T5"/>
                  </a:cxn>
                  <a:cxn ang="0">
                    <a:pos x="T6" y="T7"/>
                  </a:cxn>
                </a:cxnLst>
                <a:rect l="0" t="0" r="r" b="b"/>
                <a:pathLst>
                  <a:path w="16" h="52">
                    <a:moveTo>
                      <a:pt x="12" y="0"/>
                    </a:moveTo>
                    <a:cubicBezTo>
                      <a:pt x="12" y="17"/>
                      <a:pt x="12" y="34"/>
                      <a:pt x="12" y="53"/>
                    </a:cubicBezTo>
                    <a:cubicBezTo>
                      <a:pt x="4" y="46"/>
                      <a:pt x="5" y="36"/>
                      <a:pt x="0" y="29"/>
                    </a:cubicBezTo>
                    <a:cubicBezTo>
                      <a:pt x="16" y="24"/>
                      <a:pt x="2" y="7"/>
                      <a:pt x="12" y="0"/>
                    </a:cubicBezTo>
                    <a:close/>
                  </a:path>
                </a:pathLst>
              </a:custGeom>
              <a:solidFill>
                <a:srgbClr val="F2BF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71" name="Freeform 83"/>
              <p:cNvSpPr/>
              <p:nvPr/>
            </p:nvSpPr>
            <p:spPr bwMode="auto">
              <a:xfrm>
                <a:off x="7508876" y="4262437"/>
                <a:ext cx="815975" cy="184150"/>
              </a:xfrm>
              <a:custGeom>
                <a:avLst/>
                <a:gdLst>
                  <a:gd name="T0" fmla="*/ 21 w 217"/>
                  <a:gd name="T1" fmla="*/ 6 h 49"/>
                  <a:gd name="T2" fmla="*/ 29 w 217"/>
                  <a:gd name="T3" fmla="*/ 3 h 49"/>
                  <a:gd name="T4" fmla="*/ 37 w 217"/>
                  <a:gd name="T5" fmla="*/ 0 h 49"/>
                  <a:gd name="T6" fmla="*/ 50 w 217"/>
                  <a:gd name="T7" fmla="*/ 14 h 49"/>
                  <a:gd name="T8" fmla="*/ 54 w 217"/>
                  <a:gd name="T9" fmla="*/ 18 h 49"/>
                  <a:gd name="T10" fmla="*/ 84 w 217"/>
                  <a:gd name="T11" fmla="*/ 25 h 49"/>
                  <a:gd name="T12" fmla="*/ 138 w 217"/>
                  <a:gd name="T13" fmla="*/ 18 h 49"/>
                  <a:gd name="T14" fmla="*/ 143 w 217"/>
                  <a:gd name="T15" fmla="*/ 15 h 49"/>
                  <a:gd name="T16" fmla="*/ 185 w 217"/>
                  <a:gd name="T17" fmla="*/ 10 h 49"/>
                  <a:gd name="T18" fmla="*/ 217 w 217"/>
                  <a:gd name="T19" fmla="*/ 46 h 49"/>
                  <a:gd name="T20" fmla="*/ 127 w 217"/>
                  <a:gd name="T21" fmla="*/ 44 h 49"/>
                  <a:gd name="T22" fmla="*/ 46 w 217"/>
                  <a:gd name="T23" fmla="*/ 45 h 49"/>
                  <a:gd name="T24" fmla="*/ 21 w 217"/>
                  <a:gd name="T25" fmla="*/ 34 h 49"/>
                  <a:gd name="T26" fmla="*/ 3 w 217"/>
                  <a:gd name="T27" fmla="*/ 26 h 49"/>
                  <a:gd name="T28" fmla="*/ 21 w 217"/>
                  <a:gd name="T29" fmla="*/ 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6" h="49">
                    <a:moveTo>
                      <a:pt x="21" y="6"/>
                    </a:moveTo>
                    <a:cubicBezTo>
                      <a:pt x="24" y="6"/>
                      <a:pt x="27" y="5"/>
                      <a:pt x="29" y="3"/>
                    </a:cubicBezTo>
                    <a:cubicBezTo>
                      <a:pt x="31" y="0"/>
                      <a:pt x="34" y="0"/>
                      <a:pt x="37" y="0"/>
                    </a:cubicBezTo>
                    <a:cubicBezTo>
                      <a:pt x="42" y="4"/>
                      <a:pt x="45" y="10"/>
                      <a:pt x="50" y="14"/>
                    </a:cubicBezTo>
                    <a:cubicBezTo>
                      <a:pt x="51" y="16"/>
                      <a:pt x="52" y="17"/>
                      <a:pt x="54" y="18"/>
                    </a:cubicBezTo>
                    <a:cubicBezTo>
                      <a:pt x="62" y="28"/>
                      <a:pt x="73" y="25"/>
                      <a:pt x="84" y="25"/>
                    </a:cubicBezTo>
                    <a:cubicBezTo>
                      <a:pt x="102" y="22"/>
                      <a:pt x="121" y="31"/>
                      <a:pt x="138" y="18"/>
                    </a:cubicBezTo>
                    <a:cubicBezTo>
                      <a:pt x="139" y="17"/>
                      <a:pt x="141" y="16"/>
                      <a:pt x="143" y="15"/>
                    </a:cubicBezTo>
                    <a:cubicBezTo>
                      <a:pt x="157" y="16"/>
                      <a:pt x="170" y="2"/>
                      <a:pt x="185" y="10"/>
                    </a:cubicBezTo>
                    <a:cubicBezTo>
                      <a:pt x="202" y="17"/>
                      <a:pt x="211" y="30"/>
                      <a:pt x="217" y="46"/>
                    </a:cubicBezTo>
                    <a:cubicBezTo>
                      <a:pt x="187" y="36"/>
                      <a:pt x="158" y="38"/>
                      <a:pt x="127" y="44"/>
                    </a:cubicBezTo>
                    <a:cubicBezTo>
                      <a:pt x="101" y="49"/>
                      <a:pt x="73" y="47"/>
                      <a:pt x="46" y="45"/>
                    </a:cubicBezTo>
                    <a:cubicBezTo>
                      <a:pt x="38" y="45"/>
                      <a:pt x="33" y="32"/>
                      <a:pt x="21" y="34"/>
                    </a:cubicBezTo>
                    <a:cubicBezTo>
                      <a:pt x="12" y="39"/>
                      <a:pt x="7" y="32"/>
                      <a:pt x="3" y="26"/>
                    </a:cubicBezTo>
                    <a:cubicBezTo>
                      <a:pt x="0" y="11"/>
                      <a:pt x="8" y="6"/>
                      <a:pt x="21" y="6"/>
                    </a:cubicBezTo>
                    <a:close/>
                  </a:path>
                </a:pathLst>
              </a:custGeom>
              <a:solidFill>
                <a:srgbClr val="E691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72" name="Freeform 84"/>
              <p:cNvSpPr/>
              <p:nvPr/>
            </p:nvSpPr>
            <p:spPr bwMode="auto">
              <a:xfrm>
                <a:off x="7277101" y="4310062"/>
                <a:ext cx="330200" cy="120650"/>
              </a:xfrm>
              <a:custGeom>
                <a:avLst/>
                <a:gdLst>
                  <a:gd name="T0" fmla="*/ 67 w 88"/>
                  <a:gd name="T1" fmla="*/ 13 h 32"/>
                  <a:gd name="T2" fmla="*/ 83 w 88"/>
                  <a:gd name="T3" fmla="*/ 21 h 32"/>
                  <a:gd name="T4" fmla="*/ 88 w 88"/>
                  <a:gd name="T5" fmla="*/ 29 h 32"/>
                  <a:gd name="T6" fmla="*/ 80 w 88"/>
                  <a:gd name="T7" fmla="*/ 32 h 32"/>
                  <a:gd name="T8" fmla="*/ 27 w 88"/>
                  <a:gd name="T9" fmla="*/ 25 h 32"/>
                  <a:gd name="T10" fmla="*/ 0 w 88"/>
                  <a:gd name="T11" fmla="*/ 4 h 32"/>
                  <a:gd name="T12" fmla="*/ 31 w 88"/>
                  <a:gd name="T13" fmla="*/ 8 h 32"/>
                  <a:gd name="T14" fmla="*/ 56 w 88"/>
                  <a:gd name="T15" fmla="*/ 15 h 32"/>
                  <a:gd name="T16" fmla="*/ 67 w 88"/>
                  <a:gd name="T17" fmla="*/ 1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32">
                    <a:moveTo>
                      <a:pt x="67" y="13"/>
                    </a:moveTo>
                    <a:cubicBezTo>
                      <a:pt x="72" y="16"/>
                      <a:pt x="76" y="21"/>
                      <a:pt x="83" y="21"/>
                    </a:cubicBezTo>
                    <a:cubicBezTo>
                      <a:pt x="85" y="24"/>
                      <a:pt x="88" y="26"/>
                      <a:pt x="88" y="29"/>
                    </a:cubicBezTo>
                    <a:cubicBezTo>
                      <a:pt x="87" y="32"/>
                      <a:pt x="84" y="32"/>
                      <a:pt x="80" y="32"/>
                    </a:cubicBezTo>
                    <a:cubicBezTo>
                      <a:pt x="62" y="31"/>
                      <a:pt x="45" y="28"/>
                      <a:pt x="27" y="25"/>
                    </a:cubicBezTo>
                    <a:cubicBezTo>
                      <a:pt x="18" y="19"/>
                      <a:pt x="5" y="17"/>
                      <a:pt x="0" y="4"/>
                    </a:cubicBezTo>
                    <a:cubicBezTo>
                      <a:pt x="12" y="0"/>
                      <a:pt x="20" y="17"/>
                      <a:pt x="31" y="8"/>
                    </a:cubicBezTo>
                    <a:cubicBezTo>
                      <a:pt x="41" y="5"/>
                      <a:pt x="47" y="15"/>
                      <a:pt x="56" y="15"/>
                    </a:cubicBezTo>
                    <a:cubicBezTo>
                      <a:pt x="60" y="15"/>
                      <a:pt x="63" y="10"/>
                      <a:pt x="67" y="13"/>
                    </a:cubicBezTo>
                    <a:close/>
                  </a:path>
                </a:pathLst>
              </a:custGeom>
              <a:solidFill>
                <a:srgbClr val="F7CC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73" name="Freeform 85"/>
              <p:cNvSpPr/>
              <p:nvPr/>
            </p:nvSpPr>
            <p:spPr bwMode="auto">
              <a:xfrm>
                <a:off x="8415338" y="4122737"/>
                <a:ext cx="960438" cy="319088"/>
              </a:xfrm>
              <a:custGeom>
                <a:avLst/>
                <a:gdLst>
                  <a:gd name="T0" fmla="*/ 0 w 256"/>
                  <a:gd name="T1" fmla="*/ 67 h 85"/>
                  <a:gd name="T2" fmla="*/ 0 w 256"/>
                  <a:gd name="T3" fmla="*/ 56 h 85"/>
                  <a:gd name="T4" fmla="*/ 23 w 256"/>
                  <a:gd name="T5" fmla="*/ 46 h 85"/>
                  <a:gd name="T6" fmla="*/ 49 w 256"/>
                  <a:gd name="T7" fmla="*/ 51 h 85"/>
                  <a:gd name="T8" fmla="*/ 66 w 256"/>
                  <a:gd name="T9" fmla="*/ 57 h 85"/>
                  <a:gd name="T10" fmla="*/ 84 w 256"/>
                  <a:gd name="T11" fmla="*/ 65 h 85"/>
                  <a:gd name="T12" fmla="*/ 110 w 256"/>
                  <a:gd name="T13" fmla="*/ 62 h 85"/>
                  <a:gd name="T14" fmla="*/ 67 w 256"/>
                  <a:gd name="T15" fmla="*/ 58 h 85"/>
                  <a:gd name="T16" fmla="*/ 67 w 256"/>
                  <a:gd name="T17" fmla="*/ 50 h 85"/>
                  <a:gd name="T18" fmla="*/ 89 w 256"/>
                  <a:gd name="T19" fmla="*/ 40 h 85"/>
                  <a:gd name="T20" fmla="*/ 140 w 256"/>
                  <a:gd name="T21" fmla="*/ 41 h 85"/>
                  <a:gd name="T22" fmla="*/ 154 w 256"/>
                  <a:gd name="T23" fmla="*/ 40 h 85"/>
                  <a:gd name="T24" fmla="*/ 203 w 256"/>
                  <a:gd name="T25" fmla="*/ 6 h 85"/>
                  <a:gd name="T26" fmla="*/ 213 w 256"/>
                  <a:gd name="T27" fmla="*/ 7 h 85"/>
                  <a:gd name="T28" fmla="*/ 230 w 256"/>
                  <a:gd name="T29" fmla="*/ 14 h 85"/>
                  <a:gd name="T30" fmla="*/ 194 w 256"/>
                  <a:gd name="T31" fmla="*/ 49 h 85"/>
                  <a:gd name="T32" fmla="*/ 188 w 256"/>
                  <a:gd name="T33" fmla="*/ 48 h 85"/>
                  <a:gd name="T34" fmla="*/ 190 w 256"/>
                  <a:gd name="T35" fmla="*/ 50 h 85"/>
                  <a:gd name="T36" fmla="*/ 202 w 256"/>
                  <a:gd name="T37" fmla="*/ 52 h 85"/>
                  <a:gd name="T38" fmla="*/ 218 w 256"/>
                  <a:gd name="T39" fmla="*/ 47 h 85"/>
                  <a:gd name="T40" fmla="*/ 256 w 256"/>
                  <a:gd name="T41" fmla="*/ 59 h 85"/>
                  <a:gd name="T42" fmla="*/ 173 w 256"/>
                  <a:gd name="T43" fmla="*/ 81 h 85"/>
                  <a:gd name="T44" fmla="*/ 65 w 256"/>
                  <a:gd name="T45" fmla="*/ 79 h 85"/>
                  <a:gd name="T46" fmla="*/ 0 w 256"/>
                  <a:gd name="T47" fmla="*/ 6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85">
                    <a:moveTo>
                      <a:pt x="0" y="67"/>
                    </a:moveTo>
                    <a:cubicBezTo>
                      <a:pt x="0" y="63"/>
                      <a:pt x="0" y="60"/>
                      <a:pt x="0" y="56"/>
                    </a:cubicBezTo>
                    <a:cubicBezTo>
                      <a:pt x="4" y="44"/>
                      <a:pt x="14" y="46"/>
                      <a:pt x="23" y="46"/>
                    </a:cubicBezTo>
                    <a:cubicBezTo>
                      <a:pt x="32" y="46"/>
                      <a:pt x="40" y="50"/>
                      <a:pt x="49" y="51"/>
                    </a:cubicBezTo>
                    <a:cubicBezTo>
                      <a:pt x="55" y="53"/>
                      <a:pt x="61" y="54"/>
                      <a:pt x="66" y="57"/>
                    </a:cubicBezTo>
                    <a:cubicBezTo>
                      <a:pt x="71" y="64"/>
                      <a:pt x="75" y="69"/>
                      <a:pt x="84" y="65"/>
                    </a:cubicBezTo>
                    <a:cubicBezTo>
                      <a:pt x="93" y="61"/>
                      <a:pt x="103" y="65"/>
                      <a:pt x="110" y="62"/>
                    </a:cubicBezTo>
                    <a:cubicBezTo>
                      <a:pt x="97" y="60"/>
                      <a:pt x="82" y="71"/>
                      <a:pt x="67" y="58"/>
                    </a:cubicBezTo>
                    <a:cubicBezTo>
                      <a:pt x="66" y="56"/>
                      <a:pt x="66" y="53"/>
                      <a:pt x="67" y="50"/>
                    </a:cubicBezTo>
                    <a:cubicBezTo>
                      <a:pt x="74" y="45"/>
                      <a:pt x="83" y="45"/>
                      <a:pt x="89" y="40"/>
                    </a:cubicBezTo>
                    <a:cubicBezTo>
                      <a:pt x="106" y="39"/>
                      <a:pt x="123" y="32"/>
                      <a:pt x="140" y="41"/>
                    </a:cubicBezTo>
                    <a:cubicBezTo>
                      <a:pt x="145" y="52"/>
                      <a:pt x="150" y="51"/>
                      <a:pt x="154" y="40"/>
                    </a:cubicBezTo>
                    <a:cubicBezTo>
                      <a:pt x="168" y="25"/>
                      <a:pt x="187" y="17"/>
                      <a:pt x="203" y="6"/>
                    </a:cubicBezTo>
                    <a:cubicBezTo>
                      <a:pt x="205" y="13"/>
                      <a:pt x="209" y="11"/>
                      <a:pt x="213" y="7"/>
                    </a:cubicBezTo>
                    <a:cubicBezTo>
                      <a:pt x="219" y="7"/>
                      <a:pt x="229" y="0"/>
                      <a:pt x="230" y="14"/>
                    </a:cubicBezTo>
                    <a:cubicBezTo>
                      <a:pt x="217" y="25"/>
                      <a:pt x="211" y="42"/>
                      <a:pt x="194" y="49"/>
                    </a:cubicBezTo>
                    <a:cubicBezTo>
                      <a:pt x="192" y="49"/>
                      <a:pt x="190" y="46"/>
                      <a:pt x="188" y="48"/>
                    </a:cubicBezTo>
                    <a:cubicBezTo>
                      <a:pt x="188" y="48"/>
                      <a:pt x="189" y="50"/>
                      <a:pt x="190" y="50"/>
                    </a:cubicBezTo>
                    <a:cubicBezTo>
                      <a:pt x="193" y="55"/>
                      <a:pt x="197" y="59"/>
                      <a:pt x="202" y="52"/>
                    </a:cubicBezTo>
                    <a:cubicBezTo>
                      <a:pt x="207" y="49"/>
                      <a:pt x="213" y="48"/>
                      <a:pt x="218" y="47"/>
                    </a:cubicBezTo>
                    <a:cubicBezTo>
                      <a:pt x="233" y="46"/>
                      <a:pt x="247" y="45"/>
                      <a:pt x="256" y="59"/>
                    </a:cubicBezTo>
                    <a:cubicBezTo>
                      <a:pt x="233" y="85"/>
                      <a:pt x="201" y="79"/>
                      <a:pt x="173" y="81"/>
                    </a:cubicBezTo>
                    <a:cubicBezTo>
                      <a:pt x="137" y="84"/>
                      <a:pt x="101" y="80"/>
                      <a:pt x="65" y="79"/>
                    </a:cubicBezTo>
                    <a:cubicBezTo>
                      <a:pt x="42" y="78"/>
                      <a:pt x="20" y="76"/>
                      <a:pt x="0" y="67"/>
                    </a:cubicBezTo>
                    <a:close/>
                  </a:path>
                </a:pathLst>
              </a:custGeom>
              <a:solidFill>
                <a:srgbClr val="DB86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74" name="Freeform 86"/>
              <p:cNvSpPr/>
              <p:nvPr/>
            </p:nvSpPr>
            <p:spPr bwMode="auto">
              <a:xfrm>
                <a:off x="9185276" y="3851275"/>
                <a:ext cx="349250" cy="493713"/>
              </a:xfrm>
              <a:custGeom>
                <a:avLst/>
                <a:gdLst>
                  <a:gd name="T0" fmla="*/ 23 w 93"/>
                  <a:gd name="T1" fmla="*/ 87 h 131"/>
                  <a:gd name="T2" fmla="*/ 7 w 93"/>
                  <a:gd name="T3" fmla="*/ 83 h 131"/>
                  <a:gd name="T4" fmla="*/ 14 w 93"/>
                  <a:gd name="T5" fmla="*/ 59 h 131"/>
                  <a:gd name="T6" fmla="*/ 19 w 93"/>
                  <a:gd name="T7" fmla="*/ 58 h 131"/>
                  <a:gd name="T8" fmla="*/ 29 w 93"/>
                  <a:gd name="T9" fmla="*/ 46 h 131"/>
                  <a:gd name="T10" fmla="*/ 34 w 93"/>
                  <a:gd name="T11" fmla="*/ 37 h 131"/>
                  <a:gd name="T12" fmla="*/ 50 w 93"/>
                  <a:gd name="T13" fmla="*/ 3 h 131"/>
                  <a:gd name="T14" fmla="*/ 59 w 93"/>
                  <a:gd name="T15" fmla="*/ 7 h 131"/>
                  <a:gd name="T16" fmla="*/ 87 w 93"/>
                  <a:gd name="T17" fmla="*/ 29 h 131"/>
                  <a:gd name="T18" fmla="*/ 75 w 93"/>
                  <a:gd name="T19" fmla="*/ 103 h 131"/>
                  <a:gd name="T20" fmla="*/ 51 w 93"/>
                  <a:gd name="T21" fmla="*/ 131 h 131"/>
                  <a:gd name="T22" fmla="*/ 11 w 93"/>
                  <a:gd name="T23" fmla="*/ 123 h 131"/>
                  <a:gd name="T24" fmla="*/ 37 w 93"/>
                  <a:gd name="T25" fmla="*/ 94 h 131"/>
                  <a:gd name="T26" fmla="*/ 41 w 93"/>
                  <a:gd name="T27" fmla="*/ 93 h 131"/>
                  <a:gd name="T28" fmla="*/ 40 w 93"/>
                  <a:gd name="T29" fmla="*/ 90 h 131"/>
                  <a:gd name="T30" fmla="*/ 23 w 93"/>
                  <a:gd name="T31" fmla="*/ 87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131">
                    <a:moveTo>
                      <a:pt x="23" y="87"/>
                    </a:moveTo>
                    <a:cubicBezTo>
                      <a:pt x="20" y="76"/>
                      <a:pt x="12" y="87"/>
                      <a:pt x="7" y="83"/>
                    </a:cubicBezTo>
                    <a:cubicBezTo>
                      <a:pt x="0" y="72"/>
                      <a:pt x="6" y="65"/>
                      <a:pt x="14" y="59"/>
                    </a:cubicBezTo>
                    <a:cubicBezTo>
                      <a:pt x="16" y="58"/>
                      <a:pt x="17" y="58"/>
                      <a:pt x="19" y="58"/>
                    </a:cubicBezTo>
                    <a:cubicBezTo>
                      <a:pt x="29" y="60"/>
                      <a:pt x="27" y="52"/>
                      <a:pt x="29" y="46"/>
                    </a:cubicBezTo>
                    <a:cubicBezTo>
                      <a:pt x="30" y="42"/>
                      <a:pt x="31" y="39"/>
                      <a:pt x="34" y="37"/>
                    </a:cubicBezTo>
                    <a:cubicBezTo>
                      <a:pt x="43" y="27"/>
                      <a:pt x="45" y="15"/>
                      <a:pt x="50" y="3"/>
                    </a:cubicBezTo>
                    <a:cubicBezTo>
                      <a:pt x="55" y="0"/>
                      <a:pt x="57" y="4"/>
                      <a:pt x="59" y="7"/>
                    </a:cubicBezTo>
                    <a:cubicBezTo>
                      <a:pt x="78" y="3"/>
                      <a:pt x="83" y="9"/>
                      <a:pt x="87" y="29"/>
                    </a:cubicBezTo>
                    <a:cubicBezTo>
                      <a:pt x="93" y="56"/>
                      <a:pt x="88" y="80"/>
                      <a:pt x="75" y="103"/>
                    </a:cubicBezTo>
                    <a:cubicBezTo>
                      <a:pt x="66" y="111"/>
                      <a:pt x="63" y="125"/>
                      <a:pt x="51" y="131"/>
                    </a:cubicBezTo>
                    <a:cubicBezTo>
                      <a:pt x="38" y="124"/>
                      <a:pt x="25" y="122"/>
                      <a:pt x="11" y="123"/>
                    </a:cubicBezTo>
                    <a:cubicBezTo>
                      <a:pt x="12" y="106"/>
                      <a:pt x="27" y="102"/>
                      <a:pt x="37" y="94"/>
                    </a:cubicBezTo>
                    <a:cubicBezTo>
                      <a:pt x="39" y="94"/>
                      <a:pt x="40" y="94"/>
                      <a:pt x="41" y="93"/>
                    </a:cubicBezTo>
                    <a:cubicBezTo>
                      <a:pt x="43" y="91"/>
                      <a:pt x="42" y="90"/>
                      <a:pt x="40" y="90"/>
                    </a:cubicBezTo>
                    <a:cubicBezTo>
                      <a:pt x="34" y="88"/>
                      <a:pt x="28" y="91"/>
                      <a:pt x="23" y="87"/>
                    </a:cubicBezTo>
                    <a:close/>
                  </a:path>
                </a:pathLst>
              </a:custGeom>
              <a:solidFill>
                <a:srgbClr val="CD7E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75" name="Freeform 87"/>
              <p:cNvSpPr/>
              <p:nvPr/>
            </p:nvSpPr>
            <p:spPr bwMode="auto">
              <a:xfrm>
                <a:off x="8035926" y="3851275"/>
                <a:ext cx="574675" cy="560388"/>
              </a:xfrm>
              <a:custGeom>
                <a:avLst/>
                <a:gdLst>
                  <a:gd name="T0" fmla="*/ 153 w 153"/>
                  <a:gd name="T1" fmla="*/ 127 h 149"/>
                  <a:gd name="T2" fmla="*/ 101 w 153"/>
                  <a:gd name="T3" fmla="*/ 128 h 149"/>
                  <a:gd name="T4" fmla="*/ 85 w 153"/>
                  <a:gd name="T5" fmla="*/ 149 h 149"/>
                  <a:gd name="T6" fmla="*/ 45 w 153"/>
                  <a:gd name="T7" fmla="*/ 119 h 149"/>
                  <a:gd name="T8" fmla="*/ 2 w 153"/>
                  <a:gd name="T9" fmla="*/ 127 h 149"/>
                  <a:gd name="T10" fmla="*/ 2 w 153"/>
                  <a:gd name="T11" fmla="*/ 121 h 149"/>
                  <a:gd name="T12" fmla="*/ 11 w 153"/>
                  <a:gd name="T13" fmla="*/ 117 h 149"/>
                  <a:gd name="T14" fmla="*/ 35 w 153"/>
                  <a:gd name="T15" fmla="*/ 65 h 149"/>
                  <a:gd name="T16" fmla="*/ 55 w 153"/>
                  <a:gd name="T17" fmla="*/ 16 h 149"/>
                  <a:gd name="T18" fmla="*/ 77 w 153"/>
                  <a:gd name="T19" fmla="*/ 1 h 149"/>
                  <a:gd name="T20" fmla="*/ 86 w 153"/>
                  <a:gd name="T21" fmla="*/ 1 h 149"/>
                  <a:gd name="T22" fmla="*/ 121 w 153"/>
                  <a:gd name="T23" fmla="*/ 83 h 149"/>
                  <a:gd name="T24" fmla="*/ 129 w 153"/>
                  <a:gd name="T25" fmla="*/ 106 h 149"/>
                  <a:gd name="T26" fmla="*/ 153 w 153"/>
                  <a:gd name="T27" fmla="*/ 12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3" h="149">
                    <a:moveTo>
                      <a:pt x="153" y="127"/>
                    </a:moveTo>
                    <a:cubicBezTo>
                      <a:pt x="136" y="130"/>
                      <a:pt x="118" y="115"/>
                      <a:pt x="101" y="128"/>
                    </a:cubicBezTo>
                    <a:cubicBezTo>
                      <a:pt x="90" y="130"/>
                      <a:pt x="94" y="144"/>
                      <a:pt x="85" y="149"/>
                    </a:cubicBezTo>
                    <a:cubicBezTo>
                      <a:pt x="79" y="129"/>
                      <a:pt x="66" y="119"/>
                      <a:pt x="45" y="119"/>
                    </a:cubicBezTo>
                    <a:cubicBezTo>
                      <a:pt x="30" y="119"/>
                      <a:pt x="17" y="132"/>
                      <a:pt x="2" y="127"/>
                    </a:cubicBezTo>
                    <a:cubicBezTo>
                      <a:pt x="0" y="125"/>
                      <a:pt x="0" y="123"/>
                      <a:pt x="2" y="121"/>
                    </a:cubicBezTo>
                    <a:cubicBezTo>
                      <a:pt x="4" y="119"/>
                      <a:pt x="8" y="118"/>
                      <a:pt x="11" y="117"/>
                    </a:cubicBezTo>
                    <a:cubicBezTo>
                      <a:pt x="42" y="101"/>
                      <a:pt x="44" y="99"/>
                      <a:pt x="35" y="65"/>
                    </a:cubicBezTo>
                    <a:cubicBezTo>
                      <a:pt x="30" y="43"/>
                      <a:pt x="42" y="29"/>
                      <a:pt x="55" y="16"/>
                    </a:cubicBezTo>
                    <a:cubicBezTo>
                      <a:pt x="61" y="9"/>
                      <a:pt x="69" y="5"/>
                      <a:pt x="77" y="1"/>
                    </a:cubicBezTo>
                    <a:cubicBezTo>
                      <a:pt x="80" y="0"/>
                      <a:pt x="83" y="0"/>
                      <a:pt x="86" y="1"/>
                    </a:cubicBezTo>
                    <a:cubicBezTo>
                      <a:pt x="123" y="15"/>
                      <a:pt x="136" y="45"/>
                      <a:pt x="121" y="83"/>
                    </a:cubicBezTo>
                    <a:cubicBezTo>
                      <a:pt x="117" y="93"/>
                      <a:pt x="119" y="100"/>
                      <a:pt x="129" y="106"/>
                    </a:cubicBezTo>
                    <a:cubicBezTo>
                      <a:pt x="138" y="111"/>
                      <a:pt x="151" y="113"/>
                      <a:pt x="153" y="127"/>
                    </a:cubicBezTo>
                    <a:close/>
                  </a:path>
                </a:pathLst>
              </a:custGeom>
              <a:solidFill>
                <a:srgbClr val="ECD0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76" name="Freeform 88"/>
              <p:cNvSpPr/>
              <p:nvPr/>
            </p:nvSpPr>
            <p:spPr bwMode="auto">
              <a:xfrm>
                <a:off x="9061451" y="3009900"/>
                <a:ext cx="288925" cy="307975"/>
              </a:xfrm>
              <a:custGeom>
                <a:avLst/>
                <a:gdLst>
                  <a:gd name="T0" fmla="*/ 0 w 77"/>
                  <a:gd name="T1" fmla="*/ 31 h 82"/>
                  <a:gd name="T2" fmla="*/ 9 w 77"/>
                  <a:gd name="T3" fmla="*/ 25 h 82"/>
                  <a:gd name="T4" fmla="*/ 4 w 77"/>
                  <a:gd name="T5" fmla="*/ 23 h 82"/>
                  <a:gd name="T6" fmla="*/ 3 w 77"/>
                  <a:gd name="T7" fmla="*/ 20 h 82"/>
                  <a:gd name="T8" fmla="*/ 5 w 77"/>
                  <a:gd name="T9" fmla="*/ 20 h 82"/>
                  <a:gd name="T10" fmla="*/ 23 w 77"/>
                  <a:gd name="T11" fmla="*/ 0 h 82"/>
                  <a:gd name="T12" fmla="*/ 58 w 77"/>
                  <a:gd name="T13" fmla="*/ 42 h 82"/>
                  <a:gd name="T14" fmla="*/ 68 w 77"/>
                  <a:gd name="T15" fmla="*/ 60 h 82"/>
                  <a:gd name="T16" fmla="*/ 48 w 77"/>
                  <a:gd name="T17" fmla="*/ 81 h 82"/>
                  <a:gd name="T18" fmla="*/ 43 w 77"/>
                  <a:gd name="T19" fmla="*/ 79 h 82"/>
                  <a:gd name="T20" fmla="*/ 0 w 77"/>
                  <a:gd name="T21" fmla="*/ 3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82">
                    <a:moveTo>
                      <a:pt x="0" y="31"/>
                    </a:moveTo>
                    <a:cubicBezTo>
                      <a:pt x="3" y="29"/>
                      <a:pt x="6" y="27"/>
                      <a:pt x="9" y="25"/>
                    </a:cubicBezTo>
                    <a:cubicBezTo>
                      <a:pt x="7" y="24"/>
                      <a:pt x="6" y="24"/>
                      <a:pt x="4" y="23"/>
                    </a:cubicBezTo>
                    <a:cubicBezTo>
                      <a:pt x="3" y="22"/>
                      <a:pt x="2" y="21"/>
                      <a:pt x="3" y="20"/>
                    </a:cubicBezTo>
                    <a:cubicBezTo>
                      <a:pt x="3" y="20"/>
                      <a:pt x="4" y="20"/>
                      <a:pt x="5" y="20"/>
                    </a:cubicBezTo>
                    <a:cubicBezTo>
                      <a:pt x="8" y="10"/>
                      <a:pt x="13" y="2"/>
                      <a:pt x="23" y="0"/>
                    </a:cubicBezTo>
                    <a:cubicBezTo>
                      <a:pt x="41" y="9"/>
                      <a:pt x="59" y="17"/>
                      <a:pt x="58" y="42"/>
                    </a:cubicBezTo>
                    <a:cubicBezTo>
                      <a:pt x="58" y="48"/>
                      <a:pt x="65" y="54"/>
                      <a:pt x="68" y="60"/>
                    </a:cubicBezTo>
                    <a:cubicBezTo>
                      <a:pt x="77" y="82"/>
                      <a:pt x="57" y="77"/>
                      <a:pt x="48" y="81"/>
                    </a:cubicBezTo>
                    <a:cubicBezTo>
                      <a:pt x="46" y="81"/>
                      <a:pt x="44" y="81"/>
                      <a:pt x="43" y="79"/>
                    </a:cubicBezTo>
                    <a:cubicBezTo>
                      <a:pt x="29" y="62"/>
                      <a:pt x="17" y="45"/>
                      <a:pt x="0" y="31"/>
                    </a:cubicBezTo>
                    <a:close/>
                  </a:path>
                </a:pathLst>
              </a:custGeom>
              <a:solidFill>
                <a:srgbClr val="D98C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77" name="Freeform 89"/>
              <p:cNvSpPr/>
              <p:nvPr/>
            </p:nvSpPr>
            <p:spPr bwMode="auto">
              <a:xfrm>
                <a:off x="9229726" y="3235325"/>
                <a:ext cx="173038" cy="327025"/>
              </a:xfrm>
              <a:custGeom>
                <a:avLst/>
                <a:gdLst>
                  <a:gd name="T0" fmla="*/ 2 w 46"/>
                  <a:gd name="T1" fmla="*/ 20 h 87"/>
                  <a:gd name="T2" fmla="*/ 23 w 46"/>
                  <a:gd name="T3" fmla="*/ 0 h 87"/>
                  <a:gd name="T4" fmla="*/ 31 w 46"/>
                  <a:gd name="T5" fmla="*/ 30 h 87"/>
                  <a:gd name="T6" fmla="*/ 39 w 46"/>
                  <a:gd name="T7" fmla="*/ 64 h 87"/>
                  <a:gd name="T8" fmla="*/ 34 w 46"/>
                  <a:gd name="T9" fmla="*/ 84 h 87"/>
                  <a:gd name="T10" fmla="*/ 19 w 46"/>
                  <a:gd name="T11" fmla="*/ 68 h 87"/>
                  <a:gd name="T12" fmla="*/ 13 w 46"/>
                  <a:gd name="T13" fmla="*/ 52 h 87"/>
                  <a:gd name="T14" fmla="*/ 2 w 46"/>
                  <a:gd name="T15" fmla="*/ 20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87">
                    <a:moveTo>
                      <a:pt x="2" y="20"/>
                    </a:moveTo>
                    <a:cubicBezTo>
                      <a:pt x="5" y="9"/>
                      <a:pt x="27" y="19"/>
                      <a:pt x="23" y="0"/>
                    </a:cubicBezTo>
                    <a:cubicBezTo>
                      <a:pt x="31" y="9"/>
                      <a:pt x="32" y="19"/>
                      <a:pt x="31" y="30"/>
                    </a:cubicBezTo>
                    <a:cubicBezTo>
                      <a:pt x="30" y="42"/>
                      <a:pt x="33" y="53"/>
                      <a:pt x="39" y="64"/>
                    </a:cubicBezTo>
                    <a:cubicBezTo>
                      <a:pt x="41" y="71"/>
                      <a:pt x="46" y="81"/>
                      <a:pt x="34" y="84"/>
                    </a:cubicBezTo>
                    <a:cubicBezTo>
                      <a:pt x="23" y="87"/>
                      <a:pt x="22" y="76"/>
                      <a:pt x="19" y="68"/>
                    </a:cubicBezTo>
                    <a:cubicBezTo>
                      <a:pt x="18" y="62"/>
                      <a:pt x="18" y="56"/>
                      <a:pt x="13" y="52"/>
                    </a:cubicBezTo>
                    <a:cubicBezTo>
                      <a:pt x="4" y="43"/>
                      <a:pt x="0" y="32"/>
                      <a:pt x="2" y="20"/>
                    </a:cubicBezTo>
                    <a:close/>
                  </a:path>
                </a:pathLst>
              </a:custGeom>
              <a:solidFill>
                <a:srgbClr val="C591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78" name="Freeform 90"/>
              <p:cNvSpPr/>
              <p:nvPr/>
            </p:nvSpPr>
            <p:spPr bwMode="auto">
              <a:xfrm>
                <a:off x="9267826" y="3419475"/>
                <a:ext cx="149225" cy="255588"/>
              </a:xfrm>
              <a:custGeom>
                <a:avLst/>
                <a:gdLst>
                  <a:gd name="T0" fmla="*/ 6 w 40"/>
                  <a:gd name="T1" fmla="*/ 3 h 68"/>
                  <a:gd name="T2" fmla="*/ 12 w 40"/>
                  <a:gd name="T3" fmla="*/ 3 h 68"/>
                  <a:gd name="T4" fmla="*/ 13 w 40"/>
                  <a:gd name="T5" fmla="*/ 15 h 68"/>
                  <a:gd name="T6" fmla="*/ 23 w 40"/>
                  <a:gd name="T7" fmla="*/ 31 h 68"/>
                  <a:gd name="T8" fmla="*/ 29 w 40"/>
                  <a:gd name="T9" fmla="*/ 15 h 68"/>
                  <a:gd name="T10" fmla="*/ 37 w 40"/>
                  <a:gd name="T11" fmla="*/ 46 h 68"/>
                  <a:gd name="T12" fmla="*/ 36 w 40"/>
                  <a:gd name="T13" fmla="*/ 51 h 68"/>
                  <a:gd name="T14" fmla="*/ 30 w 40"/>
                  <a:gd name="T15" fmla="*/ 66 h 68"/>
                  <a:gd name="T16" fmla="*/ 22 w 40"/>
                  <a:gd name="T17" fmla="*/ 50 h 68"/>
                  <a:gd name="T18" fmla="*/ 20 w 40"/>
                  <a:gd name="T19" fmla="*/ 65 h 68"/>
                  <a:gd name="T20" fmla="*/ 10 w 40"/>
                  <a:gd name="T21" fmla="*/ 57 h 68"/>
                  <a:gd name="T22" fmla="*/ 3 w 40"/>
                  <a:gd name="T23" fmla="*/ 19 h 68"/>
                  <a:gd name="T24" fmla="*/ 6 w 40"/>
                  <a:gd name="T25" fmla="*/ 3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68">
                    <a:moveTo>
                      <a:pt x="6" y="3"/>
                    </a:moveTo>
                    <a:cubicBezTo>
                      <a:pt x="8" y="2"/>
                      <a:pt x="11" y="0"/>
                      <a:pt x="12" y="3"/>
                    </a:cubicBezTo>
                    <a:cubicBezTo>
                      <a:pt x="13" y="7"/>
                      <a:pt x="12" y="11"/>
                      <a:pt x="13" y="15"/>
                    </a:cubicBezTo>
                    <a:cubicBezTo>
                      <a:pt x="15" y="21"/>
                      <a:pt x="13" y="32"/>
                      <a:pt x="23" y="31"/>
                    </a:cubicBezTo>
                    <a:cubicBezTo>
                      <a:pt x="35" y="31"/>
                      <a:pt x="26" y="20"/>
                      <a:pt x="29" y="15"/>
                    </a:cubicBezTo>
                    <a:cubicBezTo>
                      <a:pt x="35" y="24"/>
                      <a:pt x="37" y="35"/>
                      <a:pt x="37" y="46"/>
                    </a:cubicBezTo>
                    <a:cubicBezTo>
                      <a:pt x="37" y="48"/>
                      <a:pt x="37" y="49"/>
                      <a:pt x="36" y="51"/>
                    </a:cubicBezTo>
                    <a:cubicBezTo>
                      <a:pt x="32" y="55"/>
                      <a:pt x="40" y="66"/>
                      <a:pt x="30" y="66"/>
                    </a:cubicBezTo>
                    <a:cubicBezTo>
                      <a:pt x="23" y="66"/>
                      <a:pt x="24" y="58"/>
                      <a:pt x="22" y="50"/>
                    </a:cubicBezTo>
                    <a:cubicBezTo>
                      <a:pt x="23" y="58"/>
                      <a:pt x="25" y="64"/>
                      <a:pt x="20" y="65"/>
                    </a:cubicBezTo>
                    <a:cubicBezTo>
                      <a:pt x="14" y="68"/>
                      <a:pt x="12" y="61"/>
                      <a:pt x="10" y="57"/>
                    </a:cubicBezTo>
                    <a:cubicBezTo>
                      <a:pt x="7" y="44"/>
                      <a:pt x="6" y="31"/>
                      <a:pt x="3" y="19"/>
                    </a:cubicBezTo>
                    <a:cubicBezTo>
                      <a:pt x="2" y="13"/>
                      <a:pt x="0" y="7"/>
                      <a:pt x="6" y="3"/>
                    </a:cubicBezTo>
                    <a:close/>
                  </a:path>
                </a:pathLst>
              </a:custGeom>
              <a:solidFill>
                <a:srgbClr val="E29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79" name="Freeform 91"/>
              <p:cNvSpPr/>
              <p:nvPr/>
            </p:nvSpPr>
            <p:spPr bwMode="auto">
              <a:xfrm>
                <a:off x="9293226" y="3603625"/>
                <a:ext cx="139700" cy="274638"/>
              </a:xfrm>
              <a:custGeom>
                <a:avLst/>
                <a:gdLst>
                  <a:gd name="T0" fmla="*/ 7 w 37"/>
                  <a:gd name="T1" fmla="*/ 9 h 73"/>
                  <a:gd name="T2" fmla="*/ 17 w 37"/>
                  <a:gd name="T3" fmla="*/ 2 h 73"/>
                  <a:gd name="T4" fmla="*/ 24 w 37"/>
                  <a:gd name="T5" fmla="*/ 15 h 73"/>
                  <a:gd name="T6" fmla="*/ 29 w 37"/>
                  <a:gd name="T7" fmla="*/ 2 h 73"/>
                  <a:gd name="T8" fmla="*/ 30 w 37"/>
                  <a:gd name="T9" fmla="*/ 73 h 73"/>
                  <a:gd name="T10" fmla="*/ 22 w 37"/>
                  <a:gd name="T11" fmla="*/ 69 h 73"/>
                  <a:gd name="T12" fmla="*/ 17 w 37"/>
                  <a:gd name="T13" fmla="*/ 52 h 73"/>
                  <a:gd name="T14" fmla="*/ 3 w 37"/>
                  <a:gd name="T15" fmla="*/ 30 h 73"/>
                  <a:gd name="T16" fmla="*/ 7 w 37"/>
                  <a:gd name="T17"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73">
                    <a:moveTo>
                      <a:pt x="7" y="9"/>
                    </a:moveTo>
                    <a:cubicBezTo>
                      <a:pt x="22" y="21"/>
                      <a:pt x="9" y="0"/>
                      <a:pt x="17" y="2"/>
                    </a:cubicBezTo>
                    <a:cubicBezTo>
                      <a:pt x="20" y="4"/>
                      <a:pt x="16" y="13"/>
                      <a:pt x="24" y="15"/>
                    </a:cubicBezTo>
                    <a:cubicBezTo>
                      <a:pt x="26" y="10"/>
                      <a:pt x="27" y="6"/>
                      <a:pt x="29" y="2"/>
                    </a:cubicBezTo>
                    <a:cubicBezTo>
                      <a:pt x="37" y="25"/>
                      <a:pt x="36" y="49"/>
                      <a:pt x="30" y="73"/>
                    </a:cubicBezTo>
                    <a:cubicBezTo>
                      <a:pt x="27" y="72"/>
                      <a:pt x="25" y="70"/>
                      <a:pt x="22" y="69"/>
                    </a:cubicBezTo>
                    <a:cubicBezTo>
                      <a:pt x="17" y="65"/>
                      <a:pt x="17" y="58"/>
                      <a:pt x="17" y="52"/>
                    </a:cubicBezTo>
                    <a:cubicBezTo>
                      <a:pt x="22" y="39"/>
                      <a:pt x="11" y="35"/>
                      <a:pt x="3" y="30"/>
                    </a:cubicBezTo>
                    <a:cubicBezTo>
                      <a:pt x="1" y="22"/>
                      <a:pt x="0" y="15"/>
                      <a:pt x="7" y="9"/>
                    </a:cubicBezTo>
                    <a:close/>
                  </a:path>
                </a:pathLst>
              </a:custGeom>
              <a:solidFill>
                <a:srgbClr val="C98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80" name="Freeform 92"/>
              <p:cNvSpPr/>
              <p:nvPr/>
            </p:nvSpPr>
            <p:spPr bwMode="auto">
              <a:xfrm>
                <a:off x="8940801" y="3046412"/>
                <a:ext cx="139700" cy="52388"/>
              </a:xfrm>
              <a:custGeom>
                <a:avLst/>
                <a:gdLst>
                  <a:gd name="T0" fmla="*/ 37 w 37"/>
                  <a:gd name="T1" fmla="*/ 10 h 14"/>
                  <a:gd name="T2" fmla="*/ 36 w 37"/>
                  <a:gd name="T3" fmla="*/ 13 h 14"/>
                  <a:gd name="T4" fmla="*/ 0 w 37"/>
                  <a:gd name="T5" fmla="*/ 2 h 14"/>
                  <a:gd name="T6" fmla="*/ 12 w 37"/>
                  <a:gd name="T7" fmla="*/ 1 h 14"/>
                  <a:gd name="T8" fmla="*/ 37 w 37"/>
                  <a:gd name="T9" fmla="*/ 10 h 14"/>
                </a:gdLst>
                <a:ahLst/>
                <a:cxnLst>
                  <a:cxn ang="0">
                    <a:pos x="T0" y="T1"/>
                  </a:cxn>
                  <a:cxn ang="0">
                    <a:pos x="T2" y="T3"/>
                  </a:cxn>
                  <a:cxn ang="0">
                    <a:pos x="T4" y="T5"/>
                  </a:cxn>
                  <a:cxn ang="0">
                    <a:pos x="T6" y="T7"/>
                  </a:cxn>
                  <a:cxn ang="0">
                    <a:pos x="T8" y="T9"/>
                  </a:cxn>
                </a:cxnLst>
                <a:rect l="0" t="0" r="r" b="b"/>
                <a:pathLst>
                  <a:path w="37" h="14">
                    <a:moveTo>
                      <a:pt x="37" y="10"/>
                    </a:moveTo>
                    <a:cubicBezTo>
                      <a:pt x="36" y="11"/>
                      <a:pt x="36" y="12"/>
                      <a:pt x="36" y="13"/>
                    </a:cubicBezTo>
                    <a:cubicBezTo>
                      <a:pt x="24" y="10"/>
                      <a:pt x="10" y="14"/>
                      <a:pt x="0" y="2"/>
                    </a:cubicBezTo>
                    <a:cubicBezTo>
                      <a:pt x="4" y="2"/>
                      <a:pt x="8" y="1"/>
                      <a:pt x="12" y="1"/>
                    </a:cubicBezTo>
                    <a:cubicBezTo>
                      <a:pt x="21" y="0"/>
                      <a:pt x="29" y="4"/>
                      <a:pt x="37" y="10"/>
                    </a:cubicBezTo>
                    <a:close/>
                  </a:path>
                </a:pathLst>
              </a:custGeom>
              <a:solidFill>
                <a:srgbClr val="DFBD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81" name="Freeform 93"/>
              <p:cNvSpPr/>
              <p:nvPr/>
            </p:nvSpPr>
            <p:spPr bwMode="auto">
              <a:xfrm>
                <a:off x="8220076" y="2705100"/>
                <a:ext cx="134938" cy="88900"/>
              </a:xfrm>
              <a:custGeom>
                <a:avLst/>
                <a:gdLst>
                  <a:gd name="T0" fmla="*/ 0 w 36"/>
                  <a:gd name="T1" fmla="*/ 21 h 24"/>
                  <a:gd name="T2" fmla="*/ 0 w 36"/>
                  <a:gd name="T3" fmla="*/ 17 h 24"/>
                  <a:gd name="T4" fmla="*/ 21 w 36"/>
                  <a:gd name="T5" fmla="*/ 0 h 24"/>
                  <a:gd name="T6" fmla="*/ 36 w 36"/>
                  <a:gd name="T7" fmla="*/ 1 h 24"/>
                  <a:gd name="T8" fmla="*/ 0 w 36"/>
                  <a:gd name="T9" fmla="*/ 21 h 24"/>
                </a:gdLst>
                <a:ahLst/>
                <a:cxnLst>
                  <a:cxn ang="0">
                    <a:pos x="T0" y="T1"/>
                  </a:cxn>
                  <a:cxn ang="0">
                    <a:pos x="T2" y="T3"/>
                  </a:cxn>
                  <a:cxn ang="0">
                    <a:pos x="T4" y="T5"/>
                  </a:cxn>
                  <a:cxn ang="0">
                    <a:pos x="T6" y="T7"/>
                  </a:cxn>
                  <a:cxn ang="0">
                    <a:pos x="T8" y="T9"/>
                  </a:cxn>
                </a:cxnLst>
                <a:rect l="0" t="0" r="r" b="b"/>
                <a:pathLst>
                  <a:path w="36" h="24">
                    <a:moveTo>
                      <a:pt x="0" y="21"/>
                    </a:moveTo>
                    <a:cubicBezTo>
                      <a:pt x="0" y="19"/>
                      <a:pt x="0" y="18"/>
                      <a:pt x="0" y="17"/>
                    </a:cubicBezTo>
                    <a:cubicBezTo>
                      <a:pt x="10" y="15"/>
                      <a:pt x="19" y="12"/>
                      <a:pt x="21" y="0"/>
                    </a:cubicBezTo>
                    <a:cubicBezTo>
                      <a:pt x="26" y="0"/>
                      <a:pt x="31" y="1"/>
                      <a:pt x="36" y="1"/>
                    </a:cubicBezTo>
                    <a:cubicBezTo>
                      <a:pt x="26" y="11"/>
                      <a:pt x="18" y="24"/>
                      <a:pt x="0" y="21"/>
                    </a:cubicBezTo>
                    <a:close/>
                  </a:path>
                </a:pathLst>
              </a:custGeom>
              <a:solidFill>
                <a:srgbClr val="D27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82" name="Freeform 94"/>
              <p:cNvSpPr/>
              <p:nvPr/>
            </p:nvSpPr>
            <p:spPr bwMode="auto">
              <a:xfrm>
                <a:off x="8355013" y="3114675"/>
                <a:ext cx="423863" cy="406400"/>
              </a:xfrm>
              <a:custGeom>
                <a:avLst/>
                <a:gdLst>
                  <a:gd name="T0" fmla="*/ 0 w 113"/>
                  <a:gd name="T1" fmla="*/ 15 h 108"/>
                  <a:gd name="T2" fmla="*/ 0 w 113"/>
                  <a:gd name="T3" fmla="*/ 8 h 108"/>
                  <a:gd name="T4" fmla="*/ 47 w 113"/>
                  <a:gd name="T5" fmla="*/ 8 h 108"/>
                  <a:gd name="T6" fmla="*/ 69 w 113"/>
                  <a:gd name="T7" fmla="*/ 0 h 108"/>
                  <a:gd name="T8" fmla="*/ 72 w 113"/>
                  <a:gd name="T9" fmla="*/ 6 h 108"/>
                  <a:gd name="T10" fmla="*/ 111 w 113"/>
                  <a:gd name="T11" fmla="*/ 68 h 108"/>
                  <a:gd name="T12" fmla="*/ 104 w 113"/>
                  <a:gd name="T13" fmla="*/ 94 h 108"/>
                  <a:gd name="T14" fmla="*/ 88 w 113"/>
                  <a:gd name="T15" fmla="*/ 104 h 108"/>
                  <a:gd name="T16" fmla="*/ 93 w 113"/>
                  <a:gd name="T17" fmla="*/ 82 h 108"/>
                  <a:gd name="T18" fmla="*/ 88 w 113"/>
                  <a:gd name="T19" fmla="*/ 31 h 108"/>
                  <a:gd name="T20" fmla="*/ 55 w 113"/>
                  <a:gd name="T21" fmla="*/ 21 h 108"/>
                  <a:gd name="T22" fmla="*/ 0 w 113"/>
                  <a:gd name="T23" fmla="*/ 1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108">
                    <a:moveTo>
                      <a:pt x="0" y="15"/>
                    </a:moveTo>
                    <a:cubicBezTo>
                      <a:pt x="0" y="13"/>
                      <a:pt x="0" y="11"/>
                      <a:pt x="0" y="8"/>
                    </a:cubicBezTo>
                    <a:cubicBezTo>
                      <a:pt x="16" y="8"/>
                      <a:pt x="32" y="7"/>
                      <a:pt x="47" y="8"/>
                    </a:cubicBezTo>
                    <a:cubicBezTo>
                      <a:pt x="56" y="8"/>
                      <a:pt x="63" y="6"/>
                      <a:pt x="69" y="0"/>
                    </a:cubicBezTo>
                    <a:cubicBezTo>
                      <a:pt x="70" y="2"/>
                      <a:pt x="70" y="6"/>
                      <a:pt x="72" y="6"/>
                    </a:cubicBezTo>
                    <a:cubicBezTo>
                      <a:pt x="109" y="19"/>
                      <a:pt x="113" y="26"/>
                      <a:pt x="111" y="68"/>
                    </a:cubicBezTo>
                    <a:cubicBezTo>
                      <a:pt x="109" y="77"/>
                      <a:pt x="108" y="87"/>
                      <a:pt x="104" y="94"/>
                    </a:cubicBezTo>
                    <a:cubicBezTo>
                      <a:pt x="100" y="100"/>
                      <a:pt x="97" y="108"/>
                      <a:pt x="88" y="104"/>
                    </a:cubicBezTo>
                    <a:cubicBezTo>
                      <a:pt x="83" y="95"/>
                      <a:pt x="90" y="89"/>
                      <a:pt x="93" y="82"/>
                    </a:cubicBezTo>
                    <a:cubicBezTo>
                      <a:pt x="101" y="64"/>
                      <a:pt x="102" y="47"/>
                      <a:pt x="88" y="31"/>
                    </a:cubicBezTo>
                    <a:cubicBezTo>
                      <a:pt x="79" y="21"/>
                      <a:pt x="67" y="21"/>
                      <a:pt x="55" y="21"/>
                    </a:cubicBezTo>
                    <a:cubicBezTo>
                      <a:pt x="37" y="19"/>
                      <a:pt x="17" y="27"/>
                      <a:pt x="0" y="15"/>
                    </a:cubicBezTo>
                    <a:close/>
                  </a:path>
                </a:pathLst>
              </a:custGeom>
              <a:solidFill>
                <a:srgbClr val="B27A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83" name="Freeform 95"/>
              <p:cNvSpPr/>
              <p:nvPr/>
            </p:nvSpPr>
            <p:spPr bwMode="auto">
              <a:xfrm>
                <a:off x="8569326" y="3535362"/>
                <a:ext cx="544513" cy="752475"/>
              </a:xfrm>
              <a:custGeom>
                <a:avLst/>
                <a:gdLst>
                  <a:gd name="T0" fmla="*/ 34 w 145"/>
                  <a:gd name="T1" fmla="*/ 22 h 200"/>
                  <a:gd name="T2" fmla="*/ 75 w 145"/>
                  <a:gd name="T3" fmla="*/ 15 h 200"/>
                  <a:gd name="T4" fmla="*/ 93 w 145"/>
                  <a:gd name="T5" fmla="*/ 14 h 200"/>
                  <a:gd name="T6" fmla="*/ 130 w 145"/>
                  <a:gd name="T7" fmla="*/ 40 h 200"/>
                  <a:gd name="T8" fmla="*/ 130 w 145"/>
                  <a:gd name="T9" fmla="*/ 64 h 200"/>
                  <a:gd name="T10" fmla="*/ 117 w 145"/>
                  <a:gd name="T11" fmla="*/ 62 h 200"/>
                  <a:gd name="T12" fmla="*/ 126 w 145"/>
                  <a:gd name="T13" fmla="*/ 105 h 200"/>
                  <a:gd name="T14" fmla="*/ 111 w 145"/>
                  <a:gd name="T15" fmla="*/ 104 h 200"/>
                  <a:gd name="T16" fmla="*/ 145 w 145"/>
                  <a:gd name="T17" fmla="*/ 143 h 200"/>
                  <a:gd name="T18" fmla="*/ 137 w 145"/>
                  <a:gd name="T19" fmla="*/ 149 h 200"/>
                  <a:gd name="T20" fmla="*/ 116 w 145"/>
                  <a:gd name="T21" fmla="*/ 172 h 200"/>
                  <a:gd name="T22" fmla="*/ 99 w 145"/>
                  <a:gd name="T23" fmla="*/ 192 h 200"/>
                  <a:gd name="T24" fmla="*/ 21 w 145"/>
                  <a:gd name="T25" fmla="*/ 179 h 200"/>
                  <a:gd name="T26" fmla="*/ 0 w 145"/>
                  <a:gd name="T27" fmla="*/ 114 h 200"/>
                  <a:gd name="T28" fmla="*/ 6 w 145"/>
                  <a:gd name="T29" fmla="*/ 87 h 200"/>
                  <a:gd name="T30" fmla="*/ 24 w 145"/>
                  <a:gd name="T31" fmla="*/ 75 h 200"/>
                  <a:gd name="T32" fmla="*/ 22 w 145"/>
                  <a:gd name="T33" fmla="*/ 53 h 200"/>
                  <a:gd name="T34" fmla="*/ 34 w 145"/>
                  <a:gd name="T35" fmla="*/ 2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200">
                    <a:moveTo>
                      <a:pt x="34" y="22"/>
                    </a:moveTo>
                    <a:cubicBezTo>
                      <a:pt x="44" y="0"/>
                      <a:pt x="61" y="18"/>
                      <a:pt x="75" y="15"/>
                    </a:cubicBezTo>
                    <a:cubicBezTo>
                      <a:pt x="81" y="10"/>
                      <a:pt x="87" y="10"/>
                      <a:pt x="93" y="14"/>
                    </a:cubicBezTo>
                    <a:cubicBezTo>
                      <a:pt x="106" y="22"/>
                      <a:pt x="120" y="27"/>
                      <a:pt x="130" y="40"/>
                    </a:cubicBezTo>
                    <a:cubicBezTo>
                      <a:pt x="133" y="48"/>
                      <a:pt x="133" y="56"/>
                      <a:pt x="130" y="64"/>
                    </a:cubicBezTo>
                    <a:cubicBezTo>
                      <a:pt x="123" y="74"/>
                      <a:pt x="121" y="62"/>
                      <a:pt x="117" y="62"/>
                    </a:cubicBezTo>
                    <a:cubicBezTo>
                      <a:pt x="120" y="76"/>
                      <a:pt x="135" y="87"/>
                      <a:pt x="126" y="105"/>
                    </a:cubicBezTo>
                    <a:cubicBezTo>
                      <a:pt x="120" y="108"/>
                      <a:pt x="114" y="105"/>
                      <a:pt x="111" y="104"/>
                    </a:cubicBezTo>
                    <a:cubicBezTo>
                      <a:pt x="130" y="107"/>
                      <a:pt x="142" y="121"/>
                      <a:pt x="145" y="143"/>
                    </a:cubicBezTo>
                    <a:cubicBezTo>
                      <a:pt x="144" y="147"/>
                      <a:pt x="140" y="147"/>
                      <a:pt x="137" y="149"/>
                    </a:cubicBezTo>
                    <a:cubicBezTo>
                      <a:pt x="128" y="155"/>
                      <a:pt x="116" y="157"/>
                      <a:pt x="116" y="172"/>
                    </a:cubicBezTo>
                    <a:cubicBezTo>
                      <a:pt x="116" y="182"/>
                      <a:pt x="106" y="186"/>
                      <a:pt x="99" y="192"/>
                    </a:cubicBezTo>
                    <a:cubicBezTo>
                      <a:pt x="72" y="196"/>
                      <a:pt x="44" y="200"/>
                      <a:pt x="21" y="179"/>
                    </a:cubicBezTo>
                    <a:cubicBezTo>
                      <a:pt x="5" y="160"/>
                      <a:pt x="3" y="137"/>
                      <a:pt x="0" y="114"/>
                    </a:cubicBezTo>
                    <a:cubicBezTo>
                      <a:pt x="5" y="105"/>
                      <a:pt x="1" y="95"/>
                      <a:pt x="6" y="87"/>
                    </a:cubicBezTo>
                    <a:cubicBezTo>
                      <a:pt x="10" y="79"/>
                      <a:pt x="24" y="81"/>
                      <a:pt x="24" y="75"/>
                    </a:cubicBezTo>
                    <a:cubicBezTo>
                      <a:pt x="24" y="69"/>
                      <a:pt x="18" y="62"/>
                      <a:pt x="22" y="53"/>
                    </a:cubicBezTo>
                    <a:cubicBezTo>
                      <a:pt x="26" y="43"/>
                      <a:pt x="32" y="33"/>
                      <a:pt x="34" y="22"/>
                    </a:cubicBezTo>
                    <a:close/>
                  </a:path>
                </a:pathLst>
              </a:custGeom>
              <a:solidFill>
                <a:srgbClr val="E194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84" name="Freeform 96"/>
              <p:cNvSpPr/>
              <p:nvPr/>
            </p:nvSpPr>
            <p:spPr bwMode="auto">
              <a:xfrm>
                <a:off x="8850313" y="3103562"/>
                <a:ext cx="503238" cy="898525"/>
              </a:xfrm>
              <a:custGeom>
                <a:avLst/>
                <a:gdLst>
                  <a:gd name="T0" fmla="*/ 52 w 134"/>
                  <a:gd name="T1" fmla="*/ 155 h 239"/>
                  <a:gd name="T2" fmla="*/ 0 w 134"/>
                  <a:gd name="T3" fmla="*/ 130 h 239"/>
                  <a:gd name="T4" fmla="*/ 0 w 134"/>
                  <a:gd name="T5" fmla="*/ 122 h 239"/>
                  <a:gd name="T6" fmla="*/ 8 w 134"/>
                  <a:gd name="T7" fmla="*/ 120 h 239"/>
                  <a:gd name="T8" fmla="*/ 13 w 134"/>
                  <a:gd name="T9" fmla="*/ 121 h 239"/>
                  <a:gd name="T10" fmla="*/ 99 w 134"/>
                  <a:gd name="T11" fmla="*/ 167 h 239"/>
                  <a:gd name="T12" fmla="*/ 115 w 134"/>
                  <a:gd name="T13" fmla="*/ 159 h 239"/>
                  <a:gd name="T14" fmla="*/ 111 w 134"/>
                  <a:gd name="T15" fmla="*/ 124 h 239"/>
                  <a:gd name="T16" fmla="*/ 96 w 134"/>
                  <a:gd name="T17" fmla="*/ 66 h 239"/>
                  <a:gd name="T18" fmla="*/ 76 w 134"/>
                  <a:gd name="T19" fmla="*/ 45 h 239"/>
                  <a:gd name="T20" fmla="*/ 62 w 134"/>
                  <a:gd name="T21" fmla="*/ 27 h 239"/>
                  <a:gd name="T22" fmla="*/ 16 w 134"/>
                  <a:gd name="T23" fmla="*/ 7 h 239"/>
                  <a:gd name="T24" fmla="*/ 16 w 134"/>
                  <a:gd name="T25" fmla="*/ 3 h 239"/>
                  <a:gd name="T26" fmla="*/ 56 w 134"/>
                  <a:gd name="T27" fmla="*/ 6 h 239"/>
                  <a:gd name="T28" fmla="*/ 103 w 134"/>
                  <a:gd name="T29" fmla="*/ 55 h 239"/>
                  <a:gd name="T30" fmla="*/ 117 w 134"/>
                  <a:gd name="T31" fmla="*/ 87 h 239"/>
                  <a:gd name="T32" fmla="*/ 125 w 134"/>
                  <a:gd name="T33" fmla="*/ 142 h 239"/>
                  <a:gd name="T34" fmla="*/ 125 w 134"/>
                  <a:gd name="T35" fmla="*/ 166 h 239"/>
                  <a:gd name="T36" fmla="*/ 107 w 134"/>
                  <a:gd name="T37" fmla="*/ 239 h 239"/>
                  <a:gd name="T38" fmla="*/ 104 w 134"/>
                  <a:gd name="T39" fmla="*/ 212 h 239"/>
                  <a:gd name="T40" fmla="*/ 99 w 134"/>
                  <a:gd name="T41" fmla="*/ 187 h 239"/>
                  <a:gd name="T42" fmla="*/ 75 w 134"/>
                  <a:gd name="T43" fmla="*/ 173 h 239"/>
                  <a:gd name="T44" fmla="*/ 52 w 134"/>
                  <a:gd name="T45" fmla="*/ 155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4" h="239">
                    <a:moveTo>
                      <a:pt x="52" y="155"/>
                    </a:moveTo>
                    <a:cubicBezTo>
                      <a:pt x="34" y="147"/>
                      <a:pt x="21" y="131"/>
                      <a:pt x="0" y="130"/>
                    </a:cubicBezTo>
                    <a:cubicBezTo>
                      <a:pt x="0" y="128"/>
                      <a:pt x="0" y="125"/>
                      <a:pt x="0" y="122"/>
                    </a:cubicBezTo>
                    <a:cubicBezTo>
                      <a:pt x="2" y="120"/>
                      <a:pt x="5" y="120"/>
                      <a:pt x="8" y="120"/>
                    </a:cubicBezTo>
                    <a:cubicBezTo>
                      <a:pt x="10" y="120"/>
                      <a:pt x="11" y="121"/>
                      <a:pt x="13" y="121"/>
                    </a:cubicBezTo>
                    <a:cubicBezTo>
                      <a:pt x="45" y="131"/>
                      <a:pt x="69" y="154"/>
                      <a:pt x="99" y="167"/>
                    </a:cubicBezTo>
                    <a:cubicBezTo>
                      <a:pt x="109" y="173"/>
                      <a:pt x="114" y="169"/>
                      <a:pt x="115" y="159"/>
                    </a:cubicBezTo>
                    <a:cubicBezTo>
                      <a:pt x="116" y="147"/>
                      <a:pt x="116" y="135"/>
                      <a:pt x="111" y="124"/>
                    </a:cubicBezTo>
                    <a:cubicBezTo>
                      <a:pt x="106" y="105"/>
                      <a:pt x="105" y="85"/>
                      <a:pt x="96" y="66"/>
                    </a:cubicBezTo>
                    <a:cubicBezTo>
                      <a:pt x="91" y="57"/>
                      <a:pt x="86" y="49"/>
                      <a:pt x="76" y="45"/>
                    </a:cubicBezTo>
                    <a:cubicBezTo>
                      <a:pt x="69" y="41"/>
                      <a:pt x="65" y="34"/>
                      <a:pt x="62" y="27"/>
                    </a:cubicBezTo>
                    <a:cubicBezTo>
                      <a:pt x="50" y="14"/>
                      <a:pt x="31" y="15"/>
                      <a:pt x="16" y="7"/>
                    </a:cubicBezTo>
                    <a:cubicBezTo>
                      <a:pt x="16" y="6"/>
                      <a:pt x="16" y="4"/>
                      <a:pt x="16" y="3"/>
                    </a:cubicBezTo>
                    <a:cubicBezTo>
                      <a:pt x="29" y="3"/>
                      <a:pt x="43" y="0"/>
                      <a:pt x="56" y="6"/>
                    </a:cubicBezTo>
                    <a:cubicBezTo>
                      <a:pt x="80" y="14"/>
                      <a:pt x="90" y="36"/>
                      <a:pt x="103" y="55"/>
                    </a:cubicBezTo>
                    <a:cubicBezTo>
                      <a:pt x="108" y="65"/>
                      <a:pt x="112" y="76"/>
                      <a:pt x="117" y="87"/>
                    </a:cubicBezTo>
                    <a:cubicBezTo>
                      <a:pt x="118" y="105"/>
                      <a:pt x="125" y="123"/>
                      <a:pt x="125" y="142"/>
                    </a:cubicBezTo>
                    <a:cubicBezTo>
                      <a:pt x="125" y="150"/>
                      <a:pt x="125" y="158"/>
                      <a:pt x="125" y="166"/>
                    </a:cubicBezTo>
                    <a:cubicBezTo>
                      <a:pt x="134" y="194"/>
                      <a:pt x="124" y="217"/>
                      <a:pt x="107" y="239"/>
                    </a:cubicBezTo>
                    <a:cubicBezTo>
                      <a:pt x="95" y="231"/>
                      <a:pt x="102" y="221"/>
                      <a:pt x="104" y="212"/>
                    </a:cubicBezTo>
                    <a:cubicBezTo>
                      <a:pt x="105" y="203"/>
                      <a:pt x="110" y="194"/>
                      <a:pt x="99" y="187"/>
                    </a:cubicBezTo>
                    <a:cubicBezTo>
                      <a:pt x="91" y="182"/>
                      <a:pt x="83" y="177"/>
                      <a:pt x="75" y="173"/>
                    </a:cubicBezTo>
                    <a:cubicBezTo>
                      <a:pt x="65" y="170"/>
                      <a:pt x="55" y="166"/>
                      <a:pt x="52" y="155"/>
                    </a:cubicBezTo>
                    <a:close/>
                  </a:path>
                </a:pathLst>
              </a:custGeom>
              <a:solidFill>
                <a:srgbClr val="985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85" name="Freeform 97"/>
              <p:cNvSpPr/>
              <p:nvPr/>
            </p:nvSpPr>
            <p:spPr bwMode="auto">
              <a:xfrm>
                <a:off x="8786813" y="3128962"/>
                <a:ext cx="161925" cy="447675"/>
              </a:xfrm>
              <a:custGeom>
                <a:avLst/>
                <a:gdLst>
                  <a:gd name="T0" fmla="*/ 0 w 43"/>
                  <a:gd name="T1" fmla="*/ 94 h 119"/>
                  <a:gd name="T2" fmla="*/ 1 w 43"/>
                  <a:gd name="T3" fmla="*/ 28 h 119"/>
                  <a:gd name="T4" fmla="*/ 21 w 43"/>
                  <a:gd name="T5" fmla="*/ 4 h 119"/>
                  <a:gd name="T6" fmla="*/ 32 w 43"/>
                  <a:gd name="T7" fmla="*/ 3 h 119"/>
                  <a:gd name="T8" fmla="*/ 41 w 43"/>
                  <a:gd name="T9" fmla="*/ 10 h 119"/>
                  <a:gd name="T10" fmla="*/ 40 w 43"/>
                  <a:gd name="T11" fmla="*/ 27 h 119"/>
                  <a:gd name="T12" fmla="*/ 33 w 43"/>
                  <a:gd name="T13" fmla="*/ 35 h 119"/>
                  <a:gd name="T14" fmla="*/ 37 w 43"/>
                  <a:gd name="T15" fmla="*/ 45 h 119"/>
                  <a:gd name="T16" fmla="*/ 41 w 43"/>
                  <a:gd name="T17" fmla="*/ 49 h 119"/>
                  <a:gd name="T18" fmla="*/ 42 w 43"/>
                  <a:gd name="T19" fmla="*/ 55 h 119"/>
                  <a:gd name="T20" fmla="*/ 40 w 43"/>
                  <a:gd name="T21" fmla="*/ 60 h 119"/>
                  <a:gd name="T22" fmla="*/ 31 w 43"/>
                  <a:gd name="T23" fmla="*/ 103 h 119"/>
                  <a:gd name="T24" fmla="*/ 25 w 43"/>
                  <a:gd name="T25" fmla="*/ 115 h 119"/>
                  <a:gd name="T26" fmla="*/ 25 w 43"/>
                  <a:gd name="T27" fmla="*/ 116 h 119"/>
                  <a:gd name="T28" fmla="*/ 0 w 43"/>
                  <a:gd name="T29" fmla="*/ 9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19">
                    <a:moveTo>
                      <a:pt x="0" y="94"/>
                    </a:moveTo>
                    <a:cubicBezTo>
                      <a:pt x="6" y="72"/>
                      <a:pt x="6" y="50"/>
                      <a:pt x="1" y="28"/>
                    </a:cubicBezTo>
                    <a:cubicBezTo>
                      <a:pt x="2" y="15"/>
                      <a:pt x="12" y="10"/>
                      <a:pt x="21" y="4"/>
                    </a:cubicBezTo>
                    <a:cubicBezTo>
                      <a:pt x="25" y="3"/>
                      <a:pt x="29" y="3"/>
                      <a:pt x="32" y="3"/>
                    </a:cubicBezTo>
                    <a:cubicBezTo>
                      <a:pt x="39" y="0"/>
                      <a:pt x="43" y="2"/>
                      <a:pt x="41" y="10"/>
                    </a:cubicBezTo>
                    <a:cubicBezTo>
                      <a:pt x="40" y="15"/>
                      <a:pt x="40" y="21"/>
                      <a:pt x="40" y="27"/>
                    </a:cubicBezTo>
                    <a:cubicBezTo>
                      <a:pt x="39" y="31"/>
                      <a:pt x="36" y="33"/>
                      <a:pt x="33" y="35"/>
                    </a:cubicBezTo>
                    <a:cubicBezTo>
                      <a:pt x="27" y="42"/>
                      <a:pt x="35" y="43"/>
                      <a:pt x="37" y="45"/>
                    </a:cubicBezTo>
                    <a:cubicBezTo>
                      <a:pt x="39" y="46"/>
                      <a:pt x="40" y="48"/>
                      <a:pt x="41" y="49"/>
                    </a:cubicBezTo>
                    <a:cubicBezTo>
                      <a:pt x="42" y="51"/>
                      <a:pt x="43" y="53"/>
                      <a:pt x="42" y="55"/>
                    </a:cubicBezTo>
                    <a:cubicBezTo>
                      <a:pt x="42" y="56"/>
                      <a:pt x="42" y="59"/>
                      <a:pt x="40" y="60"/>
                    </a:cubicBezTo>
                    <a:cubicBezTo>
                      <a:pt x="23" y="71"/>
                      <a:pt x="26" y="87"/>
                      <a:pt x="31" y="103"/>
                    </a:cubicBezTo>
                    <a:cubicBezTo>
                      <a:pt x="32" y="107"/>
                      <a:pt x="42" y="119"/>
                      <a:pt x="25" y="115"/>
                    </a:cubicBezTo>
                    <a:cubicBezTo>
                      <a:pt x="25" y="116"/>
                      <a:pt x="25" y="116"/>
                      <a:pt x="25" y="116"/>
                    </a:cubicBezTo>
                    <a:cubicBezTo>
                      <a:pt x="18" y="107"/>
                      <a:pt x="2" y="109"/>
                      <a:pt x="0" y="94"/>
                    </a:cubicBezTo>
                    <a:close/>
                  </a:path>
                </a:pathLst>
              </a:custGeom>
              <a:solidFill>
                <a:srgbClr val="E2A9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86" name="Freeform 98"/>
              <p:cNvSpPr/>
              <p:nvPr/>
            </p:nvSpPr>
            <p:spPr bwMode="auto">
              <a:xfrm>
                <a:off x="8547101" y="3617912"/>
                <a:ext cx="179388" cy="334963"/>
              </a:xfrm>
              <a:custGeom>
                <a:avLst/>
                <a:gdLst>
                  <a:gd name="T0" fmla="*/ 40 w 48"/>
                  <a:gd name="T1" fmla="*/ 0 h 89"/>
                  <a:gd name="T2" fmla="*/ 33 w 48"/>
                  <a:gd name="T3" fmla="*/ 32 h 89"/>
                  <a:gd name="T4" fmla="*/ 37 w 48"/>
                  <a:gd name="T5" fmla="*/ 47 h 89"/>
                  <a:gd name="T6" fmla="*/ 34 w 48"/>
                  <a:gd name="T7" fmla="*/ 60 h 89"/>
                  <a:gd name="T8" fmla="*/ 15 w 48"/>
                  <a:gd name="T9" fmla="*/ 86 h 89"/>
                  <a:gd name="T10" fmla="*/ 8 w 48"/>
                  <a:gd name="T11" fmla="*/ 89 h 89"/>
                  <a:gd name="T12" fmla="*/ 1 w 48"/>
                  <a:gd name="T13" fmla="*/ 77 h 89"/>
                  <a:gd name="T14" fmla="*/ 18 w 48"/>
                  <a:gd name="T15" fmla="*/ 18 h 89"/>
                  <a:gd name="T16" fmla="*/ 21 w 48"/>
                  <a:gd name="T17" fmla="*/ 14 h 89"/>
                  <a:gd name="T18" fmla="*/ 40 w 48"/>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9">
                    <a:moveTo>
                      <a:pt x="40" y="0"/>
                    </a:moveTo>
                    <a:cubicBezTo>
                      <a:pt x="48" y="13"/>
                      <a:pt x="35" y="21"/>
                      <a:pt x="33" y="32"/>
                    </a:cubicBezTo>
                    <a:cubicBezTo>
                      <a:pt x="31" y="38"/>
                      <a:pt x="23" y="44"/>
                      <a:pt x="37" y="47"/>
                    </a:cubicBezTo>
                    <a:cubicBezTo>
                      <a:pt x="45" y="50"/>
                      <a:pt x="40" y="59"/>
                      <a:pt x="34" y="60"/>
                    </a:cubicBezTo>
                    <a:cubicBezTo>
                      <a:pt x="16" y="61"/>
                      <a:pt x="10" y="69"/>
                      <a:pt x="15" y="86"/>
                    </a:cubicBezTo>
                    <a:cubicBezTo>
                      <a:pt x="15" y="87"/>
                      <a:pt x="11" y="88"/>
                      <a:pt x="8" y="89"/>
                    </a:cubicBezTo>
                    <a:cubicBezTo>
                      <a:pt x="1" y="88"/>
                      <a:pt x="1" y="82"/>
                      <a:pt x="1" y="77"/>
                    </a:cubicBezTo>
                    <a:cubicBezTo>
                      <a:pt x="0" y="56"/>
                      <a:pt x="16" y="39"/>
                      <a:pt x="18" y="18"/>
                    </a:cubicBezTo>
                    <a:cubicBezTo>
                      <a:pt x="18" y="17"/>
                      <a:pt x="20" y="15"/>
                      <a:pt x="21" y="14"/>
                    </a:cubicBezTo>
                    <a:cubicBezTo>
                      <a:pt x="27" y="9"/>
                      <a:pt x="32" y="2"/>
                      <a:pt x="40" y="0"/>
                    </a:cubicBezTo>
                    <a:close/>
                  </a:path>
                </a:pathLst>
              </a:custGeom>
              <a:solidFill>
                <a:srgbClr val="ECAD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87" name="Freeform 99"/>
              <p:cNvSpPr/>
              <p:nvPr/>
            </p:nvSpPr>
            <p:spPr bwMode="auto">
              <a:xfrm>
                <a:off x="8902701" y="3122612"/>
                <a:ext cx="203200" cy="142875"/>
              </a:xfrm>
              <a:custGeom>
                <a:avLst/>
                <a:gdLst>
                  <a:gd name="T0" fmla="*/ 6 w 54"/>
                  <a:gd name="T1" fmla="*/ 29 h 38"/>
                  <a:gd name="T2" fmla="*/ 5 w 54"/>
                  <a:gd name="T3" fmla="*/ 12 h 38"/>
                  <a:gd name="T4" fmla="*/ 1 w 54"/>
                  <a:gd name="T5" fmla="*/ 5 h 38"/>
                  <a:gd name="T6" fmla="*/ 2 w 54"/>
                  <a:gd name="T7" fmla="*/ 2 h 38"/>
                  <a:gd name="T8" fmla="*/ 54 w 54"/>
                  <a:gd name="T9" fmla="*/ 18 h 38"/>
                  <a:gd name="T10" fmla="*/ 23 w 54"/>
                  <a:gd name="T11" fmla="*/ 33 h 38"/>
                  <a:gd name="T12" fmla="*/ 6 w 54"/>
                  <a:gd name="T13" fmla="*/ 29 h 38"/>
                </a:gdLst>
                <a:ahLst/>
                <a:cxnLst>
                  <a:cxn ang="0">
                    <a:pos x="T0" y="T1"/>
                  </a:cxn>
                  <a:cxn ang="0">
                    <a:pos x="T2" y="T3"/>
                  </a:cxn>
                  <a:cxn ang="0">
                    <a:pos x="T4" y="T5"/>
                  </a:cxn>
                  <a:cxn ang="0">
                    <a:pos x="T6" y="T7"/>
                  </a:cxn>
                  <a:cxn ang="0">
                    <a:pos x="T8" y="T9"/>
                  </a:cxn>
                  <a:cxn ang="0">
                    <a:pos x="T10" y="T11"/>
                  </a:cxn>
                  <a:cxn ang="0">
                    <a:pos x="T12" y="T13"/>
                  </a:cxn>
                </a:cxnLst>
                <a:rect l="0" t="0" r="r" b="b"/>
                <a:pathLst>
                  <a:path w="54" h="38">
                    <a:moveTo>
                      <a:pt x="6" y="29"/>
                    </a:moveTo>
                    <a:cubicBezTo>
                      <a:pt x="3" y="24"/>
                      <a:pt x="0" y="18"/>
                      <a:pt x="5" y="12"/>
                    </a:cubicBezTo>
                    <a:cubicBezTo>
                      <a:pt x="10" y="6"/>
                      <a:pt x="4" y="6"/>
                      <a:pt x="1" y="5"/>
                    </a:cubicBezTo>
                    <a:cubicBezTo>
                      <a:pt x="2" y="4"/>
                      <a:pt x="2" y="3"/>
                      <a:pt x="2" y="2"/>
                    </a:cubicBezTo>
                    <a:cubicBezTo>
                      <a:pt x="22" y="0"/>
                      <a:pt x="38" y="8"/>
                      <a:pt x="54" y="18"/>
                    </a:cubicBezTo>
                    <a:cubicBezTo>
                      <a:pt x="48" y="32"/>
                      <a:pt x="35" y="32"/>
                      <a:pt x="23" y="33"/>
                    </a:cubicBezTo>
                    <a:cubicBezTo>
                      <a:pt x="17" y="34"/>
                      <a:pt x="10" y="38"/>
                      <a:pt x="6" y="29"/>
                    </a:cubicBezTo>
                    <a:close/>
                  </a:path>
                </a:pathLst>
              </a:custGeom>
              <a:solidFill>
                <a:srgbClr val="D295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88" name="Freeform 100"/>
              <p:cNvSpPr/>
              <p:nvPr/>
            </p:nvSpPr>
            <p:spPr bwMode="auto">
              <a:xfrm>
                <a:off x="8583613" y="3370262"/>
                <a:ext cx="203200" cy="282575"/>
              </a:xfrm>
              <a:custGeom>
                <a:avLst/>
                <a:gdLst>
                  <a:gd name="T0" fmla="*/ 27 w 54"/>
                  <a:gd name="T1" fmla="*/ 35 h 75"/>
                  <a:gd name="T2" fmla="*/ 50 w 54"/>
                  <a:gd name="T3" fmla="*/ 0 h 75"/>
                  <a:gd name="T4" fmla="*/ 6 w 54"/>
                  <a:gd name="T5" fmla="*/ 75 h 75"/>
                  <a:gd name="T6" fmla="*/ 2 w 54"/>
                  <a:gd name="T7" fmla="*/ 73 h 75"/>
                  <a:gd name="T8" fmla="*/ 0 w 54"/>
                  <a:gd name="T9" fmla="*/ 65 h 75"/>
                  <a:gd name="T10" fmla="*/ 27 w 54"/>
                  <a:gd name="T11" fmla="*/ 35 h 75"/>
                </a:gdLst>
                <a:ahLst/>
                <a:cxnLst>
                  <a:cxn ang="0">
                    <a:pos x="T0" y="T1"/>
                  </a:cxn>
                  <a:cxn ang="0">
                    <a:pos x="T2" y="T3"/>
                  </a:cxn>
                  <a:cxn ang="0">
                    <a:pos x="T4" y="T5"/>
                  </a:cxn>
                  <a:cxn ang="0">
                    <a:pos x="T6" y="T7"/>
                  </a:cxn>
                  <a:cxn ang="0">
                    <a:pos x="T8" y="T9"/>
                  </a:cxn>
                  <a:cxn ang="0">
                    <a:pos x="T10" y="T11"/>
                  </a:cxn>
                </a:cxnLst>
                <a:rect l="0" t="0" r="r" b="b"/>
                <a:pathLst>
                  <a:path w="54" h="75">
                    <a:moveTo>
                      <a:pt x="27" y="35"/>
                    </a:moveTo>
                    <a:cubicBezTo>
                      <a:pt x="44" y="30"/>
                      <a:pt x="42" y="12"/>
                      <a:pt x="50" y="0"/>
                    </a:cubicBezTo>
                    <a:cubicBezTo>
                      <a:pt x="54" y="36"/>
                      <a:pt x="31" y="56"/>
                      <a:pt x="6" y="75"/>
                    </a:cubicBezTo>
                    <a:cubicBezTo>
                      <a:pt x="5" y="75"/>
                      <a:pt x="3" y="75"/>
                      <a:pt x="2" y="73"/>
                    </a:cubicBezTo>
                    <a:cubicBezTo>
                      <a:pt x="0" y="71"/>
                      <a:pt x="0" y="68"/>
                      <a:pt x="0" y="65"/>
                    </a:cubicBezTo>
                    <a:cubicBezTo>
                      <a:pt x="6" y="53"/>
                      <a:pt x="11" y="39"/>
                      <a:pt x="27" y="35"/>
                    </a:cubicBezTo>
                    <a:close/>
                  </a:path>
                </a:pathLst>
              </a:custGeom>
              <a:solidFill>
                <a:srgbClr val="EAB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89" name="Freeform 101"/>
              <p:cNvSpPr/>
              <p:nvPr/>
            </p:nvSpPr>
            <p:spPr bwMode="auto">
              <a:xfrm>
                <a:off x="8759826" y="3144837"/>
                <a:ext cx="106363" cy="90488"/>
              </a:xfrm>
              <a:custGeom>
                <a:avLst/>
                <a:gdLst>
                  <a:gd name="T0" fmla="*/ 28 w 28"/>
                  <a:gd name="T1" fmla="*/ 0 h 24"/>
                  <a:gd name="T2" fmla="*/ 8 w 28"/>
                  <a:gd name="T3" fmla="*/ 24 h 24"/>
                  <a:gd name="T4" fmla="*/ 28 w 28"/>
                  <a:gd name="T5" fmla="*/ 0 h 24"/>
                </a:gdLst>
                <a:ahLst/>
                <a:cxnLst>
                  <a:cxn ang="0">
                    <a:pos x="T0" y="T1"/>
                  </a:cxn>
                  <a:cxn ang="0">
                    <a:pos x="T2" y="T3"/>
                  </a:cxn>
                  <a:cxn ang="0">
                    <a:pos x="T4" y="T5"/>
                  </a:cxn>
                </a:cxnLst>
                <a:rect l="0" t="0" r="r" b="b"/>
                <a:pathLst>
                  <a:path w="28" h="24">
                    <a:moveTo>
                      <a:pt x="28" y="0"/>
                    </a:moveTo>
                    <a:cubicBezTo>
                      <a:pt x="23" y="9"/>
                      <a:pt x="16" y="17"/>
                      <a:pt x="8" y="24"/>
                    </a:cubicBezTo>
                    <a:cubicBezTo>
                      <a:pt x="0" y="1"/>
                      <a:pt x="0" y="0"/>
                      <a:pt x="28" y="0"/>
                    </a:cubicBezTo>
                    <a:close/>
                  </a:path>
                </a:pathLst>
              </a:custGeom>
              <a:solidFill>
                <a:srgbClr val="D295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90" name="Freeform 102"/>
              <p:cNvSpPr/>
              <p:nvPr/>
            </p:nvSpPr>
            <p:spPr bwMode="auto">
              <a:xfrm>
                <a:off x="8497888" y="3652837"/>
                <a:ext cx="127000" cy="153988"/>
              </a:xfrm>
              <a:custGeom>
                <a:avLst/>
                <a:gdLst>
                  <a:gd name="T0" fmla="*/ 26 w 34"/>
                  <a:gd name="T1" fmla="*/ 0 h 41"/>
                  <a:gd name="T2" fmla="*/ 29 w 34"/>
                  <a:gd name="T3" fmla="*/ 0 h 41"/>
                  <a:gd name="T4" fmla="*/ 34 w 34"/>
                  <a:gd name="T5" fmla="*/ 5 h 41"/>
                  <a:gd name="T6" fmla="*/ 34 w 34"/>
                  <a:gd name="T7" fmla="*/ 8 h 41"/>
                  <a:gd name="T8" fmla="*/ 12 w 34"/>
                  <a:gd name="T9" fmla="*/ 41 h 41"/>
                  <a:gd name="T10" fmla="*/ 16 w 34"/>
                  <a:gd name="T11" fmla="*/ 17 h 41"/>
                  <a:gd name="T12" fmla="*/ 24 w 34"/>
                  <a:gd name="T13" fmla="*/ 2 h 41"/>
                  <a:gd name="T14" fmla="*/ 26 w 34"/>
                  <a:gd name="T15" fmla="*/ 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1">
                    <a:moveTo>
                      <a:pt x="26" y="0"/>
                    </a:moveTo>
                    <a:cubicBezTo>
                      <a:pt x="27" y="0"/>
                      <a:pt x="28" y="0"/>
                      <a:pt x="29" y="0"/>
                    </a:cubicBezTo>
                    <a:cubicBezTo>
                      <a:pt x="31" y="1"/>
                      <a:pt x="33" y="3"/>
                      <a:pt x="34" y="5"/>
                    </a:cubicBezTo>
                    <a:cubicBezTo>
                      <a:pt x="34" y="6"/>
                      <a:pt x="34" y="7"/>
                      <a:pt x="34" y="8"/>
                    </a:cubicBezTo>
                    <a:cubicBezTo>
                      <a:pt x="32" y="23"/>
                      <a:pt x="31" y="38"/>
                      <a:pt x="12" y="41"/>
                    </a:cubicBezTo>
                    <a:cubicBezTo>
                      <a:pt x="0" y="31"/>
                      <a:pt x="19" y="26"/>
                      <a:pt x="16" y="17"/>
                    </a:cubicBezTo>
                    <a:cubicBezTo>
                      <a:pt x="16" y="11"/>
                      <a:pt x="20" y="6"/>
                      <a:pt x="24" y="2"/>
                    </a:cubicBezTo>
                    <a:cubicBezTo>
                      <a:pt x="25" y="1"/>
                      <a:pt x="25" y="1"/>
                      <a:pt x="26" y="0"/>
                    </a:cubicBezTo>
                    <a:close/>
                  </a:path>
                </a:pathLst>
              </a:custGeom>
              <a:solidFill>
                <a:srgbClr val="AA71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91" name="Freeform 103"/>
              <p:cNvSpPr/>
              <p:nvPr/>
            </p:nvSpPr>
            <p:spPr bwMode="auto">
              <a:xfrm>
                <a:off x="8767763" y="3482975"/>
                <a:ext cx="112713" cy="82550"/>
              </a:xfrm>
              <a:custGeom>
                <a:avLst/>
                <a:gdLst>
                  <a:gd name="T0" fmla="*/ 5 w 30"/>
                  <a:gd name="T1" fmla="*/ 0 h 22"/>
                  <a:gd name="T2" fmla="*/ 30 w 30"/>
                  <a:gd name="T3" fmla="*/ 22 h 22"/>
                  <a:gd name="T4" fmla="*/ 22 w 30"/>
                  <a:gd name="T5" fmla="*/ 21 h 22"/>
                  <a:gd name="T6" fmla="*/ 5 w 30"/>
                  <a:gd name="T7" fmla="*/ 0 h 22"/>
                </a:gdLst>
                <a:ahLst/>
                <a:cxnLst>
                  <a:cxn ang="0">
                    <a:pos x="T0" y="T1"/>
                  </a:cxn>
                  <a:cxn ang="0">
                    <a:pos x="T2" y="T3"/>
                  </a:cxn>
                  <a:cxn ang="0">
                    <a:pos x="T4" y="T5"/>
                  </a:cxn>
                  <a:cxn ang="0">
                    <a:pos x="T6" y="T7"/>
                  </a:cxn>
                </a:cxnLst>
                <a:rect l="0" t="0" r="r" b="b"/>
                <a:pathLst>
                  <a:path w="30" h="22">
                    <a:moveTo>
                      <a:pt x="5" y="0"/>
                    </a:moveTo>
                    <a:cubicBezTo>
                      <a:pt x="14" y="7"/>
                      <a:pt x="26" y="10"/>
                      <a:pt x="30" y="22"/>
                    </a:cubicBezTo>
                    <a:cubicBezTo>
                      <a:pt x="27" y="21"/>
                      <a:pt x="25" y="21"/>
                      <a:pt x="22" y="21"/>
                    </a:cubicBezTo>
                    <a:cubicBezTo>
                      <a:pt x="13" y="17"/>
                      <a:pt x="0" y="16"/>
                      <a:pt x="5" y="0"/>
                    </a:cubicBezTo>
                    <a:close/>
                  </a:path>
                </a:pathLst>
              </a:custGeom>
              <a:solidFill>
                <a:srgbClr val="DF96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92" name="Freeform 104"/>
              <p:cNvSpPr/>
              <p:nvPr/>
            </p:nvSpPr>
            <p:spPr bwMode="auto">
              <a:xfrm>
                <a:off x="7942263" y="3133725"/>
                <a:ext cx="825500" cy="555625"/>
              </a:xfrm>
              <a:custGeom>
                <a:avLst/>
                <a:gdLst>
                  <a:gd name="T0" fmla="*/ 198 w 220"/>
                  <a:gd name="T1" fmla="*/ 98 h 148"/>
                  <a:gd name="T2" fmla="*/ 173 w 220"/>
                  <a:gd name="T3" fmla="*/ 131 h 148"/>
                  <a:gd name="T4" fmla="*/ 114 w 220"/>
                  <a:gd name="T5" fmla="*/ 143 h 148"/>
                  <a:gd name="T6" fmla="*/ 104 w 220"/>
                  <a:gd name="T7" fmla="*/ 136 h 148"/>
                  <a:gd name="T8" fmla="*/ 104 w 220"/>
                  <a:gd name="T9" fmla="*/ 124 h 148"/>
                  <a:gd name="T10" fmla="*/ 116 w 220"/>
                  <a:gd name="T11" fmla="*/ 122 h 148"/>
                  <a:gd name="T12" fmla="*/ 149 w 220"/>
                  <a:gd name="T13" fmla="*/ 118 h 148"/>
                  <a:gd name="T14" fmla="*/ 136 w 220"/>
                  <a:gd name="T15" fmla="*/ 79 h 148"/>
                  <a:gd name="T16" fmla="*/ 128 w 220"/>
                  <a:gd name="T17" fmla="*/ 72 h 148"/>
                  <a:gd name="T18" fmla="*/ 104 w 220"/>
                  <a:gd name="T19" fmla="*/ 62 h 148"/>
                  <a:gd name="T20" fmla="*/ 55 w 220"/>
                  <a:gd name="T21" fmla="*/ 40 h 148"/>
                  <a:gd name="T22" fmla="*/ 78 w 220"/>
                  <a:gd name="T23" fmla="*/ 55 h 148"/>
                  <a:gd name="T24" fmla="*/ 87 w 220"/>
                  <a:gd name="T25" fmla="*/ 73 h 148"/>
                  <a:gd name="T26" fmla="*/ 64 w 220"/>
                  <a:gd name="T27" fmla="*/ 75 h 148"/>
                  <a:gd name="T28" fmla="*/ 92 w 220"/>
                  <a:gd name="T29" fmla="*/ 98 h 148"/>
                  <a:gd name="T30" fmla="*/ 94 w 220"/>
                  <a:gd name="T31" fmla="*/ 103 h 148"/>
                  <a:gd name="T32" fmla="*/ 84 w 220"/>
                  <a:gd name="T33" fmla="*/ 125 h 148"/>
                  <a:gd name="T34" fmla="*/ 47 w 220"/>
                  <a:gd name="T35" fmla="*/ 98 h 148"/>
                  <a:gd name="T36" fmla="*/ 16 w 220"/>
                  <a:gd name="T37" fmla="*/ 62 h 148"/>
                  <a:gd name="T38" fmla="*/ 12 w 220"/>
                  <a:gd name="T39" fmla="*/ 18 h 148"/>
                  <a:gd name="T40" fmla="*/ 55 w 220"/>
                  <a:gd name="T41" fmla="*/ 5 h 148"/>
                  <a:gd name="T42" fmla="*/ 110 w 220"/>
                  <a:gd name="T43" fmla="*/ 10 h 148"/>
                  <a:gd name="T44" fmla="*/ 170 w 220"/>
                  <a:gd name="T45" fmla="*/ 11 h 148"/>
                  <a:gd name="T46" fmla="*/ 163 w 220"/>
                  <a:gd name="T47" fmla="*/ 25 h 148"/>
                  <a:gd name="T48" fmla="*/ 108 w 220"/>
                  <a:gd name="T49" fmla="*/ 29 h 148"/>
                  <a:gd name="T50" fmla="*/ 146 w 220"/>
                  <a:gd name="T51" fmla="*/ 55 h 148"/>
                  <a:gd name="T52" fmla="*/ 155 w 220"/>
                  <a:gd name="T53" fmla="*/ 62 h 148"/>
                  <a:gd name="T54" fmla="*/ 165 w 220"/>
                  <a:gd name="T55" fmla="*/ 92 h 148"/>
                  <a:gd name="T56" fmla="*/ 178 w 220"/>
                  <a:gd name="T57" fmla="*/ 94 h 148"/>
                  <a:gd name="T58" fmla="*/ 189 w 220"/>
                  <a:gd name="T59" fmla="*/ 30 h 148"/>
                  <a:gd name="T60" fmla="*/ 202 w 220"/>
                  <a:gd name="T61" fmla="*/ 22 h 148"/>
                  <a:gd name="T62" fmla="*/ 204 w 220"/>
                  <a:gd name="T63" fmla="*/ 86 h 148"/>
                  <a:gd name="T64" fmla="*/ 198 w 220"/>
                  <a:gd name="T65" fmla="*/ 9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0" h="148">
                    <a:moveTo>
                      <a:pt x="198" y="98"/>
                    </a:moveTo>
                    <a:cubicBezTo>
                      <a:pt x="188" y="108"/>
                      <a:pt x="180" y="119"/>
                      <a:pt x="173" y="131"/>
                    </a:cubicBezTo>
                    <a:cubicBezTo>
                      <a:pt x="156" y="148"/>
                      <a:pt x="135" y="147"/>
                      <a:pt x="114" y="143"/>
                    </a:cubicBezTo>
                    <a:cubicBezTo>
                      <a:pt x="109" y="142"/>
                      <a:pt x="106" y="140"/>
                      <a:pt x="104" y="136"/>
                    </a:cubicBezTo>
                    <a:cubicBezTo>
                      <a:pt x="102" y="132"/>
                      <a:pt x="102" y="128"/>
                      <a:pt x="104" y="124"/>
                    </a:cubicBezTo>
                    <a:cubicBezTo>
                      <a:pt x="107" y="119"/>
                      <a:pt x="112" y="119"/>
                      <a:pt x="116" y="122"/>
                    </a:cubicBezTo>
                    <a:cubicBezTo>
                      <a:pt x="128" y="130"/>
                      <a:pt x="139" y="126"/>
                      <a:pt x="149" y="118"/>
                    </a:cubicBezTo>
                    <a:cubicBezTo>
                      <a:pt x="154" y="102"/>
                      <a:pt x="140" y="92"/>
                      <a:pt x="136" y="79"/>
                    </a:cubicBezTo>
                    <a:cubicBezTo>
                      <a:pt x="134" y="76"/>
                      <a:pt x="131" y="74"/>
                      <a:pt x="128" y="72"/>
                    </a:cubicBezTo>
                    <a:cubicBezTo>
                      <a:pt x="121" y="67"/>
                      <a:pt x="111" y="66"/>
                      <a:pt x="104" y="62"/>
                    </a:cubicBezTo>
                    <a:cubicBezTo>
                      <a:pt x="87" y="56"/>
                      <a:pt x="71" y="49"/>
                      <a:pt x="55" y="40"/>
                    </a:cubicBezTo>
                    <a:cubicBezTo>
                      <a:pt x="63" y="46"/>
                      <a:pt x="71" y="49"/>
                      <a:pt x="78" y="55"/>
                    </a:cubicBezTo>
                    <a:cubicBezTo>
                      <a:pt x="83" y="60"/>
                      <a:pt x="91" y="65"/>
                      <a:pt x="87" y="73"/>
                    </a:cubicBezTo>
                    <a:cubicBezTo>
                      <a:pt x="83" y="81"/>
                      <a:pt x="75" y="78"/>
                      <a:pt x="64" y="75"/>
                    </a:cubicBezTo>
                    <a:cubicBezTo>
                      <a:pt x="77" y="81"/>
                      <a:pt x="84" y="90"/>
                      <a:pt x="92" y="98"/>
                    </a:cubicBezTo>
                    <a:cubicBezTo>
                      <a:pt x="93" y="99"/>
                      <a:pt x="93" y="101"/>
                      <a:pt x="94" y="103"/>
                    </a:cubicBezTo>
                    <a:cubicBezTo>
                      <a:pt x="94" y="112"/>
                      <a:pt x="92" y="120"/>
                      <a:pt x="84" y="125"/>
                    </a:cubicBezTo>
                    <a:cubicBezTo>
                      <a:pt x="65" y="125"/>
                      <a:pt x="56" y="111"/>
                      <a:pt x="47" y="98"/>
                    </a:cubicBezTo>
                    <a:cubicBezTo>
                      <a:pt x="36" y="86"/>
                      <a:pt x="25" y="74"/>
                      <a:pt x="16" y="62"/>
                    </a:cubicBezTo>
                    <a:cubicBezTo>
                      <a:pt x="6" y="48"/>
                      <a:pt x="0" y="32"/>
                      <a:pt x="12" y="18"/>
                    </a:cubicBezTo>
                    <a:cubicBezTo>
                      <a:pt x="23" y="5"/>
                      <a:pt x="38" y="0"/>
                      <a:pt x="55" y="5"/>
                    </a:cubicBezTo>
                    <a:cubicBezTo>
                      <a:pt x="73" y="11"/>
                      <a:pt x="91" y="12"/>
                      <a:pt x="110" y="10"/>
                    </a:cubicBezTo>
                    <a:cubicBezTo>
                      <a:pt x="130" y="11"/>
                      <a:pt x="150" y="11"/>
                      <a:pt x="170" y="11"/>
                    </a:cubicBezTo>
                    <a:cubicBezTo>
                      <a:pt x="174" y="19"/>
                      <a:pt x="169" y="22"/>
                      <a:pt x="163" y="25"/>
                    </a:cubicBezTo>
                    <a:cubicBezTo>
                      <a:pt x="145" y="23"/>
                      <a:pt x="128" y="36"/>
                      <a:pt x="108" y="29"/>
                    </a:cubicBezTo>
                    <a:cubicBezTo>
                      <a:pt x="120" y="40"/>
                      <a:pt x="131" y="50"/>
                      <a:pt x="146" y="55"/>
                    </a:cubicBezTo>
                    <a:cubicBezTo>
                      <a:pt x="149" y="57"/>
                      <a:pt x="152" y="59"/>
                      <a:pt x="155" y="62"/>
                    </a:cubicBezTo>
                    <a:cubicBezTo>
                      <a:pt x="156" y="73"/>
                      <a:pt x="160" y="83"/>
                      <a:pt x="165" y="92"/>
                    </a:cubicBezTo>
                    <a:cubicBezTo>
                      <a:pt x="169" y="97"/>
                      <a:pt x="173" y="97"/>
                      <a:pt x="178" y="94"/>
                    </a:cubicBezTo>
                    <a:cubicBezTo>
                      <a:pt x="203" y="76"/>
                      <a:pt x="206" y="62"/>
                      <a:pt x="189" y="30"/>
                    </a:cubicBezTo>
                    <a:cubicBezTo>
                      <a:pt x="190" y="23"/>
                      <a:pt x="195" y="21"/>
                      <a:pt x="202" y="22"/>
                    </a:cubicBezTo>
                    <a:cubicBezTo>
                      <a:pt x="220" y="43"/>
                      <a:pt x="216" y="65"/>
                      <a:pt x="204" y="86"/>
                    </a:cubicBezTo>
                    <a:cubicBezTo>
                      <a:pt x="201" y="90"/>
                      <a:pt x="198" y="93"/>
                      <a:pt x="198" y="98"/>
                    </a:cubicBezTo>
                    <a:close/>
                  </a:path>
                </a:pathLst>
              </a:custGeom>
              <a:solidFill>
                <a:srgbClr val="DD8E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93" name="Freeform 105"/>
              <p:cNvSpPr/>
              <p:nvPr/>
            </p:nvSpPr>
            <p:spPr bwMode="auto">
              <a:xfrm>
                <a:off x="7885113" y="3140075"/>
                <a:ext cx="354013" cy="520700"/>
              </a:xfrm>
              <a:custGeom>
                <a:avLst/>
                <a:gdLst>
                  <a:gd name="T0" fmla="*/ 21 w 94"/>
                  <a:gd name="T1" fmla="*/ 0 h 138"/>
                  <a:gd name="T2" fmla="*/ 56 w 94"/>
                  <a:gd name="T3" fmla="*/ 97 h 138"/>
                  <a:gd name="T4" fmla="*/ 94 w 94"/>
                  <a:gd name="T5" fmla="*/ 132 h 138"/>
                  <a:gd name="T6" fmla="*/ 85 w 94"/>
                  <a:gd name="T7" fmla="*/ 138 h 138"/>
                  <a:gd name="T8" fmla="*/ 43 w 94"/>
                  <a:gd name="T9" fmla="*/ 103 h 138"/>
                  <a:gd name="T10" fmla="*/ 29 w 94"/>
                  <a:gd name="T11" fmla="*/ 88 h 138"/>
                  <a:gd name="T12" fmla="*/ 5 w 94"/>
                  <a:gd name="T13" fmla="*/ 17 h 138"/>
                  <a:gd name="T14" fmla="*/ 21 w 94"/>
                  <a:gd name="T15" fmla="*/ 0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38">
                    <a:moveTo>
                      <a:pt x="21" y="0"/>
                    </a:moveTo>
                    <a:cubicBezTo>
                      <a:pt x="6" y="42"/>
                      <a:pt x="26" y="71"/>
                      <a:pt x="56" y="97"/>
                    </a:cubicBezTo>
                    <a:cubicBezTo>
                      <a:pt x="71" y="106"/>
                      <a:pt x="87" y="115"/>
                      <a:pt x="94" y="132"/>
                    </a:cubicBezTo>
                    <a:cubicBezTo>
                      <a:pt x="93" y="136"/>
                      <a:pt x="90" y="138"/>
                      <a:pt x="85" y="138"/>
                    </a:cubicBezTo>
                    <a:cubicBezTo>
                      <a:pt x="69" y="129"/>
                      <a:pt x="56" y="116"/>
                      <a:pt x="43" y="103"/>
                    </a:cubicBezTo>
                    <a:cubicBezTo>
                      <a:pt x="38" y="98"/>
                      <a:pt x="32" y="94"/>
                      <a:pt x="29" y="88"/>
                    </a:cubicBezTo>
                    <a:cubicBezTo>
                      <a:pt x="11" y="67"/>
                      <a:pt x="0" y="45"/>
                      <a:pt x="5" y="17"/>
                    </a:cubicBezTo>
                    <a:cubicBezTo>
                      <a:pt x="8" y="9"/>
                      <a:pt x="10" y="0"/>
                      <a:pt x="21" y="0"/>
                    </a:cubicBezTo>
                    <a:close/>
                  </a:path>
                </a:pathLst>
              </a:custGeom>
              <a:solidFill>
                <a:srgbClr val="E7BB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94" name="Freeform 106"/>
              <p:cNvSpPr/>
              <p:nvPr/>
            </p:nvSpPr>
            <p:spPr bwMode="auto">
              <a:xfrm>
                <a:off x="7629526" y="3111500"/>
                <a:ext cx="354013" cy="130175"/>
              </a:xfrm>
              <a:custGeom>
                <a:avLst/>
                <a:gdLst>
                  <a:gd name="T0" fmla="*/ 89 w 94"/>
                  <a:gd name="T1" fmla="*/ 8 h 35"/>
                  <a:gd name="T2" fmla="*/ 76 w 94"/>
                  <a:gd name="T3" fmla="*/ 24 h 35"/>
                  <a:gd name="T4" fmla="*/ 72 w 94"/>
                  <a:gd name="T5" fmla="*/ 24 h 35"/>
                  <a:gd name="T6" fmla="*/ 69 w 94"/>
                  <a:gd name="T7" fmla="*/ 20 h 35"/>
                  <a:gd name="T8" fmla="*/ 48 w 94"/>
                  <a:gd name="T9" fmla="*/ 19 h 35"/>
                  <a:gd name="T10" fmla="*/ 9 w 94"/>
                  <a:gd name="T11" fmla="*/ 35 h 35"/>
                  <a:gd name="T12" fmla="*/ 0 w 94"/>
                  <a:gd name="T13" fmla="*/ 29 h 35"/>
                  <a:gd name="T14" fmla="*/ 37 w 94"/>
                  <a:gd name="T15" fmla="*/ 8 h 35"/>
                  <a:gd name="T16" fmla="*/ 70 w 94"/>
                  <a:gd name="T17" fmla="*/ 0 h 35"/>
                  <a:gd name="T18" fmla="*/ 89 w 94"/>
                  <a:gd name="T19" fmla="*/ 0 h 35"/>
                  <a:gd name="T20" fmla="*/ 89 w 94"/>
                  <a:gd name="T21"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35">
                    <a:moveTo>
                      <a:pt x="89" y="8"/>
                    </a:moveTo>
                    <a:cubicBezTo>
                      <a:pt x="85" y="13"/>
                      <a:pt x="81" y="19"/>
                      <a:pt x="76" y="24"/>
                    </a:cubicBezTo>
                    <a:cubicBezTo>
                      <a:pt x="75" y="25"/>
                      <a:pt x="73" y="25"/>
                      <a:pt x="72" y="24"/>
                    </a:cubicBezTo>
                    <a:cubicBezTo>
                      <a:pt x="70" y="23"/>
                      <a:pt x="69" y="21"/>
                      <a:pt x="69" y="20"/>
                    </a:cubicBezTo>
                    <a:cubicBezTo>
                      <a:pt x="62" y="10"/>
                      <a:pt x="55" y="16"/>
                      <a:pt x="48" y="19"/>
                    </a:cubicBezTo>
                    <a:cubicBezTo>
                      <a:pt x="35" y="24"/>
                      <a:pt x="22" y="32"/>
                      <a:pt x="9" y="35"/>
                    </a:cubicBezTo>
                    <a:cubicBezTo>
                      <a:pt x="4" y="35"/>
                      <a:pt x="1" y="34"/>
                      <a:pt x="0" y="29"/>
                    </a:cubicBezTo>
                    <a:cubicBezTo>
                      <a:pt x="10" y="18"/>
                      <a:pt x="20" y="7"/>
                      <a:pt x="37" y="8"/>
                    </a:cubicBezTo>
                    <a:cubicBezTo>
                      <a:pt x="48" y="5"/>
                      <a:pt x="59" y="2"/>
                      <a:pt x="70" y="0"/>
                    </a:cubicBezTo>
                    <a:cubicBezTo>
                      <a:pt x="76" y="0"/>
                      <a:pt x="82" y="0"/>
                      <a:pt x="89" y="0"/>
                    </a:cubicBezTo>
                    <a:cubicBezTo>
                      <a:pt x="94" y="3"/>
                      <a:pt x="90" y="5"/>
                      <a:pt x="89" y="8"/>
                    </a:cubicBezTo>
                    <a:close/>
                  </a:path>
                </a:pathLst>
              </a:custGeom>
              <a:solidFill>
                <a:srgbClr val="8451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95" name="Freeform 107"/>
              <p:cNvSpPr/>
              <p:nvPr/>
            </p:nvSpPr>
            <p:spPr bwMode="auto">
              <a:xfrm>
                <a:off x="8096251" y="3502025"/>
                <a:ext cx="273050" cy="184150"/>
              </a:xfrm>
              <a:custGeom>
                <a:avLst/>
                <a:gdLst>
                  <a:gd name="T0" fmla="*/ 38 w 73"/>
                  <a:gd name="T1" fmla="*/ 36 h 49"/>
                  <a:gd name="T2" fmla="*/ 0 w 73"/>
                  <a:gd name="T3" fmla="*/ 1 h 49"/>
                  <a:gd name="T4" fmla="*/ 6 w 73"/>
                  <a:gd name="T5" fmla="*/ 0 h 49"/>
                  <a:gd name="T6" fmla="*/ 40 w 73"/>
                  <a:gd name="T7" fmla="*/ 25 h 49"/>
                  <a:gd name="T8" fmla="*/ 65 w 73"/>
                  <a:gd name="T9" fmla="*/ 37 h 49"/>
                  <a:gd name="T10" fmla="*/ 73 w 73"/>
                  <a:gd name="T11" fmla="*/ 41 h 49"/>
                  <a:gd name="T12" fmla="*/ 62 w 73"/>
                  <a:gd name="T13" fmla="*/ 49 h 49"/>
                  <a:gd name="T14" fmla="*/ 53 w 73"/>
                  <a:gd name="T15" fmla="*/ 47 h 49"/>
                  <a:gd name="T16" fmla="*/ 38 w 73"/>
                  <a:gd name="T1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49">
                    <a:moveTo>
                      <a:pt x="38" y="36"/>
                    </a:moveTo>
                    <a:cubicBezTo>
                      <a:pt x="27" y="22"/>
                      <a:pt x="10" y="15"/>
                      <a:pt x="0" y="1"/>
                    </a:cubicBezTo>
                    <a:cubicBezTo>
                      <a:pt x="2" y="1"/>
                      <a:pt x="4" y="0"/>
                      <a:pt x="6" y="0"/>
                    </a:cubicBezTo>
                    <a:cubicBezTo>
                      <a:pt x="20" y="5"/>
                      <a:pt x="26" y="20"/>
                      <a:pt x="40" y="25"/>
                    </a:cubicBezTo>
                    <a:cubicBezTo>
                      <a:pt x="49" y="28"/>
                      <a:pt x="59" y="29"/>
                      <a:pt x="65" y="37"/>
                    </a:cubicBezTo>
                    <a:cubicBezTo>
                      <a:pt x="67" y="38"/>
                      <a:pt x="70" y="40"/>
                      <a:pt x="73" y="41"/>
                    </a:cubicBezTo>
                    <a:cubicBezTo>
                      <a:pt x="73" y="49"/>
                      <a:pt x="67" y="48"/>
                      <a:pt x="62" y="49"/>
                    </a:cubicBezTo>
                    <a:cubicBezTo>
                      <a:pt x="59" y="49"/>
                      <a:pt x="56" y="48"/>
                      <a:pt x="53" y="47"/>
                    </a:cubicBezTo>
                    <a:cubicBezTo>
                      <a:pt x="48" y="45"/>
                      <a:pt x="39" y="44"/>
                      <a:pt x="38" y="36"/>
                    </a:cubicBezTo>
                    <a:close/>
                  </a:path>
                </a:pathLst>
              </a:custGeom>
              <a:solidFill>
                <a:srgbClr val="925A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96" name="Freeform 108"/>
              <p:cNvSpPr/>
              <p:nvPr/>
            </p:nvSpPr>
            <p:spPr bwMode="auto">
              <a:xfrm>
                <a:off x="7524751" y="3103562"/>
                <a:ext cx="244475" cy="180975"/>
              </a:xfrm>
              <a:custGeom>
                <a:avLst/>
                <a:gdLst>
                  <a:gd name="T0" fmla="*/ 65 w 65"/>
                  <a:gd name="T1" fmla="*/ 10 h 48"/>
                  <a:gd name="T2" fmla="*/ 29 w 65"/>
                  <a:gd name="T3" fmla="*/ 31 h 48"/>
                  <a:gd name="T4" fmla="*/ 9 w 65"/>
                  <a:gd name="T5" fmla="*/ 48 h 48"/>
                  <a:gd name="T6" fmla="*/ 9 w 65"/>
                  <a:gd name="T7" fmla="*/ 34 h 48"/>
                  <a:gd name="T8" fmla="*/ 13 w 65"/>
                  <a:gd name="T9" fmla="*/ 30 h 48"/>
                  <a:gd name="T10" fmla="*/ 49 w 65"/>
                  <a:gd name="T11" fmla="*/ 9 h 48"/>
                  <a:gd name="T12" fmla="*/ 65 w 65"/>
                  <a:gd name="T13" fmla="*/ 10 h 48"/>
                </a:gdLst>
                <a:ahLst/>
                <a:cxnLst>
                  <a:cxn ang="0">
                    <a:pos x="T0" y="T1"/>
                  </a:cxn>
                  <a:cxn ang="0">
                    <a:pos x="T2" y="T3"/>
                  </a:cxn>
                  <a:cxn ang="0">
                    <a:pos x="T4" y="T5"/>
                  </a:cxn>
                  <a:cxn ang="0">
                    <a:pos x="T6" y="T7"/>
                  </a:cxn>
                  <a:cxn ang="0">
                    <a:pos x="T8" y="T9"/>
                  </a:cxn>
                  <a:cxn ang="0">
                    <a:pos x="T10" y="T11"/>
                  </a:cxn>
                  <a:cxn ang="0">
                    <a:pos x="T12" y="T13"/>
                  </a:cxn>
                </a:cxnLst>
                <a:rect l="0" t="0" r="r" b="b"/>
                <a:pathLst>
                  <a:path w="65" h="48">
                    <a:moveTo>
                      <a:pt x="65" y="10"/>
                    </a:moveTo>
                    <a:cubicBezTo>
                      <a:pt x="53" y="17"/>
                      <a:pt x="41" y="24"/>
                      <a:pt x="29" y="31"/>
                    </a:cubicBezTo>
                    <a:cubicBezTo>
                      <a:pt x="25" y="39"/>
                      <a:pt x="20" y="48"/>
                      <a:pt x="9" y="48"/>
                    </a:cubicBezTo>
                    <a:cubicBezTo>
                      <a:pt x="0" y="44"/>
                      <a:pt x="6" y="39"/>
                      <a:pt x="9" y="34"/>
                    </a:cubicBezTo>
                    <a:cubicBezTo>
                      <a:pt x="10" y="33"/>
                      <a:pt x="12" y="31"/>
                      <a:pt x="13" y="30"/>
                    </a:cubicBezTo>
                    <a:cubicBezTo>
                      <a:pt x="26" y="25"/>
                      <a:pt x="37" y="17"/>
                      <a:pt x="49" y="9"/>
                    </a:cubicBezTo>
                    <a:cubicBezTo>
                      <a:pt x="54" y="6"/>
                      <a:pt x="60" y="0"/>
                      <a:pt x="65" y="10"/>
                    </a:cubicBezTo>
                    <a:close/>
                  </a:path>
                </a:pathLst>
              </a:custGeom>
              <a:solidFill>
                <a:srgbClr val="EFC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97" name="Freeform 109"/>
              <p:cNvSpPr/>
              <p:nvPr/>
            </p:nvSpPr>
            <p:spPr bwMode="auto">
              <a:xfrm>
                <a:off x="7307263" y="3246437"/>
                <a:ext cx="374650" cy="1035050"/>
              </a:xfrm>
              <a:custGeom>
                <a:avLst/>
                <a:gdLst>
                  <a:gd name="T0" fmla="*/ 91 w 100"/>
                  <a:gd name="T1" fmla="*/ 273 h 275"/>
                  <a:gd name="T2" fmla="*/ 83 w 100"/>
                  <a:gd name="T3" fmla="*/ 273 h 275"/>
                  <a:gd name="T4" fmla="*/ 47 w 100"/>
                  <a:gd name="T5" fmla="*/ 240 h 275"/>
                  <a:gd name="T6" fmla="*/ 47 w 100"/>
                  <a:gd name="T7" fmla="*/ 240 h 275"/>
                  <a:gd name="T8" fmla="*/ 23 w 100"/>
                  <a:gd name="T9" fmla="*/ 180 h 275"/>
                  <a:gd name="T10" fmla="*/ 19 w 100"/>
                  <a:gd name="T11" fmla="*/ 172 h 275"/>
                  <a:gd name="T12" fmla="*/ 22 w 100"/>
                  <a:gd name="T13" fmla="*/ 144 h 275"/>
                  <a:gd name="T14" fmla="*/ 21 w 100"/>
                  <a:gd name="T15" fmla="*/ 150 h 275"/>
                  <a:gd name="T16" fmla="*/ 15 w 100"/>
                  <a:gd name="T17" fmla="*/ 162 h 275"/>
                  <a:gd name="T18" fmla="*/ 7 w 100"/>
                  <a:gd name="T19" fmla="*/ 152 h 275"/>
                  <a:gd name="T20" fmla="*/ 15 w 100"/>
                  <a:gd name="T21" fmla="*/ 122 h 275"/>
                  <a:gd name="T22" fmla="*/ 16 w 100"/>
                  <a:gd name="T23" fmla="*/ 115 h 275"/>
                  <a:gd name="T24" fmla="*/ 26 w 100"/>
                  <a:gd name="T25" fmla="*/ 55 h 275"/>
                  <a:gd name="T26" fmla="*/ 35 w 100"/>
                  <a:gd name="T27" fmla="*/ 33 h 275"/>
                  <a:gd name="T28" fmla="*/ 55 w 100"/>
                  <a:gd name="T29" fmla="*/ 0 h 275"/>
                  <a:gd name="T30" fmla="*/ 60 w 100"/>
                  <a:gd name="T31" fmla="*/ 10 h 275"/>
                  <a:gd name="T32" fmla="*/ 54 w 100"/>
                  <a:gd name="T33" fmla="*/ 30 h 275"/>
                  <a:gd name="T34" fmla="*/ 48 w 100"/>
                  <a:gd name="T35" fmla="*/ 53 h 275"/>
                  <a:gd name="T36" fmla="*/ 46 w 100"/>
                  <a:gd name="T37" fmla="*/ 209 h 275"/>
                  <a:gd name="T38" fmla="*/ 81 w 100"/>
                  <a:gd name="T39" fmla="*/ 251 h 275"/>
                  <a:gd name="T40" fmla="*/ 100 w 100"/>
                  <a:gd name="T41" fmla="*/ 268 h 275"/>
                  <a:gd name="T42" fmla="*/ 91 w 100"/>
                  <a:gd name="T43" fmla="*/ 273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0" h="275">
                    <a:moveTo>
                      <a:pt x="91" y="273"/>
                    </a:moveTo>
                    <a:cubicBezTo>
                      <a:pt x="89" y="273"/>
                      <a:pt x="86" y="273"/>
                      <a:pt x="83" y="273"/>
                    </a:cubicBezTo>
                    <a:cubicBezTo>
                      <a:pt x="71" y="262"/>
                      <a:pt x="56" y="254"/>
                      <a:pt x="47" y="240"/>
                    </a:cubicBezTo>
                    <a:cubicBezTo>
                      <a:pt x="47" y="240"/>
                      <a:pt x="47" y="240"/>
                      <a:pt x="47" y="240"/>
                    </a:cubicBezTo>
                    <a:cubicBezTo>
                      <a:pt x="41" y="220"/>
                      <a:pt x="25" y="203"/>
                      <a:pt x="23" y="180"/>
                    </a:cubicBezTo>
                    <a:cubicBezTo>
                      <a:pt x="21" y="178"/>
                      <a:pt x="20" y="175"/>
                      <a:pt x="19" y="172"/>
                    </a:cubicBezTo>
                    <a:cubicBezTo>
                      <a:pt x="19" y="163"/>
                      <a:pt x="22" y="153"/>
                      <a:pt x="22" y="144"/>
                    </a:cubicBezTo>
                    <a:cubicBezTo>
                      <a:pt x="19" y="145"/>
                      <a:pt x="22" y="148"/>
                      <a:pt x="21" y="150"/>
                    </a:cubicBezTo>
                    <a:cubicBezTo>
                      <a:pt x="20" y="155"/>
                      <a:pt x="23" y="162"/>
                      <a:pt x="15" y="162"/>
                    </a:cubicBezTo>
                    <a:cubicBezTo>
                      <a:pt x="9" y="162"/>
                      <a:pt x="8" y="156"/>
                      <a:pt x="7" y="152"/>
                    </a:cubicBezTo>
                    <a:cubicBezTo>
                      <a:pt x="6" y="141"/>
                      <a:pt x="0" y="129"/>
                      <a:pt x="15" y="122"/>
                    </a:cubicBezTo>
                    <a:cubicBezTo>
                      <a:pt x="16" y="122"/>
                      <a:pt x="16" y="117"/>
                      <a:pt x="16" y="115"/>
                    </a:cubicBezTo>
                    <a:cubicBezTo>
                      <a:pt x="21" y="95"/>
                      <a:pt x="20" y="75"/>
                      <a:pt x="26" y="55"/>
                    </a:cubicBezTo>
                    <a:cubicBezTo>
                      <a:pt x="31" y="48"/>
                      <a:pt x="30" y="39"/>
                      <a:pt x="35" y="33"/>
                    </a:cubicBezTo>
                    <a:cubicBezTo>
                      <a:pt x="39" y="20"/>
                      <a:pt x="43" y="8"/>
                      <a:pt x="55" y="0"/>
                    </a:cubicBezTo>
                    <a:cubicBezTo>
                      <a:pt x="65" y="0"/>
                      <a:pt x="61" y="6"/>
                      <a:pt x="60" y="10"/>
                    </a:cubicBezTo>
                    <a:cubicBezTo>
                      <a:pt x="59" y="17"/>
                      <a:pt x="54" y="23"/>
                      <a:pt x="54" y="30"/>
                    </a:cubicBezTo>
                    <a:cubicBezTo>
                      <a:pt x="53" y="38"/>
                      <a:pt x="50" y="45"/>
                      <a:pt x="48" y="53"/>
                    </a:cubicBezTo>
                    <a:cubicBezTo>
                      <a:pt x="32" y="104"/>
                      <a:pt x="26" y="156"/>
                      <a:pt x="46" y="209"/>
                    </a:cubicBezTo>
                    <a:cubicBezTo>
                      <a:pt x="54" y="227"/>
                      <a:pt x="65" y="240"/>
                      <a:pt x="81" y="251"/>
                    </a:cubicBezTo>
                    <a:cubicBezTo>
                      <a:pt x="88" y="256"/>
                      <a:pt x="96" y="259"/>
                      <a:pt x="100" y="268"/>
                    </a:cubicBezTo>
                    <a:cubicBezTo>
                      <a:pt x="100" y="274"/>
                      <a:pt x="96" y="275"/>
                      <a:pt x="91" y="273"/>
                    </a:cubicBezTo>
                    <a:close/>
                  </a:path>
                </a:pathLst>
              </a:custGeom>
              <a:solidFill>
                <a:srgbClr val="EEC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98" name="Freeform 110"/>
              <p:cNvSpPr/>
              <p:nvPr/>
            </p:nvSpPr>
            <p:spPr bwMode="auto">
              <a:xfrm>
                <a:off x="7269163" y="4160837"/>
                <a:ext cx="244475" cy="233363"/>
              </a:xfrm>
              <a:custGeom>
                <a:avLst/>
                <a:gdLst>
                  <a:gd name="T0" fmla="*/ 61 w 65"/>
                  <a:gd name="T1" fmla="*/ 61 h 62"/>
                  <a:gd name="T2" fmla="*/ 33 w 65"/>
                  <a:gd name="T3" fmla="*/ 48 h 62"/>
                  <a:gd name="T4" fmla="*/ 15 w 65"/>
                  <a:gd name="T5" fmla="*/ 31 h 62"/>
                  <a:gd name="T6" fmla="*/ 1 w 65"/>
                  <a:gd name="T7" fmla="*/ 13 h 62"/>
                  <a:gd name="T8" fmla="*/ 9 w 65"/>
                  <a:gd name="T9" fmla="*/ 1 h 62"/>
                  <a:gd name="T10" fmla="*/ 29 w 65"/>
                  <a:gd name="T11" fmla="*/ 13 h 62"/>
                  <a:gd name="T12" fmla="*/ 17 w 65"/>
                  <a:gd name="T13" fmla="*/ 18 h 62"/>
                  <a:gd name="T14" fmla="*/ 41 w 65"/>
                  <a:gd name="T15" fmla="*/ 37 h 62"/>
                  <a:gd name="T16" fmla="*/ 29 w 65"/>
                  <a:gd name="T17" fmla="*/ 13 h 62"/>
                  <a:gd name="T18" fmla="*/ 38 w 65"/>
                  <a:gd name="T19" fmla="*/ 13 h 62"/>
                  <a:gd name="T20" fmla="*/ 62 w 65"/>
                  <a:gd name="T21" fmla="*/ 40 h 62"/>
                  <a:gd name="T22" fmla="*/ 61 w 65"/>
                  <a:gd name="T23" fmla="*/ 6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62">
                    <a:moveTo>
                      <a:pt x="61" y="61"/>
                    </a:moveTo>
                    <a:cubicBezTo>
                      <a:pt x="50" y="62"/>
                      <a:pt x="42" y="53"/>
                      <a:pt x="33" y="48"/>
                    </a:cubicBezTo>
                    <a:cubicBezTo>
                      <a:pt x="27" y="42"/>
                      <a:pt x="22" y="34"/>
                      <a:pt x="15" y="31"/>
                    </a:cubicBezTo>
                    <a:cubicBezTo>
                      <a:pt x="6" y="27"/>
                      <a:pt x="0" y="23"/>
                      <a:pt x="1" y="13"/>
                    </a:cubicBezTo>
                    <a:cubicBezTo>
                      <a:pt x="2" y="7"/>
                      <a:pt x="4" y="1"/>
                      <a:pt x="9" y="1"/>
                    </a:cubicBezTo>
                    <a:cubicBezTo>
                      <a:pt x="18" y="0"/>
                      <a:pt x="25" y="5"/>
                      <a:pt x="29" y="13"/>
                    </a:cubicBezTo>
                    <a:cubicBezTo>
                      <a:pt x="26" y="17"/>
                      <a:pt x="22" y="16"/>
                      <a:pt x="17" y="18"/>
                    </a:cubicBezTo>
                    <a:cubicBezTo>
                      <a:pt x="25" y="25"/>
                      <a:pt x="35" y="28"/>
                      <a:pt x="41" y="37"/>
                    </a:cubicBezTo>
                    <a:cubicBezTo>
                      <a:pt x="35" y="30"/>
                      <a:pt x="28" y="24"/>
                      <a:pt x="29" y="13"/>
                    </a:cubicBezTo>
                    <a:cubicBezTo>
                      <a:pt x="32" y="13"/>
                      <a:pt x="35" y="13"/>
                      <a:pt x="38" y="13"/>
                    </a:cubicBezTo>
                    <a:cubicBezTo>
                      <a:pt x="53" y="16"/>
                      <a:pt x="55" y="30"/>
                      <a:pt x="62" y="40"/>
                    </a:cubicBezTo>
                    <a:cubicBezTo>
                      <a:pt x="65" y="47"/>
                      <a:pt x="65" y="54"/>
                      <a:pt x="61" y="61"/>
                    </a:cubicBezTo>
                    <a:close/>
                  </a:path>
                </a:pathLst>
              </a:custGeom>
              <a:solidFill>
                <a:srgbClr val="BA83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99" name="Freeform 111"/>
              <p:cNvSpPr/>
              <p:nvPr/>
            </p:nvSpPr>
            <p:spPr bwMode="auto">
              <a:xfrm>
                <a:off x="7302501" y="3370262"/>
                <a:ext cx="150813" cy="357188"/>
              </a:xfrm>
              <a:custGeom>
                <a:avLst/>
                <a:gdLst>
                  <a:gd name="T0" fmla="*/ 36 w 40"/>
                  <a:gd name="T1" fmla="*/ 0 h 95"/>
                  <a:gd name="T2" fmla="*/ 32 w 40"/>
                  <a:gd name="T3" fmla="*/ 23 h 95"/>
                  <a:gd name="T4" fmla="*/ 24 w 40"/>
                  <a:gd name="T5" fmla="*/ 38 h 95"/>
                  <a:gd name="T6" fmla="*/ 16 w 40"/>
                  <a:gd name="T7" fmla="*/ 83 h 95"/>
                  <a:gd name="T8" fmla="*/ 4 w 40"/>
                  <a:gd name="T9" fmla="*/ 95 h 95"/>
                  <a:gd name="T10" fmla="*/ 1 w 40"/>
                  <a:gd name="T11" fmla="*/ 83 h 95"/>
                  <a:gd name="T12" fmla="*/ 19 w 40"/>
                  <a:gd name="T13" fmla="*/ 14 h 95"/>
                  <a:gd name="T14" fmla="*/ 36 w 40"/>
                  <a:gd name="T15" fmla="*/ 0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95">
                    <a:moveTo>
                      <a:pt x="36" y="0"/>
                    </a:moveTo>
                    <a:cubicBezTo>
                      <a:pt x="35" y="7"/>
                      <a:pt x="40" y="16"/>
                      <a:pt x="32" y="23"/>
                    </a:cubicBezTo>
                    <a:cubicBezTo>
                      <a:pt x="21" y="24"/>
                      <a:pt x="25" y="33"/>
                      <a:pt x="24" y="38"/>
                    </a:cubicBezTo>
                    <a:cubicBezTo>
                      <a:pt x="20" y="53"/>
                      <a:pt x="18" y="68"/>
                      <a:pt x="16" y="83"/>
                    </a:cubicBezTo>
                    <a:cubicBezTo>
                      <a:pt x="14" y="89"/>
                      <a:pt x="9" y="92"/>
                      <a:pt x="4" y="95"/>
                    </a:cubicBezTo>
                    <a:cubicBezTo>
                      <a:pt x="0" y="92"/>
                      <a:pt x="0" y="88"/>
                      <a:pt x="1" y="83"/>
                    </a:cubicBezTo>
                    <a:cubicBezTo>
                      <a:pt x="8" y="60"/>
                      <a:pt x="11" y="37"/>
                      <a:pt x="19" y="14"/>
                    </a:cubicBezTo>
                    <a:cubicBezTo>
                      <a:pt x="23" y="3"/>
                      <a:pt x="29" y="2"/>
                      <a:pt x="36" y="0"/>
                    </a:cubicBezTo>
                    <a:close/>
                  </a:path>
                </a:pathLst>
              </a:custGeom>
              <a:solidFill>
                <a:srgbClr val="EAA9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00" name="Freeform 112"/>
              <p:cNvSpPr/>
              <p:nvPr/>
            </p:nvSpPr>
            <p:spPr bwMode="auto">
              <a:xfrm>
                <a:off x="7302501" y="3833812"/>
                <a:ext cx="90488" cy="244475"/>
              </a:xfrm>
              <a:custGeom>
                <a:avLst/>
                <a:gdLst>
                  <a:gd name="T0" fmla="*/ 24 w 24"/>
                  <a:gd name="T1" fmla="*/ 16 h 65"/>
                  <a:gd name="T2" fmla="*/ 24 w 24"/>
                  <a:gd name="T3" fmla="*/ 24 h 65"/>
                  <a:gd name="T4" fmla="*/ 16 w 24"/>
                  <a:gd name="T5" fmla="*/ 65 h 65"/>
                  <a:gd name="T6" fmla="*/ 4 w 24"/>
                  <a:gd name="T7" fmla="*/ 0 h 65"/>
                  <a:gd name="T8" fmla="*/ 24 w 24"/>
                  <a:gd name="T9" fmla="*/ 16 h 65"/>
                </a:gdLst>
                <a:ahLst/>
                <a:cxnLst>
                  <a:cxn ang="0">
                    <a:pos x="T0" y="T1"/>
                  </a:cxn>
                  <a:cxn ang="0">
                    <a:pos x="T2" y="T3"/>
                  </a:cxn>
                  <a:cxn ang="0">
                    <a:pos x="T4" y="T5"/>
                  </a:cxn>
                  <a:cxn ang="0">
                    <a:pos x="T6" y="T7"/>
                  </a:cxn>
                  <a:cxn ang="0">
                    <a:pos x="T8" y="T9"/>
                  </a:cxn>
                </a:cxnLst>
                <a:rect l="0" t="0" r="r" b="b"/>
                <a:pathLst>
                  <a:path w="24" h="65">
                    <a:moveTo>
                      <a:pt x="24" y="16"/>
                    </a:moveTo>
                    <a:cubicBezTo>
                      <a:pt x="24" y="19"/>
                      <a:pt x="24" y="22"/>
                      <a:pt x="24" y="24"/>
                    </a:cubicBezTo>
                    <a:cubicBezTo>
                      <a:pt x="6" y="33"/>
                      <a:pt x="23" y="49"/>
                      <a:pt x="16" y="65"/>
                    </a:cubicBezTo>
                    <a:cubicBezTo>
                      <a:pt x="6" y="42"/>
                      <a:pt x="0" y="22"/>
                      <a:pt x="4" y="0"/>
                    </a:cubicBezTo>
                    <a:cubicBezTo>
                      <a:pt x="12" y="4"/>
                      <a:pt x="18" y="11"/>
                      <a:pt x="24" y="16"/>
                    </a:cubicBezTo>
                    <a:close/>
                  </a:path>
                </a:pathLst>
              </a:custGeom>
              <a:solidFill>
                <a:srgbClr val="E5A3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01" name="Freeform 113"/>
              <p:cNvSpPr/>
              <p:nvPr/>
            </p:nvSpPr>
            <p:spPr bwMode="auto">
              <a:xfrm>
                <a:off x="7307263" y="3675062"/>
                <a:ext cx="88900" cy="225425"/>
              </a:xfrm>
              <a:custGeom>
                <a:avLst/>
                <a:gdLst>
                  <a:gd name="T0" fmla="*/ 23 w 24"/>
                  <a:gd name="T1" fmla="*/ 58 h 60"/>
                  <a:gd name="T2" fmla="*/ 3 w 24"/>
                  <a:gd name="T3" fmla="*/ 42 h 60"/>
                  <a:gd name="T4" fmla="*/ 3 w 24"/>
                  <a:gd name="T5" fmla="*/ 14 h 60"/>
                  <a:gd name="T6" fmla="*/ 11 w 24"/>
                  <a:gd name="T7" fmla="*/ 2 h 60"/>
                  <a:gd name="T8" fmla="*/ 20 w 24"/>
                  <a:gd name="T9" fmla="*/ 3 h 60"/>
                  <a:gd name="T10" fmla="*/ 12 w 24"/>
                  <a:gd name="T11" fmla="*/ 15 h 60"/>
                  <a:gd name="T12" fmla="*/ 13 w 24"/>
                  <a:gd name="T13" fmla="*/ 46 h 60"/>
                  <a:gd name="T14" fmla="*/ 23 w 24"/>
                  <a:gd name="T15" fmla="*/ 24 h 60"/>
                  <a:gd name="T16" fmla="*/ 23 w 24"/>
                  <a:gd name="T17" fmla="*/ 5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60">
                    <a:moveTo>
                      <a:pt x="23" y="58"/>
                    </a:moveTo>
                    <a:cubicBezTo>
                      <a:pt x="11" y="60"/>
                      <a:pt x="9" y="49"/>
                      <a:pt x="3" y="42"/>
                    </a:cubicBezTo>
                    <a:cubicBezTo>
                      <a:pt x="3" y="33"/>
                      <a:pt x="3" y="24"/>
                      <a:pt x="3" y="14"/>
                    </a:cubicBezTo>
                    <a:cubicBezTo>
                      <a:pt x="6" y="10"/>
                      <a:pt x="9" y="6"/>
                      <a:pt x="11" y="2"/>
                    </a:cubicBezTo>
                    <a:cubicBezTo>
                      <a:pt x="14" y="0"/>
                      <a:pt x="17" y="0"/>
                      <a:pt x="20" y="3"/>
                    </a:cubicBezTo>
                    <a:cubicBezTo>
                      <a:pt x="18" y="7"/>
                      <a:pt x="21" y="11"/>
                      <a:pt x="12" y="15"/>
                    </a:cubicBezTo>
                    <a:cubicBezTo>
                      <a:pt x="0" y="20"/>
                      <a:pt x="13" y="34"/>
                      <a:pt x="13" y="46"/>
                    </a:cubicBezTo>
                    <a:cubicBezTo>
                      <a:pt x="24" y="41"/>
                      <a:pt x="16" y="32"/>
                      <a:pt x="23" y="24"/>
                    </a:cubicBezTo>
                    <a:cubicBezTo>
                      <a:pt x="23" y="37"/>
                      <a:pt x="23" y="48"/>
                      <a:pt x="23" y="58"/>
                    </a:cubicBezTo>
                    <a:close/>
                  </a:path>
                </a:pathLst>
              </a:custGeom>
              <a:solidFill>
                <a:srgbClr val="B68C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02" name="Freeform 114"/>
              <p:cNvSpPr/>
              <p:nvPr/>
            </p:nvSpPr>
            <p:spPr bwMode="auto">
              <a:xfrm>
                <a:off x="7412038" y="4179887"/>
                <a:ext cx="131763" cy="134938"/>
              </a:xfrm>
              <a:custGeom>
                <a:avLst/>
                <a:gdLst>
                  <a:gd name="T0" fmla="*/ 19 w 35"/>
                  <a:gd name="T1" fmla="*/ 36 h 36"/>
                  <a:gd name="T2" fmla="*/ 0 w 35"/>
                  <a:gd name="T3" fmla="*/ 8 h 36"/>
                  <a:gd name="T4" fmla="*/ 9 w 35"/>
                  <a:gd name="T5" fmla="*/ 4 h 36"/>
                  <a:gd name="T6" fmla="*/ 35 w 35"/>
                  <a:gd name="T7" fmla="*/ 24 h 36"/>
                  <a:gd name="T8" fmla="*/ 19 w 35"/>
                  <a:gd name="T9" fmla="*/ 36 h 36"/>
                </a:gdLst>
                <a:ahLst/>
                <a:cxnLst>
                  <a:cxn ang="0">
                    <a:pos x="T0" y="T1"/>
                  </a:cxn>
                  <a:cxn ang="0">
                    <a:pos x="T2" y="T3"/>
                  </a:cxn>
                  <a:cxn ang="0">
                    <a:pos x="T4" y="T5"/>
                  </a:cxn>
                  <a:cxn ang="0">
                    <a:pos x="T6" y="T7"/>
                  </a:cxn>
                  <a:cxn ang="0">
                    <a:pos x="T8" y="T9"/>
                  </a:cxn>
                </a:cxnLst>
                <a:rect l="0" t="0" r="r" b="b"/>
                <a:pathLst>
                  <a:path w="35" h="36">
                    <a:moveTo>
                      <a:pt x="19" y="36"/>
                    </a:moveTo>
                    <a:cubicBezTo>
                      <a:pt x="14" y="26"/>
                      <a:pt x="9" y="15"/>
                      <a:pt x="0" y="8"/>
                    </a:cubicBezTo>
                    <a:cubicBezTo>
                      <a:pt x="0" y="1"/>
                      <a:pt x="3" y="0"/>
                      <a:pt x="9" y="4"/>
                    </a:cubicBezTo>
                    <a:cubicBezTo>
                      <a:pt x="17" y="11"/>
                      <a:pt x="26" y="17"/>
                      <a:pt x="35" y="24"/>
                    </a:cubicBezTo>
                    <a:cubicBezTo>
                      <a:pt x="34" y="34"/>
                      <a:pt x="27" y="35"/>
                      <a:pt x="19" y="36"/>
                    </a:cubicBezTo>
                    <a:close/>
                  </a:path>
                </a:pathLst>
              </a:custGeom>
              <a:solidFill>
                <a:srgbClr val="F8D6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03" name="Freeform 115"/>
              <p:cNvSpPr/>
              <p:nvPr/>
            </p:nvSpPr>
            <p:spPr bwMode="auto">
              <a:xfrm>
                <a:off x="7483476" y="4265612"/>
                <a:ext cx="104775" cy="123825"/>
              </a:xfrm>
              <a:custGeom>
                <a:avLst/>
                <a:gdLst>
                  <a:gd name="T0" fmla="*/ 0 w 28"/>
                  <a:gd name="T1" fmla="*/ 13 h 33"/>
                  <a:gd name="T2" fmla="*/ 16 w 28"/>
                  <a:gd name="T3" fmla="*/ 1 h 33"/>
                  <a:gd name="T4" fmla="*/ 28 w 28"/>
                  <a:gd name="T5" fmla="*/ 5 h 33"/>
                  <a:gd name="T6" fmla="*/ 12 w 28"/>
                  <a:gd name="T7" fmla="*/ 25 h 33"/>
                  <a:gd name="T8" fmla="*/ 4 w 28"/>
                  <a:gd name="T9" fmla="*/ 33 h 33"/>
                  <a:gd name="T10" fmla="*/ 0 w 28"/>
                  <a:gd name="T11" fmla="*/ 13 h 33"/>
                </a:gdLst>
                <a:ahLst/>
                <a:cxnLst>
                  <a:cxn ang="0">
                    <a:pos x="T0" y="T1"/>
                  </a:cxn>
                  <a:cxn ang="0">
                    <a:pos x="T2" y="T3"/>
                  </a:cxn>
                  <a:cxn ang="0">
                    <a:pos x="T4" y="T5"/>
                  </a:cxn>
                  <a:cxn ang="0">
                    <a:pos x="T6" y="T7"/>
                  </a:cxn>
                  <a:cxn ang="0">
                    <a:pos x="T8" y="T9"/>
                  </a:cxn>
                  <a:cxn ang="0">
                    <a:pos x="T10" y="T11"/>
                  </a:cxn>
                </a:cxnLst>
                <a:rect l="0" t="0" r="r" b="b"/>
                <a:pathLst>
                  <a:path w="28" h="33">
                    <a:moveTo>
                      <a:pt x="0" y="13"/>
                    </a:moveTo>
                    <a:cubicBezTo>
                      <a:pt x="6" y="9"/>
                      <a:pt x="11" y="5"/>
                      <a:pt x="16" y="1"/>
                    </a:cubicBezTo>
                    <a:cubicBezTo>
                      <a:pt x="21" y="1"/>
                      <a:pt x="25" y="0"/>
                      <a:pt x="28" y="5"/>
                    </a:cubicBezTo>
                    <a:cubicBezTo>
                      <a:pt x="22" y="11"/>
                      <a:pt x="9" y="12"/>
                      <a:pt x="12" y="25"/>
                    </a:cubicBezTo>
                    <a:cubicBezTo>
                      <a:pt x="10" y="28"/>
                      <a:pt x="7" y="30"/>
                      <a:pt x="4" y="33"/>
                    </a:cubicBezTo>
                    <a:cubicBezTo>
                      <a:pt x="5" y="26"/>
                      <a:pt x="3" y="19"/>
                      <a:pt x="0" y="13"/>
                    </a:cubicBezTo>
                    <a:close/>
                  </a:path>
                </a:pathLst>
              </a:custGeom>
              <a:solidFill>
                <a:srgbClr val="DEA2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04" name="Freeform 116"/>
              <p:cNvSpPr/>
              <p:nvPr/>
            </p:nvSpPr>
            <p:spPr bwMode="auto">
              <a:xfrm>
                <a:off x="7486651" y="3230562"/>
                <a:ext cx="79375" cy="125413"/>
              </a:xfrm>
              <a:custGeom>
                <a:avLst/>
                <a:gdLst>
                  <a:gd name="T0" fmla="*/ 4 w 21"/>
                  <a:gd name="T1" fmla="*/ 33 h 33"/>
                  <a:gd name="T2" fmla="*/ 5 w 21"/>
                  <a:gd name="T3" fmla="*/ 19 h 33"/>
                  <a:gd name="T4" fmla="*/ 7 w 21"/>
                  <a:gd name="T5" fmla="*/ 4 h 33"/>
                  <a:gd name="T6" fmla="*/ 19 w 21"/>
                  <a:gd name="T7" fmla="*/ 0 h 33"/>
                  <a:gd name="T8" fmla="*/ 19 w 21"/>
                  <a:gd name="T9" fmla="*/ 12 h 33"/>
                  <a:gd name="T10" fmla="*/ 4 w 21"/>
                  <a:gd name="T11" fmla="*/ 33 h 33"/>
                </a:gdLst>
                <a:ahLst/>
                <a:cxnLst>
                  <a:cxn ang="0">
                    <a:pos x="T0" y="T1"/>
                  </a:cxn>
                  <a:cxn ang="0">
                    <a:pos x="T2" y="T3"/>
                  </a:cxn>
                  <a:cxn ang="0">
                    <a:pos x="T4" y="T5"/>
                  </a:cxn>
                  <a:cxn ang="0">
                    <a:pos x="T6" y="T7"/>
                  </a:cxn>
                  <a:cxn ang="0">
                    <a:pos x="T8" y="T9"/>
                  </a:cxn>
                  <a:cxn ang="0">
                    <a:pos x="T10" y="T11"/>
                  </a:cxn>
                </a:cxnLst>
                <a:rect l="0" t="0" r="r" b="b"/>
                <a:pathLst>
                  <a:path w="21" h="33">
                    <a:moveTo>
                      <a:pt x="4" y="33"/>
                    </a:moveTo>
                    <a:cubicBezTo>
                      <a:pt x="0" y="28"/>
                      <a:pt x="3" y="24"/>
                      <a:pt x="5" y="19"/>
                    </a:cubicBezTo>
                    <a:cubicBezTo>
                      <a:pt x="8" y="15"/>
                      <a:pt x="15" y="10"/>
                      <a:pt x="7" y="4"/>
                    </a:cubicBezTo>
                    <a:cubicBezTo>
                      <a:pt x="10" y="0"/>
                      <a:pt x="15" y="1"/>
                      <a:pt x="19" y="0"/>
                    </a:cubicBezTo>
                    <a:cubicBezTo>
                      <a:pt x="21" y="4"/>
                      <a:pt x="15" y="9"/>
                      <a:pt x="19" y="12"/>
                    </a:cubicBezTo>
                    <a:cubicBezTo>
                      <a:pt x="19" y="23"/>
                      <a:pt x="16" y="31"/>
                      <a:pt x="4" y="33"/>
                    </a:cubicBezTo>
                    <a:close/>
                  </a:path>
                </a:pathLst>
              </a:custGeom>
              <a:solidFill>
                <a:srgbClr val="D3A1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05" name="Freeform 117"/>
              <p:cNvSpPr/>
              <p:nvPr/>
            </p:nvSpPr>
            <p:spPr bwMode="auto">
              <a:xfrm>
                <a:off x="7392988" y="4070350"/>
                <a:ext cx="90488" cy="104775"/>
              </a:xfrm>
              <a:custGeom>
                <a:avLst/>
                <a:gdLst>
                  <a:gd name="T0" fmla="*/ 24 w 24"/>
                  <a:gd name="T1" fmla="*/ 21 h 28"/>
                  <a:gd name="T2" fmla="*/ 17 w 24"/>
                  <a:gd name="T3" fmla="*/ 24 h 28"/>
                  <a:gd name="T4" fmla="*/ 0 w 24"/>
                  <a:gd name="T5" fmla="*/ 0 h 28"/>
                  <a:gd name="T6" fmla="*/ 24 w 24"/>
                  <a:gd name="T7" fmla="*/ 21 h 28"/>
                </a:gdLst>
                <a:ahLst/>
                <a:cxnLst>
                  <a:cxn ang="0">
                    <a:pos x="T0" y="T1"/>
                  </a:cxn>
                  <a:cxn ang="0">
                    <a:pos x="T2" y="T3"/>
                  </a:cxn>
                  <a:cxn ang="0">
                    <a:pos x="T4" y="T5"/>
                  </a:cxn>
                  <a:cxn ang="0">
                    <a:pos x="T6" y="T7"/>
                  </a:cxn>
                </a:cxnLst>
                <a:rect l="0" t="0" r="r" b="b"/>
                <a:pathLst>
                  <a:path w="24" h="28">
                    <a:moveTo>
                      <a:pt x="24" y="21"/>
                    </a:moveTo>
                    <a:cubicBezTo>
                      <a:pt x="23" y="26"/>
                      <a:pt x="21" y="28"/>
                      <a:pt x="17" y="24"/>
                    </a:cubicBezTo>
                    <a:cubicBezTo>
                      <a:pt x="11" y="17"/>
                      <a:pt x="1" y="13"/>
                      <a:pt x="0" y="0"/>
                    </a:cubicBezTo>
                    <a:cubicBezTo>
                      <a:pt x="14" y="2"/>
                      <a:pt x="14" y="17"/>
                      <a:pt x="24" y="21"/>
                    </a:cubicBezTo>
                    <a:close/>
                  </a:path>
                </a:pathLst>
              </a:custGeom>
              <a:solidFill>
                <a:srgbClr val="F0C9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06" name="Freeform 118"/>
              <p:cNvSpPr/>
              <p:nvPr/>
            </p:nvSpPr>
            <p:spPr bwMode="auto">
              <a:xfrm>
                <a:off x="7648576" y="4246562"/>
                <a:ext cx="398463" cy="147638"/>
              </a:xfrm>
              <a:custGeom>
                <a:avLst/>
                <a:gdLst>
                  <a:gd name="T0" fmla="*/ 0 w 106"/>
                  <a:gd name="T1" fmla="*/ 7 h 39"/>
                  <a:gd name="T2" fmla="*/ 8 w 106"/>
                  <a:gd name="T3" fmla="*/ 2 h 39"/>
                  <a:gd name="T4" fmla="*/ 54 w 106"/>
                  <a:gd name="T5" fmla="*/ 7 h 39"/>
                  <a:gd name="T6" fmla="*/ 96 w 106"/>
                  <a:gd name="T7" fmla="*/ 11 h 39"/>
                  <a:gd name="T8" fmla="*/ 105 w 106"/>
                  <a:gd name="T9" fmla="*/ 13 h 39"/>
                  <a:gd name="T10" fmla="*/ 105 w 106"/>
                  <a:gd name="T11" fmla="*/ 19 h 39"/>
                  <a:gd name="T12" fmla="*/ 105 w 106"/>
                  <a:gd name="T13" fmla="*/ 22 h 39"/>
                  <a:gd name="T14" fmla="*/ 104 w 106"/>
                  <a:gd name="T15" fmla="*/ 22 h 39"/>
                  <a:gd name="T16" fmla="*/ 79 w 106"/>
                  <a:gd name="T17" fmla="*/ 30 h 39"/>
                  <a:gd name="T18" fmla="*/ 44 w 106"/>
                  <a:gd name="T19" fmla="*/ 34 h 39"/>
                  <a:gd name="T20" fmla="*/ 12 w 106"/>
                  <a:gd name="T21" fmla="*/ 22 h 39"/>
                  <a:gd name="T22" fmla="*/ 14 w 106"/>
                  <a:gd name="T23" fmla="*/ 21 h 39"/>
                  <a:gd name="T24" fmla="*/ 27 w 106"/>
                  <a:gd name="T25" fmla="*/ 21 h 39"/>
                  <a:gd name="T26" fmla="*/ 12 w 106"/>
                  <a:gd name="T27" fmla="*/ 22 h 39"/>
                  <a:gd name="T28" fmla="*/ 0 w 106"/>
                  <a:gd name="T2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39">
                    <a:moveTo>
                      <a:pt x="0" y="7"/>
                    </a:moveTo>
                    <a:cubicBezTo>
                      <a:pt x="3" y="6"/>
                      <a:pt x="7" y="6"/>
                      <a:pt x="8" y="2"/>
                    </a:cubicBezTo>
                    <a:cubicBezTo>
                      <a:pt x="24" y="0"/>
                      <a:pt x="38" y="6"/>
                      <a:pt x="54" y="7"/>
                    </a:cubicBezTo>
                    <a:cubicBezTo>
                      <a:pt x="67" y="18"/>
                      <a:pt x="82" y="12"/>
                      <a:pt x="96" y="11"/>
                    </a:cubicBezTo>
                    <a:cubicBezTo>
                      <a:pt x="99" y="11"/>
                      <a:pt x="102" y="11"/>
                      <a:pt x="105" y="13"/>
                    </a:cubicBezTo>
                    <a:cubicBezTo>
                      <a:pt x="106" y="15"/>
                      <a:pt x="106" y="17"/>
                      <a:pt x="105" y="19"/>
                    </a:cubicBezTo>
                    <a:cubicBezTo>
                      <a:pt x="105" y="20"/>
                      <a:pt x="105" y="21"/>
                      <a:pt x="105" y="22"/>
                    </a:cubicBezTo>
                    <a:cubicBezTo>
                      <a:pt x="105" y="22"/>
                      <a:pt x="104" y="22"/>
                      <a:pt x="104" y="22"/>
                    </a:cubicBezTo>
                    <a:cubicBezTo>
                      <a:pt x="98" y="30"/>
                      <a:pt x="88" y="30"/>
                      <a:pt x="79" y="30"/>
                    </a:cubicBezTo>
                    <a:cubicBezTo>
                      <a:pt x="67" y="31"/>
                      <a:pt x="55" y="27"/>
                      <a:pt x="44" y="34"/>
                    </a:cubicBezTo>
                    <a:cubicBezTo>
                      <a:pt x="33" y="32"/>
                      <a:pt x="18" y="39"/>
                      <a:pt x="12" y="22"/>
                    </a:cubicBezTo>
                    <a:cubicBezTo>
                      <a:pt x="13" y="21"/>
                      <a:pt x="13" y="21"/>
                      <a:pt x="14" y="21"/>
                    </a:cubicBezTo>
                    <a:cubicBezTo>
                      <a:pt x="18" y="18"/>
                      <a:pt x="23" y="21"/>
                      <a:pt x="27" y="21"/>
                    </a:cubicBezTo>
                    <a:cubicBezTo>
                      <a:pt x="22" y="20"/>
                      <a:pt x="17" y="17"/>
                      <a:pt x="12" y="22"/>
                    </a:cubicBezTo>
                    <a:cubicBezTo>
                      <a:pt x="6" y="19"/>
                      <a:pt x="1" y="15"/>
                      <a:pt x="0" y="7"/>
                    </a:cubicBezTo>
                    <a:close/>
                  </a:path>
                </a:pathLst>
              </a:custGeom>
              <a:solidFill>
                <a:srgbClr val="D28A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07" name="Freeform 119"/>
              <p:cNvSpPr/>
              <p:nvPr/>
            </p:nvSpPr>
            <p:spPr bwMode="auto">
              <a:xfrm>
                <a:off x="7813676" y="4329112"/>
                <a:ext cx="225425" cy="46038"/>
              </a:xfrm>
              <a:custGeom>
                <a:avLst/>
                <a:gdLst>
                  <a:gd name="T0" fmla="*/ 0 w 60"/>
                  <a:gd name="T1" fmla="*/ 12 h 12"/>
                  <a:gd name="T2" fmla="*/ 17 w 60"/>
                  <a:gd name="T3" fmla="*/ 4 h 12"/>
                  <a:gd name="T4" fmla="*/ 60 w 60"/>
                  <a:gd name="T5" fmla="*/ 0 h 12"/>
                  <a:gd name="T6" fmla="*/ 43 w 60"/>
                  <a:gd name="T7" fmla="*/ 12 h 12"/>
                  <a:gd name="T8" fmla="*/ 0 w 60"/>
                  <a:gd name="T9" fmla="*/ 12 h 12"/>
                </a:gdLst>
                <a:ahLst/>
                <a:cxnLst>
                  <a:cxn ang="0">
                    <a:pos x="T0" y="T1"/>
                  </a:cxn>
                  <a:cxn ang="0">
                    <a:pos x="T2" y="T3"/>
                  </a:cxn>
                  <a:cxn ang="0">
                    <a:pos x="T4" y="T5"/>
                  </a:cxn>
                  <a:cxn ang="0">
                    <a:pos x="T6" y="T7"/>
                  </a:cxn>
                  <a:cxn ang="0">
                    <a:pos x="T8" y="T9"/>
                  </a:cxn>
                </a:cxnLst>
                <a:rect l="0" t="0" r="r" b="b"/>
                <a:pathLst>
                  <a:path w="60" h="12">
                    <a:moveTo>
                      <a:pt x="0" y="12"/>
                    </a:moveTo>
                    <a:cubicBezTo>
                      <a:pt x="2" y="1"/>
                      <a:pt x="11" y="4"/>
                      <a:pt x="17" y="4"/>
                    </a:cubicBezTo>
                    <a:cubicBezTo>
                      <a:pt x="32" y="3"/>
                      <a:pt x="46" y="5"/>
                      <a:pt x="60" y="0"/>
                    </a:cubicBezTo>
                    <a:cubicBezTo>
                      <a:pt x="59" y="11"/>
                      <a:pt x="52" y="12"/>
                      <a:pt x="43" y="12"/>
                    </a:cubicBezTo>
                    <a:cubicBezTo>
                      <a:pt x="29" y="12"/>
                      <a:pt x="15" y="12"/>
                      <a:pt x="0" y="12"/>
                    </a:cubicBezTo>
                    <a:close/>
                  </a:path>
                </a:pathLst>
              </a:custGeom>
              <a:solidFill>
                <a:srgbClr val="F3B7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08" name="Freeform 120"/>
              <p:cNvSpPr/>
              <p:nvPr/>
            </p:nvSpPr>
            <p:spPr bwMode="auto">
              <a:xfrm>
                <a:off x="8181976" y="3636962"/>
                <a:ext cx="563563" cy="696913"/>
              </a:xfrm>
              <a:custGeom>
                <a:avLst/>
                <a:gdLst>
                  <a:gd name="T0" fmla="*/ 15 w 150"/>
                  <a:gd name="T1" fmla="*/ 0 h 185"/>
                  <a:gd name="T2" fmla="*/ 30 w 150"/>
                  <a:gd name="T3" fmla="*/ 8 h 185"/>
                  <a:gd name="T4" fmla="*/ 38 w 150"/>
                  <a:gd name="T5" fmla="*/ 18 h 185"/>
                  <a:gd name="T6" fmla="*/ 53 w 150"/>
                  <a:gd name="T7" fmla="*/ 29 h 185"/>
                  <a:gd name="T8" fmla="*/ 77 w 150"/>
                  <a:gd name="T9" fmla="*/ 41 h 185"/>
                  <a:gd name="T10" fmla="*/ 109 w 150"/>
                  <a:gd name="T11" fmla="*/ 117 h 185"/>
                  <a:gd name="T12" fmla="*/ 123 w 150"/>
                  <a:gd name="T13" fmla="*/ 149 h 185"/>
                  <a:gd name="T14" fmla="*/ 150 w 150"/>
                  <a:gd name="T15" fmla="*/ 172 h 185"/>
                  <a:gd name="T16" fmla="*/ 130 w 150"/>
                  <a:gd name="T17" fmla="*/ 181 h 185"/>
                  <a:gd name="T18" fmla="*/ 119 w 150"/>
                  <a:gd name="T19" fmla="*/ 181 h 185"/>
                  <a:gd name="T20" fmla="*/ 106 w 150"/>
                  <a:gd name="T21" fmla="*/ 172 h 185"/>
                  <a:gd name="T22" fmla="*/ 87 w 150"/>
                  <a:gd name="T23" fmla="*/ 125 h 185"/>
                  <a:gd name="T24" fmla="*/ 46 w 150"/>
                  <a:gd name="T25" fmla="*/ 60 h 185"/>
                  <a:gd name="T26" fmla="*/ 39 w 150"/>
                  <a:gd name="T27" fmla="*/ 60 h 185"/>
                  <a:gd name="T28" fmla="*/ 37 w 150"/>
                  <a:gd name="T29" fmla="*/ 58 h 185"/>
                  <a:gd name="T30" fmla="*/ 27 w 150"/>
                  <a:gd name="T31" fmla="*/ 35 h 185"/>
                  <a:gd name="T32" fmla="*/ 3 w 150"/>
                  <a:gd name="T33" fmla="*/ 29 h 185"/>
                  <a:gd name="T34" fmla="*/ 0 w 150"/>
                  <a:gd name="T35" fmla="*/ 24 h 185"/>
                  <a:gd name="T36" fmla="*/ 6 w 150"/>
                  <a:gd name="T37" fmla="*/ 4 h 185"/>
                  <a:gd name="T38" fmla="*/ 15 w 150"/>
                  <a:gd name="T3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0" h="185">
                    <a:moveTo>
                      <a:pt x="15" y="0"/>
                    </a:moveTo>
                    <a:cubicBezTo>
                      <a:pt x="20" y="2"/>
                      <a:pt x="25" y="5"/>
                      <a:pt x="30" y="8"/>
                    </a:cubicBezTo>
                    <a:cubicBezTo>
                      <a:pt x="32" y="12"/>
                      <a:pt x="36" y="15"/>
                      <a:pt x="38" y="18"/>
                    </a:cubicBezTo>
                    <a:cubicBezTo>
                      <a:pt x="42" y="23"/>
                      <a:pt x="49" y="25"/>
                      <a:pt x="53" y="29"/>
                    </a:cubicBezTo>
                    <a:cubicBezTo>
                      <a:pt x="59" y="37"/>
                      <a:pt x="69" y="37"/>
                      <a:pt x="77" y="41"/>
                    </a:cubicBezTo>
                    <a:cubicBezTo>
                      <a:pt x="97" y="62"/>
                      <a:pt x="103" y="90"/>
                      <a:pt x="109" y="117"/>
                    </a:cubicBezTo>
                    <a:cubicBezTo>
                      <a:pt x="111" y="129"/>
                      <a:pt x="115" y="139"/>
                      <a:pt x="123" y="149"/>
                    </a:cubicBezTo>
                    <a:cubicBezTo>
                      <a:pt x="130" y="159"/>
                      <a:pt x="142" y="163"/>
                      <a:pt x="150" y="172"/>
                    </a:cubicBezTo>
                    <a:cubicBezTo>
                      <a:pt x="148" y="185"/>
                      <a:pt x="136" y="177"/>
                      <a:pt x="130" y="181"/>
                    </a:cubicBezTo>
                    <a:cubicBezTo>
                      <a:pt x="126" y="183"/>
                      <a:pt x="122" y="183"/>
                      <a:pt x="119" y="181"/>
                    </a:cubicBezTo>
                    <a:cubicBezTo>
                      <a:pt x="114" y="178"/>
                      <a:pt x="110" y="174"/>
                      <a:pt x="106" y="172"/>
                    </a:cubicBezTo>
                    <a:cubicBezTo>
                      <a:pt x="83" y="162"/>
                      <a:pt x="73" y="152"/>
                      <a:pt x="87" y="125"/>
                    </a:cubicBezTo>
                    <a:cubicBezTo>
                      <a:pt x="98" y="102"/>
                      <a:pt x="74" y="68"/>
                      <a:pt x="46" y="60"/>
                    </a:cubicBezTo>
                    <a:cubicBezTo>
                      <a:pt x="44" y="60"/>
                      <a:pt x="42" y="60"/>
                      <a:pt x="39" y="60"/>
                    </a:cubicBezTo>
                    <a:cubicBezTo>
                      <a:pt x="38" y="60"/>
                      <a:pt x="38" y="59"/>
                      <a:pt x="37" y="58"/>
                    </a:cubicBezTo>
                    <a:cubicBezTo>
                      <a:pt x="36" y="50"/>
                      <a:pt x="40" y="39"/>
                      <a:pt x="27" y="35"/>
                    </a:cubicBezTo>
                    <a:cubicBezTo>
                      <a:pt x="19" y="32"/>
                      <a:pt x="10" y="35"/>
                      <a:pt x="3" y="29"/>
                    </a:cubicBezTo>
                    <a:cubicBezTo>
                      <a:pt x="1" y="28"/>
                      <a:pt x="0" y="26"/>
                      <a:pt x="0" y="24"/>
                    </a:cubicBezTo>
                    <a:cubicBezTo>
                      <a:pt x="0" y="17"/>
                      <a:pt x="1" y="10"/>
                      <a:pt x="6" y="4"/>
                    </a:cubicBezTo>
                    <a:cubicBezTo>
                      <a:pt x="9" y="2"/>
                      <a:pt x="12" y="1"/>
                      <a:pt x="15" y="0"/>
                    </a:cubicBezTo>
                    <a:close/>
                  </a:path>
                </a:pathLst>
              </a:custGeom>
              <a:solidFill>
                <a:srgbClr val="F6CE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09" name="Freeform 121"/>
              <p:cNvSpPr/>
              <p:nvPr/>
            </p:nvSpPr>
            <p:spPr bwMode="auto">
              <a:xfrm>
                <a:off x="8636001" y="4065587"/>
                <a:ext cx="568325" cy="252413"/>
              </a:xfrm>
              <a:custGeom>
                <a:avLst/>
                <a:gdLst>
                  <a:gd name="T0" fmla="*/ 29 w 151"/>
                  <a:gd name="T1" fmla="*/ 58 h 67"/>
                  <a:gd name="T2" fmla="*/ 1 w 151"/>
                  <a:gd name="T3" fmla="*/ 38 h 67"/>
                  <a:gd name="T4" fmla="*/ 6 w 151"/>
                  <a:gd name="T5" fmla="*/ 33 h 67"/>
                  <a:gd name="T6" fmla="*/ 81 w 151"/>
                  <a:gd name="T7" fmla="*/ 47 h 67"/>
                  <a:gd name="T8" fmla="*/ 111 w 151"/>
                  <a:gd name="T9" fmla="*/ 32 h 67"/>
                  <a:gd name="T10" fmla="*/ 131 w 151"/>
                  <a:gd name="T11" fmla="*/ 4 h 67"/>
                  <a:gd name="T12" fmla="*/ 137 w 151"/>
                  <a:gd name="T13" fmla="*/ 0 h 67"/>
                  <a:gd name="T14" fmla="*/ 142 w 151"/>
                  <a:gd name="T15" fmla="*/ 1 h 67"/>
                  <a:gd name="T16" fmla="*/ 151 w 151"/>
                  <a:gd name="T17" fmla="*/ 10 h 67"/>
                  <a:gd name="T18" fmla="*/ 144 w 151"/>
                  <a:gd name="T19" fmla="*/ 21 h 67"/>
                  <a:gd name="T20" fmla="*/ 97 w 151"/>
                  <a:gd name="T21" fmla="*/ 57 h 67"/>
                  <a:gd name="T22" fmla="*/ 81 w 151"/>
                  <a:gd name="T23" fmla="*/ 62 h 67"/>
                  <a:gd name="T24" fmla="*/ 58 w 151"/>
                  <a:gd name="T25" fmla="*/ 58 h 67"/>
                  <a:gd name="T26" fmla="*/ 29 w 151"/>
                  <a:gd name="T27" fmla="*/ 5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67">
                    <a:moveTo>
                      <a:pt x="29" y="58"/>
                    </a:moveTo>
                    <a:cubicBezTo>
                      <a:pt x="16" y="56"/>
                      <a:pt x="8" y="47"/>
                      <a:pt x="1" y="38"/>
                    </a:cubicBezTo>
                    <a:cubicBezTo>
                      <a:pt x="0" y="34"/>
                      <a:pt x="2" y="32"/>
                      <a:pt x="6" y="33"/>
                    </a:cubicBezTo>
                    <a:cubicBezTo>
                      <a:pt x="29" y="53"/>
                      <a:pt x="55" y="52"/>
                      <a:pt x="81" y="47"/>
                    </a:cubicBezTo>
                    <a:cubicBezTo>
                      <a:pt x="90" y="39"/>
                      <a:pt x="101" y="37"/>
                      <a:pt x="111" y="32"/>
                    </a:cubicBezTo>
                    <a:cubicBezTo>
                      <a:pt x="124" y="27"/>
                      <a:pt x="132" y="19"/>
                      <a:pt x="131" y="4"/>
                    </a:cubicBezTo>
                    <a:cubicBezTo>
                      <a:pt x="132" y="1"/>
                      <a:pt x="134" y="0"/>
                      <a:pt x="137" y="0"/>
                    </a:cubicBezTo>
                    <a:cubicBezTo>
                      <a:pt x="139" y="0"/>
                      <a:pt x="141" y="0"/>
                      <a:pt x="142" y="1"/>
                    </a:cubicBezTo>
                    <a:cubicBezTo>
                      <a:pt x="147" y="3"/>
                      <a:pt x="151" y="5"/>
                      <a:pt x="151" y="10"/>
                    </a:cubicBezTo>
                    <a:cubicBezTo>
                      <a:pt x="150" y="15"/>
                      <a:pt x="149" y="19"/>
                      <a:pt x="144" y="21"/>
                    </a:cubicBezTo>
                    <a:cubicBezTo>
                      <a:pt x="133" y="39"/>
                      <a:pt x="112" y="44"/>
                      <a:pt x="97" y="57"/>
                    </a:cubicBezTo>
                    <a:cubicBezTo>
                      <a:pt x="93" y="63"/>
                      <a:pt x="88" y="67"/>
                      <a:pt x="81" y="62"/>
                    </a:cubicBezTo>
                    <a:cubicBezTo>
                      <a:pt x="75" y="50"/>
                      <a:pt x="66" y="59"/>
                      <a:pt x="58" y="58"/>
                    </a:cubicBezTo>
                    <a:cubicBezTo>
                      <a:pt x="49" y="57"/>
                      <a:pt x="39" y="58"/>
                      <a:pt x="29" y="58"/>
                    </a:cubicBezTo>
                    <a:close/>
                  </a:path>
                </a:pathLst>
              </a:custGeom>
              <a:solidFill>
                <a:srgbClr val="8A48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10" name="Freeform 122"/>
              <p:cNvSpPr/>
              <p:nvPr/>
            </p:nvSpPr>
            <p:spPr bwMode="auto">
              <a:xfrm>
                <a:off x="8355013" y="3862387"/>
                <a:ext cx="315913" cy="490538"/>
              </a:xfrm>
              <a:custGeom>
                <a:avLst/>
                <a:gdLst>
                  <a:gd name="T0" fmla="*/ 0 w 84"/>
                  <a:gd name="T1" fmla="*/ 0 h 130"/>
                  <a:gd name="T2" fmla="*/ 41 w 84"/>
                  <a:gd name="T3" fmla="*/ 74 h 130"/>
                  <a:gd name="T4" fmla="*/ 52 w 84"/>
                  <a:gd name="T5" fmla="*/ 102 h 130"/>
                  <a:gd name="T6" fmla="*/ 84 w 84"/>
                  <a:gd name="T7" fmla="*/ 121 h 130"/>
                  <a:gd name="T8" fmla="*/ 84 w 84"/>
                  <a:gd name="T9" fmla="*/ 128 h 130"/>
                  <a:gd name="T10" fmla="*/ 84 w 84"/>
                  <a:gd name="T11" fmla="*/ 128 h 130"/>
                  <a:gd name="T12" fmla="*/ 68 w 84"/>
                  <a:gd name="T13" fmla="*/ 124 h 130"/>
                  <a:gd name="T14" fmla="*/ 40 w 84"/>
                  <a:gd name="T15" fmla="*/ 106 h 130"/>
                  <a:gd name="T16" fmla="*/ 30 w 84"/>
                  <a:gd name="T17" fmla="*/ 80 h 130"/>
                  <a:gd name="T18" fmla="*/ 3 w 84"/>
                  <a:gd name="T19" fmla="*/ 3 h 130"/>
                  <a:gd name="T20" fmla="*/ 0 w 84"/>
                  <a:gd name="T21"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130">
                    <a:moveTo>
                      <a:pt x="0" y="0"/>
                    </a:moveTo>
                    <a:cubicBezTo>
                      <a:pt x="31" y="1"/>
                      <a:pt x="55" y="43"/>
                      <a:pt x="41" y="74"/>
                    </a:cubicBezTo>
                    <a:cubicBezTo>
                      <a:pt x="35" y="89"/>
                      <a:pt x="33" y="97"/>
                      <a:pt x="52" y="102"/>
                    </a:cubicBezTo>
                    <a:cubicBezTo>
                      <a:pt x="63" y="105"/>
                      <a:pt x="71" y="118"/>
                      <a:pt x="84" y="121"/>
                    </a:cubicBezTo>
                    <a:cubicBezTo>
                      <a:pt x="84" y="123"/>
                      <a:pt x="84" y="126"/>
                      <a:pt x="84" y="128"/>
                    </a:cubicBezTo>
                    <a:cubicBezTo>
                      <a:pt x="84" y="128"/>
                      <a:pt x="84" y="128"/>
                      <a:pt x="84" y="128"/>
                    </a:cubicBezTo>
                    <a:cubicBezTo>
                      <a:pt x="78" y="128"/>
                      <a:pt x="72" y="130"/>
                      <a:pt x="68" y="124"/>
                    </a:cubicBezTo>
                    <a:cubicBezTo>
                      <a:pt x="60" y="116"/>
                      <a:pt x="50" y="111"/>
                      <a:pt x="40" y="106"/>
                    </a:cubicBezTo>
                    <a:cubicBezTo>
                      <a:pt x="28" y="101"/>
                      <a:pt x="25" y="91"/>
                      <a:pt x="30" y="80"/>
                    </a:cubicBezTo>
                    <a:cubicBezTo>
                      <a:pt x="45" y="44"/>
                      <a:pt x="36" y="20"/>
                      <a:pt x="3" y="3"/>
                    </a:cubicBezTo>
                    <a:cubicBezTo>
                      <a:pt x="2" y="2"/>
                      <a:pt x="1" y="1"/>
                      <a:pt x="0" y="0"/>
                    </a:cubicBezTo>
                    <a:close/>
                  </a:path>
                </a:pathLst>
              </a:custGeom>
              <a:solidFill>
                <a:srgbClr val="AC8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11" name="Freeform 123"/>
              <p:cNvSpPr/>
              <p:nvPr/>
            </p:nvSpPr>
            <p:spPr bwMode="auto">
              <a:xfrm>
                <a:off x="9177338" y="3689350"/>
                <a:ext cx="211138" cy="485775"/>
              </a:xfrm>
              <a:custGeom>
                <a:avLst/>
                <a:gdLst>
                  <a:gd name="T0" fmla="*/ 0 w 56"/>
                  <a:gd name="T1" fmla="*/ 121 h 129"/>
                  <a:gd name="T2" fmla="*/ 5 w 56"/>
                  <a:gd name="T3" fmla="*/ 111 h 129"/>
                  <a:gd name="T4" fmla="*/ 15 w 56"/>
                  <a:gd name="T5" fmla="*/ 84 h 129"/>
                  <a:gd name="T6" fmla="*/ 17 w 56"/>
                  <a:gd name="T7" fmla="*/ 82 h 129"/>
                  <a:gd name="T8" fmla="*/ 38 w 56"/>
                  <a:gd name="T9" fmla="*/ 10 h 129"/>
                  <a:gd name="T10" fmla="*/ 50 w 56"/>
                  <a:gd name="T11" fmla="*/ 5 h 129"/>
                  <a:gd name="T12" fmla="*/ 53 w 56"/>
                  <a:gd name="T13" fmla="*/ 26 h 129"/>
                  <a:gd name="T14" fmla="*/ 44 w 56"/>
                  <a:gd name="T15" fmla="*/ 42 h 129"/>
                  <a:gd name="T16" fmla="*/ 43 w 56"/>
                  <a:gd name="T17" fmla="*/ 28 h 129"/>
                  <a:gd name="T18" fmla="*/ 20 w 56"/>
                  <a:gd name="T19" fmla="*/ 102 h 129"/>
                  <a:gd name="T20" fmla="*/ 9 w 56"/>
                  <a:gd name="T21" fmla="*/ 126 h 129"/>
                  <a:gd name="T22" fmla="*/ 0 w 56"/>
                  <a:gd name="T23" fmla="*/ 1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129">
                    <a:moveTo>
                      <a:pt x="0" y="121"/>
                    </a:moveTo>
                    <a:cubicBezTo>
                      <a:pt x="2" y="118"/>
                      <a:pt x="4" y="114"/>
                      <a:pt x="5" y="111"/>
                    </a:cubicBezTo>
                    <a:cubicBezTo>
                      <a:pt x="7" y="101"/>
                      <a:pt x="10" y="92"/>
                      <a:pt x="15" y="84"/>
                    </a:cubicBezTo>
                    <a:cubicBezTo>
                      <a:pt x="16" y="83"/>
                      <a:pt x="16" y="83"/>
                      <a:pt x="17" y="82"/>
                    </a:cubicBezTo>
                    <a:cubicBezTo>
                      <a:pt x="32" y="61"/>
                      <a:pt x="37" y="36"/>
                      <a:pt x="38" y="10"/>
                    </a:cubicBezTo>
                    <a:cubicBezTo>
                      <a:pt x="42" y="9"/>
                      <a:pt x="45" y="0"/>
                      <a:pt x="50" y="5"/>
                    </a:cubicBezTo>
                    <a:cubicBezTo>
                      <a:pt x="56" y="10"/>
                      <a:pt x="52" y="19"/>
                      <a:pt x="53" y="26"/>
                    </a:cubicBezTo>
                    <a:cubicBezTo>
                      <a:pt x="48" y="31"/>
                      <a:pt x="56" y="42"/>
                      <a:pt x="44" y="42"/>
                    </a:cubicBezTo>
                    <a:cubicBezTo>
                      <a:pt x="42" y="37"/>
                      <a:pt x="44" y="32"/>
                      <a:pt x="43" y="28"/>
                    </a:cubicBezTo>
                    <a:cubicBezTo>
                      <a:pt x="44" y="55"/>
                      <a:pt x="41" y="81"/>
                      <a:pt x="20" y="102"/>
                    </a:cubicBezTo>
                    <a:cubicBezTo>
                      <a:pt x="12" y="108"/>
                      <a:pt x="9" y="116"/>
                      <a:pt x="9" y="126"/>
                    </a:cubicBezTo>
                    <a:cubicBezTo>
                      <a:pt x="4" y="129"/>
                      <a:pt x="1" y="128"/>
                      <a:pt x="0" y="121"/>
                    </a:cubicBezTo>
                    <a:close/>
                  </a:path>
                </a:pathLst>
              </a:custGeom>
              <a:solidFill>
                <a:srgbClr val="DDB2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12" name="Freeform 124"/>
              <p:cNvSpPr/>
              <p:nvPr/>
            </p:nvSpPr>
            <p:spPr bwMode="auto">
              <a:xfrm>
                <a:off x="9121776" y="4160837"/>
                <a:ext cx="247650" cy="198438"/>
              </a:xfrm>
              <a:custGeom>
                <a:avLst/>
                <a:gdLst>
                  <a:gd name="T0" fmla="*/ 40 w 66"/>
                  <a:gd name="T1" fmla="*/ 5 h 53"/>
                  <a:gd name="T2" fmla="*/ 59 w 66"/>
                  <a:gd name="T3" fmla="*/ 2 h 53"/>
                  <a:gd name="T4" fmla="*/ 65 w 66"/>
                  <a:gd name="T5" fmla="*/ 10 h 53"/>
                  <a:gd name="T6" fmla="*/ 57 w 66"/>
                  <a:gd name="T7" fmla="*/ 13 h 53"/>
                  <a:gd name="T8" fmla="*/ 12 w 66"/>
                  <a:gd name="T9" fmla="*/ 46 h 53"/>
                  <a:gd name="T10" fmla="*/ 10 w 66"/>
                  <a:gd name="T11" fmla="*/ 53 h 53"/>
                  <a:gd name="T12" fmla="*/ 0 w 66"/>
                  <a:gd name="T13" fmla="*/ 42 h 53"/>
                  <a:gd name="T14" fmla="*/ 5 w 66"/>
                  <a:gd name="T15" fmla="*/ 37 h 53"/>
                  <a:gd name="T16" fmla="*/ 40 w 66"/>
                  <a:gd name="T17"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52">
                    <a:moveTo>
                      <a:pt x="40" y="5"/>
                    </a:moveTo>
                    <a:cubicBezTo>
                      <a:pt x="46" y="0"/>
                      <a:pt x="53" y="4"/>
                      <a:pt x="59" y="2"/>
                    </a:cubicBezTo>
                    <a:cubicBezTo>
                      <a:pt x="64" y="1"/>
                      <a:pt x="66" y="4"/>
                      <a:pt x="65" y="10"/>
                    </a:cubicBezTo>
                    <a:cubicBezTo>
                      <a:pt x="64" y="14"/>
                      <a:pt x="62" y="17"/>
                      <a:pt x="57" y="13"/>
                    </a:cubicBezTo>
                    <a:cubicBezTo>
                      <a:pt x="36" y="16"/>
                      <a:pt x="28" y="36"/>
                      <a:pt x="12" y="46"/>
                    </a:cubicBezTo>
                    <a:cubicBezTo>
                      <a:pt x="13" y="48"/>
                      <a:pt x="16" y="52"/>
                      <a:pt x="10" y="53"/>
                    </a:cubicBezTo>
                    <a:cubicBezTo>
                      <a:pt x="3" y="53"/>
                      <a:pt x="0" y="48"/>
                      <a:pt x="0" y="42"/>
                    </a:cubicBezTo>
                    <a:cubicBezTo>
                      <a:pt x="0" y="39"/>
                      <a:pt x="2" y="37"/>
                      <a:pt x="5" y="37"/>
                    </a:cubicBezTo>
                    <a:cubicBezTo>
                      <a:pt x="19" y="29"/>
                      <a:pt x="23" y="10"/>
                      <a:pt x="40" y="5"/>
                    </a:cubicBezTo>
                    <a:close/>
                  </a:path>
                </a:pathLst>
              </a:custGeom>
              <a:solidFill>
                <a:srgbClr val="AF74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13" name="Freeform 125"/>
              <p:cNvSpPr/>
              <p:nvPr/>
            </p:nvSpPr>
            <p:spPr bwMode="auto">
              <a:xfrm>
                <a:off x="9166226" y="4191000"/>
                <a:ext cx="168275" cy="142875"/>
              </a:xfrm>
              <a:custGeom>
                <a:avLst/>
                <a:gdLst>
                  <a:gd name="T0" fmla="*/ 0 w 45"/>
                  <a:gd name="T1" fmla="*/ 38 h 38"/>
                  <a:gd name="T2" fmla="*/ 33 w 45"/>
                  <a:gd name="T3" fmla="*/ 4 h 38"/>
                  <a:gd name="T4" fmla="*/ 45 w 45"/>
                  <a:gd name="T5" fmla="*/ 5 h 38"/>
                  <a:gd name="T6" fmla="*/ 16 w 45"/>
                  <a:gd name="T7" fmla="*/ 33 h 38"/>
                  <a:gd name="T8" fmla="*/ 0 w 45"/>
                  <a:gd name="T9" fmla="*/ 38 h 38"/>
                </a:gdLst>
                <a:ahLst/>
                <a:cxnLst>
                  <a:cxn ang="0">
                    <a:pos x="T0" y="T1"/>
                  </a:cxn>
                  <a:cxn ang="0">
                    <a:pos x="T2" y="T3"/>
                  </a:cxn>
                  <a:cxn ang="0">
                    <a:pos x="T4" y="T5"/>
                  </a:cxn>
                  <a:cxn ang="0">
                    <a:pos x="T6" y="T7"/>
                  </a:cxn>
                  <a:cxn ang="0">
                    <a:pos x="T8" y="T9"/>
                  </a:cxn>
                </a:cxnLst>
                <a:rect l="0" t="0" r="r" b="b"/>
                <a:pathLst>
                  <a:path w="45" h="38">
                    <a:moveTo>
                      <a:pt x="0" y="38"/>
                    </a:moveTo>
                    <a:cubicBezTo>
                      <a:pt x="9" y="24"/>
                      <a:pt x="17" y="11"/>
                      <a:pt x="33" y="4"/>
                    </a:cubicBezTo>
                    <a:cubicBezTo>
                      <a:pt x="38" y="2"/>
                      <a:pt x="41" y="0"/>
                      <a:pt x="45" y="5"/>
                    </a:cubicBezTo>
                    <a:cubicBezTo>
                      <a:pt x="37" y="16"/>
                      <a:pt x="21" y="19"/>
                      <a:pt x="16" y="33"/>
                    </a:cubicBezTo>
                    <a:cubicBezTo>
                      <a:pt x="11" y="35"/>
                      <a:pt x="5" y="36"/>
                      <a:pt x="0" y="38"/>
                    </a:cubicBezTo>
                    <a:close/>
                  </a:path>
                </a:pathLst>
              </a:custGeom>
              <a:solidFill>
                <a:srgbClr val="E8C0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14" name="Freeform 126"/>
              <p:cNvSpPr/>
              <p:nvPr/>
            </p:nvSpPr>
            <p:spPr bwMode="auto">
              <a:xfrm>
                <a:off x="8651876" y="4340225"/>
                <a:ext cx="231775" cy="53975"/>
              </a:xfrm>
              <a:custGeom>
                <a:avLst/>
                <a:gdLst>
                  <a:gd name="T0" fmla="*/ 5 w 62"/>
                  <a:gd name="T1" fmla="*/ 1 h 14"/>
                  <a:gd name="T2" fmla="*/ 62 w 62"/>
                  <a:gd name="T3" fmla="*/ 0 h 14"/>
                  <a:gd name="T4" fmla="*/ 10 w 62"/>
                  <a:gd name="T5" fmla="*/ 13 h 14"/>
                  <a:gd name="T6" fmla="*/ 5 w 62"/>
                  <a:gd name="T7" fmla="*/ 1 h 14"/>
                  <a:gd name="T8" fmla="*/ 5 w 62"/>
                  <a:gd name="T9" fmla="*/ 1 h 14"/>
                </a:gdLst>
                <a:ahLst/>
                <a:cxnLst>
                  <a:cxn ang="0">
                    <a:pos x="T0" y="T1"/>
                  </a:cxn>
                  <a:cxn ang="0">
                    <a:pos x="T2" y="T3"/>
                  </a:cxn>
                  <a:cxn ang="0">
                    <a:pos x="T4" y="T5"/>
                  </a:cxn>
                  <a:cxn ang="0">
                    <a:pos x="T6" y="T7"/>
                  </a:cxn>
                  <a:cxn ang="0">
                    <a:pos x="T8" y="T9"/>
                  </a:cxn>
                </a:cxnLst>
                <a:rect l="0" t="0" r="r" b="b"/>
                <a:pathLst>
                  <a:path w="62" h="14">
                    <a:moveTo>
                      <a:pt x="5" y="1"/>
                    </a:moveTo>
                    <a:cubicBezTo>
                      <a:pt x="24" y="3"/>
                      <a:pt x="43" y="0"/>
                      <a:pt x="62" y="0"/>
                    </a:cubicBezTo>
                    <a:cubicBezTo>
                      <a:pt x="45" y="9"/>
                      <a:pt x="27" y="10"/>
                      <a:pt x="10" y="13"/>
                    </a:cubicBezTo>
                    <a:cubicBezTo>
                      <a:pt x="0" y="14"/>
                      <a:pt x="2" y="7"/>
                      <a:pt x="5" y="1"/>
                    </a:cubicBezTo>
                    <a:cubicBezTo>
                      <a:pt x="5" y="1"/>
                      <a:pt x="5" y="1"/>
                      <a:pt x="5" y="1"/>
                    </a:cubicBezTo>
                    <a:close/>
                  </a:path>
                </a:pathLst>
              </a:custGeom>
              <a:solidFill>
                <a:srgbClr val="F19E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15" name="Freeform 127"/>
              <p:cNvSpPr/>
              <p:nvPr/>
            </p:nvSpPr>
            <p:spPr bwMode="auto">
              <a:xfrm>
                <a:off x="8921751" y="4281487"/>
                <a:ext cx="98425" cy="52388"/>
              </a:xfrm>
              <a:custGeom>
                <a:avLst/>
                <a:gdLst>
                  <a:gd name="T0" fmla="*/ 5 w 26"/>
                  <a:gd name="T1" fmla="*/ 5 h 14"/>
                  <a:gd name="T2" fmla="*/ 21 w 26"/>
                  <a:gd name="T3" fmla="*/ 0 h 14"/>
                  <a:gd name="T4" fmla="*/ 9 w 26"/>
                  <a:gd name="T5" fmla="*/ 12 h 14"/>
                  <a:gd name="T6" fmla="*/ 5 w 26"/>
                  <a:gd name="T7" fmla="*/ 5 h 14"/>
                </a:gdLst>
                <a:ahLst/>
                <a:cxnLst>
                  <a:cxn ang="0">
                    <a:pos x="T0" y="T1"/>
                  </a:cxn>
                  <a:cxn ang="0">
                    <a:pos x="T2" y="T3"/>
                  </a:cxn>
                  <a:cxn ang="0">
                    <a:pos x="T4" y="T5"/>
                  </a:cxn>
                  <a:cxn ang="0">
                    <a:pos x="T6" y="T7"/>
                  </a:cxn>
                </a:cxnLst>
                <a:rect l="0" t="0" r="r" b="b"/>
                <a:pathLst>
                  <a:path w="26" h="14">
                    <a:moveTo>
                      <a:pt x="5" y="5"/>
                    </a:moveTo>
                    <a:cubicBezTo>
                      <a:pt x="10" y="3"/>
                      <a:pt x="16" y="2"/>
                      <a:pt x="21" y="0"/>
                    </a:cubicBezTo>
                    <a:cubicBezTo>
                      <a:pt x="26" y="13"/>
                      <a:pt x="14" y="11"/>
                      <a:pt x="9" y="12"/>
                    </a:cubicBezTo>
                    <a:cubicBezTo>
                      <a:pt x="3" y="14"/>
                      <a:pt x="0" y="10"/>
                      <a:pt x="5" y="5"/>
                    </a:cubicBezTo>
                    <a:close/>
                  </a:path>
                </a:pathLst>
              </a:custGeom>
              <a:solidFill>
                <a:srgbClr val="D7A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16" name="Freeform 128"/>
              <p:cNvSpPr/>
              <p:nvPr/>
            </p:nvSpPr>
            <p:spPr bwMode="auto">
              <a:xfrm>
                <a:off x="9080501" y="4265612"/>
                <a:ext cx="58738" cy="52388"/>
              </a:xfrm>
              <a:custGeom>
                <a:avLst/>
                <a:gdLst>
                  <a:gd name="T0" fmla="*/ 16 w 16"/>
                  <a:gd name="T1" fmla="*/ 9 h 14"/>
                  <a:gd name="T2" fmla="*/ 11 w 16"/>
                  <a:gd name="T3" fmla="*/ 14 h 14"/>
                  <a:gd name="T4" fmla="*/ 1 w 16"/>
                  <a:gd name="T5" fmla="*/ 10 h 14"/>
                  <a:gd name="T6" fmla="*/ 7 w 16"/>
                  <a:gd name="T7" fmla="*/ 3 h 14"/>
                  <a:gd name="T8" fmla="*/ 16 w 16"/>
                  <a:gd name="T9" fmla="*/ 9 h 14"/>
                </a:gdLst>
                <a:ahLst/>
                <a:cxnLst>
                  <a:cxn ang="0">
                    <a:pos x="T0" y="T1"/>
                  </a:cxn>
                  <a:cxn ang="0">
                    <a:pos x="T2" y="T3"/>
                  </a:cxn>
                  <a:cxn ang="0">
                    <a:pos x="T4" y="T5"/>
                  </a:cxn>
                  <a:cxn ang="0">
                    <a:pos x="T6" y="T7"/>
                  </a:cxn>
                  <a:cxn ang="0">
                    <a:pos x="T8" y="T9"/>
                  </a:cxn>
                </a:cxnLst>
                <a:rect l="0" t="0" r="r" b="b"/>
                <a:pathLst>
                  <a:path w="16" h="14">
                    <a:moveTo>
                      <a:pt x="16" y="9"/>
                    </a:moveTo>
                    <a:cubicBezTo>
                      <a:pt x="14" y="11"/>
                      <a:pt x="13" y="12"/>
                      <a:pt x="11" y="14"/>
                    </a:cubicBezTo>
                    <a:cubicBezTo>
                      <a:pt x="7" y="13"/>
                      <a:pt x="2" y="14"/>
                      <a:pt x="1" y="10"/>
                    </a:cubicBezTo>
                    <a:cubicBezTo>
                      <a:pt x="0" y="6"/>
                      <a:pt x="4" y="5"/>
                      <a:pt x="7" y="3"/>
                    </a:cubicBezTo>
                    <a:cubicBezTo>
                      <a:pt x="13" y="0"/>
                      <a:pt x="15" y="4"/>
                      <a:pt x="16" y="9"/>
                    </a:cubicBezTo>
                    <a:close/>
                  </a:path>
                </a:pathLst>
              </a:custGeom>
              <a:solidFill>
                <a:srgbClr val="F4BF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17" name="Freeform 129"/>
              <p:cNvSpPr/>
              <p:nvPr/>
            </p:nvSpPr>
            <p:spPr bwMode="auto">
              <a:xfrm>
                <a:off x="9251951" y="3760787"/>
                <a:ext cx="131763" cy="317500"/>
              </a:xfrm>
              <a:custGeom>
                <a:avLst/>
                <a:gdLst>
                  <a:gd name="T0" fmla="*/ 0 w 35"/>
                  <a:gd name="T1" fmla="*/ 83 h 84"/>
                  <a:gd name="T2" fmla="*/ 24 w 35"/>
                  <a:gd name="T3" fmla="*/ 0 h 84"/>
                  <a:gd name="T4" fmla="*/ 25 w 35"/>
                  <a:gd name="T5" fmla="*/ 23 h 84"/>
                  <a:gd name="T6" fmla="*/ 17 w 35"/>
                  <a:gd name="T7" fmla="*/ 63 h 84"/>
                  <a:gd name="T8" fmla="*/ 13 w 35"/>
                  <a:gd name="T9" fmla="*/ 72 h 84"/>
                  <a:gd name="T10" fmla="*/ 1 w 35"/>
                  <a:gd name="T11" fmla="*/ 84 h 84"/>
                  <a:gd name="T12" fmla="*/ 0 w 35"/>
                  <a:gd name="T13" fmla="*/ 83 h 84"/>
                </a:gdLst>
                <a:ahLst/>
                <a:cxnLst>
                  <a:cxn ang="0">
                    <a:pos x="T0" y="T1"/>
                  </a:cxn>
                  <a:cxn ang="0">
                    <a:pos x="T2" y="T3"/>
                  </a:cxn>
                  <a:cxn ang="0">
                    <a:pos x="T4" y="T5"/>
                  </a:cxn>
                  <a:cxn ang="0">
                    <a:pos x="T6" y="T7"/>
                  </a:cxn>
                  <a:cxn ang="0">
                    <a:pos x="T8" y="T9"/>
                  </a:cxn>
                  <a:cxn ang="0">
                    <a:pos x="T10" y="T11"/>
                  </a:cxn>
                  <a:cxn ang="0">
                    <a:pos x="T12" y="T13"/>
                  </a:cxn>
                </a:cxnLst>
                <a:rect l="0" t="0" r="r" b="b"/>
                <a:pathLst>
                  <a:path w="35" h="84">
                    <a:moveTo>
                      <a:pt x="0" y="83"/>
                    </a:moveTo>
                    <a:cubicBezTo>
                      <a:pt x="13" y="57"/>
                      <a:pt x="22" y="29"/>
                      <a:pt x="24" y="0"/>
                    </a:cubicBezTo>
                    <a:cubicBezTo>
                      <a:pt x="24" y="8"/>
                      <a:pt x="25" y="15"/>
                      <a:pt x="25" y="23"/>
                    </a:cubicBezTo>
                    <a:cubicBezTo>
                      <a:pt x="35" y="39"/>
                      <a:pt x="23" y="50"/>
                      <a:pt x="17" y="63"/>
                    </a:cubicBezTo>
                    <a:cubicBezTo>
                      <a:pt x="16" y="66"/>
                      <a:pt x="15" y="69"/>
                      <a:pt x="13" y="72"/>
                    </a:cubicBezTo>
                    <a:cubicBezTo>
                      <a:pt x="13" y="79"/>
                      <a:pt x="9" y="84"/>
                      <a:pt x="1" y="84"/>
                    </a:cubicBezTo>
                    <a:lnTo>
                      <a:pt x="0" y="83"/>
                    </a:lnTo>
                    <a:close/>
                  </a:path>
                </a:pathLst>
              </a:custGeom>
              <a:solidFill>
                <a:srgbClr val="C98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18" name="Freeform 130"/>
              <p:cNvSpPr/>
              <p:nvPr/>
            </p:nvSpPr>
            <p:spPr bwMode="auto">
              <a:xfrm>
                <a:off x="9317038" y="3787775"/>
                <a:ext cx="58738" cy="211138"/>
              </a:xfrm>
              <a:custGeom>
                <a:avLst/>
                <a:gdLst>
                  <a:gd name="T0" fmla="*/ 0 w 16"/>
                  <a:gd name="T1" fmla="*/ 56 h 56"/>
                  <a:gd name="T2" fmla="*/ 8 w 16"/>
                  <a:gd name="T3" fmla="*/ 16 h 56"/>
                  <a:gd name="T4" fmla="*/ 16 w 16"/>
                  <a:gd name="T5" fmla="*/ 0 h 56"/>
                  <a:gd name="T6" fmla="*/ 16 w 16"/>
                  <a:gd name="T7" fmla="*/ 20 h 56"/>
                  <a:gd name="T8" fmla="*/ 0 w 16"/>
                  <a:gd name="T9" fmla="*/ 56 h 56"/>
                </a:gdLst>
                <a:ahLst/>
                <a:cxnLst>
                  <a:cxn ang="0">
                    <a:pos x="T0" y="T1"/>
                  </a:cxn>
                  <a:cxn ang="0">
                    <a:pos x="T2" y="T3"/>
                  </a:cxn>
                  <a:cxn ang="0">
                    <a:pos x="T4" y="T5"/>
                  </a:cxn>
                  <a:cxn ang="0">
                    <a:pos x="T6" y="T7"/>
                  </a:cxn>
                  <a:cxn ang="0">
                    <a:pos x="T8" y="T9"/>
                  </a:cxn>
                </a:cxnLst>
                <a:rect l="0" t="0" r="r" b="b"/>
                <a:pathLst>
                  <a:path w="16" h="56">
                    <a:moveTo>
                      <a:pt x="0" y="56"/>
                    </a:moveTo>
                    <a:cubicBezTo>
                      <a:pt x="0" y="42"/>
                      <a:pt x="12" y="31"/>
                      <a:pt x="8" y="16"/>
                    </a:cubicBezTo>
                    <a:cubicBezTo>
                      <a:pt x="11" y="11"/>
                      <a:pt x="13" y="6"/>
                      <a:pt x="16" y="0"/>
                    </a:cubicBezTo>
                    <a:cubicBezTo>
                      <a:pt x="16" y="7"/>
                      <a:pt x="16" y="14"/>
                      <a:pt x="16" y="20"/>
                    </a:cubicBezTo>
                    <a:cubicBezTo>
                      <a:pt x="16" y="34"/>
                      <a:pt x="15" y="48"/>
                      <a:pt x="0" y="56"/>
                    </a:cubicBezTo>
                    <a:close/>
                  </a:path>
                </a:pathLst>
              </a:custGeom>
              <a:solidFill>
                <a:srgbClr val="E7AA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19" name="Freeform 131"/>
              <p:cNvSpPr/>
              <p:nvPr/>
            </p:nvSpPr>
            <p:spPr bwMode="auto">
              <a:xfrm>
                <a:off x="9248776" y="4032250"/>
                <a:ext cx="79375" cy="90488"/>
              </a:xfrm>
              <a:custGeom>
                <a:avLst/>
                <a:gdLst>
                  <a:gd name="T0" fmla="*/ 2 w 21"/>
                  <a:gd name="T1" fmla="*/ 12 h 24"/>
                  <a:gd name="T2" fmla="*/ 14 w 21"/>
                  <a:gd name="T3" fmla="*/ 0 h 24"/>
                  <a:gd name="T4" fmla="*/ 7 w 21"/>
                  <a:gd name="T5" fmla="*/ 19 h 24"/>
                  <a:gd name="T6" fmla="*/ 1 w 21"/>
                  <a:gd name="T7" fmla="*/ 21 h 24"/>
                  <a:gd name="T8" fmla="*/ 2 w 21"/>
                  <a:gd name="T9" fmla="*/ 12 h 24"/>
                </a:gdLst>
                <a:ahLst/>
                <a:cxnLst>
                  <a:cxn ang="0">
                    <a:pos x="T0" y="T1"/>
                  </a:cxn>
                  <a:cxn ang="0">
                    <a:pos x="T2" y="T3"/>
                  </a:cxn>
                  <a:cxn ang="0">
                    <a:pos x="T4" y="T5"/>
                  </a:cxn>
                  <a:cxn ang="0">
                    <a:pos x="T6" y="T7"/>
                  </a:cxn>
                  <a:cxn ang="0">
                    <a:pos x="T8" y="T9"/>
                  </a:cxn>
                </a:cxnLst>
                <a:rect l="0" t="0" r="r" b="b"/>
                <a:pathLst>
                  <a:path w="21" h="24">
                    <a:moveTo>
                      <a:pt x="2" y="12"/>
                    </a:moveTo>
                    <a:cubicBezTo>
                      <a:pt x="6" y="8"/>
                      <a:pt x="10" y="4"/>
                      <a:pt x="14" y="0"/>
                    </a:cubicBezTo>
                    <a:cubicBezTo>
                      <a:pt x="21" y="9"/>
                      <a:pt x="9" y="12"/>
                      <a:pt x="7" y="19"/>
                    </a:cubicBezTo>
                    <a:cubicBezTo>
                      <a:pt x="7" y="21"/>
                      <a:pt x="3" y="24"/>
                      <a:pt x="1" y="21"/>
                    </a:cubicBezTo>
                    <a:cubicBezTo>
                      <a:pt x="0" y="19"/>
                      <a:pt x="2" y="15"/>
                      <a:pt x="2" y="12"/>
                    </a:cubicBezTo>
                    <a:close/>
                  </a:path>
                </a:pathLst>
              </a:custGeom>
              <a:solidFill>
                <a:srgbClr val="DDB2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20" name="Freeform 132"/>
              <p:cNvSpPr/>
              <p:nvPr/>
            </p:nvSpPr>
            <p:spPr bwMode="auto">
              <a:xfrm>
                <a:off x="8039101" y="3851275"/>
                <a:ext cx="288925" cy="466725"/>
              </a:xfrm>
              <a:custGeom>
                <a:avLst/>
                <a:gdLst>
                  <a:gd name="T0" fmla="*/ 1 w 77"/>
                  <a:gd name="T1" fmla="*/ 124 h 124"/>
                  <a:gd name="T2" fmla="*/ 0 w 77"/>
                  <a:gd name="T3" fmla="*/ 119 h 124"/>
                  <a:gd name="T4" fmla="*/ 17 w 77"/>
                  <a:gd name="T5" fmla="*/ 105 h 124"/>
                  <a:gd name="T6" fmla="*/ 29 w 77"/>
                  <a:gd name="T7" fmla="*/ 79 h 124"/>
                  <a:gd name="T8" fmla="*/ 48 w 77"/>
                  <a:gd name="T9" fmla="*/ 12 h 124"/>
                  <a:gd name="T10" fmla="*/ 61 w 77"/>
                  <a:gd name="T11" fmla="*/ 2 h 124"/>
                  <a:gd name="T12" fmla="*/ 66 w 77"/>
                  <a:gd name="T13" fmla="*/ 0 h 124"/>
                  <a:gd name="T14" fmla="*/ 76 w 77"/>
                  <a:gd name="T15" fmla="*/ 3 h 124"/>
                  <a:gd name="T16" fmla="*/ 77 w 77"/>
                  <a:gd name="T17" fmla="*/ 3 h 124"/>
                  <a:gd name="T18" fmla="*/ 57 w 77"/>
                  <a:gd name="T19" fmla="*/ 19 h 124"/>
                  <a:gd name="T20" fmla="*/ 42 w 77"/>
                  <a:gd name="T21" fmla="*/ 71 h 124"/>
                  <a:gd name="T22" fmla="*/ 1 w 77"/>
                  <a:gd name="T23"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124">
                    <a:moveTo>
                      <a:pt x="1" y="124"/>
                    </a:moveTo>
                    <a:cubicBezTo>
                      <a:pt x="1" y="122"/>
                      <a:pt x="0" y="121"/>
                      <a:pt x="0" y="119"/>
                    </a:cubicBezTo>
                    <a:cubicBezTo>
                      <a:pt x="0" y="108"/>
                      <a:pt x="10" y="108"/>
                      <a:pt x="17" y="105"/>
                    </a:cubicBezTo>
                    <a:cubicBezTo>
                      <a:pt x="28" y="99"/>
                      <a:pt x="34" y="91"/>
                      <a:pt x="29" y="79"/>
                    </a:cubicBezTo>
                    <a:cubicBezTo>
                      <a:pt x="17" y="51"/>
                      <a:pt x="31" y="31"/>
                      <a:pt x="48" y="12"/>
                    </a:cubicBezTo>
                    <a:cubicBezTo>
                      <a:pt x="52" y="8"/>
                      <a:pt x="57" y="6"/>
                      <a:pt x="61" y="2"/>
                    </a:cubicBezTo>
                    <a:cubicBezTo>
                      <a:pt x="63" y="1"/>
                      <a:pt x="65" y="1"/>
                      <a:pt x="66" y="0"/>
                    </a:cubicBezTo>
                    <a:cubicBezTo>
                      <a:pt x="70" y="0"/>
                      <a:pt x="74" y="0"/>
                      <a:pt x="76" y="3"/>
                    </a:cubicBezTo>
                    <a:cubicBezTo>
                      <a:pt x="76" y="3"/>
                      <a:pt x="77" y="3"/>
                      <a:pt x="77" y="3"/>
                    </a:cubicBezTo>
                    <a:cubicBezTo>
                      <a:pt x="73" y="12"/>
                      <a:pt x="64" y="13"/>
                      <a:pt x="57" y="19"/>
                    </a:cubicBezTo>
                    <a:cubicBezTo>
                      <a:pt x="40" y="33"/>
                      <a:pt x="35" y="51"/>
                      <a:pt x="42" y="71"/>
                    </a:cubicBezTo>
                    <a:cubicBezTo>
                      <a:pt x="51" y="98"/>
                      <a:pt x="39" y="115"/>
                      <a:pt x="1" y="124"/>
                    </a:cubicBezTo>
                    <a:close/>
                  </a:path>
                </a:pathLst>
              </a:custGeom>
              <a:solidFill>
                <a:srgbClr val="C09A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21" name="Freeform 133"/>
              <p:cNvSpPr/>
              <p:nvPr/>
            </p:nvSpPr>
            <p:spPr bwMode="auto">
              <a:xfrm>
                <a:off x="8264526" y="4152900"/>
                <a:ext cx="153988" cy="131763"/>
              </a:xfrm>
              <a:custGeom>
                <a:avLst/>
                <a:gdLst>
                  <a:gd name="T0" fmla="*/ 21 w 41"/>
                  <a:gd name="T1" fmla="*/ 0 h 35"/>
                  <a:gd name="T2" fmla="*/ 41 w 41"/>
                  <a:gd name="T3" fmla="*/ 20 h 35"/>
                  <a:gd name="T4" fmla="*/ 20 w 41"/>
                  <a:gd name="T5" fmla="*/ 35 h 35"/>
                  <a:gd name="T6" fmla="*/ 1 w 41"/>
                  <a:gd name="T7" fmla="*/ 14 h 35"/>
                  <a:gd name="T8" fmla="*/ 21 w 41"/>
                  <a:gd name="T9" fmla="*/ 0 h 35"/>
                </a:gdLst>
                <a:ahLst/>
                <a:cxnLst>
                  <a:cxn ang="0">
                    <a:pos x="T0" y="T1"/>
                  </a:cxn>
                  <a:cxn ang="0">
                    <a:pos x="T2" y="T3"/>
                  </a:cxn>
                  <a:cxn ang="0">
                    <a:pos x="T4" y="T5"/>
                  </a:cxn>
                  <a:cxn ang="0">
                    <a:pos x="T6" y="T7"/>
                  </a:cxn>
                  <a:cxn ang="0">
                    <a:pos x="T8" y="T9"/>
                  </a:cxn>
                </a:cxnLst>
                <a:rect l="0" t="0" r="r" b="b"/>
                <a:pathLst>
                  <a:path w="41" h="35">
                    <a:moveTo>
                      <a:pt x="21" y="0"/>
                    </a:moveTo>
                    <a:cubicBezTo>
                      <a:pt x="32" y="1"/>
                      <a:pt x="41" y="7"/>
                      <a:pt x="41" y="20"/>
                    </a:cubicBezTo>
                    <a:cubicBezTo>
                      <a:pt x="40" y="32"/>
                      <a:pt x="30" y="35"/>
                      <a:pt x="20" y="35"/>
                    </a:cubicBezTo>
                    <a:cubicBezTo>
                      <a:pt x="6" y="35"/>
                      <a:pt x="0" y="26"/>
                      <a:pt x="1" y="14"/>
                    </a:cubicBezTo>
                    <a:cubicBezTo>
                      <a:pt x="1" y="2"/>
                      <a:pt x="11" y="1"/>
                      <a:pt x="21" y="0"/>
                    </a:cubicBezTo>
                    <a:close/>
                  </a:path>
                </a:pathLst>
              </a:custGeom>
              <a:solidFill>
                <a:srgbClr val="9D4F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22" name="Freeform 134"/>
              <p:cNvSpPr/>
              <p:nvPr/>
            </p:nvSpPr>
            <p:spPr bwMode="auto">
              <a:xfrm>
                <a:off x="8482013" y="3170237"/>
                <a:ext cx="219075" cy="196850"/>
              </a:xfrm>
              <a:custGeom>
                <a:avLst/>
                <a:gdLst>
                  <a:gd name="T0" fmla="*/ 9 w 58"/>
                  <a:gd name="T1" fmla="*/ 52 h 52"/>
                  <a:gd name="T2" fmla="*/ 1 w 58"/>
                  <a:gd name="T3" fmla="*/ 47 h 52"/>
                  <a:gd name="T4" fmla="*/ 18 w 58"/>
                  <a:gd name="T5" fmla="*/ 12 h 52"/>
                  <a:gd name="T6" fmla="*/ 26 w 58"/>
                  <a:gd name="T7" fmla="*/ 1 h 52"/>
                  <a:gd name="T8" fmla="*/ 58 w 58"/>
                  <a:gd name="T9" fmla="*/ 12 h 52"/>
                  <a:gd name="T10" fmla="*/ 46 w 58"/>
                  <a:gd name="T11" fmla="*/ 20 h 52"/>
                  <a:gd name="T12" fmla="*/ 9 w 58"/>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57" h="52">
                    <a:moveTo>
                      <a:pt x="9" y="52"/>
                    </a:moveTo>
                    <a:cubicBezTo>
                      <a:pt x="5" y="52"/>
                      <a:pt x="3" y="51"/>
                      <a:pt x="1" y="47"/>
                    </a:cubicBezTo>
                    <a:cubicBezTo>
                      <a:pt x="0" y="32"/>
                      <a:pt x="12" y="24"/>
                      <a:pt x="18" y="12"/>
                    </a:cubicBezTo>
                    <a:cubicBezTo>
                      <a:pt x="23" y="10"/>
                      <a:pt x="26" y="7"/>
                      <a:pt x="26" y="1"/>
                    </a:cubicBezTo>
                    <a:cubicBezTo>
                      <a:pt x="38" y="0"/>
                      <a:pt x="50" y="1"/>
                      <a:pt x="58" y="12"/>
                    </a:cubicBezTo>
                    <a:cubicBezTo>
                      <a:pt x="54" y="15"/>
                      <a:pt x="50" y="17"/>
                      <a:pt x="46" y="20"/>
                    </a:cubicBezTo>
                    <a:cubicBezTo>
                      <a:pt x="30" y="27"/>
                      <a:pt x="24" y="44"/>
                      <a:pt x="9" y="52"/>
                    </a:cubicBezTo>
                    <a:close/>
                  </a:path>
                </a:pathLst>
              </a:custGeom>
              <a:solidFill>
                <a:srgbClr val="CFA7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23" name="Freeform 135"/>
              <p:cNvSpPr/>
              <p:nvPr/>
            </p:nvSpPr>
            <p:spPr bwMode="auto">
              <a:xfrm>
                <a:off x="8963026" y="3719512"/>
                <a:ext cx="300038" cy="268288"/>
              </a:xfrm>
              <a:custGeom>
                <a:avLst/>
                <a:gdLst>
                  <a:gd name="T0" fmla="*/ 46 w 80"/>
                  <a:gd name="T1" fmla="*/ 6 h 71"/>
                  <a:gd name="T2" fmla="*/ 70 w 80"/>
                  <a:gd name="T3" fmla="*/ 19 h 71"/>
                  <a:gd name="T4" fmla="*/ 61 w 80"/>
                  <a:gd name="T5" fmla="*/ 39 h 71"/>
                  <a:gd name="T6" fmla="*/ 43 w 80"/>
                  <a:gd name="T7" fmla="*/ 57 h 71"/>
                  <a:gd name="T8" fmla="*/ 35 w 80"/>
                  <a:gd name="T9" fmla="*/ 71 h 71"/>
                  <a:gd name="T10" fmla="*/ 22 w 80"/>
                  <a:gd name="T11" fmla="*/ 54 h 71"/>
                  <a:gd name="T12" fmla="*/ 5 w 80"/>
                  <a:gd name="T13" fmla="*/ 16 h 71"/>
                  <a:gd name="T14" fmla="*/ 7 w 80"/>
                  <a:gd name="T15" fmla="*/ 1 h 71"/>
                  <a:gd name="T16" fmla="*/ 22 w 80"/>
                  <a:gd name="T17" fmla="*/ 18 h 71"/>
                  <a:gd name="T18" fmla="*/ 46 w 80"/>
                  <a:gd name="T19"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71">
                    <a:moveTo>
                      <a:pt x="46" y="6"/>
                    </a:moveTo>
                    <a:cubicBezTo>
                      <a:pt x="56" y="7"/>
                      <a:pt x="62" y="14"/>
                      <a:pt x="70" y="19"/>
                    </a:cubicBezTo>
                    <a:cubicBezTo>
                      <a:pt x="77" y="30"/>
                      <a:pt x="80" y="39"/>
                      <a:pt x="61" y="39"/>
                    </a:cubicBezTo>
                    <a:cubicBezTo>
                      <a:pt x="49" y="39"/>
                      <a:pt x="44" y="45"/>
                      <a:pt x="43" y="57"/>
                    </a:cubicBezTo>
                    <a:cubicBezTo>
                      <a:pt x="42" y="63"/>
                      <a:pt x="42" y="69"/>
                      <a:pt x="35" y="71"/>
                    </a:cubicBezTo>
                    <a:cubicBezTo>
                      <a:pt x="28" y="68"/>
                      <a:pt x="22" y="63"/>
                      <a:pt x="22" y="54"/>
                    </a:cubicBezTo>
                    <a:cubicBezTo>
                      <a:pt x="17" y="41"/>
                      <a:pt x="17" y="26"/>
                      <a:pt x="5" y="16"/>
                    </a:cubicBezTo>
                    <a:cubicBezTo>
                      <a:pt x="0" y="12"/>
                      <a:pt x="1" y="5"/>
                      <a:pt x="7" y="1"/>
                    </a:cubicBezTo>
                    <a:cubicBezTo>
                      <a:pt x="12" y="6"/>
                      <a:pt x="17" y="12"/>
                      <a:pt x="22" y="18"/>
                    </a:cubicBezTo>
                    <a:cubicBezTo>
                      <a:pt x="29" y="11"/>
                      <a:pt x="33" y="0"/>
                      <a:pt x="46" y="6"/>
                    </a:cubicBezTo>
                    <a:close/>
                  </a:path>
                </a:pathLst>
              </a:custGeom>
              <a:solidFill>
                <a:srgbClr val="E7A1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24" name="Freeform 136"/>
              <p:cNvSpPr/>
              <p:nvPr/>
            </p:nvSpPr>
            <p:spPr bwMode="auto">
              <a:xfrm>
                <a:off x="8704263" y="3592512"/>
                <a:ext cx="195263" cy="236538"/>
              </a:xfrm>
              <a:custGeom>
                <a:avLst/>
                <a:gdLst>
                  <a:gd name="T0" fmla="*/ 11 w 52"/>
                  <a:gd name="T1" fmla="*/ 24 h 63"/>
                  <a:gd name="T2" fmla="*/ 17 w 52"/>
                  <a:gd name="T3" fmla="*/ 2 h 63"/>
                  <a:gd name="T4" fmla="*/ 44 w 52"/>
                  <a:gd name="T5" fmla="*/ 27 h 63"/>
                  <a:gd name="T6" fmla="*/ 52 w 52"/>
                  <a:gd name="T7" fmla="*/ 40 h 63"/>
                  <a:gd name="T8" fmla="*/ 31 w 52"/>
                  <a:gd name="T9" fmla="*/ 50 h 63"/>
                  <a:gd name="T10" fmla="*/ 16 w 52"/>
                  <a:gd name="T11" fmla="*/ 55 h 63"/>
                  <a:gd name="T12" fmla="*/ 7 w 52"/>
                  <a:gd name="T13" fmla="*/ 25 h 63"/>
                  <a:gd name="T14" fmla="*/ 11 w 52"/>
                  <a:gd name="T15" fmla="*/ 24 h 63"/>
                  <a:gd name="T16" fmla="*/ 23 w 52"/>
                  <a:gd name="T17" fmla="*/ 35 h 63"/>
                  <a:gd name="T18" fmla="*/ 11 w 52"/>
                  <a:gd name="T19" fmla="*/ 2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62">
                    <a:moveTo>
                      <a:pt x="11" y="24"/>
                    </a:moveTo>
                    <a:cubicBezTo>
                      <a:pt x="16" y="17"/>
                      <a:pt x="1" y="5"/>
                      <a:pt x="17" y="2"/>
                    </a:cubicBezTo>
                    <a:cubicBezTo>
                      <a:pt x="31" y="0"/>
                      <a:pt x="46" y="14"/>
                      <a:pt x="44" y="27"/>
                    </a:cubicBezTo>
                    <a:cubicBezTo>
                      <a:pt x="42" y="35"/>
                      <a:pt x="51" y="35"/>
                      <a:pt x="52" y="40"/>
                    </a:cubicBezTo>
                    <a:cubicBezTo>
                      <a:pt x="47" y="47"/>
                      <a:pt x="37" y="43"/>
                      <a:pt x="31" y="50"/>
                    </a:cubicBezTo>
                    <a:cubicBezTo>
                      <a:pt x="28" y="54"/>
                      <a:pt x="21" y="63"/>
                      <a:pt x="16" y="55"/>
                    </a:cubicBezTo>
                    <a:cubicBezTo>
                      <a:pt x="11" y="47"/>
                      <a:pt x="0" y="38"/>
                      <a:pt x="7" y="25"/>
                    </a:cubicBezTo>
                    <a:cubicBezTo>
                      <a:pt x="8" y="24"/>
                      <a:pt x="10" y="25"/>
                      <a:pt x="11" y="24"/>
                    </a:cubicBezTo>
                    <a:cubicBezTo>
                      <a:pt x="16" y="26"/>
                      <a:pt x="18" y="31"/>
                      <a:pt x="23" y="35"/>
                    </a:cubicBezTo>
                    <a:cubicBezTo>
                      <a:pt x="23" y="24"/>
                      <a:pt x="15" y="27"/>
                      <a:pt x="11" y="24"/>
                    </a:cubicBezTo>
                    <a:close/>
                  </a:path>
                </a:pathLst>
              </a:custGeom>
              <a:solidFill>
                <a:srgbClr val="EC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25" name="Freeform 137"/>
              <p:cNvSpPr/>
              <p:nvPr/>
            </p:nvSpPr>
            <p:spPr bwMode="auto">
              <a:xfrm>
                <a:off x="8451851" y="3713162"/>
                <a:ext cx="207963" cy="495300"/>
              </a:xfrm>
              <a:custGeom>
                <a:avLst/>
                <a:gdLst>
                  <a:gd name="T0" fmla="*/ 55 w 55"/>
                  <a:gd name="T1" fmla="*/ 127 h 132"/>
                  <a:gd name="T2" fmla="*/ 50 w 55"/>
                  <a:gd name="T3" fmla="*/ 132 h 132"/>
                  <a:gd name="T4" fmla="*/ 33 w 55"/>
                  <a:gd name="T5" fmla="*/ 100 h 132"/>
                  <a:gd name="T6" fmla="*/ 0 w 55"/>
                  <a:gd name="T7" fmla="*/ 21 h 132"/>
                  <a:gd name="T8" fmla="*/ 29 w 55"/>
                  <a:gd name="T9" fmla="*/ 0 h 132"/>
                  <a:gd name="T10" fmla="*/ 22 w 55"/>
                  <a:gd name="T11" fmla="*/ 24 h 132"/>
                  <a:gd name="T12" fmla="*/ 29 w 55"/>
                  <a:gd name="T13" fmla="*/ 53 h 132"/>
                  <a:gd name="T14" fmla="*/ 33 w 55"/>
                  <a:gd name="T15" fmla="*/ 64 h 132"/>
                  <a:gd name="T16" fmla="*/ 55 w 55"/>
                  <a:gd name="T17" fmla="*/ 12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132">
                    <a:moveTo>
                      <a:pt x="55" y="127"/>
                    </a:moveTo>
                    <a:cubicBezTo>
                      <a:pt x="53" y="129"/>
                      <a:pt x="52" y="131"/>
                      <a:pt x="50" y="132"/>
                    </a:cubicBezTo>
                    <a:cubicBezTo>
                      <a:pt x="39" y="124"/>
                      <a:pt x="35" y="113"/>
                      <a:pt x="33" y="100"/>
                    </a:cubicBezTo>
                    <a:cubicBezTo>
                      <a:pt x="29" y="71"/>
                      <a:pt x="18" y="44"/>
                      <a:pt x="0" y="21"/>
                    </a:cubicBezTo>
                    <a:cubicBezTo>
                      <a:pt x="5" y="7"/>
                      <a:pt x="18" y="4"/>
                      <a:pt x="29" y="0"/>
                    </a:cubicBezTo>
                    <a:cubicBezTo>
                      <a:pt x="43" y="13"/>
                      <a:pt x="18" y="14"/>
                      <a:pt x="22" y="24"/>
                    </a:cubicBezTo>
                    <a:cubicBezTo>
                      <a:pt x="26" y="33"/>
                      <a:pt x="27" y="43"/>
                      <a:pt x="29" y="53"/>
                    </a:cubicBezTo>
                    <a:cubicBezTo>
                      <a:pt x="30" y="57"/>
                      <a:pt x="29" y="62"/>
                      <a:pt x="33" y="64"/>
                    </a:cubicBezTo>
                    <a:cubicBezTo>
                      <a:pt x="41" y="85"/>
                      <a:pt x="39" y="110"/>
                      <a:pt x="55" y="127"/>
                    </a:cubicBezTo>
                    <a:close/>
                  </a:path>
                </a:pathLst>
              </a:custGeom>
              <a:solidFill>
                <a:srgbClr val="A868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26" name="Freeform 138"/>
              <p:cNvSpPr/>
              <p:nvPr/>
            </p:nvSpPr>
            <p:spPr bwMode="auto">
              <a:xfrm>
                <a:off x="8940801" y="4054475"/>
                <a:ext cx="217488" cy="188913"/>
              </a:xfrm>
              <a:custGeom>
                <a:avLst/>
                <a:gdLst>
                  <a:gd name="T0" fmla="*/ 51 w 58"/>
                  <a:gd name="T1" fmla="*/ 6 h 50"/>
                  <a:gd name="T2" fmla="*/ 29 w 58"/>
                  <a:gd name="T3" fmla="*/ 42 h 50"/>
                  <a:gd name="T4" fmla="*/ 0 w 58"/>
                  <a:gd name="T5" fmla="*/ 50 h 50"/>
                  <a:gd name="T6" fmla="*/ 5 w 58"/>
                  <a:gd name="T7" fmla="*/ 18 h 50"/>
                  <a:gd name="T8" fmla="*/ 44 w 58"/>
                  <a:gd name="T9" fmla="*/ 5 h 50"/>
                  <a:gd name="T10" fmla="*/ 51 w 58"/>
                  <a:gd name="T11" fmla="*/ 6 h 50"/>
                </a:gdLst>
                <a:ahLst/>
                <a:cxnLst>
                  <a:cxn ang="0">
                    <a:pos x="T0" y="T1"/>
                  </a:cxn>
                  <a:cxn ang="0">
                    <a:pos x="T2" y="T3"/>
                  </a:cxn>
                  <a:cxn ang="0">
                    <a:pos x="T4" y="T5"/>
                  </a:cxn>
                  <a:cxn ang="0">
                    <a:pos x="T6" y="T7"/>
                  </a:cxn>
                  <a:cxn ang="0">
                    <a:pos x="T8" y="T9"/>
                  </a:cxn>
                  <a:cxn ang="0">
                    <a:pos x="T10" y="T11"/>
                  </a:cxn>
                </a:cxnLst>
                <a:rect l="0" t="0" r="r" b="b"/>
                <a:pathLst>
                  <a:path w="57" h="50">
                    <a:moveTo>
                      <a:pt x="51" y="6"/>
                    </a:moveTo>
                    <a:cubicBezTo>
                      <a:pt x="58" y="23"/>
                      <a:pt x="52" y="35"/>
                      <a:pt x="29" y="42"/>
                    </a:cubicBezTo>
                    <a:cubicBezTo>
                      <a:pt x="19" y="44"/>
                      <a:pt x="10" y="47"/>
                      <a:pt x="0" y="50"/>
                    </a:cubicBezTo>
                    <a:cubicBezTo>
                      <a:pt x="16" y="33"/>
                      <a:pt x="16" y="33"/>
                      <a:pt x="5" y="18"/>
                    </a:cubicBezTo>
                    <a:cubicBezTo>
                      <a:pt x="23" y="25"/>
                      <a:pt x="28" y="0"/>
                      <a:pt x="44" y="5"/>
                    </a:cubicBezTo>
                    <a:cubicBezTo>
                      <a:pt x="47" y="3"/>
                      <a:pt x="49" y="3"/>
                      <a:pt x="51" y="6"/>
                    </a:cubicBezTo>
                    <a:close/>
                  </a:path>
                </a:pathLst>
              </a:custGeom>
              <a:solidFill>
                <a:srgbClr val="CD8E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27" name="Freeform 139"/>
              <p:cNvSpPr/>
              <p:nvPr/>
            </p:nvSpPr>
            <p:spPr bwMode="auto">
              <a:xfrm>
                <a:off x="8929688" y="3892550"/>
                <a:ext cx="236538" cy="185738"/>
              </a:xfrm>
              <a:custGeom>
                <a:avLst/>
                <a:gdLst>
                  <a:gd name="T0" fmla="*/ 54 w 63"/>
                  <a:gd name="T1" fmla="*/ 49 h 49"/>
                  <a:gd name="T2" fmla="*/ 47 w 63"/>
                  <a:gd name="T3" fmla="*/ 48 h 49"/>
                  <a:gd name="T4" fmla="*/ 0 w 63"/>
                  <a:gd name="T5" fmla="*/ 4 h 49"/>
                  <a:gd name="T6" fmla="*/ 31 w 63"/>
                  <a:gd name="T7" fmla="*/ 8 h 49"/>
                  <a:gd name="T8" fmla="*/ 43 w 63"/>
                  <a:gd name="T9" fmla="*/ 24 h 49"/>
                  <a:gd name="T10" fmla="*/ 63 w 63"/>
                  <a:gd name="T11" fmla="*/ 48 h 49"/>
                  <a:gd name="T12" fmla="*/ 54 w 63"/>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62" h="49">
                    <a:moveTo>
                      <a:pt x="54" y="49"/>
                    </a:moveTo>
                    <a:cubicBezTo>
                      <a:pt x="52" y="48"/>
                      <a:pt x="50" y="48"/>
                      <a:pt x="47" y="48"/>
                    </a:cubicBezTo>
                    <a:cubicBezTo>
                      <a:pt x="41" y="23"/>
                      <a:pt x="19" y="15"/>
                      <a:pt x="0" y="4"/>
                    </a:cubicBezTo>
                    <a:cubicBezTo>
                      <a:pt x="12" y="0"/>
                      <a:pt x="21" y="9"/>
                      <a:pt x="31" y="8"/>
                    </a:cubicBezTo>
                    <a:cubicBezTo>
                      <a:pt x="35" y="14"/>
                      <a:pt x="39" y="19"/>
                      <a:pt x="43" y="24"/>
                    </a:cubicBezTo>
                    <a:cubicBezTo>
                      <a:pt x="51" y="31"/>
                      <a:pt x="61" y="36"/>
                      <a:pt x="63" y="48"/>
                    </a:cubicBezTo>
                    <a:cubicBezTo>
                      <a:pt x="60" y="48"/>
                      <a:pt x="57" y="48"/>
                      <a:pt x="54" y="49"/>
                    </a:cubicBezTo>
                    <a:close/>
                  </a:path>
                </a:pathLst>
              </a:custGeom>
              <a:solidFill>
                <a:srgbClr val="985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28" name="Freeform 140"/>
              <p:cNvSpPr/>
              <p:nvPr/>
            </p:nvSpPr>
            <p:spPr bwMode="auto">
              <a:xfrm>
                <a:off x="9045576" y="3686175"/>
                <a:ext cx="90488" cy="104775"/>
              </a:xfrm>
              <a:custGeom>
                <a:avLst/>
                <a:gdLst>
                  <a:gd name="T0" fmla="*/ 24 w 24"/>
                  <a:gd name="T1" fmla="*/ 15 h 28"/>
                  <a:gd name="T2" fmla="*/ 0 w 24"/>
                  <a:gd name="T3" fmla="*/ 27 h 28"/>
                  <a:gd name="T4" fmla="*/ 0 w 24"/>
                  <a:gd name="T5" fmla="*/ 0 h 28"/>
                  <a:gd name="T6" fmla="*/ 24 w 24"/>
                  <a:gd name="T7" fmla="*/ 15 h 28"/>
                </a:gdLst>
                <a:ahLst/>
                <a:cxnLst>
                  <a:cxn ang="0">
                    <a:pos x="T0" y="T1"/>
                  </a:cxn>
                  <a:cxn ang="0">
                    <a:pos x="T2" y="T3"/>
                  </a:cxn>
                  <a:cxn ang="0">
                    <a:pos x="T4" y="T5"/>
                  </a:cxn>
                  <a:cxn ang="0">
                    <a:pos x="T6" y="T7"/>
                  </a:cxn>
                </a:cxnLst>
                <a:rect l="0" t="0" r="r" b="b"/>
                <a:pathLst>
                  <a:path w="24" h="28">
                    <a:moveTo>
                      <a:pt x="24" y="15"/>
                    </a:moveTo>
                    <a:cubicBezTo>
                      <a:pt x="13" y="12"/>
                      <a:pt x="10" y="28"/>
                      <a:pt x="0" y="27"/>
                    </a:cubicBezTo>
                    <a:cubicBezTo>
                      <a:pt x="0" y="18"/>
                      <a:pt x="0" y="9"/>
                      <a:pt x="0" y="0"/>
                    </a:cubicBezTo>
                    <a:cubicBezTo>
                      <a:pt x="6" y="8"/>
                      <a:pt x="16" y="10"/>
                      <a:pt x="24" y="15"/>
                    </a:cubicBezTo>
                    <a:close/>
                  </a:path>
                </a:pathLst>
              </a:custGeom>
              <a:solidFill>
                <a:srgbClr val="C378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29" name="Freeform 141"/>
              <p:cNvSpPr/>
              <p:nvPr/>
            </p:nvSpPr>
            <p:spPr bwMode="auto">
              <a:xfrm>
                <a:off x="8831263" y="3241675"/>
                <a:ext cx="450850" cy="496888"/>
              </a:xfrm>
              <a:custGeom>
                <a:avLst/>
                <a:gdLst>
                  <a:gd name="T0" fmla="*/ 13 w 120"/>
                  <a:gd name="T1" fmla="*/ 85 h 132"/>
                  <a:gd name="T2" fmla="*/ 15 w 120"/>
                  <a:gd name="T3" fmla="*/ 76 h 132"/>
                  <a:gd name="T4" fmla="*/ 25 w 120"/>
                  <a:gd name="T5" fmla="*/ 28 h 132"/>
                  <a:gd name="T6" fmla="*/ 29 w 120"/>
                  <a:gd name="T7" fmla="*/ 21 h 132"/>
                  <a:gd name="T8" fmla="*/ 59 w 120"/>
                  <a:gd name="T9" fmla="*/ 8 h 132"/>
                  <a:gd name="T10" fmla="*/ 71 w 120"/>
                  <a:gd name="T11" fmla="*/ 21 h 132"/>
                  <a:gd name="T12" fmla="*/ 81 w 120"/>
                  <a:gd name="T13" fmla="*/ 5 h 132"/>
                  <a:gd name="T14" fmla="*/ 105 w 120"/>
                  <a:gd name="T15" fmla="*/ 27 h 132"/>
                  <a:gd name="T16" fmla="*/ 120 w 120"/>
                  <a:gd name="T17" fmla="*/ 85 h 132"/>
                  <a:gd name="T18" fmla="*/ 112 w 120"/>
                  <a:gd name="T19" fmla="*/ 101 h 132"/>
                  <a:gd name="T20" fmla="*/ 101 w 120"/>
                  <a:gd name="T21" fmla="*/ 132 h 132"/>
                  <a:gd name="T22" fmla="*/ 13 w 120"/>
                  <a:gd name="T23" fmla="*/ 8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 h="132">
                    <a:moveTo>
                      <a:pt x="13" y="85"/>
                    </a:moveTo>
                    <a:cubicBezTo>
                      <a:pt x="22" y="84"/>
                      <a:pt x="16" y="81"/>
                      <a:pt x="15" y="76"/>
                    </a:cubicBezTo>
                    <a:cubicBezTo>
                      <a:pt x="11" y="59"/>
                      <a:pt x="0" y="40"/>
                      <a:pt x="25" y="28"/>
                    </a:cubicBezTo>
                    <a:cubicBezTo>
                      <a:pt x="27" y="27"/>
                      <a:pt x="28" y="24"/>
                      <a:pt x="29" y="21"/>
                    </a:cubicBezTo>
                    <a:cubicBezTo>
                      <a:pt x="38" y="15"/>
                      <a:pt x="49" y="14"/>
                      <a:pt x="59" y="8"/>
                    </a:cubicBezTo>
                    <a:cubicBezTo>
                      <a:pt x="71" y="0"/>
                      <a:pt x="66" y="16"/>
                      <a:pt x="71" y="21"/>
                    </a:cubicBezTo>
                    <a:cubicBezTo>
                      <a:pt x="77" y="17"/>
                      <a:pt x="76" y="9"/>
                      <a:pt x="81" y="5"/>
                    </a:cubicBezTo>
                    <a:cubicBezTo>
                      <a:pt x="96" y="5"/>
                      <a:pt x="100" y="17"/>
                      <a:pt x="105" y="27"/>
                    </a:cubicBezTo>
                    <a:cubicBezTo>
                      <a:pt x="114" y="45"/>
                      <a:pt x="116" y="66"/>
                      <a:pt x="120" y="85"/>
                    </a:cubicBezTo>
                    <a:cubicBezTo>
                      <a:pt x="112" y="87"/>
                      <a:pt x="107" y="90"/>
                      <a:pt x="112" y="101"/>
                    </a:cubicBezTo>
                    <a:cubicBezTo>
                      <a:pt x="117" y="113"/>
                      <a:pt x="116" y="125"/>
                      <a:pt x="101" y="132"/>
                    </a:cubicBezTo>
                    <a:cubicBezTo>
                      <a:pt x="70" y="121"/>
                      <a:pt x="45" y="97"/>
                      <a:pt x="13" y="85"/>
                    </a:cubicBezTo>
                    <a:close/>
                  </a:path>
                </a:pathLst>
              </a:custGeom>
              <a:solidFill>
                <a:srgbClr val="DF96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30" name="Freeform 142"/>
              <p:cNvSpPr/>
              <p:nvPr/>
            </p:nvSpPr>
            <p:spPr bwMode="auto">
              <a:xfrm>
                <a:off x="9091613" y="3790950"/>
                <a:ext cx="190500" cy="298450"/>
              </a:xfrm>
              <a:custGeom>
                <a:avLst/>
                <a:gdLst>
                  <a:gd name="T0" fmla="*/ 20 w 51"/>
                  <a:gd name="T1" fmla="*/ 75 h 79"/>
                  <a:gd name="T2" fmla="*/ 0 w 51"/>
                  <a:gd name="T3" fmla="*/ 51 h 79"/>
                  <a:gd name="T4" fmla="*/ 4 w 51"/>
                  <a:gd name="T5" fmla="*/ 38 h 79"/>
                  <a:gd name="T6" fmla="*/ 32 w 51"/>
                  <a:gd name="T7" fmla="*/ 15 h 79"/>
                  <a:gd name="T8" fmla="*/ 36 w 51"/>
                  <a:gd name="T9" fmla="*/ 0 h 79"/>
                  <a:gd name="T10" fmla="*/ 47 w 51"/>
                  <a:gd name="T11" fmla="*/ 21 h 79"/>
                  <a:gd name="T12" fmla="*/ 40 w 51"/>
                  <a:gd name="T13" fmla="*/ 55 h 79"/>
                  <a:gd name="T14" fmla="*/ 40 w 51"/>
                  <a:gd name="T15" fmla="*/ 55 h 79"/>
                  <a:gd name="T16" fmla="*/ 20 w 51"/>
                  <a:gd name="T17" fmla="*/ 7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79">
                    <a:moveTo>
                      <a:pt x="20" y="75"/>
                    </a:moveTo>
                    <a:cubicBezTo>
                      <a:pt x="12" y="68"/>
                      <a:pt x="3" y="62"/>
                      <a:pt x="0" y="51"/>
                    </a:cubicBezTo>
                    <a:cubicBezTo>
                      <a:pt x="5" y="48"/>
                      <a:pt x="4" y="43"/>
                      <a:pt x="4" y="38"/>
                    </a:cubicBezTo>
                    <a:cubicBezTo>
                      <a:pt x="4" y="19"/>
                      <a:pt x="14" y="13"/>
                      <a:pt x="32" y="15"/>
                    </a:cubicBezTo>
                    <a:cubicBezTo>
                      <a:pt x="38" y="16"/>
                      <a:pt x="38" y="15"/>
                      <a:pt x="36" y="0"/>
                    </a:cubicBezTo>
                    <a:cubicBezTo>
                      <a:pt x="48" y="3"/>
                      <a:pt x="51" y="10"/>
                      <a:pt x="47" y="21"/>
                    </a:cubicBezTo>
                    <a:cubicBezTo>
                      <a:pt x="43" y="32"/>
                      <a:pt x="41" y="44"/>
                      <a:pt x="40" y="55"/>
                    </a:cubicBezTo>
                    <a:cubicBezTo>
                      <a:pt x="40" y="55"/>
                      <a:pt x="40" y="55"/>
                      <a:pt x="40" y="55"/>
                    </a:cubicBezTo>
                    <a:cubicBezTo>
                      <a:pt x="34" y="62"/>
                      <a:pt x="38" y="79"/>
                      <a:pt x="20" y="75"/>
                    </a:cubicBezTo>
                    <a:close/>
                  </a:path>
                </a:pathLst>
              </a:custGeom>
              <a:solidFill>
                <a:srgbClr val="D78C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31" name="Freeform 143"/>
              <p:cNvSpPr/>
              <p:nvPr/>
            </p:nvSpPr>
            <p:spPr bwMode="auto">
              <a:xfrm>
                <a:off x="8902701" y="3189287"/>
                <a:ext cx="260350" cy="200025"/>
              </a:xfrm>
              <a:custGeom>
                <a:avLst/>
                <a:gdLst>
                  <a:gd name="T0" fmla="*/ 62 w 69"/>
                  <a:gd name="T1" fmla="*/ 19 h 53"/>
                  <a:gd name="T2" fmla="*/ 52 w 69"/>
                  <a:gd name="T3" fmla="*/ 53 h 53"/>
                  <a:gd name="T4" fmla="*/ 44 w 69"/>
                  <a:gd name="T5" fmla="*/ 21 h 53"/>
                  <a:gd name="T6" fmla="*/ 10 w 69"/>
                  <a:gd name="T7" fmla="*/ 35 h 53"/>
                  <a:gd name="T8" fmla="*/ 10 w 69"/>
                  <a:gd name="T9" fmla="*/ 35 h 53"/>
                  <a:gd name="T10" fmla="*/ 22 w 69"/>
                  <a:gd name="T11" fmla="*/ 11 h 53"/>
                  <a:gd name="T12" fmla="*/ 54 w 69"/>
                  <a:gd name="T13" fmla="*/ 0 h 53"/>
                  <a:gd name="T14" fmla="*/ 62 w 69"/>
                  <a:gd name="T15" fmla="*/ 19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52">
                    <a:moveTo>
                      <a:pt x="62" y="19"/>
                    </a:moveTo>
                    <a:cubicBezTo>
                      <a:pt x="69" y="33"/>
                      <a:pt x="51" y="38"/>
                      <a:pt x="52" y="53"/>
                    </a:cubicBezTo>
                    <a:cubicBezTo>
                      <a:pt x="43" y="42"/>
                      <a:pt x="49" y="32"/>
                      <a:pt x="44" y="21"/>
                    </a:cubicBezTo>
                    <a:cubicBezTo>
                      <a:pt x="36" y="37"/>
                      <a:pt x="23" y="37"/>
                      <a:pt x="10" y="35"/>
                    </a:cubicBezTo>
                    <a:cubicBezTo>
                      <a:pt x="10" y="35"/>
                      <a:pt x="10" y="35"/>
                      <a:pt x="10" y="35"/>
                    </a:cubicBezTo>
                    <a:cubicBezTo>
                      <a:pt x="0" y="21"/>
                      <a:pt x="14" y="18"/>
                      <a:pt x="22" y="11"/>
                    </a:cubicBezTo>
                    <a:cubicBezTo>
                      <a:pt x="32" y="7"/>
                      <a:pt x="45" y="9"/>
                      <a:pt x="54" y="0"/>
                    </a:cubicBezTo>
                    <a:cubicBezTo>
                      <a:pt x="54" y="7"/>
                      <a:pt x="58" y="13"/>
                      <a:pt x="62" y="19"/>
                    </a:cubicBezTo>
                    <a:close/>
                  </a:path>
                </a:pathLst>
              </a:custGeom>
              <a:solidFill>
                <a:srgbClr val="EBA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32" name="Freeform 144"/>
              <p:cNvSpPr/>
              <p:nvPr/>
            </p:nvSpPr>
            <p:spPr bwMode="auto">
              <a:xfrm>
                <a:off x="9207501" y="3524250"/>
                <a:ext cx="101600" cy="263525"/>
              </a:xfrm>
              <a:custGeom>
                <a:avLst/>
                <a:gdLst>
                  <a:gd name="T0" fmla="*/ 1 w 27"/>
                  <a:gd name="T1" fmla="*/ 57 h 70"/>
                  <a:gd name="T2" fmla="*/ 3 w 27"/>
                  <a:gd name="T3" fmla="*/ 18 h 70"/>
                  <a:gd name="T4" fmla="*/ 3 w 27"/>
                  <a:gd name="T5" fmla="*/ 7 h 70"/>
                  <a:gd name="T6" fmla="*/ 20 w 27"/>
                  <a:gd name="T7" fmla="*/ 10 h 70"/>
                  <a:gd name="T8" fmla="*/ 24 w 27"/>
                  <a:gd name="T9" fmla="*/ 53 h 70"/>
                  <a:gd name="T10" fmla="*/ 1 w 27"/>
                  <a:gd name="T11" fmla="*/ 57 h 70"/>
                </a:gdLst>
                <a:ahLst/>
                <a:cxnLst>
                  <a:cxn ang="0">
                    <a:pos x="T0" y="T1"/>
                  </a:cxn>
                  <a:cxn ang="0">
                    <a:pos x="T2" y="T3"/>
                  </a:cxn>
                  <a:cxn ang="0">
                    <a:pos x="T4" y="T5"/>
                  </a:cxn>
                  <a:cxn ang="0">
                    <a:pos x="T6" y="T7"/>
                  </a:cxn>
                  <a:cxn ang="0">
                    <a:pos x="T8" y="T9"/>
                  </a:cxn>
                  <a:cxn ang="0">
                    <a:pos x="T10" y="T11"/>
                  </a:cxn>
                </a:cxnLst>
                <a:rect l="0" t="0" r="r" b="b"/>
                <a:pathLst>
                  <a:path w="27" h="70">
                    <a:moveTo>
                      <a:pt x="1" y="57"/>
                    </a:moveTo>
                    <a:cubicBezTo>
                      <a:pt x="10" y="45"/>
                      <a:pt x="14" y="32"/>
                      <a:pt x="3" y="18"/>
                    </a:cubicBezTo>
                    <a:cubicBezTo>
                      <a:pt x="1" y="15"/>
                      <a:pt x="0" y="10"/>
                      <a:pt x="3" y="7"/>
                    </a:cubicBezTo>
                    <a:cubicBezTo>
                      <a:pt x="10" y="0"/>
                      <a:pt x="14" y="13"/>
                      <a:pt x="20" y="10"/>
                    </a:cubicBezTo>
                    <a:cubicBezTo>
                      <a:pt x="27" y="24"/>
                      <a:pt x="26" y="39"/>
                      <a:pt x="24" y="53"/>
                    </a:cubicBezTo>
                    <a:cubicBezTo>
                      <a:pt x="21" y="70"/>
                      <a:pt x="11" y="66"/>
                      <a:pt x="1" y="57"/>
                    </a:cubicBezTo>
                    <a:close/>
                  </a:path>
                </a:pathLst>
              </a:custGeom>
              <a:solidFill>
                <a:srgbClr val="ECB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33" name="Freeform 145"/>
              <p:cNvSpPr/>
              <p:nvPr/>
            </p:nvSpPr>
            <p:spPr bwMode="auto">
              <a:xfrm>
                <a:off x="8888413" y="3230562"/>
                <a:ext cx="96838" cy="90488"/>
              </a:xfrm>
              <a:custGeom>
                <a:avLst/>
                <a:gdLst>
                  <a:gd name="T0" fmla="*/ 26 w 26"/>
                  <a:gd name="T1" fmla="*/ 0 h 24"/>
                  <a:gd name="T2" fmla="*/ 14 w 26"/>
                  <a:gd name="T3" fmla="*/ 24 h 24"/>
                  <a:gd name="T4" fmla="*/ 10 w 26"/>
                  <a:gd name="T5" fmla="*/ 20 h 24"/>
                  <a:gd name="T6" fmla="*/ 2 w 26"/>
                  <a:gd name="T7" fmla="*/ 5 h 24"/>
                  <a:gd name="T8" fmla="*/ 10 w 26"/>
                  <a:gd name="T9" fmla="*/ 0 h 24"/>
                  <a:gd name="T10" fmla="*/ 26 w 26"/>
                  <a:gd name="T11" fmla="*/ 0 h 24"/>
                </a:gdLst>
                <a:ahLst/>
                <a:cxnLst>
                  <a:cxn ang="0">
                    <a:pos x="T0" y="T1"/>
                  </a:cxn>
                  <a:cxn ang="0">
                    <a:pos x="T2" y="T3"/>
                  </a:cxn>
                  <a:cxn ang="0">
                    <a:pos x="T4" y="T5"/>
                  </a:cxn>
                  <a:cxn ang="0">
                    <a:pos x="T6" y="T7"/>
                  </a:cxn>
                  <a:cxn ang="0">
                    <a:pos x="T8" y="T9"/>
                  </a:cxn>
                  <a:cxn ang="0">
                    <a:pos x="T10" y="T11"/>
                  </a:cxn>
                </a:cxnLst>
                <a:rect l="0" t="0" r="r" b="b"/>
                <a:pathLst>
                  <a:path w="26" h="24">
                    <a:moveTo>
                      <a:pt x="26" y="0"/>
                    </a:moveTo>
                    <a:cubicBezTo>
                      <a:pt x="25" y="10"/>
                      <a:pt x="8" y="12"/>
                      <a:pt x="14" y="24"/>
                    </a:cubicBezTo>
                    <a:cubicBezTo>
                      <a:pt x="13" y="23"/>
                      <a:pt x="11" y="22"/>
                      <a:pt x="10" y="20"/>
                    </a:cubicBezTo>
                    <a:cubicBezTo>
                      <a:pt x="6" y="16"/>
                      <a:pt x="0" y="12"/>
                      <a:pt x="2" y="5"/>
                    </a:cubicBezTo>
                    <a:cubicBezTo>
                      <a:pt x="5" y="4"/>
                      <a:pt x="8" y="4"/>
                      <a:pt x="10" y="0"/>
                    </a:cubicBezTo>
                    <a:cubicBezTo>
                      <a:pt x="15" y="5"/>
                      <a:pt x="21" y="1"/>
                      <a:pt x="26" y="0"/>
                    </a:cubicBezTo>
                    <a:close/>
                  </a:path>
                </a:pathLst>
              </a:custGeom>
              <a:solidFill>
                <a:srgbClr val="DF96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34" name="Freeform 146"/>
              <p:cNvSpPr/>
              <p:nvPr/>
            </p:nvSpPr>
            <p:spPr bwMode="auto">
              <a:xfrm>
                <a:off x="8866188" y="3249612"/>
                <a:ext cx="66675" cy="60325"/>
              </a:xfrm>
              <a:custGeom>
                <a:avLst/>
                <a:gdLst>
                  <a:gd name="T0" fmla="*/ 8 w 18"/>
                  <a:gd name="T1" fmla="*/ 0 h 16"/>
                  <a:gd name="T2" fmla="*/ 16 w 18"/>
                  <a:gd name="T3" fmla="*/ 15 h 16"/>
                  <a:gd name="T4" fmla="*/ 2 w 18"/>
                  <a:gd name="T5" fmla="*/ 7 h 16"/>
                  <a:gd name="T6" fmla="*/ 8 w 18"/>
                  <a:gd name="T7" fmla="*/ 0 h 16"/>
                </a:gdLst>
                <a:ahLst/>
                <a:cxnLst>
                  <a:cxn ang="0">
                    <a:pos x="T0" y="T1"/>
                  </a:cxn>
                  <a:cxn ang="0">
                    <a:pos x="T2" y="T3"/>
                  </a:cxn>
                  <a:cxn ang="0">
                    <a:pos x="T4" y="T5"/>
                  </a:cxn>
                  <a:cxn ang="0">
                    <a:pos x="T6" y="T7"/>
                  </a:cxn>
                </a:cxnLst>
                <a:rect l="0" t="0" r="r" b="b"/>
                <a:pathLst>
                  <a:path w="18" h="16">
                    <a:moveTo>
                      <a:pt x="8" y="0"/>
                    </a:moveTo>
                    <a:cubicBezTo>
                      <a:pt x="12" y="4"/>
                      <a:pt x="18" y="8"/>
                      <a:pt x="16" y="15"/>
                    </a:cubicBezTo>
                    <a:cubicBezTo>
                      <a:pt x="9" y="16"/>
                      <a:pt x="4" y="14"/>
                      <a:pt x="2" y="7"/>
                    </a:cubicBezTo>
                    <a:cubicBezTo>
                      <a:pt x="0" y="1"/>
                      <a:pt x="4" y="0"/>
                      <a:pt x="8" y="0"/>
                    </a:cubicBezTo>
                    <a:close/>
                  </a:path>
                </a:pathLst>
              </a:custGeom>
              <a:solidFill>
                <a:srgbClr val="D295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35" name="Freeform 147"/>
              <p:cNvSpPr/>
              <p:nvPr/>
            </p:nvSpPr>
            <p:spPr bwMode="auto">
              <a:xfrm>
                <a:off x="8516938" y="3683000"/>
                <a:ext cx="123825" cy="228600"/>
              </a:xfrm>
              <a:custGeom>
                <a:avLst/>
                <a:gdLst>
                  <a:gd name="T0" fmla="*/ 12 w 33"/>
                  <a:gd name="T1" fmla="*/ 61 h 61"/>
                  <a:gd name="T2" fmla="*/ 5 w 33"/>
                  <a:gd name="T3" fmla="*/ 32 h 61"/>
                  <a:gd name="T4" fmla="*/ 29 w 33"/>
                  <a:gd name="T5" fmla="*/ 0 h 61"/>
                  <a:gd name="T6" fmla="*/ 12 w 33"/>
                  <a:gd name="T7" fmla="*/ 61 h 61"/>
                </a:gdLst>
                <a:ahLst/>
                <a:cxnLst>
                  <a:cxn ang="0">
                    <a:pos x="T0" y="T1"/>
                  </a:cxn>
                  <a:cxn ang="0">
                    <a:pos x="T2" y="T3"/>
                  </a:cxn>
                  <a:cxn ang="0">
                    <a:pos x="T4" y="T5"/>
                  </a:cxn>
                  <a:cxn ang="0">
                    <a:pos x="T6" y="T7"/>
                  </a:cxn>
                </a:cxnLst>
                <a:rect l="0" t="0" r="r" b="b"/>
                <a:pathLst>
                  <a:path w="33" h="61">
                    <a:moveTo>
                      <a:pt x="12" y="61"/>
                    </a:moveTo>
                    <a:cubicBezTo>
                      <a:pt x="8" y="52"/>
                      <a:pt x="0" y="43"/>
                      <a:pt x="5" y="32"/>
                    </a:cubicBezTo>
                    <a:cubicBezTo>
                      <a:pt x="21" y="27"/>
                      <a:pt x="25" y="14"/>
                      <a:pt x="29" y="0"/>
                    </a:cubicBezTo>
                    <a:cubicBezTo>
                      <a:pt x="33" y="23"/>
                      <a:pt x="13" y="39"/>
                      <a:pt x="12" y="61"/>
                    </a:cubicBezTo>
                    <a:close/>
                  </a:path>
                </a:pathLst>
              </a:custGeom>
              <a:solidFill>
                <a:srgbClr val="E194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36" name="Freeform 148"/>
              <p:cNvSpPr/>
              <p:nvPr/>
            </p:nvSpPr>
            <p:spPr bwMode="auto">
              <a:xfrm>
                <a:off x="8324851" y="3625850"/>
                <a:ext cx="269875" cy="101600"/>
              </a:xfrm>
              <a:custGeom>
                <a:avLst/>
                <a:gdLst>
                  <a:gd name="T0" fmla="*/ 0 w 72"/>
                  <a:gd name="T1" fmla="*/ 12 h 27"/>
                  <a:gd name="T2" fmla="*/ 12 w 72"/>
                  <a:gd name="T3" fmla="*/ 8 h 27"/>
                  <a:gd name="T4" fmla="*/ 71 w 72"/>
                  <a:gd name="T5" fmla="*/ 0 h 27"/>
                  <a:gd name="T6" fmla="*/ 72 w 72"/>
                  <a:gd name="T7" fmla="*/ 7 h 27"/>
                  <a:gd name="T8" fmla="*/ 72 w 72"/>
                  <a:gd name="T9" fmla="*/ 7 h 27"/>
                  <a:gd name="T10" fmla="*/ 0 w 72"/>
                  <a:gd name="T11" fmla="*/ 12 h 27"/>
                </a:gdLst>
                <a:ahLst/>
                <a:cxnLst>
                  <a:cxn ang="0">
                    <a:pos x="T0" y="T1"/>
                  </a:cxn>
                  <a:cxn ang="0">
                    <a:pos x="T2" y="T3"/>
                  </a:cxn>
                  <a:cxn ang="0">
                    <a:pos x="T4" y="T5"/>
                  </a:cxn>
                  <a:cxn ang="0">
                    <a:pos x="T6" y="T7"/>
                  </a:cxn>
                  <a:cxn ang="0">
                    <a:pos x="T8" y="T9"/>
                  </a:cxn>
                  <a:cxn ang="0">
                    <a:pos x="T10" y="T11"/>
                  </a:cxn>
                </a:cxnLst>
                <a:rect l="0" t="0" r="r" b="b"/>
                <a:pathLst>
                  <a:path w="72" h="27">
                    <a:moveTo>
                      <a:pt x="0" y="12"/>
                    </a:moveTo>
                    <a:cubicBezTo>
                      <a:pt x="4" y="11"/>
                      <a:pt x="9" y="12"/>
                      <a:pt x="12" y="8"/>
                    </a:cubicBezTo>
                    <a:cubicBezTo>
                      <a:pt x="33" y="12"/>
                      <a:pt x="52" y="7"/>
                      <a:pt x="71" y="0"/>
                    </a:cubicBezTo>
                    <a:cubicBezTo>
                      <a:pt x="72" y="2"/>
                      <a:pt x="72" y="5"/>
                      <a:pt x="72" y="7"/>
                    </a:cubicBezTo>
                    <a:cubicBezTo>
                      <a:pt x="72" y="7"/>
                      <a:pt x="72" y="7"/>
                      <a:pt x="72" y="7"/>
                    </a:cubicBezTo>
                    <a:cubicBezTo>
                      <a:pt x="55" y="25"/>
                      <a:pt x="15" y="27"/>
                      <a:pt x="0" y="12"/>
                    </a:cubicBezTo>
                    <a:close/>
                  </a:path>
                </a:pathLst>
              </a:custGeom>
              <a:solidFill>
                <a:srgbClr val="AA71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37" name="Freeform 149"/>
              <p:cNvSpPr/>
              <p:nvPr/>
            </p:nvSpPr>
            <p:spPr bwMode="auto">
              <a:xfrm>
                <a:off x="8275638" y="3652837"/>
                <a:ext cx="323850" cy="161925"/>
              </a:xfrm>
              <a:custGeom>
                <a:avLst/>
                <a:gdLst>
                  <a:gd name="T0" fmla="*/ 13 w 86"/>
                  <a:gd name="T1" fmla="*/ 5 h 43"/>
                  <a:gd name="T2" fmla="*/ 85 w 86"/>
                  <a:gd name="T3" fmla="*/ 0 h 43"/>
                  <a:gd name="T4" fmla="*/ 76 w 86"/>
                  <a:gd name="T5" fmla="*/ 16 h 43"/>
                  <a:gd name="T6" fmla="*/ 47 w 86"/>
                  <a:gd name="T7" fmla="*/ 37 h 43"/>
                  <a:gd name="T8" fmla="*/ 25 w 86"/>
                  <a:gd name="T9" fmla="*/ 28 h 43"/>
                  <a:gd name="T10" fmla="*/ 38 w 86"/>
                  <a:gd name="T11" fmla="*/ 22 h 43"/>
                  <a:gd name="T12" fmla="*/ 9 w 86"/>
                  <a:gd name="T13" fmla="*/ 16 h 43"/>
                  <a:gd name="T14" fmla="*/ 5 w 86"/>
                  <a:gd name="T15" fmla="*/ 4 h 43"/>
                  <a:gd name="T16" fmla="*/ 13 w 86"/>
                  <a:gd name="T17"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43">
                    <a:moveTo>
                      <a:pt x="13" y="5"/>
                    </a:moveTo>
                    <a:cubicBezTo>
                      <a:pt x="37" y="11"/>
                      <a:pt x="62" y="12"/>
                      <a:pt x="85" y="0"/>
                    </a:cubicBezTo>
                    <a:cubicBezTo>
                      <a:pt x="86" y="7"/>
                      <a:pt x="80" y="11"/>
                      <a:pt x="76" y="16"/>
                    </a:cubicBezTo>
                    <a:cubicBezTo>
                      <a:pt x="70" y="27"/>
                      <a:pt x="56" y="28"/>
                      <a:pt x="47" y="37"/>
                    </a:cubicBezTo>
                    <a:cubicBezTo>
                      <a:pt x="36" y="43"/>
                      <a:pt x="32" y="33"/>
                      <a:pt x="25" y="28"/>
                    </a:cubicBezTo>
                    <a:cubicBezTo>
                      <a:pt x="28" y="24"/>
                      <a:pt x="33" y="23"/>
                      <a:pt x="38" y="22"/>
                    </a:cubicBezTo>
                    <a:cubicBezTo>
                      <a:pt x="28" y="20"/>
                      <a:pt x="18" y="21"/>
                      <a:pt x="9" y="16"/>
                    </a:cubicBezTo>
                    <a:cubicBezTo>
                      <a:pt x="9" y="12"/>
                      <a:pt x="0" y="10"/>
                      <a:pt x="5" y="4"/>
                    </a:cubicBezTo>
                    <a:cubicBezTo>
                      <a:pt x="8" y="4"/>
                      <a:pt x="10" y="5"/>
                      <a:pt x="13" y="5"/>
                    </a:cubicBezTo>
                    <a:close/>
                  </a:path>
                </a:pathLst>
              </a:custGeom>
              <a:solidFill>
                <a:srgbClr val="EFC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38" name="Freeform 150"/>
              <p:cNvSpPr/>
              <p:nvPr/>
            </p:nvSpPr>
            <p:spPr bwMode="auto">
              <a:xfrm>
                <a:off x="8493126" y="3246437"/>
                <a:ext cx="255588" cy="255588"/>
              </a:xfrm>
              <a:custGeom>
                <a:avLst/>
                <a:gdLst>
                  <a:gd name="T0" fmla="*/ 6 w 68"/>
                  <a:gd name="T1" fmla="*/ 32 h 68"/>
                  <a:gd name="T2" fmla="*/ 43 w 68"/>
                  <a:gd name="T3" fmla="*/ 0 h 68"/>
                  <a:gd name="T4" fmla="*/ 31 w 68"/>
                  <a:gd name="T5" fmla="*/ 68 h 68"/>
                  <a:gd name="T6" fmla="*/ 30 w 68"/>
                  <a:gd name="T7" fmla="*/ 63 h 68"/>
                  <a:gd name="T8" fmla="*/ 27 w 68"/>
                  <a:gd name="T9" fmla="*/ 52 h 68"/>
                  <a:gd name="T10" fmla="*/ 19 w 68"/>
                  <a:gd name="T11" fmla="*/ 59 h 68"/>
                  <a:gd name="T12" fmla="*/ 15 w 68"/>
                  <a:gd name="T13" fmla="*/ 65 h 68"/>
                  <a:gd name="T14" fmla="*/ 6 w 68"/>
                  <a:gd name="T15" fmla="*/ 32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68">
                    <a:moveTo>
                      <a:pt x="6" y="32"/>
                    </a:moveTo>
                    <a:cubicBezTo>
                      <a:pt x="16" y="19"/>
                      <a:pt x="22" y="0"/>
                      <a:pt x="43" y="0"/>
                    </a:cubicBezTo>
                    <a:cubicBezTo>
                      <a:pt x="68" y="22"/>
                      <a:pt x="62" y="53"/>
                      <a:pt x="31" y="68"/>
                    </a:cubicBezTo>
                    <a:cubicBezTo>
                      <a:pt x="30" y="67"/>
                      <a:pt x="30" y="65"/>
                      <a:pt x="30" y="63"/>
                    </a:cubicBezTo>
                    <a:cubicBezTo>
                      <a:pt x="30" y="59"/>
                      <a:pt x="34" y="53"/>
                      <a:pt x="27" y="52"/>
                    </a:cubicBezTo>
                    <a:cubicBezTo>
                      <a:pt x="22" y="51"/>
                      <a:pt x="21" y="56"/>
                      <a:pt x="19" y="59"/>
                    </a:cubicBezTo>
                    <a:cubicBezTo>
                      <a:pt x="18" y="61"/>
                      <a:pt x="17" y="64"/>
                      <a:pt x="15" y="65"/>
                    </a:cubicBezTo>
                    <a:cubicBezTo>
                      <a:pt x="10" y="55"/>
                      <a:pt x="0" y="46"/>
                      <a:pt x="6" y="32"/>
                    </a:cubicBezTo>
                    <a:close/>
                  </a:path>
                </a:pathLst>
              </a:custGeom>
              <a:solidFill>
                <a:srgbClr val="A54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39" name="Freeform 151"/>
              <p:cNvSpPr/>
              <p:nvPr/>
            </p:nvSpPr>
            <p:spPr bwMode="auto">
              <a:xfrm>
                <a:off x="8302626" y="3200400"/>
                <a:ext cx="258763" cy="147638"/>
              </a:xfrm>
              <a:custGeom>
                <a:avLst/>
                <a:gdLst>
                  <a:gd name="T0" fmla="*/ 66 w 69"/>
                  <a:gd name="T1" fmla="*/ 4 h 39"/>
                  <a:gd name="T2" fmla="*/ 49 w 69"/>
                  <a:gd name="T3" fmla="*/ 39 h 39"/>
                  <a:gd name="T4" fmla="*/ 0 w 69"/>
                  <a:gd name="T5" fmla="*/ 5 h 39"/>
                  <a:gd name="T6" fmla="*/ 51 w 69"/>
                  <a:gd name="T7" fmla="*/ 2 h 39"/>
                  <a:gd name="T8" fmla="*/ 66 w 69"/>
                  <a:gd name="T9" fmla="*/ 4 h 39"/>
                </a:gdLst>
                <a:ahLst/>
                <a:cxnLst>
                  <a:cxn ang="0">
                    <a:pos x="T0" y="T1"/>
                  </a:cxn>
                  <a:cxn ang="0">
                    <a:pos x="T2" y="T3"/>
                  </a:cxn>
                  <a:cxn ang="0">
                    <a:pos x="T4" y="T5"/>
                  </a:cxn>
                  <a:cxn ang="0">
                    <a:pos x="T6" y="T7"/>
                  </a:cxn>
                  <a:cxn ang="0">
                    <a:pos x="T8" y="T9"/>
                  </a:cxn>
                </a:cxnLst>
                <a:rect l="0" t="0" r="r" b="b"/>
                <a:pathLst>
                  <a:path w="69" h="39">
                    <a:moveTo>
                      <a:pt x="66" y="4"/>
                    </a:moveTo>
                    <a:cubicBezTo>
                      <a:pt x="69" y="20"/>
                      <a:pt x="53" y="26"/>
                      <a:pt x="49" y="39"/>
                    </a:cubicBezTo>
                    <a:cubicBezTo>
                      <a:pt x="33" y="37"/>
                      <a:pt x="27" y="32"/>
                      <a:pt x="0" y="5"/>
                    </a:cubicBezTo>
                    <a:cubicBezTo>
                      <a:pt x="18" y="9"/>
                      <a:pt x="35" y="10"/>
                      <a:pt x="51" y="2"/>
                    </a:cubicBezTo>
                    <a:cubicBezTo>
                      <a:pt x="57" y="0"/>
                      <a:pt x="61" y="3"/>
                      <a:pt x="66" y="4"/>
                    </a:cubicBezTo>
                    <a:close/>
                  </a:path>
                </a:pathLst>
              </a:custGeom>
              <a:solidFill>
                <a:srgbClr val="8F44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40" name="Freeform 152"/>
              <p:cNvSpPr/>
              <p:nvPr/>
            </p:nvSpPr>
            <p:spPr bwMode="auto">
              <a:xfrm>
                <a:off x="8102601" y="3249612"/>
                <a:ext cx="236538" cy="255588"/>
              </a:xfrm>
              <a:custGeom>
                <a:avLst/>
                <a:gdLst>
                  <a:gd name="T0" fmla="*/ 47 w 63"/>
                  <a:gd name="T1" fmla="*/ 68 h 68"/>
                  <a:gd name="T2" fmla="*/ 12 w 63"/>
                  <a:gd name="T3" fmla="*/ 42 h 68"/>
                  <a:gd name="T4" fmla="*/ 15 w 63"/>
                  <a:gd name="T5" fmla="*/ 38 h 68"/>
                  <a:gd name="T6" fmla="*/ 40 w 63"/>
                  <a:gd name="T7" fmla="*/ 41 h 68"/>
                  <a:gd name="T8" fmla="*/ 22 w 63"/>
                  <a:gd name="T9" fmla="*/ 21 h 68"/>
                  <a:gd name="T10" fmla="*/ 0 w 63"/>
                  <a:gd name="T11" fmla="*/ 0 h 68"/>
                  <a:gd name="T12" fmla="*/ 63 w 63"/>
                  <a:gd name="T13" fmla="*/ 27 h 68"/>
                  <a:gd name="T14" fmla="*/ 47 w 63"/>
                  <a:gd name="T15" fmla="*/ 6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68">
                    <a:moveTo>
                      <a:pt x="47" y="68"/>
                    </a:moveTo>
                    <a:cubicBezTo>
                      <a:pt x="35" y="59"/>
                      <a:pt x="24" y="51"/>
                      <a:pt x="12" y="42"/>
                    </a:cubicBezTo>
                    <a:cubicBezTo>
                      <a:pt x="14" y="40"/>
                      <a:pt x="14" y="38"/>
                      <a:pt x="15" y="38"/>
                    </a:cubicBezTo>
                    <a:cubicBezTo>
                      <a:pt x="24" y="38"/>
                      <a:pt x="36" y="49"/>
                      <a:pt x="40" y="41"/>
                    </a:cubicBezTo>
                    <a:cubicBezTo>
                      <a:pt x="45" y="29"/>
                      <a:pt x="28" y="28"/>
                      <a:pt x="22" y="21"/>
                    </a:cubicBezTo>
                    <a:cubicBezTo>
                      <a:pt x="16" y="14"/>
                      <a:pt x="5" y="12"/>
                      <a:pt x="0" y="0"/>
                    </a:cubicBezTo>
                    <a:cubicBezTo>
                      <a:pt x="22" y="10"/>
                      <a:pt x="43" y="18"/>
                      <a:pt x="63" y="27"/>
                    </a:cubicBezTo>
                    <a:cubicBezTo>
                      <a:pt x="50" y="38"/>
                      <a:pt x="56" y="56"/>
                      <a:pt x="47" y="68"/>
                    </a:cubicBezTo>
                    <a:close/>
                  </a:path>
                </a:pathLst>
              </a:custGeom>
              <a:solidFill>
                <a:srgbClr val="AB55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41" name="Freeform 153"/>
              <p:cNvSpPr/>
              <p:nvPr/>
            </p:nvSpPr>
            <p:spPr bwMode="auto">
              <a:xfrm>
                <a:off x="8275638" y="3351212"/>
                <a:ext cx="153988" cy="203200"/>
              </a:xfrm>
              <a:custGeom>
                <a:avLst/>
                <a:gdLst>
                  <a:gd name="T0" fmla="*/ 1 w 41"/>
                  <a:gd name="T1" fmla="*/ 41 h 54"/>
                  <a:gd name="T2" fmla="*/ 1 w 41"/>
                  <a:gd name="T3" fmla="*/ 19 h 54"/>
                  <a:gd name="T4" fmla="*/ 17 w 41"/>
                  <a:gd name="T5" fmla="*/ 0 h 54"/>
                  <a:gd name="T6" fmla="*/ 41 w 41"/>
                  <a:gd name="T7" fmla="*/ 12 h 54"/>
                  <a:gd name="T8" fmla="*/ 18 w 41"/>
                  <a:gd name="T9" fmla="*/ 44 h 54"/>
                  <a:gd name="T10" fmla="*/ 1 w 41"/>
                  <a:gd name="T11" fmla="*/ 45 h 54"/>
                  <a:gd name="T12" fmla="*/ 1 w 41"/>
                  <a:gd name="T13" fmla="*/ 41 h 54"/>
                </a:gdLst>
                <a:ahLst/>
                <a:cxnLst>
                  <a:cxn ang="0">
                    <a:pos x="T0" y="T1"/>
                  </a:cxn>
                  <a:cxn ang="0">
                    <a:pos x="T2" y="T3"/>
                  </a:cxn>
                  <a:cxn ang="0">
                    <a:pos x="T4" y="T5"/>
                  </a:cxn>
                  <a:cxn ang="0">
                    <a:pos x="T6" y="T7"/>
                  </a:cxn>
                  <a:cxn ang="0">
                    <a:pos x="T8" y="T9"/>
                  </a:cxn>
                  <a:cxn ang="0">
                    <a:pos x="T10" y="T11"/>
                  </a:cxn>
                  <a:cxn ang="0">
                    <a:pos x="T12" y="T13"/>
                  </a:cxn>
                </a:cxnLst>
                <a:rect l="0" t="0" r="r" b="b"/>
                <a:pathLst>
                  <a:path w="41" h="54">
                    <a:moveTo>
                      <a:pt x="1" y="41"/>
                    </a:moveTo>
                    <a:cubicBezTo>
                      <a:pt x="1" y="34"/>
                      <a:pt x="2" y="27"/>
                      <a:pt x="1" y="19"/>
                    </a:cubicBezTo>
                    <a:cubicBezTo>
                      <a:pt x="0" y="7"/>
                      <a:pt x="6" y="2"/>
                      <a:pt x="17" y="0"/>
                    </a:cubicBezTo>
                    <a:cubicBezTo>
                      <a:pt x="24" y="6"/>
                      <a:pt x="36" y="3"/>
                      <a:pt x="41" y="12"/>
                    </a:cubicBezTo>
                    <a:cubicBezTo>
                      <a:pt x="35" y="24"/>
                      <a:pt x="24" y="32"/>
                      <a:pt x="18" y="44"/>
                    </a:cubicBezTo>
                    <a:cubicBezTo>
                      <a:pt x="15" y="51"/>
                      <a:pt x="7" y="54"/>
                      <a:pt x="1" y="45"/>
                    </a:cubicBezTo>
                    <a:cubicBezTo>
                      <a:pt x="2" y="43"/>
                      <a:pt x="1" y="42"/>
                      <a:pt x="1" y="41"/>
                    </a:cubicBezTo>
                    <a:close/>
                  </a:path>
                </a:pathLst>
              </a:custGeom>
              <a:solidFill>
                <a:srgbClr val="863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42" name="Freeform 154"/>
              <p:cNvSpPr/>
              <p:nvPr/>
            </p:nvSpPr>
            <p:spPr bwMode="auto">
              <a:xfrm>
                <a:off x="8245476" y="3397250"/>
                <a:ext cx="214313" cy="244475"/>
              </a:xfrm>
              <a:custGeom>
                <a:avLst/>
                <a:gdLst>
                  <a:gd name="T0" fmla="*/ 9 w 57"/>
                  <a:gd name="T1" fmla="*/ 33 h 65"/>
                  <a:gd name="T2" fmla="*/ 24 w 57"/>
                  <a:gd name="T3" fmla="*/ 27 h 65"/>
                  <a:gd name="T4" fmla="*/ 49 w 57"/>
                  <a:gd name="T5" fmla="*/ 0 h 65"/>
                  <a:gd name="T6" fmla="*/ 57 w 57"/>
                  <a:gd name="T7" fmla="*/ 4 h 65"/>
                  <a:gd name="T8" fmla="*/ 41 w 57"/>
                  <a:gd name="T9" fmla="*/ 28 h 65"/>
                  <a:gd name="T10" fmla="*/ 26 w 57"/>
                  <a:gd name="T11" fmla="*/ 52 h 65"/>
                  <a:gd name="T12" fmla="*/ 25 w 57"/>
                  <a:gd name="T13" fmla="*/ 65 h 65"/>
                  <a:gd name="T14" fmla="*/ 0 w 57"/>
                  <a:gd name="T15" fmla="*/ 53 h 65"/>
                  <a:gd name="T16" fmla="*/ 9 w 57"/>
                  <a:gd name="T17"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65">
                    <a:moveTo>
                      <a:pt x="9" y="33"/>
                    </a:moveTo>
                    <a:cubicBezTo>
                      <a:pt x="17" y="38"/>
                      <a:pt x="22" y="34"/>
                      <a:pt x="24" y="27"/>
                    </a:cubicBezTo>
                    <a:cubicBezTo>
                      <a:pt x="28" y="14"/>
                      <a:pt x="38" y="7"/>
                      <a:pt x="49" y="0"/>
                    </a:cubicBezTo>
                    <a:cubicBezTo>
                      <a:pt x="51" y="1"/>
                      <a:pt x="54" y="3"/>
                      <a:pt x="57" y="4"/>
                    </a:cubicBezTo>
                    <a:cubicBezTo>
                      <a:pt x="56" y="14"/>
                      <a:pt x="48" y="21"/>
                      <a:pt x="41" y="28"/>
                    </a:cubicBezTo>
                    <a:cubicBezTo>
                      <a:pt x="35" y="35"/>
                      <a:pt x="33" y="45"/>
                      <a:pt x="26" y="52"/>
                    </a:cubicBezTo>
                    <a:cubicBezTo>
                      <a:pt x="25" y="56"/>
                      <a:pt x="25" y="61"/>
                      <a:pt x="25" y="65"/>
                    </a:cubicBezTo>
                    <a:cubicBezTo>
                      <a:pt x="15" y="65"/>
                      <a:pt x="7" y="61"/>
                      <a:pt x="0" y="53"/>
                    </a:cubicBezTo>
                    <a:cubicBezTo>
                      <a:pt x="7" y="48"/>
                      <a:pt x="9" y="41"/>
                      <a:pt x="9" y="33"/>
                    </a:cubicBezTo>
                    <a:close/>
                  </a:path>
                </a:pathLst>
              </a:custGeom>
              <a:solidFill>
                <a:srgbClr val="C19B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43" name="Freeform 155"/>
              <p:cNvSpPr/>
              <p:nvPr/>
            </p:nvSpPr>
            <p:spPr bwMode="auto">
              <a:xfrm>
                <a:off x="8388351" y="3411537"/>
                <a:ext cx="158750" cy="188913"/>
              </a:xfrm>
              <a:custGeom>
                <a:avLst/>
                <a:gdLst>
                  <a:gd name="T0" fmla="*/ 0 w 42"/>
                  <a:gd name="T1" fmla="*/ 21 h 50"/>
                  <a:gd name="T2" fmla="*/ 19 w 42"/>
                  <a:gd name="T3" fmla="*/ 0 h 50"/>
                  <a:gd name="T4" fmla="*/ 35 w 42"/>
                  <a:gd name="T5" fmla="*/ 48 h 50"/>
                  <a:gd name="T6" fmla="*/ 0 w 42"/>
                  <a:gd name="T7" fmla="*/ 21 h 50"/>
                </a:gdLst>
                <a:ahLst/>
                <a:cxnLst>
                  <a:cxn ang="0">
                    <a:pos x="T0" y="T1"/>
                  </a:cxn>
                  <a:cxn ang="0">
                    <a:pos x="T2" y="T3"/>
                  </a:cxn>
                  <a:cxn ang="0">
                    <a:pos x="T4" y="T5"/>
                  </a:cxn>
                  <a:cxn ang="0">
                    <a:pos x="T6" y="T7"/>
                  </a:cxn>
                </a:cxnLst>
                <a:rect l="0" t="0" r="r" b="b"/>
                <a:pathLst>
                  <a:path w="42" h="50">
                    <a:moveTo>
                      <a:pt x="0" y="21"/>
                    </a:moveTo>
                    <a:cubicBezTo>
                      <a:pt x="6" y="14"/>
                      <a:pt x="13" y="7"/>
                      <a:pt x="19" y="0"/>
                    </a:cubicBezTo>
                    <a:cubicBezTo>
                      <a:pt x="25" y="16"/>
                      <a:pt x="42" y="28"/>
                      <a:pt x="35" y="48"/>
                    </a:cubicBezTo>
                    <a:cubicBezTo>
                      <a:pt x="15" y="50"/>
                      <a:pt x="6" y="44"/>
                      <a:pt x="0" y="21"/>
                    </a:cubicBezTo>
                    <a:close/>
                  </a:path>
                </a:pathLst>
              </a:custGeom>
              <a:solidFill>
                <a:srgbClr val="9C4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44" name="Freeform 156"/>
              <p:cNvSpPr/>
              <p:nvPr/>
            </p:nvSpPr>
            <p:spPr bwMode="auto">
              <a:xfrm>
                <a:off x="8335963" y="3490912"/>
                <a:ext cx="184150" cy="153988"/>
              </a:xfrm>
              <a:custGeom>
                <a:avLst/>
                <a:gdLst>
                  <a:gd name="T0" fmla="*/ 14 w 49"/>
                  <a:gd name="T1" fmla="*/ 0 h 41"/>
                  <a:gd name="T2" fmla="*/ 49 w 49"/>
                  <a:gd name="T3" fmla="*/ 27 h 41"/>
                  <a:gd name="T4" fmla="*/ 2 w 49"/>
                  <a:gd name="T5" fmla="*/ 27 h 41"/>
                  <a:gd name="T6" fmla="*/ 14 w 49"/>
                  <a:gd name="T7" fmla="*/ 0 h 41"/>
                </a:gdLst>
                <a:ahLst/>
                <a:cxnLst>
                  <a:cxn ang="0">
                    <a:pos x="T0" y="T1"/>
                  </a:cxn>
                  <a:cxn ang="0">
                    <a:pos x="T2" y="T3"/>
                  </a:cxn>
                  <a:cxn ang="0">
                    <a:pos x="T4" y="T5"/>
                  </a:cxn>
                  <a:cxn ang="0">
                    <a:pos x="T6" y="T7"/>
                  </a:cxn>
                </a:cxnLst>
                <a:rect l="0" t="0" r="r" b="b"/>
                <a:pathLst>
                  <a:path w="49" h="41">
                    <a:moveTo>
                      <a:pt x="14" y="0"/>
                    </a:moveTo>
                    <a:cubicBezTo>
                      <a:pt x="24" y="11"/>
                      <a:pt x="29" y="28"/>
                      <a:pt x="49" y="27"/>
                    </a:cubicBezTo>
                    <a:cubicBezTo>
                      <a:pt x="33" y="40"/>
                      <a:pt x="17" y="41"/>
                      <a:pt x="2" y="27"/>
                    </a:cubicBezTo>
                    <a:cubicBezTo>
                      <a:pt x="0" y="15"/>
                      <a:pt x="9" y="9"/>
                      <a:pt x="14" y="0"/>
                    </a:cubicBezTo>
                    <a:close/>
                  </a:path>
                </a:pathLst>
              </a:custGeom>
              <a:solidFill>
                <a:srgbClr val="AD54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45" name="Freeform 157"/>
              <p:cNvSpPr/>
              <p:nvPr/>
            </p:nvSpPr>
            <p:spPr bwMode="auto">
              <a:xfrm>
                <a:off x="8534401" y="3403600"/>
                <a:ext cx="117475" cy="125413"/>
              </a:xfrm>
              <a:custGeom>
                <a:avLst/>
                <a:gdLst>
                  <a:gd name="T0" fmla="*/ 4 w 31"/>
                  <a:gd name="T1" fmla="*/ 23 h 33"/>
                  <a:gd name="T2" fmla="*/ 11 w 31"/>
                  <a:gd name="T3" fmla="*/ 3 h 33"/>
                  <a:gd name="T4" fmla="*/ 26 w 31"/>
                  <a:gd name="T5" fmla="*/ 5 h 33"/>
                  <a:gd name="T6" fmla="*/ 20 w 31"/>
                  <a:gd name="T7" fmla="*/ 26 h 33"/>
                  <a:gd name="T8" fmla="*/ 4 w 31"/>
                  <a:gd name="T9" fmla="*/ 23 h 33"/>
                </a:gdLst>
                <a:ahLst/>
                <a:cxnLst>
                  <a:cxn ang="0">
                    <a:pos x="T0" y="T1"/>
                  </a:cxn>
                  <a:cxn ang="0">
                    <a:pos x="T2" y="T3"/>
                  </a:cxn>
                  <a:cxn ang="0">
                    <a:pos x="T4" y="T5"/>
                  </a:cxn>
                  <a:cxn ang="0">
                    <a:pos x="T6" y="T7"/>
                  </a:cxn>
                  <a:cxn ang="0">
                    <a:pos x="T8" y="T9"/>
                  </a:cxn>
                </a:cxnLst>
                <a:rect l="0" t="0" r="r" b="b"/>
                <a:pathLst>
                  <a:path w="31" h="33">
                    <a:moveTo>
                      <a:pt x="4" y="23"/>
                    </a:moveTo>
                    <a:cubicBezTo>
                      <a:pt x="6" y="16"/>
                      <a:pt x="0" y="6"/>
                      <a:pt x="11" y="3"/>
                    </a:cubicBezTo>
                    <a:cubicBezTo>
                      <a:pt x="16" y="2"/>
                      <a:pt x="23" y="0"/>
                      <a:pt x="26" y="5"/>
                    </a:cubicBezTo>
                    <a:cubicBezTo>
                      <a:pt x="31" y="13"/>
                      <a:pt x="22" y="19"/>
                      <a:pt x="20" y="26"/>
                    </a:cubicBezTo>
                    <a:cubicBezTo>
                      <a:pt x="13" y="32"/>
                      <a:pt x="7" y="33"/>
                      <a:pt x="4" y="23"/>
                    </a:cubicBezTo>
                    <a:close/>
                  </a:path>
                </a:pathLst>
              </a:custGeom>
              <a:solidFill>
                <a:srgbClr val="9034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46" name="Freeform 158"/>
              <p:cNvSpPr/>
              <p:nvPr/>
            </p:nvSpPr>
            <p:spPr bwMode="auto">
              <a:xfrm>
                <a:off x="7626351" y="3170237"/>
                <a:ext cx="469900" cy="430213"/>
              </a:xfrm>
              <a:custGeom>
                <a:avLst/>
                <a:gdLst>
                  <a:gd name="T0" fmla="*/ 74 w 125"/>
                  <a:gd name="T1" fmla="*/ 4 h 114"/>
                  <a:gd name="T2" fmla="*/ 75 w 125"/>
                  <a:gd name="T3" fmla="*/ 8 h 114"/>
                  <a:gd name="T4" fmla="*/ 102 w 125"/>
                  <a:gd name="T5" fmla="*/ 80 h 114"/>
                  <a:gd name="T6" fmla="*/ 114 w 125"/>
                  <a:gd name="T7" fmla="*/ 93 h 114"/>
                  <a:gd name="T8" fmla="*/ 121 w 125"/>
                  <a:gd name="T9" fmla="*/ 108 h 114"/>
                  <a:gd name="T10" fmla="*/ 105 w 125"/>
                  <a:gd name="T11" fmla="*/ 109 h 114"/>
                  <a:gd name="T12" fmla="*/ 87 w 125"/>
                  <a:gd name="T13" fmla="*/ 108 h 114"/>
                  <a:gd name="T14" fmla="*/ 23 w 125"/>
                  <a:gd name="T15" fmla="*/ 100 h 114"/>
                  <a:gd name="T16" fmla="*/ 13 w 125"/>
                  <a:gd name="T17" fmla="*/ 93 h 114"/>
                  <a:gd name="T18" fmla="*/ 0 w 125"/>
                  <a:gd name="T19" fmla="*/ 53 h 114"/>
                  <a:gd name="T20" fmla="*/ 1 w 125"/>
                  <a:gd name="T21" fmla="*/ 48 h 114"/>
                  <a:gd name="T22" fmla="*/ 24 w 125"/>
                  <a:gd name="T23" fmla="*/ 28 h 114"/>
                  <a:gd name="T24" fmla="*/ 37 w 125"/>
                  <a:gd name="T25" fmla="*/ 24 h 114"/>
                  <a:gd name="T26" fmla="*/ 39 w 125"/>
                  <a:gd name="T27" fmla="*/ 39 h 114"/>
                  <a:gd name="T28" fmla="*/ 34 w 125"/>
                  <a:gd name="T29" fmla="*/ 57 h 114"/>
                  <a:gd name="T30" fmla="*/ 47 w 125"/>
                  <a:gd name="T31" fmla="*/ 12 h 114"/>
                  <a:gd name="T32" fmla="*/ 74 w 125"/>
                  <a:gd name="T33"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5" h="114">
                    <a:moveTo>
                      <a:pt x="74" y="4"/>
                    </a:moveTo>
                    <a:cubicBezTo>
                      <a:pt x="74" y="6"/>
                      <a:pt x="75" y="7"/>
                      <a:pt x="75" y="8"/>
                    </a:cubicBezTo>
                    <a:cubicBezTo>
                      <a:pt x="70" y="37"/>
                      <a:pt x="82" y="60"/>
                      <a:pt x="102" y="80"/>
                    </a:cubicBezTo>
                    <a:cubicBezTo>
                      <a:pt x="105" y="85"/>
                      <a:pt x="113" y="86"/>
                      <a:pt x="114" y="93"/>
                    </a:cubicBezTo>
                    <a:cubicBezTo>
                      <a:pt x="116" y="98"/>
                      <a:pt x="125" y="101"/>
                      <a:pt x="121" y="108"/>
                    </a:cubicBezTo>
                    <a:cubicBezTo>
                      <a:pt x="118" y="114"/>
                      <a:pt x="110" y="110"/>
                      <a:pt x="105" y="109"/>
                    </a:cubicBezTo>
                    <a:cubicBezTo>
                      <a:pt x="99" y="107"/>
                      <a:pt x="94" y="107"/>
                      <a:pt x="87" y="108"/>
                    </a:cubicBezTo>
                    <a:cubicBezTo>
                      <a:pt x="65" y="111"/>
                      <a:pt x="44" y="111"/>
                      <a:pt x="23" y="100"/>
                    </a:cubicBezTo>
                    <a:cubicBezTo>
                      <a:pt x="19" y="99"/>
                      <a:pt x="16" y="96"/>
                      <a:pt x="13" y="93"/>
                    </a:cubicBezTo>
                    <a:cubicBezTo>
                      <a:pt x="9" y="80"/>
                      <a:pt x="5" y="67"/>
                      <a:pt x="0" y="53"/>
                    </a:cubicBezTo>
                    <a:cubicBezTo>
                      <a:pt x="0" y="51"/>
                      <a:pt x="1" y="49"/>
                      <a:pt x="1" y="48"/>
                    </a:cubicBezTo>
                    <a:cubicBezTo>
                      <a:pt x="8" y="40"/>
                      <a:pt x="17" y="36"/>
                      <a:pt x="24" y="28"/>
                    </a:cubicBezTo>
                    <a:cubicBezTo>
                      <a:pt x="27" y="24"/>
                      <a:pt x="32" y="20"/>
                      <a:pt x="37" y="24"/>
                    </a:cubicBezTo>
                    <a:cubicBezTo>
                      <a:pt x="43" y="28"/>
                      <a:pt x="40" y="34"/>
                      <a:pt x="39" y="39"/>
                    </a:cubicBezTo>
                    <a:cubicBezTo>
                      <a:pt x="37" y="44"/>
                      <a:pt x="33" y="48"/>
                      <a:pt x="34" y="57"/>
                    </a:cubicBezTo>
                    <a:cubicBezTo>
                      <a:pt x="45" y="42"/>
                      <a:pt x="39" y="25"/>
                      <a:pt x="47" y="12"/>
                    </a:cubicBezTo>
                    <a:cubicBezTo>
                      <a:pt x="54" y="3"/>
                      <a:pt x="63" y="0"/>
                      <a:pt x="74" y="4"/>
                    </a:cubicBezTo>
                    <a:close/>
                  </a:path>
                </a:pathLst>
              </a:custGeom>
              <a:solidFill>
                <a:srgbClr val="D98F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47" name="Freeform 159"/>
              <p:cNvSpPr/>
              <p:nvPr/>
            </p:nvSpPr>
            <p:spPr bwMode="auto">
              <a:xfrm>
                <a:off x="7610476" y="3513137"/>
                <a:ext cx="598488" cy="230188"/>
              </a:xfrm>
              <a:custGeom>
                <a:avLst/>
                <a:gdLst>
                  <a:gd name="T0" fmla="*/ 26 w 159"/>
                  <a:gd name="T1" fmla="*/ 4 h 61"/>
                  <a:gd name="T2" fmla="*/ 124 w 159"/>
                  <a:gd name="T3" fmla="*/ 16 h 61"/>
                  <a:gd name="T4" fmla="*/ 118 w 159"/>
                  <a:gd name="T5" fmla="*/ 2 h 61"/>
                  <a:gd name="T6" fmla="*/ 158 w 159"/>
                  <a:gd name="T7" fmla="*/ 37 h 61"/>
                  <a:gd name="T8" fmla="*/ 154 w 159"/>
                  <a:gd name="T9" fmla="*/ 57 h 61"/>
                  <a:gd name="T10" fmla="*/ 144 w 159"/>
                  <a:gd name="T11" fmla="*/ 52 h 61"/>
                  <a:gd name="T12" fmla="*/ 107 w 159"/>
                  <a:gd name="T13" fmla="*/ 27 h 61"/>
                  <a:gd name="T14" fmla="*/ 14 w 159"/>
                  <a:gd name="T15" fmla="*/ 18 h 61"/>
                  <a:gd name="T16" fmla="*/ 1 w 159"/>
                  <a:gd name="T17" fmla="*/ 11 h 61"/>
                  <a:gd name="T18" fmla="*/ 5 w 159"/>
                  <a:gd name="T19" fmla="*/ 3 h 61"/>
                  <a:gd name="T20" fmla="*/ 26 w 159"/>
                  <a:gd name="T21" fmla="*/ 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61">
                    <a:moveTo>
                      <a:pt x="26" y="4"/>
                    </a:moveTo>
                    <a:cubicBezTo>
                      <a:pt x="57" y="21"/>
                      <a:pt x="91" y="6"/>
                      <a:pt x="124" y="16"/>
                    </a:cubicBezTo>
                    <a:cubicBezTo>
                      <a:pt x="122" y="11"/>
                      <a:pt x="120" y="6"/>
                      <a:pt x="118" y="2"/>
                    </a:cubicBezTo>
                    <a:cubicBezTo>
                      <a:pt x="133" y="11"/>
                      <a:pt x="146" y="23"/>
                      <a:pt x="158" y="37"/>
                    </a:cubicBezTo>
                    <a:cubicBezTo>
                      <a:pt x="159" y="44"/>
                      <a:pt x="157" y="51"/>
                      <a:pt x="154" y="57"/>
                    </a:cubicBezTo>
                    <a:cubicBezTo>
                      <a:pt x="148" y="61"/>
                      <a:pt x="145" y="58"/>
                      <a:pt x="144" y="52"/>
                    </a:cubicBezTo>
                    <a:cubicBezTo>
                      <a:pt x="140" y="31"/>
                      <a:pt x="125" y="26"/>
                      <a:pt x="107" y="27"/>
                    </a:cubicBezTo>
                    <a:cubicBezTo>
                      <a:pt x="75" y="30"/>
                      <a:pt x="45" y="22"/>
                      <a:pt x="14" y="18"/>
                    </a:cubicBezTo>
                    <a:cubicBezTo>
                      <a:pt x="9" y="18"/>
                      <a:pt x="3" y="17"/>
                      <a:pt x="1" y="11"/>
                    </a:cubicBezTo>
                    <a:cubicBezTo>
                      <a:pt x="0" y="7"/>
                      <a:pt x="2" y="4"/>
                      <a:pt x="5" y="3"/>
                    </a:cubicBezTo>
                    <a:cubicBezTo>
                      <a:pt x="12" y="0"/>
                      <a:pt x="19" y="4"/>
                      <a:pt x="26" y="4"/>
                    </a:cubicBezTo>
                    <a:close/>
                  </a:path>
                </a:pathLst>
              </a:custGeom>
              <a:solidFill>
                <a:srgbClr val="A35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48" name="Freeform 160"/>
              <p:cNvSpPr/>
              <p:nvPr/>
            </p:nvSpPr>
            <p:spPr bwMode="auto">
              <a:xfrm>
                <a:off x="7870826" y="3200400"/>
                <a:ext cx="138113" cy="271463"/>
              </a:xfrm>
              <a:custGeom>
                <a:avLst/>
                <a:gdLst>
                  <a:gd name="T0" fmla="*/ 37 w 37"/>
                  <a:gd name="T1" fmla="*/ 72 h 72"/>
                  <a:gd name="T2" fmla="*/ 10 w 37"/>
                  <a:gd name="T3" fmla="*/ 0 h 72"/>
                  <a:gd name="T4" fmla="*/ 12 w 37"/>
                  <a:gd name="T5" fmla="*/ 0 h 72"/>
                  <a:gd name="T6" fmla="*/ 37 w 37"/>
                  <a:gd name="T7" fmla="*/ 72 h 72"/>
                </a:gdLst>
                <a:ahLst/>
                <a:cxnLst>
                  <a:cxn ang="0">
                    <a:pos x="T0" y="T1"/>
                  </a:cxn>
                  <a:cxn ang="0">
                    <a:pos x="T2" y="T3"/>
                  </a:cxn>
                  <a:cxn ang="0">
                    <a:pos x="T4" y="T5"/>
                  </a:cxn>
                  <a:cxn ang="0">
                    <a:pos x="T6" y="T7"/>
                  </a:cxn>
                </a:cxnLst>
                <a:rect l="0" t="0" r="r" b="b"/>
                <a:pathLst>
                  <a:path w="37" h="72">
                    <a:moveTo>
                      <a:pt x="37" y="72"/>
                    </a:moveTo>
                    <a:cubicBezTo>
                      <a:pt x="9" y="50"/>
                      <a:pt x="0" y="28"/>
                      <a:pt x="10" y="0"/>
                    </a:cubicBezTo>
                    <a:cubicBezTo>
                      <a:pt x="11" y="0"/>
                      <a:pt x="12" y="0"/>
                      <a:pt x="12" y="0"/>
                    </a:cubicBezTo>
                    <a:cubicBezTo>
                      <a:pt x="8" y="28"/>
                      <a:pt x="23" y="50"/>
                      <a:pt x="37" y="72"/>
                    </a:cubicBezTo>
                    <a:close/>
                  </a:path>
                </a:pathLst>
              </a:custGeom>
              <a:solidFill>
                <a:srgbClr val="A66E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49" name="Freeform 161"/>
              <p:cNvSpPr/>
              <p:nvPr/>
            </p:nvSpPr>
            <p:spPr bwMode="auto">
              <a:xfrm>
                <a:off x="7524751" y="3117850"/>
                <a:ext cx="382588" cy="293688"/>
              </a:xfrm>
              <a:custGeom>
                <a:avLst/>
                <a:gdLst>
                  <a:gd name="T0" fmla="*/ 29 w 102"/>
                  <a:gd name="T1" fmla="*/ 62 h 78"/>
                  <a:gd name="T2" fmla="*/ 29 w 102"/>
                  <a:gd name="T3" fmla="*/ 66 h 78"/>
                  <a:gd name="T4" fmla="*/ 0 w 102"/>
                  <a:gd name="T5" fmla="*/ 69 h 78"/>
                  <a:gd name="T6" fmla="*/ 37 w 102"/>
                  <a:gd name="T7" fmla="*/ 31 h 78"/>
                  <a:gd name="T8" fmla="*/ 81 w 102"/>
                  <a:gd name="T9" fmla="*/ 9 h 78"/>
                  <a:gd name="T10" fmla="*/ 101 w 102"/>
                  <a:gd name="T11" fmla="*/ 18 h 78"/>
                  <a:gd name="T12" fmla="*/ 77 w 102"/>
                  <a:gd name="T13" fmla="*/ 27 h 78"/>
                  <a:gd name="T14" fmla="*/ 51 w 102"/>
                  <a:gd name="T15" fmla="*/ 39 h 78"/>
                  <a:gd name="T16" fmla="*/ 29 w 102"/>
                  <a:gd name="T17" fmla="*/ 6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78">
                    <a:moveTo>
                      <a:pt x="29" y="62"/>
                    </a:moveTo>
                    <a:cubicBezTo>
                      <a:pt x="29" y="64"/>
                      <a:pt x="29" y="65"/>
                      <a:pt x="29" y="66"/>
                    </a:cubicBezTo>
                    <a:cubicBezTo>
                      <a:pt x="20" y="78"/>
                      <a:pt x="10" y="70"/>
                      <a:pt x="0" y="69"/>
                    </a:cubicBezTo>
                    <a:cubicBezTo>
                      <a:pt x="5" y="49"/>
                      <a:pt x="17" y="36"/>
                      <a:pt x="37" y="31"/>
                    </a:cubicBezTo>
                    <a:cubicBezTo>
                      <a:pt x="52" y="23"/>
                      <a:pt x="66" y="15"/>
                      <a:pt x="81" y="9"/>
                    </a:cubicBezTo>
                    <a:cubicBezTo>
                      <a:pt x="89" y="6"/>
                      <a:pt x="102" y="0"/>
                      <a:pt x="101" y="18"/>
                    </a:cubicBezTo>
                    <a:cubicBezTo>
                      <a:pt x="92" y="20"/>
                      <a:pt x="84" y="21"/>
                      <a:pt x="77" y="27"/>
                    </a:cubicBezTo>
                    <a:cubicBezTo>
                      <a:pt x="68" y="32"/>
                      <a:pt x="59" y="35"/>
                      <a:pt x="51" y="39"/>
                    </a:cubicBezTo>
                    <a:cubicBezTo>
                      <a:pt x="40" y="45"/>
                      <a:pt x="33" y="52"/>
                      <a:pt x="29" y="62"/>
                    </a:cubicBezTo>
                    <a:close/>
                  </a:path>
                </a:pathLst>
              </a:custGeom>
              <a:solidFill>
                <a:srgbClr val="DC98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50" name="Freeform 162"/>
              <p:cNvSpPr/>
              <p:nvPr/>
            </p:nvSpPr>
            <p:spPr bwMode="auto">
              <a:xfrm>
                <a:off x="7472363" y="3219450"/>
                <a:ext cx="190500" cy="214313"/>
              </a:xfrm>
              <a:custGeom>
                <a:avLst/>
                <a:gdLst>
                  <a:gd name="T0" fmla="*/ 51 w 51"/>
                  <a:gd name="T1" fmla="*/ 4 h 57"/>
                  <a:gd name="T2" fmla="*/ 14 w 51"/>
                  <a:gd name="T3" fmla="*/ 43 h 57"/>
                  <a:gd name="T4" fmla="*/ 13 w 51"/>
                  <a:gd name="T5" fmla="*/ 50 h 57"/>
                  <a:gd name="T6" fmla="*/ 4 w 51"/>
                  <a:gd name="T7" fmla="*/ 57 h 57"/>
                  <a:gd name="T8" fmla="*/ 0 w 51"/>
                  <a:gd name="T9" fmla="*/ 56 h 57"/>
                  <a:gd name="T10" fmla="*/ 8 w 51"/>
                  <a:gd name="T11" fmla="*/ 36 h 57"/>
                  <a:gd name="T12" fmla="*/ 23 w 51"/>
                  <a:gd name="T13" fmla="*/ 15 h 57"/>
                  <a:gd name="T14" fmla="*/ 43 w 51"/>
                  <a:gd name="T15" fmla="*/ 0 h 57"/>
                  <a:gd name="T16" fmla="*/ 51 w 51"/>
                  <a:gd name="T17" fmla="*/ 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7">
                    <a:moveTo>
                      <a:pt x="51" y="4"/>
                    </a:moveTo>
                    <a:cubicBezTo>
                      <a:pt x="35" y="13"/>
                      <a:pt x="22" y="25"/>
                      <a:pt x="14" y="43"/>
                    </a:cubicBezTo>
                    <a:cubicBezTo>
                      <a:pt x="15" y="45"/>
                      <a:pt x="14" y="48"/>
                      <a:pt x="13" y="50"/>
                    </a:cubicBezTo>
                    <a:cubicBezTo>
                      <a:pt x="10" y="53"/>
                      <a:pt x="8" y="56"/>
                      <a:pt x="4" y="57"/>
                    </a:cubicBezTo>
                    <a:cubicBezTo>
                      <a:pt x="2" y="57"/>
                      <a:pt x="1" y="57"/>
                      <a:pt x="0" y="56"/>
                    </a:cubicBezTo>
                    <a:cubicBezTo>
                      <a:pt x="2" y="49"/>
                      <a:pt x="5" y="42"/>
                      <a:pt x="8" y="36"/>
                    </a:cubicBezTo>
                    <a:cubicBezTo>
                      <a:pt x="13" y="29"/>
                      <a:pt x="18" y="22"/>
                      <a:pt x="23" y="15"/>
                    </a:cubicBezTo>
                    <a:cubicBezTo>
                      <a:pt x="30" y="10"/>
                      <a:pt x="37" y="5"/>
                      <a:pt x="43" y="0"/>
                    </a:cubicBezTo>
                    <a:cubicBezTo>
                      <a:pt x="45" y="3"/>
                      <a:pt x="48" y="3"/>
                      <a:pt x="51" y="4"/>
                    </a:cubicBezTo>
                    <a:close/>
                  </a:path>
                </a:pathLst>
              </a:custGeom>
              <a:solidFill>
                <a:srgbClr val="B074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51" name="Freeform 163"/>
              <p:cNvSpPr/>
              <p:nvPr/>
            </p:nvSpPr>
            <p:spPr bwMode="auto">
              <a:xfrm>
                <a:off x="7412038" y="3427412"/>
                <a:ext cx="503238" cy="868363"/>
              </a:xfrm>
              <a:custGeom>
                <a:avLst/>
                <a:gdLst>
                  <a:gd name="T0" fmla="*/ 16 w 134"/>
                  <a:gd name="T1" fmla="*/ 1 h 231"/>
                  <a:gd name="T2" fmla="*/ 20 w 134"/>
                  <a:gd name="T3" fmla="*/ 0 h 231"/>
                  <a:gd name="T4" fmla="*/ 36 w 134"/>
                  <a:gd name="T5" fmla="*/ 26 h 231"/>
                  <a:gd name="T6" fmla="*/ 30 w 134"/>
                  <a:gd name="T7" fmla="*/ 32 h 231"/>
                  <a:gd name="T8" fmla="*/ 17 w 134"/>
                  <a:gd name="T9" fmla="*/ 53 h 231"/>
                  <a:gd name="T10" fmla="*/ 17 w 134"/>
                  <a:gd name="T11" fmla="*/ 122 h 231"/>
                  <a:gd name="T12" fmla="*/ 35 w 134"/>
                  <a:gd name="T13" fmla="*/ 176 h 231"/>
                  <a:gd name="T14" fmla="*/ 90 w 134"/>
                  <a:gd name="T15" fmla="*/ 213 h 231"/>
                  <a:gd name="T16" fmla="*/ 130 w 134"/>
                  <a:gd name="T17" fmla="*/ 218 h 231"/>
                  <a:gd name="T18" fmla="*/ 129 w 134"/>
                  <a:gd name="T19" fmla="*/ 229 h 231"/>
                  <a:gd name="T20" fmla="*/ 119 w 134"/>
                  <a:gd name="T21" fmla="*/ 229 h 231"/>
                  <a:gd name="T22" fmla="*/ 71 w 134"/>
                  <a:gd name="T23" fmla="*/ 220 h 231"/>
                  <a:gd name="T24" fmla="*/ 1 w 134"/>
                  <a:gd name="T25" fmla="*/ 100 h 231"/>
                  <a:gd name="T26" fmla="*/ 16 w 134"/>
                  <a:gd name="T27" fmla="*/ 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231">
                    <a:moveTo>
                      <a:pt x="16" y="1"/>
                    </a:moveTo>
                    <a:cubicBezTo>
                      <a:pt x="17" y="1"/>
                      <a:pt x="19" y="1"/>
                      <a:pt x="20" y="0"/>
                    </a:cubicBezTo>
                    <a:cubicBezTo>
                      <a:pt x="24" y="10"/>
                      <a:pt x="31" y="18"/>
                      <a:pt x="36" y="26"/>
                    </a:cubicBezTo>
                    <a:cubicBezTo>
                      <a:pt x="36" y="29"/>
                      <a:pt x="33" y="31"/>
                      <a:pt x="30" y="32"/>
                    </a:cubicBezTo>
                    <a:cubicBezTo>
                      <a:pt x="19" y="34"/>
                      <a:pt x="17" y="43"/>
                      <a:pt x="17" y="53"/>
                    </a:cubicBezTo>
                    <a:cubicBezTo>
                      <a:pt x="17" y="76"/>
                      <a:pt x="13" y="99"/>
                      <a:pt x="17" y="122"/>
                    </a:cubicBezTo>
                    <a:cubicBezTo>
                      <a:pt x="20" y="141"/>
                      <a:pt x="22" y="160"/>
                      <a:pt x="35" y="176"/>
                    </a:cubicBezTo>
                    <a:cubicBezTo>
                      <a:pt x="51" y="191"/>
                      <a:pt x="67" y="208"/>
                      <a:pt x="90" y="213"/>
                    </a:cubicBezTo>
                    <a:cubicBezTo>
                      <a:pt x="103" y="217"/>
                      <a:pt x="117" y="212"/>
                      <a:pt x="130" y="218"/>
                    </a:cubicBezTo>
                    <a:cubicBezTo>
                      <a:pt x="134" y="222"/>
                      <a:pt x="132" y="225"/>
                      <a:pt x="129" y="229"/>
                    </a:cubicBezTo>
                    <a:cubicBezTo>
                      <a:pt x="126" y="231"/>
                      <a:pt x="123" y="231"/>
                      <a:pt x="119" y="229"/>
                    </a:cubicBezTo>
                    <a:cubicBezTo>
                      <a:pt x="103" y="228"/>
                      <a:pt x="86" y="229"/>
                      <a:pt x="71" y="220"/>
                    </a:cubicBezTo>
                    <a:cubicBezTo>
                      <a:pt x="19" y="197"/>
                      <a:pt x="2" y="152"/>
                      <a:pt x="1" y="100"/>
                    </a:cubicBezTo>
                    <a:cubicBezTo>
                      <a:pt x="0" y="66"/>
                      <a:pt x="3" y="32"/>
                      <a:pt x="16" y="1"/>
                    </a:cubicBezTo>
                    <a:close/>
                  </a:path>
                </a:pathLst>
              </a:custGeom>
              <a:solidFill>
                <a:srgbClr val="9B5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52" name="Freeform 164"/>
              <p:cNvSpPr/>
              <p:nvPr/>
            </p:nvSpPr>
            <p:spPr bwMode="auto">
              <a:xfrm>
                <a:off x="7348538" y="3438525"/>
                <a:ext cx="74613" cy="247650"/>
              </a:xfrm>
              <a:custGeom>
                <a:avLst/>
                <a:gdLst>
                  <a:gd name="T0" fmla="*/ 9 w 20"/>
                  <a:gd name="T1" fmla="*/ 66 h 66"/>
                  <a:gd name="T2" fmla="*/ 0 w 20"/>
                  <a:gd name="T3" fmla="*/ 65 h 66"/>
                  <a:gd name="T4" fmla="*/ 16 w 20"/>
                  <a:gd name="T5" fmla="*/ 1 h 66"/>
                  <a:gd name="T6" fmla="*/ 19 w 20"/>
                  <a:gd name="T7" fmla="*/ 1 h 66"/>
                  <a:gd name="T8" fmla="*/ 20 w 20"/>
                  <a:gd name="T9" fmla="*/ 5 h 66"/>
                  <a:gd name="T10" fmla="*/ 9 w 20"/>
                  <a:gd name="T11" fmla="*/ 66 h 66"/>
                </a:gdLst>
                <a:ahLst/>
                <a:cxnLst>
                  <a:cxn ang="0">
                    <a:pos x="T0" y="T1"/>
                  </a:cxn>
                  <a:cxn ang="0">
                    <a:pos x="T2" y="T3"/>
                  </a:cxn>
                  <a:cxn ang="0">
                    <a:pos x="T4" y="T5"/>
                  </a:cxn>
                  <a:cxn ang="0">
                    <a:pos x="T6" y="T7"/>
                  </a:cxn>
                  <a:cxn ang="0">
                    <a:pos x="T8" y="T9"/>
                  </a:cxn>
                  <a:cxn ang="0">
                    <a:pos x="T10" y="T11"/>
                  </a:cxn>
                </a:cxnLst>
                <a:rect l="0" t="0" r="r" b="b"/>
                <a:pathLst>
                  <a:path w="20" h="66">
                    <a:moveTo>
                      <a:pt x="9" y="66"/>
                    </a:moveTo>
                    <a:cubicBezTo>
                      <a:pt x="6" y="65"/>
                      <a:pt x="3" y="65"/>
                      <a:pt x="0" y="65"/>
                    </a:cubicBezTo>
                    <a:cubicBezTo>
                      <a:pt x="1" y="43"/>
                      <a:pt x="3" y="21"/>
                      <a:pt x="16" y="1"/>
                    </a:cubicBezTo>
                    <a:cubicBezTo>
                      <a:pt x="16" y="0"/>
                      <a:pt x="18" y="1"/>
                      <a:pt x="19" y="1"/>
                    </a:cubicBezTo>
                    <a:cubicBezTo>
                      <a:pt x="20" y="2"/>
                      <a:pt x="20" y="4"/>
                      <a:pt x="20" y="5"/>
                    </a:cubicBezTo>
                    <a:cubicBezTo>
                      <a:pt x="13" y="24"/>
                      <a:pt x="18" y="46"/>
                      <a:pt x="9" y="66"/>
                    </a:cubicBezTo>
                    <a:close/>
                  </a:path>
                </a:pathLst>
              </a:custGeom>
              <a:solidFill>
                <a:srgbClr val="D58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53" name="Freeform 165"/>
              <p:cNvSpPr/>
              <p:nvPr/>
            </p:nvSpPr>
            <p:spPr bwMode="auto">
              <a:xfrm>
                <a:off x="7288213" y="4202112"/>
                <a:ext cx="173038" cy="138113"/>
              </a:xfrm>
              <a:custGeom>
                <a:avLst/>
                <a:gdLst>
                  <a:gd name="T0" fmla="*/ 24 w 46"/>
                  <a:gd name="T1" fmla="*/ 2 h 37"/>
                  <a:gd name="T2" fmla="*/ 46 w 46"/>
                  <a:gd name="T3" fmla="*/ 35 h 37"/>
                  <a:gd name="T4" fmla="*/ 44 w 46"/>
                  <a:gd name="T5" fmla="*/ 37 h 37"/>
                  <a:gd name="T6" fmla="*/ 0 w 46"/>
                  <a:gd name="T7" fmla="*/ 4 h 37"/>
                  <a:gd name="T8" fmla="*/ 2 w 46"/>
                  <a:gd name="T9" fmla="*/ 0 h 37"/>
                  <a:gd name="T10" fmla="*/ 24 w 46"/>
                  <a:gd name="T11" fmla="*/ 2 h 37"/>
                  <a:gd name="T12" fmla="*/ 24 w 46"/>
                  <a:gd name="T13" fmla="*/ 2 h 37"/>
                </a:gdLst>
                <a:ahLst/>
                <a:cxnLst>
                  <a:cxn ang="0">
                    <a:pos x="T0" y="T1"/>
                  </a:cxn>
                  <a:cxn ang="0">
                    <a:pos x="T2" y="T3"/>
                  </a:cxn>
                  <a:cxn ang="0">
                    <a:pos x="T4" y="T5"/>
                  </a:cxn>
                  <a:cxn ang="0">
                    <a:pos x="T6" y="T7"/>
                  </a:cxn>
                  <a:cxn ang="0">
                    <a:pos x="T8" y="T9"/>
                  </a:cxn>
                  <a:cxn ang="0">
                    <a:pos x="T10" y="T11"/>
                  </a:cxn>
                  <a:cxn ang="0">
                    <a:pos x="T12" y="T13"/>
                  </a:cxn>
                </a:cxnLst>
                <a:rect l="0" t="0" r="r" b="b"/>
                <a:pathLst>
                  <a:path w="46" h="37">
                    <a:moveTo>
                      <a:pt x="24" y="2"/>
                    </a:moveTo>
                    <a:cubicBezTo>
                      <a:pt x="31" y="13"/>
                      <a:pt x="39" y="24"/>
                      <a:pt x="46" y="35"/>
                    </a:cubicBezTo>
                    <a:cubicBezTo>
                      <a:pt x="45" y="36"/>
                      <a:pt x="44" y="36"/>
                      <a:pt x="44" y="37"/>
                    </a:cubicBezTo>
                    <a:cubicBezTo>
                      <a:pt x="29" y="26"/>
                      <a:pt x="15" y="15"/>
                      <a:pt x="0" y="4"/>
                    </a:cubicBezTo>
                    <a:cubicBezTo>
                      <a:pt x="1" y="3"/>
                      <a:pt x="1" y="1"/>
                      <a:pt x="2" y="0"/>
                    </a:cubicBezTo>
                    <a:cubicBezTo>
                      <a:pt x="9" y="1"/>
                      <a:pt x="17" y="2"/>
                      <a:pt x="24" y="2"/>
                    </a:cubicBezTo>
                    <a:cubicBezTo>
                      <a:pt x="24" y="2"/>
                      <a:pt x="24" y="2"/>
                      <a:pt x="24" y="2"/>
                    </a:cubicBezTo>
                    <a:close/>
                  </a:path>
                </a:pathLst>
              </a:custGeom>
              <a:solidFill>
                <a:srgbClr val="EACA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54" name="Freeform 166"/>
              <p:cNvSpPr/>
              <p:nvPr/>
            </p:nvSpPr>
            <p:spPr bwMode="auto">
              <a:xfrm>
                <a:off x="7964488" y="3859212"/>
                <a:ext cx="269875" cy="439738"/>
              </a:xfrm>
              <a:custGeom>
                <a:avLst/>
                <a:gdLst>
                  <a:gd name="T0" fmla="*/ 72 w 72"/>
                  <a:gd name="T1" fmla="*/ 10 h 117"/>
                  <a:gd name="T2" fmla="*/ 52 w 72"/>
                  <a:gd name="T3" fmla="*/ 41 h 117"/>
                  <a:gd name="T4" fmla="*/ 51 w 72"/>
                  <a:gd name="T5" fmla="*/ 68 h 117"/>
                  <a:gd name="T6" fmla="*/ 34 w 72"/>
                  <a:gd name="T7" fmla="*/ 109 h 117"/>
                  <a:gd name="T8" fmla="*/ 20 w 72"/>
                  <a:gd name="T9" fmla="*/ 117 h 117"/>
                  <a:gd name="T10" fmla="*/ 12 w 72"/>
                  <a:gd name="T11" fmla="*/ 117 h 117"/>
                  <a:gd name="T12" fmla="*/ 2 w 72"/>
                  <a:gd name="T13" fmla="*/ 104 h 117"/>
                  <a:gd name="T14" fmla="*/ 44 w 72"/>
                  <a:gd name="T15" fmla="*/ 17 h 117"/>
                  <a:gd name="T16" fmla="*/ 50 w 72"/>
                  <a:gd name="T17" fmla="*/ 2 h 117"/>
                  <a:gd name="T18" fmla="*/ 55 w 72"/>
                  <a:gd name="T19" fmla="*/ 0 h 117"/>
                  <a:gd name="T20" fmla="*/ 72 w 72"/>
                  <a:gd name="T21" fmla="*/ 1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117">
                    <a:moveTo>
                      <a:pt x="72" y="10"/>
                    </a:moveTo>
                    <a:cubicBezTo>
                      <a:pt x="66" y="20"/>
                      <a:pt x="58" y="30"/>
                      <a:pt x="52" y="41"/>
                    </a:cubicBezTo>
                    <a:cubicBezTo>
                      <a:pt x="47" y="49"/>
                      <a:pt x="47" y="58"/>
                      <a:pt x="51" y="68"/>
                    </a:cubicBezTo>
                    <a:cubicBezTo>
                      <a:pt x="62" y="93"/>
                      <a:pt x="58" y="99"/>
                      <a:pt x="34" y="109"/>
                    </a:cubicBezTo>
                    <a:cubicBezTo>
                      <a:pt x="29" y="111"/>
                      <a:pt x="25" y="114"/>
                      <a:pt x="20" y="117"/>
                    </a:cubicBezTo>
                    <a:cubicBezTo>
                      <a:pt x="18" y="117"/>
                      <a:pt x="15" y="117"/>
                      <a:pt x="12" y="117"/>
                    </a:cubicBezTo>
                    <a:cubicBezTo>
                      <a:pt x="6" y="115"/>
                      <a:pt x="0" y="113"/>
                      <a:pt x="2" y="104"/>
                    </a:cubicBezTo>
                    <a:cubicBezTo>
                      <a:pt x="26" y="80"/>
                      <a:pt x="40" y="51"/>
                      <a:pt x="44" y="17"/>
                    </a:cubicBezTo>
                    <a:cubicBezTo>
                      <a:pt x="45" y="12"/>
                      <a:pt x="47" y="7"/>
                      <a:pt x="50" y="2"/>
                    </a:cubicBezTo>
                    <a:cubicBezTo>
                      <a:pt x="51" y="1"/>
                      <a:pt x="53" y="0"/>
                      <a:pt x="55" y="0"/>
                    </a:cubicBezTo>
                    <a:cubicBezTo>
                      <a:pt x="62" y="1"/>
                      <a:pt x="68" y="4"/>
                      <a:pt x="72" y="10"/>
                    </a:cubicBezTo>
                    <a:close/>
                  </a:path>
                </a:pathLst>
              </a:custGeom>
              <a:solidFill>
                <a:srgbClr val="F7D5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55" name="Freeform 167"/>
              <p:cNvSpPr/>
              <p:nvPr/>
            </p:nvSpPr>
            <p:spPr bwMode="auto">
              <a:xfrm>
                <a:off x="7847013" y="4235450"/>
                <a:ext cx="161925" cy="90488"/>
              </a:xfrm>
              <a:custGeom>
                <a:avLst/>
                <a:gdLst>
                  <a:gd name="T0" fmla="*/ 35 w 43"/>
                  <a:gd name="T1" fmla="*/ 6 h 24"/>
                  <a:gd name="T2" fmla="*/ 43 w 43"/>
                  <a:gd name="T3" fmla="*/ 17 h 24"/>
                  <a:gd name="T4" fmla="*/ 6 w 43"/>
                  <a:gd name="T5" fmla="*/ 21 h 24"/>
                  <a:gd name="T6" fmla="*/ 3 w 43"/>
                  <a:gd name="T7" fmla="*/ 14 h 24"/>
                  <a:gd name="T8" fmla="*/ 11 w 43"/>
                  <a:gd name="T9" fmla="*/ 13 h 24"/>
                  <a:gd name="T10" fmla="*/ 35 w 43"/>
                  <a:gd name="T11" fmla="*/ 6 h 24"/>
                </a:gdLst>
                <a:ahLst/>
                <a:cxnLst>
                  <a:cxn ang="0">
                    <a:pos x="T0" y="T1"/>
                  </a:cxn>
                  <a:cxn ang="0">
                    <a:pos x="T2" y="T3"/>
                  </a:cxn>
                  <a:cxn ang="0">
                    <a:pos x="T4" y="T5"/>
                  </a:cxn>
                  <a:cxn ang="0">
                    <a:pos x="T6" y="T7"/>
                  </a:cxn>
                  <a:cxn ang="0">
                    <a:pos x="T8" y="T9"/>
                  </a:cxn>
                  <a:cxn ang="0">
                    <a:pos x="T10" y="T11"/>
                  </a:cxn>
                </a:cxnLst>
                <a:rect l="0" t="0" r="r" b="b"/>
                <a:pathLst>
                  <a:path w="43" h="24">
                    <a:moveTo>
                      <a:pt x="35" y="6"/>
                    </a:moveTo>
                    <a:cubicBezTo>
                      <a:pt x="35" y="12"/>
                      <a:pt x="41" y="13"/>
                      <a:pt x="43" y="17"/>
                    </a:cubicBezTo>
                    <a:cubicBezTo>
                      <a:pt x="31" y="24"/>
                      <a:pt x="18" y="21"/>
                      <a:pt x="6" y="21"/>
                    </a:cubicBezTo>
                    <a:cubicBezTo>
                      <a:pt x="0" y="21"/>
                      <a:pt x="2" y="17"/>
                      <a:pt x="3" y="14"/>
                    </a:cubicBezTo>
                    <a:cubicBezTo>
                      <a:pt x="6" y="14"/>
                      <a:pt x="9" y="13"/>
                      <a:pt x="11" y="13"/>
                    </a:cubicBezTo>
                    <a:cubicBezTo>
                      <a:pt x="19" y="9"/>
                      <a:pt x="25" y="0"/>
                      <a:pt x="35" y="6"/>
                    </a:cubicBezTo>
                    <a:close/>
                  </a:path>
                </a:pathLst>
              </a:custGeom>
              <a:solidFill>
                <a:srgbClr val="F2B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56" name="Freeform 168"/>
              <p:cNvSpPr/>
              <p:nvPr/>
            </p:nvSpPr>
            <p:spPr bwMode="auto">
              <a:xfrm>
                <a:off x="7693026" y="4273550"/>
                <a:ext cx="106363" cy="93663"/>
              </a:xfrm>
              <a:custGeom>
                <a:avLst/>
                <a:gdLst>
                  <a:gd name="T0" fmla="*/ 0 w 28"/>
                  <a:gd name="T1" fmla="*/ 15 h 25"/>
                  <a:gd name="T2" fmla="*/ 28 w 28"/>
                  <a:gd name="T3" fmla="*/ 12 h 25"/>
                  <a:gd name="T4" fmla="*/ 0 w 28"/>
                  <a:gd name="T5" fmla="*/ 15 h 25"/>
                  <a:gd name="T6" fmla="*/ 0 w 28"/>
                  <a:gd name="T7" fmla="*/ 15 h 25"/>
                </a:gdLst>
                <a:ahLst/>
                <a:cxnLst>
                  <a:cxn ang="0">
                    <a:pos x="T0" y="T1"/>
                  </a:cxn>
                  <a:cxn ang="0">
                    <a:pos x="T2" y="T3"/>
                  </a:cxn>
                  <a:cxn ang="0">
                    <a:pos x="T4" y="T5"/>
                  </a:cxn>
                  <a:cxn ang="0">
                    <a:pos x="T6" y="T7"/>
                  </a:cxn>
                </a:cxnLst>
                <a:rect l="0" t="0" r="r" b="b"/>
                <a:pathLst>
                  <a:path w="28" h="25">
                    <a:moveTo>
                      <a:pt x="0" y="15"/>
                    </a:moveTo>
                    <a:cubicBezTo>
                      <a:pt x="9" y="0"/>
                      <a:pt x="20" y="18"/>
                      <a:pt x="28" y="12"/>
                    </a:cubicBezTo>
                    <a:cubicBezTo>
                      <a:pt x="20" y="25"/>
                      <a:pt x="10" y="13"/>
                      <a:pt x="0" y="15"/>
                    </a:cubicBezTo>
                    <a:cubicBezTo>
                      <a:pt x="0" y="15"/>
                      <a:pt x="0" y="15"/>
                      <a:pt x="0" y="15"/>
                    </a:cubicBezTo>
                    <a:close/>
                  </a:path>
                </a:pathLst>
              </a:custGeom>
              <a:solidFill>
                <a:srgbClr val="F1BF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57" name="Freeform 169"/>
              <p:cNvSpPr/>
              <p:nvPr/>
            </p:nvSpPr>
            <p:spPr bwMode="auto">
              <a:xfrm>
                <a:off x="7439026" y="3505200"/>
                <a:ext cx="754063" cy="768350"/>
              </a:xfrm>
              <a:custGeom>
                <a:avLst/>
                <a:gdLst>
                  <a:gd name="T0" fmla="*/ 196 w 201"/>
                  <a:gd name="T1" fmla="*/ 95 h 204"/>
                  <a:gd name="T2" fmla="*/ 191 w 201"/>
                  <a:gd name="T3" fmla="*/ 95 h 204"/>
                  <a:gd name="T4" fmla="*/ 168 w 201"/>
                  <a:gd name="T5" fmla="*/ 167 h 204"/>
                  <a:gd name="T6" fmla="*/ 150 w 201"/>
                  <a:gd name="T7" fmla="*/ 189 h 204"/>
                  <a:gd name="T8" fmla="*/ 124 w 201"/>
                  <a:gd name="T9" fmla="*/ 182 h 204"/>
                  <a:gd name="T10" fmla="*/ 118 w 201"/>
                  <a:gd name="T11" fmla="*/ 183 h 204"/>
                  <a:gd name="T12" fmla="*/ 80 w 201"/>
                  <a:gd name="T13" fmla="*/ 195 h 204"/>
                  <a:gd name="T14" fmla="*/ 24 w 201"/>
                  <a:gd name="T15" fmla="*/ 159 h 204"/>
                  <a:gd name="T16" fmla="*/ 26 w 201"/>
                  <a:gd name="T17" fmla="*/ 147 h 204"/>
                  <a:gd name="T18" fmla="*/ 37 w 201"/>
                  <a:gd name="T19" fmla="*/ 154 h 204"/>
                  <a:gd name="T20" fmla="*/ 26 w 201"/>
                  <a:gd name="T21" fmla="*/ 137 h 204"/>
                  <a:gd name="T22" fmla="*/ 13 w 201"/>
                  <a:gd name="T23" fmla="*/ 125 h 204"/>
                  <a:gd name="T24" fmla="*/ 5 w 201"/>
                  <a:gd name="T25" fmla="*/ 103 h 204"/>
                  <a:gd name="T26" fmla="*/ 5 w 201"/>
                  <a:gd name="T27" fmla="*/ 21 h 204"/>
                  <a:gd name="T28" fmla="*/ 23 w 201"/>
                  <a:gd name="T29" fmla="*/ 8 h 204"/>
                  <a:gd name="T30" fmla="*/ 48 w 201"/>
                  <a:gd name="T31" fmla="*/ 13 h 204"/>
                  <a:gd name="T32" fmla="*/ 145 w 201"/>
                  <a:gd name="T33" fmla="*/ 24 h 204"/>
                  <a:gd name="T34" fmla="*/ 174 w 201"/>
                  <a:gd name="T35" fmla="*/ 26 h 204"/>
                  <a:gd name="T36" fmla="*/ 194 w 201"/>
                  <a:gd name="T37" fmla="*/ 54 h 204"/>
                  <a:gd name="T38" fmla="*/ 200 w 201"/>
                  <a:gd name="T39" fmla="*/ 59 h 204"/>
                  <a:gd name="T40" fmla="*/ 201 w 201"/>
                  <a:gd name="T41" fmla="*/ 64 h 204"/>
                  <a:gd name="T42" fmla="*/ 199 w 201"/>
                  <a:gd name="T43" fmla="*/ 66 h 204"/>
                  <a:gd name="T44" fmla="*/ 171 w 201"/>
                  <a:gd name="T45" fmla="*/ 89 h 204"/>
                  <a:gd name="T46" fmla="*/ 136 w 201"/>
                  <a:gd name="T47" fmla="*/ 92 h 204"/>
                  <a:gd name="T48" fmla="*/ 120 w 201"/>
                  <a:gd name="T49" fmla="*/ 86 h 204"/>
                  <a:gd name="T50" fmla="*/ 129 w 201"/>
                  <a:gd name="T51" fmla="*/ 69 h 204"/>
                  <a:gd name="T52" fmla="*/ 114 w 201"/>
                  <a:gd name="T53" fmla="*/ 81 h 204"/>
                  <a:gd name="T54" fmla="*/ 97 w 201"/>
                  <a:gd name="T55" fmla="*/ 88 h 204"/>
                  <a:gd name="T56" fmla="*/ 91 w 201"/>
                  <a:gd name="T57" fmla="*/ 69 h 204"/>
                  <a:gd name="T58" fmla="*/ 95 w 201"/>
                  <a:gd name="T59" fmla="*/ 58 h 204"/>
                  <a:gd name="T60" fmla="*/ 91 w 201"/>
                  <a:gd name="T61" fmla="*/ 48 h 204"/>
                  <a:gd name="T62" fmla="*/ 83 w 201"/>
                  <a:gd name="T63" fmla="*/ 54 h 204"/>
                  <a:gd name="T64" fmla="*/ 99 w 201"/>
                  <a:gd name="T65" fmla="*/ 91 h 204"/>
                  <a:gd name="T66" fmla="*/ 122 w 201"/>
                  <a:gd name="T67" fmla="*/ 118 h 204"/>
                  <a:gd name="T68" fmla="*/ 122 w 201"/>
                  <a:gd name="T69" fmla="*/ 124 h 204"/>
                  <a:gd name="T70" fmla="*/ 128 w 201"/>
                  <a:gd name="T71" fmla="*/ 123 h 204"/>
                  <a:gd name="T72" fmla="*/ 137 w 201"/>
                  <a:gd name="T73" fmla="*/ 110 h 204"/>
                  <a:gd name="T74" fmla="*/ 143 w 201"/>
                  <a:gd name="T75" fmla="*/ 113 h 204"/>
                  <a:gd name="T76" fmla="*/ 160 w 201"/>
                  <a:gd name="T77" fmla="*/ 92 h 204"/>
                  <a:gd name="T78" fmla="*/ 173 w 201"/>
                  <a:gd name="T79" fmla="*/ 89 h 204"/>
                  <a:gd name="T80" fmla="*/ 196 w 201"/>
                  <a:gd name="T81" fmla="*/ 86 h 204"/>
                  <a:gd name="T82" fmla="*/ 196 w 201"/>
                  <a:gd name="T83" fmla="*/ 9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04">
                    <a:moveTo>
                      <a:pt x="196" y="95"/>
                    </a:moveTo>
                    <a:cubicBezTo>
                      <a:pt x="195" y="95"/>
                      <a:pt x="193" y="95"/>
                      <a:pt x="191" y="95"/>
                    </a:cubicBezTo>
                    <a:cubicBezTo>
                      <a:pt x="187" y="120"/>
                      <a:pt x="179" y="144"/>
                      <a:pt x="168" y="167"/>
                    </a:cubicBezTo>
                    <a:cubicBezTo>
                      <a:pt x="163" y="175"/>
                      <a:pt x="161" y="185"/>
                      <a:pt x="150" y="189"/>
                    </a:cubicBezTo>
                    <a:cubicBezTo>
                      <a:pt x="142" y="186"/>
                      <a:pt x="132" y="187"/>
                      <a:pt x="124" y="182"/>
                    </a:cubicBezTo>
                    <a:cubicBezTo>
                      <a:pt x="122" y="181"/>
                      <a:pt x="119" y="180"/>
                      <a:pt x="118" y="183"/>
                    </a:cubicBezTo>
                    <a:cubicBezTo>
                      <a:pt x="111" y="204"/>
                      <a:pt x="94" y="196"/>
                      <a:pt x="80" y="195"/>
                    </a:cubicBezTo>
                    <a:cubicBezTo>
                      <a:pt x="56" y="191"/>
                      <a:pt x="41" y="174"/>
                      <a:pt x="24" y="159"/>
                    </a:cubicBezTo>
                    <a:cubicBezTo>
                      <a:pt x="21" y="154"/>
                      <a:pt x="20" y="149"/>
                      <a:pt x="26" y="147"/>
                    </a:cubicBezTo>
                    <a:cubicBezTo>
                      <a:pt x="30" y="145"/>
                      <a:pt x="34" y="147"/>
                      <a:pt x="37" y="154"/>
                    </a:cubicBezTo>
                    <a:cubicBezTo>
                      <a:pt x="38" y="144"/>
                      <a:pt x="39" y="135"/>
                      <a:pt x="26" y="137"/>
                    </a:cubicBezTo>
                    <a:cubicBezTo>
                      <a:pt x="15" y="139"/>
                      <a:pt x="13" y="132"/>
                      <a:pt x="13" y="125"/>
                    </a:cubicBezTo>
                    <a:cubicBezTo>
                      <a:pt x="12" y="116"/>
                      <a:pt x="11" y="109"/>
                      <a:pt x="5" y="103"/>
                    </a:cubicBezTo>
                    <a:cubicBezTo>
                      <a:pt x="0" y="76"/>
                      <a:pt x="4" y="49"/>
                      <a:pt x="5" y="21"/>
                    </a:cubicBezTo>
                    <a:cubicBezTo>
                      <a:pt x="5" y="10"/>
                      <a:pt x="8" y="0"/>
                      <a:pt x="23" y="8"/>
                    </a:cubicBezTo>
                    <a:cubicBezTo>
                      <a:pt x="31" y="10"/>
                      <a:pt x="41" y="2"/>
                      <a:pt x="48" y="13"/>
                    </a:cubicBezTo>
                    <a:cubicBezTo>
                      <a:pt x="80" y="14"/>
                      <a:pt x="111" y="27"/>
                      <a:pt x="145" y="24"/>
                    </a:cubicBezTo>
                    <a:cubicBezTo>
                      <a:pt x="155" y="23"/>
                      <a:pt x="166" y="22"/>
                      <a:pt x="174" y="26"/>
                    </a:cubicBezTo>
                    <a:cubicBezTo>
                      <a:pt x="185" y="31"/>
                      <a:pt x="201" y="35"/>
                      <a:pt x="194" y="54"/>
                    </a:cubicBezTo>
                    <a:cubicBezTo>
                      <a:pt x="192" y="59"/>
                      <a:pt x="196" y="59"/>
                      <a:pt x="200" y="59"/>
                    </a:cubicBezTo>
                    <a:cubicBezTo>
                      <a:pt x="200" y="61"/>
                      <a:pt x="200" y="62"/>
                      <a:pt x="201" y="64"/>
                    </a:cubicBezTo>
                    <a:cubicBezTo>
                      <a:pt x="200" y="64"/>
                      <a:pt x="200" y="65"/>
                      <a:pt x="199" y="66"/>
                    </a:cubicBezTo>
                    <a:cubicBezTo>
                      <a:pt x="192" y="76"/>
                      <a:pt x="178" y="78"/>
                      <a:pt x="171" y="89"/>
                    </a:cubicBezTo>
                    <a:cubicBezTo>
                      <a:pt x="160" y="92"/>
                      <a:pt x="148" y="93"/>
                      <a:pt x="136" y="92"/>
                    </a:cubicBezTo>
                    <a:cubicBezTo>
                      <a:pt x="130" y="92"/>
                      <a:pt x="123" y="92"/>
                      <a:pt x="120" y="86"/>
                    </a:cubicBezTo>
                    <a:cubicBezTo>
                      <a:pt x="115" y="78"/>
                      <a:pt x="126" y="76"/>
                      <a:pt x="129" y="69"/>
                    </a:cubicBezTo>
                    <a:cubicBezTo>
                      <a:pt x="120" y="69"/>
                      <a:pt x="117" y="75"/>
                      <a:pt x="114" y="81"/>
                    </a:cubicBezTo>
                    <a:cubicBezTo>
                      <a:pt x="110" y="88"/>
                      <a:pt x="105" y="92"/>
                      <a:pt x="97" y="88"/>
                    </a:cubicBezTo>
                    <a:cubicBezTo>
                      <a:pt x="88" y="83"/>
                      <a:pt x="88" y="76"/>
                      <a:pt x="91" y="69"/>
                    </a:cubicBezTo>
                    <a:cubicBezTo>
                      <a:pt x="93" y="65"/>
                      <a:pt x="95" y="62"/>
                      <a:pt x="95" y="58"/>
                    </a:cubicBezTo>
                    <a:cubicBezTo>
                      <a:pt x="96" y="53"/>
                      <a:pt x="96" y="49"/>
                      <a:pt x="91" y="48"/>
                    </a:cubicBezTo>
                    <a:cubicBezTo>
                      <a:pt x="87" y="48"/>
                      <a:pt x="85" y="51"/>
                      <a:pt x="83" y="54"/>
                    </a:cubicBezTo>
                    <a:cubicBezTo>
                      <a:pt x="78" y="63"/>
                      <a:pt x="89" y="91"/>
                      <a:pt x="99" y="91"/>
                    </a:cubicBezTo>
                    <a:cubicBezTo>
                      <a:pt x="117" y="93"/>
                      <a:pt x="120" y="104"/>
                      <a:pt x="122" y="118"/>
                    </a:cubicBezTo>
                    <a:cubicBezTo>
                      <a:pt x="122" y="120"/>
                      <a:pt x="121" y="122"/>
                      <a:pt x="122" y="124"/>
                    </a:cubicBezTo>
                    <a:cubicBezTo>
                      <a:pt x="124" y="128"/>
                      <a:pt x="126" y="124"/>
                      <a:pt x="128" y="123"/>
                    </a:cubicBezTo>
                    <a:cubicBezTo>
                      <a:pt x="132" y="120"/>
                      <a:pt x="132" y="113"/>
                      <a:pt x="137" y="110"/>
                    </a:cubicBezTo>
                    <a:cubicBezTo>
                      <a:pt x="140" y="109"/>
                      <a:pt x="144" y="113"/>
                      <a:pt x="143" y="113"/>
                    </a:cubicBezTo>
                    <a:cubicBezTo>
                      <a:pt x="136" y="96"/>
                      <a:pt x="147" y="93"/>
                      <a:pt x="160" y="92"/>
                    </a:cubicBezTo>
                    <a:cubicBezTo>
                      <a:pt x="164" y="91"/>
                      <a:pt x="168" y="89"/>
                      <a:pt x="173" y="89"/>
                    </a:cubicBezTo>
                    <a:cubicBezTo>
                      <a:pt x="180" y="84"/>
                      <a:pt x="188" y="81"/>
                      <a:pt x="196" y="86"/>
                    </a:cubicBezTo>
                    <a:cubicBezTo>
                      <a:pt x="198" y="89"/>
                      <a:pt x="198" y="92"/>
                      <a:pt x="196" y="95"/>
                    </a:cubicBezTo>
                    <a:close/>
                  </a:path>
                </a:pathLst>
              </a:custGeom>
              <a:solidFill>
                <a:srgbClr val="E896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58" name="Freeform 170"/>
              <p:cNvSpPr/>
              <p:nvPr/>
            </p:nvSpPr>
            <p:spPr bwMode="auto">
              <a:xfrm>
                <a:off x="8159751" y="3732212"/>
                <a:ext cx="187325" cy="176213"/>
              </a:xfrm>
              <a:custGeom>
                <a:avLst/>
                <a:gdLst>
                  <a:gd name="T0" fmla="*/ 9 w 50"/>
                  <a:gd name="T1" fmla="*/ 4 h 47"/>
                  <a:gd name="T2" fmla="*/ 37 w 50"/>
                  <a:gd name="T3" fmla="*/ 7 h 47"/>
                  <a:gd name="T4" fmla="*/ 32 w 50"/>
                  <a:gd name="T5" fmla="*/ 35 h 47"/>
                  <a:gd name="T6" fmla="*/ 32 w 50"/>
                  <a:gd name="T7" fmla="*/ 35 h 47"/>
                  <a:gd name="T8" fmla="*/ 3 w 50"/>
                  <a:gd name="T9" fmla="*/ 23 h 47"/>
                  <a:gd name="T10" fmla="*/ 8 w 50"/>
                  <a:gd name="T11" fmla="*/ 4 h 47"/>
                  <a:gd name="T12" fmla="*/ 9 w 50"/>
                  <a:gd name="T13" fmla="*/ 4 h 47"/>
                </a:gdLst>
                <a:ahLst/>
                <a:cxnLst>
                  <a:cxn ang="0">
                    <a:pos x="T0" y="T1"/>
                  </a:cxn>
                  <a:cxn ang="0">
                    <a:pos x="T2" y="T3"/>
                  </a:cxn>
                  <a:cxn ang="0">
                    <a:pos x="T4" y="T5"/>
                  </a:cxn>
                  <a:cxn ang="0">
                    <a:pos x="T6" y="T7"/>
                  </a:cxn>
                  <a:cxn ang="0">
                    <a:pos x="T8" y="T9"/>
                  </a:cxn>
                  <a:cxn ang="0">
                    <a:pos x="T10" y="T11"/>
                  </a:cxn>
                  <a:cxn ang="0">
                    <a:pos x="T12" y="T13"/>
                  </a:cxn>
                </a:cxnLst>
                <a:rect l="0" t="0" r="r" b="b"/>
                <a:pathLst>
                  <a:path w="50" h="47">
                    <a:moveTo>
                      <a:pt x="9" y="4"/>
                    </a:moveTo>
                    <a:cubicBezTo>
                      <a:pt x="18" y="4"/>
                      <a:pt x="28" y="0"/>
                      <a:pt x="37" y="7"/>
                    </a:cubicBezTo>
                    <a:cubicBezTo>
                      <a:pt x="50" y="21"/>
                      <a:pt x="50" y="23"/>
                      <a:pt x="32" y="35"/>
                    </a:cubicBezTo>
                    <a:cubicBezTo>
                      <a:pt x="32" y="35"/>
                      <a:pt x="32" y="35"/>
                      <a:pt x="32" y="35"/>
                    </a:cubicBezTo>
                    <a:cubicBezTo>
                      <a:pt x="16" y="47"/>
                      <a:pt x="9" y="37"/>
                      <a:pt x="3" y="23"/>
                    </a:cubicBezTo>
                    <a:cubicBezTo>
                      <a:pt x="0" y="15"/>
                      <a:pt x="3" y="9"/>
                      <a:pt x="8" y="4"/>
                    </a:cubicBezTo>
                    <a:lnTo>
                      <a:pt x="9" y="4"/>
                    </a:lnTo>
                    <a:close/>
                  </a:path>
                </a:pathLst>
              </a:custGeom>
              <a:solidFill>
                <a:srgbClr val="DA5C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59" name="Freeform 171"/>
              <p:cNvSpPr/>
              <p:nvPr/>
            </p:nvSpPr>
            <p:spPr bwMode="auto">
              <a:xfrm>
                <a:off x="8308976" y="3705225"/>
                <a:ext cx="173038" cy="52388"/>
              </a:xfrm>
              <a:custGeom>
                <a:avLst/>
                <a:gdLst>
                  <a:gd name="T0" fmla="*/ 0 w 46"/>
                  <a:gd name="T1" fmla="*/ 2 h 14"/>
                  <a:gd name="T2" fmla="*/ 46 w 46"/>
                  <a:gd name="T3" fmla="*/ 5 h 14"/>
                  <a:gd name="T4" fmla="*/ 16 w 46"/>
                  <a:gd name="T5" fmla="*/ 14 h 14"/>
                  <a:gd name="T6" fmla="*/ 0 w 46"/>
                  <a:gd name="T7" fmla="*/ 2 h 14"/>
                </a:gdLst>
                <a:ahLst/>
                <a:cxnLst>
                  <a:cxn ang="0">
                    <a:pos x="T0" y="T1"/>
                  </a:cxn>
                  <a:cxn ang="0">
                    <a:pos x="T2" y="T3"/>
                  </a:cxn>
                  <a:cxn ang="0">
                    <a:pos x="T4" y="T5"/>
                  </a:cxn>
                  <a:cxn ang="0">
                    <a:pos x="T6" y="T7"/>
                  </a:cxn>
                </a:cxnLst>
                <a:rect l="0" t="0" r="r" b="b"/>
                <a:pathLst>
                  <a:path w="46" h="14">
                    <a:moveTo>
                      <a:pt x="0" y="2"/>
                    </a:moveTo>
                    <a:cubicBezTo>
                      <a:pt x="15" y="0"/>
                      <a:pt x="29" y="2"/>
                      <a:pt x="46" y="5"/>
                    </a:cubicBezTo>
                    <a:cubicBezTo>
                      <a:pt x="35" y="13"/>
                      <a:pt x="26" y="14"/>
                      <a:pt x="16" y="14"/>
                    </a:cubicBezTo>
                    <a:cubicBezTo>
                      <a:pt x="11" y="10"/>
                      <a:pt x="3" y="10"/>
                      <a:pt x="0" y="2"/>
                    </a:cubicBezTo>
                    <a:close/>
                  </a:path>
                </a:pathLst>
              </a:custGeom>
              <a:solidFill>
                <a:srgbClr val="C37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60" name="Freeform 172"/>
              <p:cNvSpPr/>
              <p:nvPr/>
            </p:nvSpPr>
            <p:spPr bwMode="auto">
              <a:xfrm>
                <a:off x="8280401" y="3757612"/>
                <a:ext cx="82550" cy="104775"/>
              </a:xfrm>
              <a:custGeom>
                <a:avLst/>
                <a:gdLst>
                  <a:gd name="T0" fmla="*/ 0 w 22"/>
                  <a:gd name="T1" fmla="*/ 28 h 28"/>
                  <a:gd name="T2" fmla="*/ 5 w 22"/>
                  <a:gd name="T3" fmla="*/ 0 h 28"/>
                  <a:gd name="T4" fmla="*/ 12 w 22"/>
                  <a:gd name="T5" fmla="*/ 28 h 28"/>
                  <a:gd name="T6" fmla="*/ 0 w 22"/>
                  <a:gd name="T7" fmla="*/ 28 h 28"/>
                </a:gdLst>
                <a:ahLst/>
                <a:cxnLst>
                  <a:cxn ang="0">
                    <a:pos x="T0" y="T1"/>
                  </a:cxn>
                  <a:cxn ang="0">
                    <a:pos x="T2" y="T3"/>
                  </a:cxn>
                  <a:cxn ang="0">
                    <a:pos x="T4" y="T5"/>
                  </a:cxn>
                  <a:cxn ang="0">
                    <a:pos x="T6" y="T7"/>
                  </a:cxn>
                </a:cxnLst>
                <a:rect l="0" t="0" r="r" b="b"/>
                <a:pathLst>
                  <a:path w="22" h="28">
                    <a:moveTo>
                      <a:pt x="0" y="28"/>
                    </a:moveTo>
                    <a:cubicBezTo>
                      <a:pt x="7" y="20"/>
                      <a:pt x="16" y="11"/>
                      <a:pt x="5" y="0"/>
                    </a:cubicBezTo>
                    <a:cubicBezTo>
                      <a:pt x="22" y="5"/>
                      <a:pt x="16" y="17"/>
                      <a:pt x="12" y="28"/>
                    </a:cubicBezTo>
                    <a:cubicBezTo>
                      <a:pt x="8" y="28"/>
                      <a:pt x="4" y="28"/>
                      <a:pt x="0" y="28"/>
                    </a:cubicBezTo>
                    <a:close/>
                  </a:path>
                </a:pathLst>
              </a:custGeom>
              <a:solidFill>
                <a:srgbClr val="E39B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61" name="Freeform 173"/>
              <p:cNvSpPr/>
              <p:nvPr/>
            </p:nvSpPr>
            <p:spPr bwMode="auto">
              <a:xfrm>
                <a:off x="9166226" y="3998912"/>
                <a:ext cx="74613" cy="109538"/>
              </a:xfrm>
              <a:custGeom>
                <a:avLst/>
                <a:gdLst>
                  <a:gd name="T0" fmla="*/ 0 w 20"/>
                  <a:gd name="T1" fmla="*/ 20 h 29"/>
                  <a:gd name="T2" fmla="*/ 20 w 20"/>
                  <a:gd name="T3" fmla="*/ 0 h 29"/>
                  <a:gd name="T4" fmla="*/ 8 w 20"/>
                  <a:gd name="T5" fmla="*/ 29 h 29"/>
                  <a:gd name="T6" fmla="*/ 0 w 20"/>
                  <a:gd name="T7" fmla="*/ 20 h 29"/>
                </a:gdLst>
                <a:ahLst/>
                <a:cxnLst>
                  <a:cxn ang="0">
                    <a:pos x="T0" y="T1"/>
                  </a:cxn>
                  <a:cxn ang="0">
                    <a:pos x="T2" y="T3"/>
                  </a:cxn>
                  <a:cxn ang="0">
                    <a:pos x="T4" y="T5"/>
                  </a:cxn>
                  <a:cxn ang="0">
                    <a:pos x="T6" y="T7"/>
                  </a:cxn>
                </a:cxnLst>
                <a:rect l="0" t="0" r="r" b="b"/>
                <a:pathLst>
                  <a:path w="20" h="28">
                    <a:moveTo>
                      <a:pt x="0" y="20"/>
                    </a:moveTo>
                    <a:cubicBezTo>
                      <a:pt x="14" y="21"/>
                      <a:pt x="11" y="4"/>
                      <a:pt x="20" y="0"/>
                    </a:cubicBezTo>
                    <a:cubicBezTo>
                      <a:pt x="20" y="11"/>
                      <a:pt x="16" y="20"/>
                      <a:pt x="8" y="29"/>
                    </a:cubicBezTo>
                    <a:cubicBezTo>
                      <a:pt x="6" y="26"/>
                      <a:pt x="3" y="23"/>
                      <a:pt x="0" y="20"/>
                    </a:cubicBezTo>
                    <a:close/>
                  </a:path>
                </a:pathLst>
              </a:custGeom>
              <a:solidFill>
                <a:srgbClr val="985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62" name="Freeform 174"/>
              <p:cNvSpPr/>
              <p:nvPr/>
            </p:nvSpPr>
            <p:spPr bwMode="auto">
              <a:xfrm>
                <a:off x="8170863" y="3817937"/>
                <a:ext cx="109538" cy="79375"/>
              </a:xfrm>
              <a:custGeom>
                <a:avLst/>
                <a:gdLst>
                  <a:gd name="T0" fmla="*/ 2 w 29"/>
                  <a:gd name="T1" fmla="*/ 0 h 21"/>
                  <a:gd name="T2" fmla="*/ 29 w 29"/>
                  <a:gd name="T3" fmla="*/ 12 h 21"/>
                  <a:gd name="T4" fmla="*/ 17 w 29"/>
                  <a:gd name="T5" fmla="*/ 21 h 21"/>
                  <a:gd name="T6" fmla="*/ 1 w 29"/>
                  <a:gd name="T7" fmla="*/ 12 h 21"/>
                  <a:gd name="T8" fmla="*/ 1 w 29"/>
                  <a:gd name="T9" fmla="*/ 4 h 21"/>
                  <a:gd name="T10" fmla="*/ 2 w 29"/>
                  <a:gd name="T11" fmla="*/ 0 h 21"/>
                </a:gdLst>
                <a:ahLst/>
                <a:cxnLst>
                  <a:cxn ang="0">
                    <a:pos x="T0" y="T1"/>
                  </a:cxn>
                  <a:cxn ang="0">
                    <a:pos x="T2" y="T3"/>
                  </a:cxn>
                  <a:cxn ang="0">
                    <a:pos x="T4" y="T5"/>
                  </a:cxn>
                  <a:cxn ang="0">
                    <a:pos x="T6" y="T7"/>
                  </a:cxn>
                  <a:cxn ang="0">
                    <a:pos x="T8" y="T9"/>
                  </a:cxn>
                  <a:cxn ang="0">
                    <a:pos x="T10" y="T11"/>
                  </a:cxn>
                </a:cxnLst>
                <a:rect l="0" t="0" r="r" b="b"/>
                <a:pathLst>
                  <a:path w="28" h="21">
                    <a:moveTo>
                      <a:pt x="2" y="0"/>
                    </a:moveTo>
                    <a:cubicBezTo>
                      <a:pt x="7" y="14"/>
                      <a:pt x="17" y="15"/>
                      <a:pt x="29" y="12"/>
                    </a:cubicBezTo>
                    <a:cubicBezTo>
                      <a:pt x="27" y="18"/>
                      <a:pt x="22" y="20"/>
                      <a:pt x="17" y="21"/>
                    </a:cubicBezTo>
                    <a:cubicBezTo>
                      <a:pt x="11" y="20"/>
                      <a:pt x="4" y="20"/>
                      <a:pt x="1" y="12"/>
                    </a:cubicBezTo>
                    <a:cubicBezTo>
                      <a:pt x="1" y="9"/>
                      <a:pt x="1" y="7"/>
                      <a:pt x="1" y="4"/>
                    </a:cubicBezTo>
                    <a:cubicBezTo>
                      <a:pt x="0" y="2"/>
                      <a:pt x="0" y="1"/>
                      <a:pt x="2" y="0"/>
                    </a:cubicBezTo>
                    <a:close/>
                  </a:path>
                </a:pathLst>
              </a:custGeom>
              <a:solidFill>
                <a:srgbClr val="E39B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63" name="Freeform 175"/>
              <p:cNvSpPr/>
              <p:nvPr/>
            </p:nvSpPr>
            <p:spPr bwMode="auto">
              <a:xfrm>
                <a:off x="8745538" y="3656012"/>
                <a:ext cx="74613" cy="109538"/>
              </a:xfrm>
              <a:custGeom>
                <a:avLst/>
                <a:gdLst>
                  <a:gd name="T0" fmla="*/ 0 w 20"/>
                  <a:gd name="T1" fmla="*/ 7 h 29"/>
                  <a:gd name="T2" fmla="*/ 18 w 20"/>
                  <a:gd name="T3" fmla="*/ 12 h 29"/>
                  <a:gd name="T4" fmla="*/ 12 w 20"/>
                  <a:gd name="T5" fmla="*/ 26 h 29"/>
                  <a:gd name="T6" fmla="*/ 4 w 20"/>
                  <a:gd name="T7" fmla="*/ 16 h 29"/>
                  <a:gd name="T8" fmla="*/ 0 w 20"/>
                  <a:gd name="T9" fmla="*/ 7 h 29"/>
                </a:gdLst>
                <a:ahLst/>
                <a:cxnLst>
                  <a:cxn ang="0">
                    <a:pos x="T0" y="T1"/>
                  </a:cxn>
                  <a:cxn ang="0">
                    <a:pos x="T2" y="T3"/>
                  </a:cxn>
                  <a:cxn ang="0">
                    <a:pos x="T4" y="T5"/>
                  </a:cxn>
                  <a:cxn ang="0">
                    <a:pos x="T6" y="T7"/>
                  </a:cxn>
                  <a:cxn ang="0">
                    <a:pos x="T8" y="T9"/>
                  </a:cxn>
                </a:cxnLst>
                <a:rect l="0" t="0" r="r" b="b"/>
                <a:pathLst>
                  <a:path w="20" h="28">
                    <a:moveTo>
                      <a:pt x="0" y="7"/>
                    </a:moveTo>
                    <a:cubicBezTo>
                      <a:pt x="8" y="0"/>
                      <a:pt x="15" y="0"/>
                      <a:pt x="18" y="12"/>
                    </a:cubicBezTo>
                    <a:cubicBezTo>
                      <a:pt x="20" y="18"/>
                      <a:pt x="18" y="24"/>
                      <a:pt x="12" y="26"/>
                    </a:cubicBezTo>
                    <a:cubicBezTo>
                      <a:pt x="4" y="29"/>
                      <a:pt x="5" y="21"/>
                      <a:pt x="4" y="16"/>
                    </a:cubicBezTo>
                    <a:cubicBezTo>
                      <a:pt x="3" y="13"/>
                      <a:pt x="1" y="10"/>
                      <a:pt x="0" y="7"/>
                    </a:cubicBezTo>
                    <a:close/>
                  </a:path>
                </a:pathLst>
              </a:custGeom>
              <a:solidFill>
                <a:srgbClr val="E194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64" name="Freeform 176"/>
              <p:cNvSpPr/>
              <p:nvPr/>
            </p:nvSpPr>
            <p:spPr bwMode="auto">
              <a:xfrm>
                <a:off x="7629526" y="3194050"/>
                <a:ext cx="184150" cy="209550"/>
              </a:xfrm>
              <a:custGeom>
                <a:avLst/>
                <a:gdLst>
                  <a:gd name="T0" fmla="*/ 1 w 49"/>
                  <a:gd name="T1" fmla="*/ 42 h 56"/>
                  <a:gd name="T2" fmla="*/ 3 w 49"/>
                  <a:gd name="T3" fmla="*/ 22 h 56"/>
                  <a:gd name="T4" fmla="*/ 49 w 49"/>
                  <a:gd name="T5" fmla="*/ 7 h 56"/>
                  <a:gd name="T6" fmla="*/ 42 w 49"/>
                  <a:gd name="T7" fmla="*/ 47 h 56"/>
                  <a:gd name="T8" fmla="*/ 36 w 49"/>
                  <a:gd name="T9" fmla="*/ 55 h 56"/>
                  <a:gd name="T10" fmla="*/ 23 w 49"/>
                  <a:gd name="T11" fmla="*/ 51 h 56"/>
                  <a:gd name="T12" fmla="*/ 28 w 49"/>
                  <a:gd name="T13" fmla="*/ 41 h 56"/>
                  <a:gd name="T14" fmla="*/ 36 w 49"/>
                  <a:gd name="T15" fmla="*/ 18 h 56"/>
                  <a:gd name="T16" fmla="*/ 1 w 49"/>
                  <a:gd name="T17"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56">
                    <a:moveTo>
                      <a:pt x="1" y="42"/>
                    </a:moveTo>
                    <a:cubicBezTo>
                      <a:pt x="2" y="35"/>
                      <a:pt x="0" y="22"/>
                      <a:pt x="3" y="22"/>
                    </a:cubicBezTo>
                    <a:cubicBezTo>
                      <a:pt x="21" y="22"/>
                      <a:pt x="30" y="0"/>
                      <a:pt x="49" y="7"/>
                    </a:cubicBezTo>
                    <a:cubicBezTo>
                      <a:pt x="46" y="20"/>
                      <a:pt x="44" y="34"/>
                      <a:pt x="42" y="47"/>
                    </a:cubicBezTo>
                    <a:cubicBezTo>
                      <a:pt x="41" y="51"/>
                      <a:pt x="42" y="56"/>
                      <a:pt x="36" y="55"/>
                    </a:cubicBezTo>
                    <a:cubicBezTo>
                      <a:pt x="32" y="55"/>
                      <a:pt x="26" y="56"/>
                      <a:pt x="23" y="51"/>
                    </a:cubicBezTo>
                    <a:cubicBezTo>
                      <a:pt x="21" y="47"/>
                      <a:pt x="26" y="44"/>
                      <a:pt x="28" y="41"/>
                    </a:cubicBezTo>
                    <a:cubicBezTo>
                      <a:pt x="34" y="35"/>
                      <a:pt x="35" y="28"/>
                      <a:pt x="36" y="18"/>
                    </a:cubicBezTo>
                    <a:cubicBezTo>
                      <a:pt x="23" y="27"/>
                      <a:pt x="16" y="41"/>
                      <a:pt x="1" y="42"/>
                    </a:cubicBezTo>
                    <a:close/>
                  </a:path>
                </a:pathLst>
              </a:custGeom>
              <a:solidFill>
                <a:srgbClr val="EAAF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65" name="Freeform 177"/>
              <p:cNvSpPr/>
              <p:nvPr/>
            </p:nvSpPr>
            <p:spPr bwMode="auto">
              <a:xfrm>
                <a:off x="7480301" y="3397250"/>
                <a:ext cx="228600" cy="146050"/>
              </a:xfrm>
              <a:custGeom>
                <a:avLst/>
                <a:gdLst>
                  <a:gd name="T0" fmla="*/ 17 w 61"/>
                  <a:gd name="T1" fmla="*/ 33 h 39"/>
                  <a:gd name="T2" fmla="*/ 2 w 61"/>
                  <a:gd name="T3" fmla="*/ 8 h 39"/>
                  <a:gd name="T4" fmla="*/ 9 w 61"/>
                  <a:gd name="T5" fmla="*/ 0 h 39"/>
                  <a:gd name="T6" fmla="*/ 53 w 61"/>
                  <a:gd name="T7" fmla="*/ 32 h 39"/>
                  <a:gd name="T8" fmla="*/ 61 w 61"/>
                  <a:gd name="T9" fmla="*/ 35 h 39"/>
                  <a:gd name="T10" fmla="*/ 42 w 61"/>
                  <a:gd name="T11" fmla="*/ 36 h 39"/>
                  <a:gd name="T12" fmla="*/ 17 w 61"/>
                  <a:gd name="T13" fmla="*/ 33 h 39"/>
                </a:gdLst>
                <a:ahLst/>
                <a:cxnLst>
                  <a:cxn ang="0">
                    <a:pos x="T0" y="T1"/>
                  </a:cxn>
                  <a:cxn ang="0">
                    <a:pos x="T2" y="T3"/>
                  </a:cxn>
                  <a:cxn ang="0">
                    <a:pos x="T4" y="T5"/>
                  </a:cxn>
                  <a:cxn ang="0">
                    <a:pos x="T6" y="T7"/>
                  </a:cxn>
                  <a:cxn ang="0">
                    <a:pos x="T8" y="T9"/>
                  </a:cxn>
                  <a:cxn ang="0">
                    <a:pos x="T10" y="T11"/>
                  </a:cxn>
                  <a:cxn ang="0">
                    <a:pos x="T12" y="T13"/>
                  </a:cxn>
                </a:cxnLst>
                <a:rect l="0" t="0" r="r" b="b"/>
                <a:pathLst>
                  <a:path w="61" h="39">
                    <a:moveTo>
                      <a:pt x="17" y="33"/>
                    </a:moveTo>
                    <a:cubicBezTo>
                      <a:pt x="3" y="30"/>
                      <a:pt x="0" y="21"/>
                      <a:pt x="2" y="8"/>
                    </a:cubicBezTo>
                    <a:cubicBezTo>
                      <a:pt x="4" y="6"/>
                      <a:pt x="7" y="3"/>
                      <a:pt x="9" y="0"/>
                    </a:cubicBezTo>
                    <a:cubicBezTo>
                      <a:pt x="27" y="7"/>
                      <a:pt x="47" y="9"/>
                      <a:pt x="53" y="32"/>
                    </a:cubicBezTo>
                    <a:cubicBezTo>
                      <a:pt x="56" y="33"/>
                      <a:pt x="58" y="34"/>
                      <a:pt x="61" y="35"/>
                    </a:cubicBezTo>
                    <a:cubicBezTo>
                      <a:pt x="55" y="35"/>
                      <a:pt x="48" y="35"/>
                      <a:pt x="42" y="36"/>
                    </a:cubicBezTo>
                    <a:cubicBezTo>
                      <a:pt x="34" y="34"/>
                      <a:pt x="25" y="39"/>
                      <a:pt x="17" y="33"/>
                    </a:cubicBezTo>
                    <a:close/>
                  </a:path>
                </a:pathLst>
              </a:custGeom>
              <a:solidFill>
                <a:srgbClr val="DC98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66" name="Freeform 178"/>
              <p:cNvSpPr/>
              <p:nvPr/>
            </p:nvSpPr>
            <p:spPr bwMode="auto">
              <a:xfrm>
                <a:off x="7513638" y="3340100"/>
                <a:ext cx="176213" cy="176213"/>
              </a:xfrm>
              <a:custGeom>
                <a:avLst/>
                <a:gdLst>
                  <a:gd name="T0" fmla="*/ 44 w 47"/>
                  <a:gd name="T1" fmla="*/ 47 h 47"/>
                  <a:gd name="T2" fmla="*/ 0 w 47"/>
                  <a:gd name="T3" fmla="*/ 15 h 47"/>
                  <a:gd name="T4" fmla="*/ 3 w 47"/>
                  <a:gd name="T5" fmla="*/ 11 h 47"/>
                  <a:gd name="T6" fmla="*/ 32 w 47"/>
                  <a:gd name="T7" fmla="*/ 7 h 47"/>
                  <a:gd name="T8" fmla="*/ 44 w 47"/>
                  <a:gd name="T9" fmla="*/ 47 h 47"/>
                </a:gdLst>
                <a:ahLst/>
                <a:cxnLst>
                  <a:cxn ang="0">
                    <a:pos x="T0" y="T1"/>
                  </a:cxn>
                  <a:cxn ang="0">
                    <a:pos x="T2" y="T3"/>
                  </a:cxn>
                  <a:cxn ang="0">
                    <a:pos x="T4" y="T5"/>
                  </a:cxn>
                  <a:cxn ang="0">
                    <a:pos x="T6" y="T7"/>
                  </a:cxn>
                  <a:cxn ang="0">
                    <a:pos x="T8" y="T9"/>
                  </a:cxn>
                </a:cxnLst>
                <a:rect l="0" t="0" r="r" b="b"/>
                <a:pathLst>
                  <a:path w="47" h="47">
                    <a:moveTo>
                      <a:pt x="44" y="47"/>
                    </a:moveTo>
                    <a:cubicBezTo>
                      <a:pt x="35" y="29"/>
                      <a:pt x="12" y="30"/>
                      <a:pt x="0" y="15"/>
                    </a:cubicBezTo>
                    <a:cubicBezTo>
                      <a:pt x="1" y="14"/>
                      <a:pt x="2" y="12"/>
                      <a:pt x="3" y="11"/>
                    </a:cubicBezTo>
                    <a:cubicBezTo>
                      <a:pt x="12" y="0"/>
                      <a:pt x="23" y="13"/>
                      <a:pt x="32" y="7"/>
                    </a:cubicBezTo>
                    <a:cubicBezTo>
                      <a:pt x="40" y="19"/>
                      <a:pt x="47" y="32"/>
                      <a:pt x="44" y="47"/>
                    </a:cubicBezTo>
                    <a:close/>
                  </a:path>
                </a:pathLst>
              </a:custGeom>
              <a:solidFill>
                <a:srgbClr val="EAAF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67" name="Freeform 179"/>
              <p:cNvSpPr/>
              <p:nvPr/>
            </p:nvSpPr>
            <p:spPr bwMode="auto">
              <a:xfrm>
                <a:off x="7524751" y="3509962"/>
                <a:ext cx="112713" cy="52388"/>
              </a:xfrm>
              <a:custGeom>
                <a:avLst/>
                <a:gdLst>
                  <a:gd name="T0" fmla="*/ 5 w 30"/>
                  <a:gd name="T1" fmla="*/ 3 h 14"/>
                  <a:gd name="T2" fmla="*/ 30 w 30"/>
                  <a:gd name="T3" fmla="*/ 6 h 14"/>
                  <a:gd name="T4" fmla="*/ 25 w 30"/>
                  <a:gd name="T5" fmla="*/ 12 h 14"/>
                  <a:gd name="T6" fmla="*/ 0 w 30"/>
                  <a:gd name="T7" fmla="*/ 7 h 14"/>
                  <a:gd name="T8" fmla="*/ 5 w 30"/>
                  <a:gd name="T9" fmla="*/ 3 h 14"/>
                </a:gdLst>
                <a:ahLst/>
                <a:cxnLst>
                  <a:cxn ang="0">
                    <a:pos x="T0" y="T1"/>
                  </a:cxn>
                  <a:cxn ang="0">
                    <a:pos x="T2" y="T3"/>
                  </a:cxn>
                  <a:cxn ang="0">
                    <a:pos x="T4" y="T5"/>
                  </a:cxn>
                  <a:cxn ang="0">
                    <a:pos x="T6" y="T7"/>
                  </a:cxn>
                  <a:cxn ang="0">
                    <a:pos x="T8" y="T9"/>
                  </a:cxn>
                </a:cxnLst>
                <a:rect l="0" t="0" r="r" b="b"/>
                <a:pathLst>
                  <a:path w="30" h="14">
                    <a:moveTo>
                      <a:pt x="5" y="3"/>
                    </a:moveTo>
                    <a:cubicBezTo>
                      <a:pt x="13" y="4"/>
                      <a:pt x="22" y="0"/>
                      <a:pt x="30" y="6"/>
                    </a:cubicBezTo>
                    <a:cubicBezTo>
                      <a:pt x="28" y="8"/>
                      <a:pt x="27" y="10"/>
                      <a:pt x="25" y="12"/>
                    </a:cubicBezTo>
                    <a:cubicBezTo>
                      <a:pt x="17" y="9"/>
                      <a:pt x="7" y="14"/>
                      <a:pt x="0" y="7"/>
                    </a:cubicBezTo>
                    <a:cubicBezTo>
                      <a:pt x="2" y="6"/>
                      <a:pt x="3" y="4"/>
                      <a:pt x="5" y="3"/>
                    </a:cubicBezTo>
                    <a:close/>
                  </a:path>
                </a:pathLst>
              </a:custGeom>
              <a:solidFill>
                <a:srgbClr val="A45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68" name="Freeform 180"/>
              <p:cNvSpPr/>
              <p:nvPr/>
            </p:nvSpPr>
            <p:spPr bwMode="auto">
              <a:xfrm>
                <a:off x="7888288" y="3851275"/>
                <a:ext cx="271463" cy="433388"/>
              </a:xfrm>
              <a:custGeom>
                <a:avLst/>
                <a:gdLst>
                  <a:gd name="T0" fmla="*/ 28 w 72"/>
                  <a:gd name="T1" fmla="*/ 95 h 115"/>
                  <a:gd name="T2" fmla="*/ 40 w 72"/>
                  <a:gd name="T3" fmla="*/ 83 h 115"/>
                  <a:gd name="T4" fmla="*/ 64 w 72"/>
                  <a:gd name="T5" fmla="*/ 7 h 115"/>
                  <a:gd name="T6" fmla="*/ 71 w 72"/>
                  <a:gd name="T7" fmla="*/ 3 h 115"/>
                  <a:gd name="T8" fmla="*/ 46 w 72"/>
                  <a:gd name="T9" fmla="*/ 88 h 115"/>
                  <a:gd name="T10" fmla="*/ 24 w 72"/>
                  <a:gd name="T11" fmla="*/ 108 h 115"/>
                  <a:gd name="T12" fmla="*/ 0 w 72"/>
                  <a:gd name="T13" fmla="*/ 115 h 115"/>
                  <a:gd name="T14" fmla="*/ 4 w 72"/>
                  <a:gd name="T15" fmla="*/ 107 h 115"/>
                  <a:gd name="T16" fmla="*/ 28 w 72"/>
                  <a:gd name="T17" fmla="*/ 9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15">
                    <a:moveTo>
                      <a:pt x="28" y="95"/>
                    </a:moveTo>
                    <a:cubicBezTo>
                      <a:pt x="34" y="93"/>
                      <a:pt x="39" y="89"/>
                      <a:pt x="40" y="83"/>
                    </a:cubicBezTo>
                    <a:cubicBezTo>
                      <a:pt x="46" y="57"/>
                      <a:pt x="69" y="36"/>
                      <a:pt x="64" y="7"/>
                    </a:cubicBezTo>
                    <a:cubicBezTo>
                      <a:pt x="63" y="1"/>
                      <a:pt x="67" y="0"/>
                      <a:pt x="71" y="3"/>
                    </a:cubicBezTo>
                    <a:cubicBezTo>
                      <a:pt x="72" y="34"/>
                      <a:pt x="58" y="61"/>
                      <a:pt x="46" y="88"/>
                    </a:cubicBezTo>
                    <a:cubicBezTo>
                      <a:pt x="42" y="98"/>
                      <a:pt x="32" y="101"/>
                      <a:pt x="24" y="108"/>
                    </a:cubicBezTo>
                    <a:cubicBezTo>
                      <a:pt x="16" y="110"/>
                      <a:pt x="8" y="112"/>
                      <a:pt x="0" y="115"/>
                    </a:cubicBezTo>
                    <a:cubicBezTo>
                      <a:pt x="2" y="112"/>
                      <a:pt x="3" y="110"/>
                      <a:pt x="4" y="107"/>
                    </a:cubicBezTo>
                    <a:cubicBezTo>
                      <a:pt x="10" y="99"/>
                      <a:pt x="19" y="98"/>
                      <a:pt x="28" y="95"/>
                    </a:cubicBezTo>
                    <a:close/>
                  </a:path>
                </a:pathLst>
              </a:custGeom>
              <a:solidFill>
                <a:srgbClr val="B674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69" name="Freeform 181"/>
              <p:cNvSpPr/>
              <p:nvPr/>
            </p:nvSpPr>
            <p:spPr bwMode="auto">
              <a:xfrm>
                <a:off x="7456488" y="3892550"/>
                <a:ext cx="153988" cy="219075"/>
              </a:xfrm>
              <a:custGeom>
                <a:avLst/>
                <a:gdLst>
                  <a:gd name="T0" fmla="*/ 0 w 41"/>
                  <a:gd name="T1" fmla="*/ 0 h 58"/>
                  <a:gd name="T2" fmla="*/ 11 w 41"/>
                  <a:gd name="T3" fmla="*/ 20 h 58"/>
                  <a:gd name="T4" fmla="*/ 22 w 41"/>
                  <a:gd name="T5" fmla="*/ 27 h 58"/>
                  <a:gd name="T6" fmla="*/ 36 w 41"/>
                  <a:gd name="T7" fmla="*/ 31 h 58"/>
                  <a:gd name="T8" fmla="*/ 36 w 41"/>
                  <a:gd name="T9" fmla="*/ 50 h 58"/>
                  <a:gd name="T10" fmla="*/ 26 w 41"/>
                  <a:gd name="T11" fmla="*/ 47 h 58"/>
                  <a:gd name="T12" fmla="*/ 19 w 41"/>
                  <a:gd name="T13" fmla="*/ 56 h 58"/>
                  <a:gd name="T14" fmla="*/ 0 w 41"/>
                  <a:gd name="T15" fmla="*/ 0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57">
                    <a:moveTo>
                      <a:pt x="0" y="0"/>
                    </a:moveTo>
                    <a:cubicBezTo>
                      <a:pt x="11" y="3"/>
                      <a:pt x="11" y="12"/>
                      <a:pt x="11" y="20"/>
                    </a:cubicBezTo>
                    <a:cubicBezTo>
                      <a:pt x="11" y="29"/>
                      <a:pt x="13" y="35"/>
                      <a:pt x="22" y="27"/>
                    </a:cubicBezTo>
                    <a:cubicBezTo>
                      <a:pt x="28" y="23"/>
                      <a:pt x="32" y="27"/>
                      <a:pt x="36" y="31"/>
                    </a:cubicBezTo>
                    <a:cubicBezTo>
                      <a:pt x="41" y="37"/>
                      <a:pt x="40" y="43"/>
                      <a:pt x="36" y="50"/>
                    </a:cubicBezTo>
                    <a:cubicBezTo>
                      <a:pt x="31" y="58"/>
                      <a:pt x="29" y="48"/>
                      <a:pt x="26" y="47"/>
                    </a:cubicBezTo>
                    <a:cubicBezTo>
                      <a:pt x="16" y="45"/>
                      <a:pt x="20" y="52"/>
                      <a:pt x="19" y="56"/>
                    </a:cubicBezTo>
                    <a:cubicBezTo>
                      <a:pt x="4" y="40"/>
                      <a:pt x="4" y="19"/>
                      <a:pt x="0" y="0"/>
                    </a:cubicBezTo>
                    <a:close/>
                  </a:path>
                </a:pathLst>
              </a:custGeom>
              <a:solidFill>
                <a:srgbClr val="D490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70" name="Freeform 182"/>
              <p:cNvSpPr/>
              <p:nvPr/>
            </p:nvSpPr>
            <p:spPr bwMode="auto">
              <a:xfrm>
                <a:off x="7739063" y="4152900"/>
                <a:ext cx="255588" cy="120650"/>
              </a:xfrm>
              <a:custGeom>
                <a:avLst/>
                <a:gdLst>
                  <a:gd name="T0" fmla="*/ 68 w 68"/>
                  <a:gd name="T1" fmla="*/ 15 h 32"/>
                  <a:gd name="T2" fmla="*/ 44 w 68"/>
                  <a:gd name="T3" fmla="*/ 27 h 32"/>
                  <a:gd name="T4" fmla="*/ 0 w 68"/>
                  <a:gd name="T5" fmla="*/ 23 h 32"/>
                  <a:gd name="T6" fmla="*/ 20 w 68"/>
                  <a:gd name="T7" fmla="*/ 23 h 32"/>
                  <a:gd name="T8" fmla="*/ 33 w 68"/>
                  <a:gd name="T9" fmla="*/ 16 h 32"/>
                  <a:gd name="T10" fmla="*/ 36 w 68"/>
                  <a:gd name="T11" fmla="*/ 1 h 32"/>
                  <a:gd name="T12" fmla="*/ 68 w 68"/>
                  <a:gd name="T13" fmla="*/ 15 h 32"/>
                </a:gdLst>
                <a:ahLst/>
                <a:cxnLst>
                  <a:cxn ang="0">
                    <a:pos x="T0" y="T1"/>
                  </a:cxn>
                  <a:cxn ang="0">
                    <a:pos x="T2" y="T3"/>
                  </a:cxn>
                  <a:cxn ang="0">
                    <a:pos x="T4" y="T5"/>
                  </a:cxn>
                  <a:cxn ang="0">
                    <a:pos x="T6" y="T7"/>
                  </a:cxn>
                  <a:cxn ang="0">
                    <a:pos x="T8" y="T9"/>
                  </a:cxn>
                  <a:cxn ang="0">
                    <a:pos x="T10" y="T11"/>
                  </a:cxn>
                  <a:cxn ang="0">
                    <a:pos x="T12" y="T13"/>
                  </a:cxn>
                </a:cxnLst>
                <a:rect l="0" t="0" r="r" b="b"/>
                <a:pathLst>
                  <a:path w="68" h="32">
                    <a:moveTo>
                      <a:pt x="68" y="15"/>
                    </a:moveTo>
                    <a:cubicBezTo>
                      <a:pt x="61" y="21"/>
                      <a:pt x="54" y="26"/>
                      <a:pt x="44" y="27"/>
                    </a:cubicBezTo>
                    <a:cubicBezTo>
                      <a:pt x="30" y="25"/>
                      <a:pt x="14" y="32"/>
                      <a:pt x="0" y="23"/>
                    </a:cubicBezTo>
                    <a:cubicBezTo>
                      <a:pt x="7" y="23"/>
                      <a:pt x="13" y="23"/>
                      <a:pt x="20" y="23"/>
                    </a:cubicBezTo>
                    <a:cubicBezTo>
                      <a:pt x="26" y="23"/>
                      <a:pt x="30" y="20"/>
                      <a:pt x="33" y="16"/>
                    </a:cubicBezTo>
                    <a:cubicBezTo>
                      <a:pt x="37" y="11"/>
                      <a:pt x="24" y="0"/>
                      <a:pt x="36" y="1"/>
                    </a:cubicBezTo>
                    <a:cubicBezTo>
                      <a:pt x="47" y="1"/>
                      <a:pt x="57" y="10"/>
                      <a:pt x="68" y="15"/>
                    </a:cubicBezTo>
                    <a:close/>
                  </a:path>
                </a:pathLst>
              </a:custGeom>
              <a:solidFill>
                <a:srgbClr val="D68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71" name="Freeform 183"/>
              <p:cNvSpPr/>
              <p:nvPr/>
            </p:nvSpPr>
            <p:spPr bwMode="auto">
              <a:xfrm>
                <a:off x="7681913" y="3641725"/>
                <a:ext cx="406400" cy="357188"/>
              </a:xfrm>
              <a:custGeom>
                <a:avLst/>
                <a:gdLst>
                  <a:gd name="T0" fmla="*/ 107 w 108"/>
                  <a:gd name="T1" fmla="*/ 55 h 95"/>
                  <a:gd name="T2" fmla="*/ 85 w 108"/>
                  <a:gd name="T3" fmla="*/ 61 h 95"/>
                  <a:gd name="T4" fmla="*/ 81 w 108"/>
                  <a:gd name="T5" fmla="*/ 70 h 95"/>
                  <a:gd name="T6" fmla="*/ 82 w 108"/>
                  <a:gd name="T7" fmla="*/ 95 h 95"/>
                  <a:gd name="T8" fmla="*/ 71 w 108"/>
                  <a:gd name="T9" fmla="*/ 75 h 95"/>
                  <a:gd name="T10" fmla="*/ 55 w 108"/>
                  <a:gd name="T11" fmla="*/ 83 h 95"/>
                  <a:gd name="T12" fmla="*/ 28 w 108"/>
                  <a:gd name="T13" fmla="*/ 58 h 95"/>
                  <a:gd name="T14" fmla="*/ 19 w 108"/>
                  <a:gd name="T15" fmla="*/ 46 h 95"/>
                  <a:gd name="T16" fmla="*/ 12 w 108"/>
                  <a:gd name="T17" fmla="*/ 31 h 95"/>
                  <a:gd name="T18" fmla="*/ 17 w 108"/>
                  <a:gd name="T19" fmla="*/ 7 h 95"/>
                  <a:gd name="T20" fmla="*/ 32 w 108"/>
                  <a:gd name="T21" fmla="*/ 7 h 95"/>
                  <a:gd name="T22" fmla="*/ 38 w 108"/>
                  <a:gd name="T23" fmla="*/ 18 h 95"/>
                  <a:gd name="T24" fmla="*/ 31 w 108"/>
                  <a:gd name="T25" fmla="*/ 34 h 95"/>
                  <a:gd name="T26" fmla="*/ 34 w 108"/>
                  <a:gd name="T27" fmla="*/ 48 h 95"/>
                  <a:gd name="T28" fmla="*/ 46 w 108"/>
                  <a:gd name="T29" fmla="*/ 42 h 95"/>
                  <a:gd name="T30" fmla="*/ 51 w 108"/>
                  <a:gd name="T31" fmla="*/ 30 h 95"/>
                  <a:gd name="T32" fmla="*/ 68 w 108"/>
                  <a:gd name="T33" fmla="*/ 27 h 95"/>
                  <a:gd name="T34" fmla="*/ 74 w 108"/>
                  <a:gd name="T35" fmla="*/ 33 h 95"/>
                  <a:gd name="T36" fmla="*/ 64 w 108"/>
                  <a:gd name="T37" fmla="*/ 41 h 95"/>
                  <a:gd name="T38" fmla="*/ 57 w 108"/>
                  <a:gd name="T39" fmla="*/ 49 h 95"/>
                  <a:gd name="T40" fmla="*/ 107 w 108"/>
                  <a:gd name="T41" fmla="*/ 51 h 95"/>
                  <a:gd name="T42" fmla="*/ 108 w 108"/>
                  <a:gd name="T43" fmla="*/ 54 h 95"/>
                  <a:gd name="T44" fmla="*/ 107 w 108"/>
                  <a:gd name="T45" fmla="*/ 5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8" h="95">
                    <a:moveTo>
                      <a:pt x="107" y="55"/>
                    </a:moveTo>
                    <a:cubicBezTo>
                      <a:pt x="99" y="54"/>
                      <a:pt x="95" y="64"/>
                      <a:pt x="85" y="61"/>
                    </a:cubicBezTo>
                    <a:cubicBezTo>
                      <a:pt x="78" y="59"/>
                      <a:pt x="79" y="66"/>
                      <a:pt x="81" y="70"/>
                    </a:cubicBezTo>
                    <a:cubicBezTo>
                      <a:pt x="84" y="78"/>
                      <a:pt x="83" y="85"/>
                      <a:pt x="82" y="95"/>
                    </a:cubicBezTo>
                    <a:cubicBezTo>
                      <a:pt x="72" y="89"/>
                      <a:pt x="78" y="79"/>
                      <a:pt x="71" y="75"/>
                    </a:cubicBezTo>
                    <a:cubicBezTo>
                      <a:pt x="65" y="75"/>
                      <a:pt x="62" y="84"/>
                      <a:pt x="55" y="83"/>
                    </a:cubicBezTo>
                    <a:cubicBezTo>
                      <a:pt x="52" y="68"/>
                      <a:pt x="44" y="58"/>
                      <a:pt x="28" y="58"/>
                    </a:cubicBezTo>
                    <a:cubicBezTo>
                      <a:pt x="19" y="58"/>
                      <a:pt x="14" y="57"/>
                      <a:pt x="19" y="46"/>
                    </a:cubicBezTo>
                    <a:cubicBezTo>
                      <a:pt x="21" y="40"/>
                      <a:pt x="17" y="35"/>
                      <a:pt x="12" y="31"/>
                    </a:cubicBezTo>
                    <a:cubicBezTo>
                      <a:pt x="0" y="21"/>
                      <a:pt x="17" y="16"/>
                      <a:pt x="17" y="7"/>
                    </a:cubicBezTo>
                    <a:cubicBezTo>
                      <a:pt x="18" y="0"/>
                      <a:pt x="27" y="6"/>
                      <a:pt x="32" y="7"/>
                    </a:cubicBezTo>
                    <a:cubicBezTo>
                      <a:pt x="38" y="8"/>
                      <a:pt x="40" y="12"/>
                      <a:pt x="38" y="18"/>
                    </a:cubicBezTo>
                    <a:cubicBezTo>
                      <a:pt x="36" y="23"/>
                      <a:pt x="34" y="29"/>
                      <a:pt x="31" y="34"/>
                    </a:cubicBezTo>
                    <a:cubicBezTo>
                      <a:pt x="26" y="40"/>
                      <a:pt x="27" y="45"/>
                      <a:pt x="34" y="48"/>
                    </a:cubicBezTo>
                    <a:cubicBezTo>
                      <a:pt x="41" y="52"/>
                      <a:pt x="43" y="47"/>
                      <a:pt x="46" y="42"/>
                    </a:cubicBezTo>
                    <a:cubicBezTo>
                      <a:pt x="48" y="38"/>
                      <a:pt x="49" y="33"/>
                      <a:pt x="51" y="30"/>
                    </a:cubicBezTo>
                    <a:cubicBezTo>
                      <a:pt x="56" y="23"/>
                      <a:pt x="62" y="27"/>
                      <a:pt x="68" y="27"/>
                    </a:cubicBezTo>
                    <a:cubicBezTo>
                      <a:pt x="71" y="28"/>
                      <a:pt x="74" y="29"/>
                      <a:pt x="74" y="33"/>
                    </a:cubicBezTo>
                    <a:cubicBezTo>
                      <a:pt x="74" y="40"/>
                      <a:pt x="68" y="39"/>
                      <a:pt x="64" y="41"/>
                    </a:cubicBezTo>
                    <a:cubicBezTo>
                      <a:pt x="61" y="43"/>
                      <a:pt x="58" y="43"/>
                      <a:pt x="57" y="49"/>
                    </a:cubicBezTo>
                    <a:cubicBezTo>
                      <a:pt x="74" y="54"/>
                      <a:pt x="91" y="51"/>
                      <a:pt x="107" y="51"/>
                    </a:cubicBezTo>
                    <a:cubicBezTo>
                      <a:pt x="108" y="52"/>
                      <a:pt x="108" y="53"/>
                      <a:pt x="108" y="54"/>
                    </a:cubicBezTo>
                    <a:cubicBezTo>
                      <a:pt x="108" y="55"/>
                      <a:pt x="108" y="55"/>
                      <a:pt x="107" y="55"/>
                    </a:cubicBezTo>
                    <a:close/>
                  </a:path>
                </a:pathLst>
              </a:custGeom>
              <a:solidFill>
                <a:srgbClr val="EEA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72" name="Freeform 184"/>
              <p:cNvSpPr/>
              <p:nvPr/>
            </p:nvSpPr>
            <p:spPr bwMode="auto">
              <a:xfrm>
                <a:off x="8083551" y="3746500"/>
                <a:ext cx="117475" cy="101600"/>
              </a:xfrm>
              <a:custGeom>
                <a:avLst/>
                <a:gdLst>
                  <a:gd name="T0" fmla="*/ 0 w 31"/>
                  <a:gd name="T1" fmla="*/ 27 h 27"/>
                  <a:gd name="T2" fmla="*/ 0 w 31"/>
                  <a:gd name="T3" fmla="*/ 23 h 27"/>
                  <a:gd name="T4" fmla="*/ 28 w 31"/>
                  <a:gd name="T5" fmla="*/ 0 h 27"/>
                  <a:gd name="T6" fmla="*/ 25 w 31"/>
                  <a:gd name="T7" fmla="*/ 19 h 27"/>
                  <a:gd name="T8" fmla="*/ 24 w 31"/>
                  <a:gd name="T9" fmla="*/ 23 h 27"/>
                  <a:gd name="T10" fmla="*/ 0 w 31"/>
                  <a:gd name="T11" fmla="*/ 27 h 27"/>
                </a:gdLst>
                <a:ahLst/>
                <a:cxnLst>
                  <a:cxn ang="0">
                    <a:pos x="T0" y="T1"/>
                  </a:cxn>
                  <a:cxn ang="0">
                    <a:pos x="T2" y="T3"/>
                  </a:cxn>
                  <a:cxn ang="0">
                    <a:pos x="T4" y="T5"/>
                  </a:cxn>
                  <a:cxn ang="0">
                    <a:pos x="T6" y="T7"/>
                  </a:cxn>
                  <a:cxn ang="0">
                    <a:pos x="T8" y="T9"/>
                  </a:cxn>
                  <a:cxn ang="0">
                    <a:pos x="T10" y="T11"/>
                  </a:cxn>
                </a:cxnLst>
                <a:rect l="0" t="0" r="r" b="b"/>
                <a:pathLst>
                  <a:path w="31" h="27">
                    <a:moveTo>
                      <a:pt x="0" y="27"/>
                    </a:moveTo>
                    <a:cubicBezTo>
                      <a:pt x="0" y="26"/>
                      <a:pt x="0" y="24"/>
                      <a:pt x="0" y="23"/>
                    </a:cubicBezTo>
                    <a:cubicBezTo>
                      <a:pt x="0" y="4"/>
                      <a:pt x="20" y="9"/>
                      <a:pt x="28" y="0"/>
                    </a:cubicBezTo>
                    <a:cubicBezTo>
                      <a:pt x="31" y="7"/>
                      <a:pt x="25" y="12"/>
                      <a:pt x="25" y="19"/>
                    </a:cubicBezTo>
                    <a:cubicBezTo>
                      <a:pt x="25" y="20"/>
                      <a:pt x="24" y="22"/>
                      <a:pt x="24" y="23"/>
                    </a:cubicBezTo>
                    <a:cubicBezTo>
                      <a:pt x="16" y="24"/>
                      <a:pt x="8" y="26"/>
                      <a:pt x="0" y="27"/>
                    </a:cubicBezTo>
                    <a:close/>
                  </a:path>
                </a:pathLst>
              </a:custGeom>
              <a:solidFill>
                <a:srgbClr val="F2B2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73" name="Freeform 185"/>
              <p:cNvSpPr/>
              <p:nvPr/>
            </p:nvSpPr>
            <p:spPr bwMode="auto">
              <a:xfrm>
                <a:off x="7843838" y="3859212"/>
                <a:ext cx="112713" cy="161925"/>
              </a:xfrm>
              <a:custGeom>
                <a:avLst/>
                <a:gdLst>
                  <a:gd name="T0" fmla="*/ 12 w 30"/>
                  <a:gd name="T1" fmla="*/ 25 h 43"/>
                  <a:gd name="T2" fmla="*/ 28 w 30"/>
                  <a:gd name="T3" fmla="*/ 17 h 43"/>
                  <a:gd name="T4" fmla="*/ 21 w 30"/>
                  <a:gd name="T5" fmla="*/ 35 h 43"/>
                  <a:gd name="T6" fmla="*/ 9 w 30"/>
                  <a:gd name="T7" fmla="*/ 39 h 43"/>
                  <a:gd name="T8" fmla="*/ 12 w 30"/>
                  <a:gd name="T9" fmla="*/ 25 h 43"/>
                </a:gdLst>
                <a:ahLst/>
                <a:cxnLst>
                  <a:cxn ang="0">
                    <a:pos x="T0" y="T1"/>
                  </a:cxn>
                  <a:cxn ang="0">
                    <a:pos x="T2" y="T3"/>
                  </a:cxn>
                  <a:cxn ang="0">
                    <a:pos x="T4" y="T5"/>
                  </a:cxn>
                  <a:cxn ang="0">
                    <a:pos x="T6" y="T7"/>
                  </a:cxn>
                  <a:cxn ang="0">
                    <a:pos x="T8" y="T9"/>
                  </a:cxn>
                </a:cxnLst>
                <a:rect l="0" t="0" r="r" b="b"/>
                <a:pathLst>
                  <a:path w="30" h="43">
                    <a:moveTo>
                      <a:pt x="12" y="25"/>
                    </a:moveTo>
                    <a:cubicBezTo>
                      <a:pt x="19" y="25"/>
                      <a:pt x="13" y="0"/>
                      <a:pt x="28" y="17"/>
                    </a:cubicBezTo>
                    <a:cubicBezTo>
                      <a:pt x="30" y="25"/>
                      <a:pt x="26" y="29"/>
                      <a:pt x="21" y="35"/>
                    </a:cubicBezTo>
                    <a:cubicBezTo>
                      <a:pt x="17" y="39"/>
                      <a:pt x="14" y="43"/>
                      <a:pt x="9" y="39"/>
                    </a:cubicBezTo>
                    <a:cubicBezTo>
                      <a:pt x="0" y="32"/>
                      <a:pt x="10" y="30"/>
                      <a:pt x="12" y="25"/>
                    </a:cubicBezTo>
                    <a:close/>
                  </a:path>
                </a:pathLst>
              </a:custGeom>
              <a:solidFill>
                <a:srgbClr val="C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74" name="Freeform 186"/>
              <p:cNvSpPr/>
              <p:nvPr/>
            </p:nvSpPr>
            <p:spPr bwMode="auto">
              <a:xfrm>
                <a:off x="7723188" y="3976687"/>
                <a:ext cx="76200" cy="74613"/>
              </a:xfrm>
              <a:custGeom>
                <a:avLst/>
                <a:gdLst>
                  <a:gd name="T0" fmla="*/ 14 w 20"/>
                  <a:gd name="T1" fmla="*/ 0 h 20"/>
                  <a:gd name="T2" fmla="*/ 1 w 20"/>
                  <a:gd name="T3" fmla="*/ 20 h 20"/>
                  <a:gd name="T4" fmla="*/ 14 w 20"/>
                  <a:gd name="T5" fmla="*/ 0 h 20"/>
                </a:gdLst>
                <a:ahLst/>
                <a:cxnLst>
                  <a:cxn ang="0">
                    <a:pos x="T0" y="T1"/>
                  </a:cxn>
                  <a:cxn ang="0">
                    <a:pos x="T2" y="T3"/>
                  </a:cxn>
                  <a:cxn ang="0">
                    <a:pos x="T4" y="T5"/>
                  </a:cxn>
                </a:cxnLst>
                <a:rect l="0" t="0" r="r" b="b"/>
                <a:pathLst>
                  <a:path w="20" h="20">
                    <a:moveTo>
                      <a:pt x="14" y="0"/>
                    </a:moveTo>
                    <a:cubicBezTo>
                      <a:pt x="20" y="14"/>
                      <a:pt x="10" y="15"/>
                      <a:pt x="1" y="20"/>
                    </a:cubicBezTo>
                    <a:cubicBezTo>
                      <a:pt x="0" y="9"/>
                      <a:pt x="7" y="5"/>
                      <a:pt x="14" y="0"/>
                    </a:cubicBezTo>
                    <a:close/>
                  </a:path>
                </a:pathLst>
              </a:custGeom>
              <a:solidFill>
                <a:srgbClr val="BA72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grpSp>
        <p:nvGrpSpPr>
          <p:cNvPr id="395" name="Grupo 394"/>
          <p:cNvGrpSpPr/>
          <p:nvPr/>
        </p:nvGrpSpPr>
        <p:grpSpPr>
          <a:xfrm>
            <a:off x="1912302" y="1743451"/>
            <a:ext cx="2180831" cy="2611629"/>
            <a:chOff x="2611446" y="1338257"/>
            <a:chExt cx="2708283" cy="3243259"/>
          </a:xfrm>
        </p:grpSpPr>
        <p:sp>
          <p:nvSpPr>
            <p:cNvPr id="375" name="Freeform 187"/>
            <p:cNvSpPr/>
            <p:nvPr/>
          </p:nvSpPr>
          <p:spPr bwMode="auto">
            <a:xfrm>
              <a:off x="4178313" y="1338257"/>
              <a:ext cx="574676" cy="966786"/>
            </a:xfrm>
            <a:custGeom>
              <a:avLst/>
              <a:gdLst>
                <a:gd name="T0" fmla="*/ 37 w 153"/>
                <a:gd name="T1" fmla="*/ 16 h 257"/>
                <a:gd name="T2" fmla="*/ 57 w 153"/>
                <a:gd name="T3" fmla="*/ 4 h 257"/>
                <a:gd name="T4" fmla="*/ 93 w 153"/>
                <a:gd name="T5" fmla="*/ 16 h 257"/>
                <a:gd name="T6" fmla="*/ 153 w 153"/>
                <a:gd name="T7" fmla="*/ 40 h 257"/>
                <a:gd name="T8" fmla="*/ 106 w 153"/>
                <a:gd name="T9" fmla="*/ 127 h 257"/>
                <a:gd name="T10" fmla="*/ 96 w 153"/>
                <a:gd name="T11" fmla="*/ 163 h 257"/>
                <a:gd name="T12" fmla="*/ 90 w 153"/>
                <a:gd name="T13" fmla="*/ 170 h 257"/>
                <a:gd name="T14" fmla="*/ 77 w 153"/>
                <a:gd name="T15" fmla="*/ 181 h 257"/>
                <a:gd name="T16" fmla="*/ 56 w 153"/>
                <a:gd name="T17" fmla="*/ 232 h 257"/>
                <a:gd name="T18" fmla="*/ 32 w 153"/>
                <a:gd name="T19" fmla="*/ 251 h 257"/>
                <a:gd name="T20" fmla="*/ 21 w 153"/>
                <a:gd name="T21" fmla="*/ 241 h 257"/>
                <a:gd name="T22" fmla="*/ 37 w 153"/>
                <a:gd name="T23" fmla="*/ 156 h 257"/>
                <a:gd name="T24" fmla="*/ 43 w 153"/>
                <a:gd name="T25" fmla="*/ 99 h 257"/>
                <a:gd name="T26" fmla="*/ 38 w 153"/>
                <a:gd name="T27" fmla="*/ 80 h 257"/>
                <a:gd name="T28" fmla="*/ 42 w 153"/>
                <a:gd name="T29" fmla="*/ 68 h 257"/>
                <a:gd name="T30" fmla="*/ 64 w 153"/>
                <a:gd name="T31" fmla="*/ 36 h 257"/>
                <a:gd name="T32" fmla="*/ 58 w 153"/>
                <a:gd name="T33" fmla="*/ 25 h 257"/>
                <a:gd name="T34" fmla="*/ 37 w 153"/>
                <a:gd name="T35" fmla="*/ 16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257">
                  <a:moveTo>
                    <a:pt x="37" y="16"/>
                  </a:moveTo>
                  <a:cubicBezTo>
                    <a:pt x="39" y="5"/>
                    <a:pt x="45" y="0"/>
                    <a:pt x="57" y="4"/>
                  </a:cubicBezTo>
                  <a:cubicBezTo>
                    <a:pt x="66" y="16"/>
                    <a:pt x="81" y="12"/>
                    <a:pt x="93" y="16"/>
                  </a:cubicBezTo>
                  <a:cubicBezTo>
                    <a:pt x="113" y="23"/>
                    <a:pt x="131" y="36"/>
                    <a:pt x="153" y="40"/>
                  </a:cubicBezTo>
                  <a:cubicBezTo>
                    <a:pt x="132" y="66"/>
                    <a:pt x="125" y="100"/>
                    <a:pt x="106" y="127"/>
                  </a:cubicBezTo>
                  <a:cubicBezTo>
                    <a:pt x="98" y="137"/>
                    <a:pt x="101" y="152"/>
                    <a:pt x="96" y="163"/>
                  </a:cubicBezTo>
                  <a:cubicBezTo>
                    <a:pt x="94" y="166"/>
                    <a:pt x="92" y="168"/>
                    <a:pt x="90" y="170"/>
                  </a:cubicBezTo>
                  <a:cubicBezTo>
                    <a:pt x="85" y="173"/>
                    <a:pt x="78" y="174"/>
                    <a:pt x="77" y="181"/>
                  </a:cubicBezTo>
                  <a:cubicBezTo>
                    <a:pt x="74" y="199"/>
                    <a:pt x="60" y="214"/>
                    <a:pt x="56" y="232"/>
                  </a:cubicBezTo>
                  <a:cubicBezTo>
                    <a:pt x="51" y="241"/>
                    <a:pt x="50" y="257"/>
                    <a:pt x="32" y="251"/>
                  </a:cubicBezTo>
                  <a:cubicBezTo>
                    <a:pt x="28" y="248"/>
                    <a:pt x="24" y="244"/>
                    <a:pt x="21" y="241"/>
                  </a:cubicBezTo>
                  <a:cubicBezTo>
                    <a:pt x="0" y="214"/>
                    <a:pt x="7" y="178"/>
                    <a:pt x="37" y="156"/>
                  </a:cubicBezTo>
                  <a:cubicBezTo>
                    <a:pt x="48" y="138"/>
                    <a:pt x="46" y="119"/>
                    <a:pt x="43" y="99"/>
                  </a:cubicBezTo>
                  <a:cubicBezTo>
                    <a:pt x="42" y="93"/>
                    <a:pt x="39" y="87"/>
                    <a:pt x="38" y="80"/>
                  </a:cubicBezTo>
                  <a:cubicBezTo>
                    <a:pt x="37" y="75"/>
                    <a:pt x="37" y="68"/>
                    <a:pt x="42" y="68"/>
                  </a:cubicBezTo>
                  <a:cubicBezTo>
                    <a:pt x="65" y="68"/>
                    <a:pt x="57" y="46"/>
                    <a:pt x="64" y="36"/>
                  </a:cubicBezTo>
                  <a:cubicBezTo>
                    <a:pt x="68" y="31"/>
                    <a:pt x="62" y="28"/>
                    <a:pt x="58" y="25"/>
                  </a:cubicBezTo>
                  <a:cubicBezTo>
                    <a:pt x="52" y="20"/>
                    <a:pt x="43" y="20"/>
                    <a:pt x="37" y="16"/>
                  </a:cubicBezTo>
                  <a:close/>
                </a:path>
              </a:pathLst>
            </a:custGeom>
            <a:solidFill>
              <a:srgbClr val="F5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76" name="Freeform 188"/>
            <p:cNvSpPr/>
            <p:nvPr/>
          </p:nvSpPr>
          <p:spPr bwMode="auto">
            <a:xfrm>
              <a:off x="3617924" y="2060570"/>
              <a:ext cx="593726" cy="496888"/>
            </a:xfrm>
            <a:custGeom>
              <a:avLst/>
              <a:gdLst>
                <a:gd name="T0" fmla="*/ 2 w 158"/>
                <a:gd name="T1" fmla="*/ 0 h 132"/>
                <a:gd name="T2" fmla="*/ 4 w 158"/>
                <a:gd name="T3" fmla="*/ 1 h 132"/>
                <a:gd name="T4" fmla="*/ 56 w 158"/>
                <a:gd name="T5" fmla="*/ 10 h 132"/>
                <a:gd name="T6" fmla="*/ 98 w 158"/>
                <a:gd name="T7" fmla="*/ 9 h 132"/>
                <a:gd name="T8" fmla="*/ 129 w 158"/>
                <a:gd name="T9" fmla="*/ 11 h 132"/>
                <a:gd name="T10" fmla="*/ 124 w 158"/>
                <a:gd name="T11" fmla="*/ 20 h 132"/>
                <a:gd name="T12" fmla="*/ 112 w 158"/>
                <a:gd name="T13" fmla="*/ 19 h 132"/>
                <a:gd name="T14" fmla="*/ 111 w 158"/>
                <a:gd name="T15" fmla="*/ 20 h 132"/>
                <a:gd name="T16" fmla="*/ 113 w 158"/>
                <a:gd name="T17" fmla="*/ 19 h 132"/>
                <a:gd name="T18" fmla="*/ 151 w 158"/>
                <a:gd name="T19" fmla="*/ 52 h 132"/>
                <a:gd name="T20" fmla="*/ 155 w 158"/>
                <a:gd name="T21" fmla="*/ 65 h 132"/>
                <a:gd name="T22" fmla="*/ 144 w 158"/>
                <a:gd name="T23" fmla="*/ 68 h 132"/>
                <a:gd name="T24" fmla="*/ 117 w 158"/>
                <a:gd name="T25" fmla="*/ 81 h 132"/>
                <a:gd name="T26" fmla="*/ 83 w 158"/>
                <a:gd name="T27" fmla="*/ 119 h 132"/>
                <a:gd name="T28" fmla="*/ 50 w 158"/>
                <a:gd name="T29" fmla="*/ 123 h 132"/>
                <a:gd name="T30" fmla="*/ 48 w 158"/>
                <a:gd name="T31" fmla="*/ 118 h 132"/>
                <a:gd name="T32" fmla="*/ 101 w 158"/>
                <a:gd name="T33" fmla="*/ 54 h 132"/>
                <a:gd name="T34" fmla="*/ 43 w 158"/>
                <a:gd name="T35" fmla="*/ 118 h 132"/>
                <a:gd name="T36" fmla="*/ 21 w 158"/>
                <a:gd name="T37" fmla="*/ 114 h 132"/>
                <a:gd name="T38" fmla="*/ 28 w 158"/>
                <a:gd name="T39" fmla="*/ 99 h 132"/>
                <a:gd name="T40" fmla="*/ 28 w 158"/>
                <a:gd name="T41" fmla="*/ 89 h 132"/>
                <a:gd name="T42" fmla="*/ 28 w 158"/>
                <a:gd name="T43" fmla="*/ 83 h 132"/>
                <a:gd name="T44" fmla="*/ 57 w 158"/>
                <a:gd name="T45" fmla="*/ 49 h 132"/>
                <a:gd name="T46" fmla="*/ 82 w 158"/>
                <a:gd name="T47" fmla="*/ 33 h 132"/>
                <a:gd name="T48" fmla="*/ 63 w 158"/>
                <a:gd name="T49" fmla="*/ 42 h 132"/>
                <a:gd name="T50" fmla="*/ 30 w 158"/>
                <a:gd name="T51" fmla="*/ 74 h 132"/>
                <a:gd name="T52" fmla="*/ 21 w 158"/>
                <a:gd name="T53" fmla="*/ 49 h 132"/>
                <a:gd name="T54" fmla="*/ 29 w 158"/>
                <a:gd name="T55" fmla="*/ 32 h 132"/>
                <a:gd name="T56" fmla="*/ 2 w 158"/>
                <a:gd name="T57"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8" h="132">
                  <a:moveTo>
                    <a:pt x="2" y="0"/>
                  </a:moveTo>
                  <a:cubicBezTo>
                    <a:pt x="3" y="0"/>
                    <a:pt x="4" y="0"/>
                    <a:pt x="4" y="1"/>
                  </a:cubicBezTo>
                  <a:cubicBezTo>
                    <a:pt x="27" y="24"/>
                    <a:pt x="28" y="26"/>
                    <a:pt x="56" y="10"/>
                  </a:cubicBezTo>
                  <a:cubicBezTo>
                    <a:pt x="71" y="1"/>
                    <a:pt x="84" y="8"/>
                    <a:pt x="98" y="9"/>
                  </a:cubicBezTo>
                  <a:cubicBezTo>
                    <a:pt x="108" y="10"/>
                    <a:pt x="118" y="12"/>
                    <a:pt x="129" y="11"/>
                  </a:cubicBezTo>
                  <a:cubicBezTo>
                    <a:pt x="132" y="17"/>
                    <a:pt x="127" y="18"/>
                    <a:pt x="124" y="20"/>
                  </a:cubicBezTo>
                  <a:cubicBezTo>
                    <a:pt x="120" y="21"/>
                    <a:pt x="116" y="19"/>
                    <a:pt x="112" y="19"/>
                  </a:cubicBezTo>
                  <a:cubicBezTo>
                    <a:pt x="110" y="17"/>
                    <a:pt x="111" y="23"/>
                    <a:pt x="111" y="20"/>
                  </a:cubicBezTo>
                  <a:cubicBezTo>
                    <a:pt x="111" y="19"/>
                    <a:pt x="112" y="18"/>
                    <a:pt x="113" y="19"/>
                  </a:cubicBezTo>
                  <a:cubicBezTo>
                    <a:pt x="126" y="31"/>
                    <a:pt x="141" y="39"/>
                    <a:pt x="151" y="52"/>
                  </a:cubicBezTo>
                  <a:cubicBezTo>
                    <a:pt x="154" y="56"/>
                    <a:pt x="158" y="59"/>
                    <a:pt x="155" y="65"/>
                  </a:cubicBezTo>
                  <a:cubicBezTo>
                    <a:pt x="153" y="71"/>
                    <a:pt x="148" y="69"/>
                    <a:pt x="144" y="68"/>
                  </a:cubicBezTo>
                  <a:cubicBezTo>
                    <a:pt x="131" y="65"/>
                    <a:pt x="125" y="74"/>
                    <a:pt x="117" y="81"/>
                  </a:cubicBezTo>
                  <a:cubicBezTo>
                    <a:pt x="105" y="93"/>
                    <a:pt x="96" y="108"/>
                    <a:pt x="83" y="119"/>
                  </a:cubicBezTo>
                  <a:cubicBezTo>
                    <a:pt x="73" y="126"/>
                    <a:pt x="63" y="132"/>
                    <a:pt x="50" y="123"/>
                  </a:cubicBezTo>
                  <a:cubicBezTo>
                    <a:pt x="49" y="122"/>
                    <a:pt x="48" y="120"/>
                    <a:pt x="48" y="118"/>
                  </a:cubicBezTo>
                  <a:cubicBezTo>
                    <a:pt x="62" y="94"/>
                    <a:pt x="75" y="69"/>
                    <a:pt x="101" y="54"/>
                  </a:cubicBezTo>
                  <a:cubicBezTo>
                    <a:pt x="74" y="68"/>
                    <a:pt x="61" y="96"/>
                    <a:pt x="43" y="118"/>
                  </a:cubicBezTo>
                  <a:cubicBezTo>
                    <a:pt x="34" y="125"/>
                    <a:pt x="26" y="126"/>
                    <a:pt x="21" y="114"/>
                  </a:cubicBezTo>
                  <a:cubicBezTo>
                    <a:pt x="20" y="108"/>
                    <a:pt x="24" y="101"/>
                    <a:pt x="28" y="99"/>
                  </a:cubicBezTo>
                  <a:cubicBezTo>
                    <a:pt x="40" y="94"/>
                    <a:pt x="27" y="92"/>
                    <a:pt x="28" y="89"/>
                  </a:cubicBezTo>
                  <a:cubicBezTo>
                    <a:pt x="27" y="87"/>
                    <a:pt x="28" y="85"/>
                    <a:pt x="28" y="83"/>
                  </a:cubicBezTo>
                  <a:cubicBezTo>
                    <a:pt x="38" y="72"/>
                    <a:pt x="43" y="57"/>
                    <a:pt x="57" y="49"/>
                  </a:cubicBezTo>
                  <a:cubicBezTo>
                    <a:pt x="68" y="48"/>
                    <a:pt x="79" y="49"/>
                    <a:pt x="82" y="33"/>
                  </a:cubicBezTo>
                  <a:cubicBezTo>
                    <a:pt x="73" y="32"/>
                    <a:pt x="69" y="39"/>
                    <a:pt x="63" y="42"/>
                  </a:cubicBezTo>
                  <a:cubicBezTo>
                    <a:pt x="47" y="48"/>
                    <a:pt x="44" y="67"/>
                    <a:pt x="30" y="74"/>
                  </a:cubicBezTo>
                  <a:cubicBezTo>
                    <a:pt x="14" y="68"/>
                    <a:pt x="12" y="61"/>
                    <a:pt x="21" y="49"/>
                  </a:cubicBezTo>
                  <a:cubicBezTo>
                    <a:pt x="31" y="38"/>
                    <a:pt x="31" y="38"/>
                    <a:pt x="29" y="32"/>
                  </a:cubicBezTo>
                  <a:cubicBezTo>
                    <a:pt x="7" y="27"/>
                    <a:pt x="0" y="18"/>
                    <a:pt x="2" y="0"/>
                  </a:cubicBezTo>
                  <a:close/>
                </a:path>
              </a:pathLst>
            </a:custGeom>
            <a:solidFill>
              <a:srgbClr val="FAE0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77" name="Freeform 189"/>
            <p:cNvSpPr/>
            <p:nvPr/>
          </p:nvSpPr>
          <p:spPr bwMode="auto">
            <a:xfrm>
              <a:off x="3971938" y="2433631"/>
              <a:ext cx="592139" cy="379412"/>
            </a:xfrm>
            <a:custGeom>
              <a:avLst/>
              <a:gdLst>
                <a:gd name="T0" fmla="*/ 140 w 158"/>
                <a:gd name="T1" fmla="*/ 77 h 101"/>
                <a:gd name="T2" fmla="*/ 100 w 158"/>
                <a:gd name="T3" fmla="*/ 85 h 101"/>
                <a:gd name="T4" fmla="*/ 67 w 158"/>
                <a:gd name="T5" fmla="*/ 100 h 101"/>
                <a:gd name="T6" fmla="*/ 30 w 158"/>
                <a:gd name="T7" fmla="*/ 97 h 101"/>
                <a:gd name="T8" fmla="*/ 17 w 158"/>
                <a:gd name="T9" fmla="*/ 82 h 101"/>
                <a:gd name="T10" fmla="*/ 12 w 158"/>
                <a:gd name="T11" fmla="*/ 48 h 101"/>
                <a:gd name="T12" fmla="*/ 12 w 158"/>
                <a:gd name="T13" fmla="*/ 38 h 101"/>
                <a:gd name="T14" fmla="*/ 15 w 158"/>
                <a:gd name="T15" fmla="*/ 31 h 101"/>
                <a:gd name="T16" fmla="*/ 14 w 158"/>
                <a:gd name="T17" fmla="*/ 0 h 101"/>
                <a:gd name="T18" fmla="*/ 36 w 158"/>
                <a:gd name="T19" fmla="*/ 16 h 101"/>
                <a:gd name="T20" fmla="*/ 68 w 158"/>
                <a:gd name="T21" fmla="*/ 11 h 101"/>
                <a:gd name="T22" fmla="*/ 75 w 158"/>
                <a:gd name="T23" fmla="*/ 19 h 101"/>
                <a:gd name="T24" fmla="*/ 72 w 158"/>
                <a:gd name="T25" fmla="*/ 37 h 101"/>
                <a:gd name="T26" fmla="*/ 63 w 158"/>
                <a:gd name="T27" fmla="*/ 53 h 101"/>
                <a:gd name="T28" fmla="*/ 56 w 158"/>
                <a:gd name="T29" fmla="*/ 67 h 101"/>
                <a:gd name="T30" fmla="*/ 70 w 158"/>
                <a:gd name="T31" fmla="*/ 78 h 101"/>
                <a:gd name="T32" fmla="*/ 80 w 158"/>
                <a:gd name="T33" fmla="*/ 66 h 101"/>
                <a:gd name="T34" fmla="*/ 81 w 158"/>
                <a:gd name="T35" fmla="*/ 52 h 101"/>
                <a:gd name="T36" fmla="*/ 105 w 158"/>
                <a:gd name="T37" fmla="*/ 15 h 101"/>
                <a:gd name="T38" fmla="*/ 148 w 158"/>
                <a:gd name="T39" fmla="*/ 18 h 101"/>
                <a:gd name="T40" fmla="*/ 143 w 158"/>
                <a:gd name="T41" fmla="*/ 24 h 101"/>
                <a:gd name="T42" fmla="*/ 135 w 158"/>
                <a:gd name="T43" fmla="*/ 26 h 101"/>
                <a:gd name="T44" fmla="*/ 126 w 158"/>
                <a:gd name="T45" fmla="*/ 33 h 101"/>
                <a:gd name="T46" fmla="*/ 135 w 158"/>
                <a:gd name="T47" fmla="*/ 41 h 101"/>
                <a:gd name="T48" fmla="*/ 152 w 158"/>
                <a:gd name="T49" fmla="*/ 45 h 101"/>
                <a:gd name="T50" fmla="*/ 157 w 158"/>
                <a:gd name="T51" fmla="*/ 49 h 101"/>
                <a:gd name="T52" fmla="*/ 157 w 158"/>
                <a:gd name="T53" fmla="*/ 54 h 101"/>
                <a:gd name="T54" fmla="*/ 117 w 158"/>
                <a:gd name="T55" fmla="*/ 63 h 101"/>
                <a:gd name="T56" fmla="*/ 115 w 158"/>
                <a:gd name="T57" fmla="*/ 64 h 101"/>
                <a:gd name="T58" fmla="*/ 116 w 158"/>
                <a:gd name="T59" fmla="*/ 66 h 101"/>
                <a:gd name="T60" fmla="*/ 140 w 158"/>
                <a:gd name="T61" fmla="*/ 7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8" h="100">
                  <a:moveTo>
                    <a:pt x="140" y="77"/>
                  </a:moveTo>
                  <a:cubicBezTo>
                    <a:pt x="127" y="82"/>
                    <a:pt x="114" y="84"/>
                    <a:pt x="100" y="85"/>
                  </a:cubicBezTo>
                  <a:cubicBezTo>
                    <a:pt x="88" y="89"/>
                    <a:pt x="81" y="101"/>
                    <a:pt x="67" y="100"/>
                  </a:cubicBezTo>
                  <a:cubicBezTo>
                    <a:pt x="55" y="98"/>
                    <a:pt x="42" y="99"/>
                    <a:pt x="30" y="97"/>
                  </a:cubicBezTo>
                  <a:cubicBezTo>
                    <a:pt x="21" y="96"/>
                    <a:pt x="13" y="90"/>
                    <a:pt x="17" y="82"/>
                  </a:cubicBezTo>
                  <a:cubicBezTo>
                    <a:pt x="22" y="69"/>
                    <a:pt x="19" y="58"/>
                    <a:pt x="12" y="48"/>
                  </a:cubicBezTo>
                  <a:cubicBezTo>
                    <a:pt x="11" y="45"/>
                    <a:pt x="11" y="41"/>
                    <a:pt x="12" y="38"/>
                  </a:cubicBezTo>
                  <a:cubicBezTo>
                    <a:pt x="13" y="36"/>
                    <a:pt x="16" y="33"/>
                    <a:pt x="15" y="31"/>
                  </a:cubicBezTo>
                  <a:cubicBezTo>
                    <a:pt x="0" y="16"/>
                    <a:pt x="0" y="14"/>
                    <a:pt x="14" y="0"/>
                  </a:cubicBezTo>
                  <a:cubicBezTo>
                    <a:pt x="21" y="5"/>
                    <a:pt x="19" y="23"/>
                    <a:pt x="36" y="16"/>
                  </a:cubicBezTo>
                  <a:cubicBezTo>
                    <a:pt x="47" y="21"/>
                    <a:pt x="56" y="6"/>
                    <a:pt x="68" y="11"/>
                  </a:cubicBezTo>
                  <a:cubicBezTo>
                    <a:pt x="71" y="13"/>
                    <a:pt x="73" y="16"/>
                    <a:pt x="75" y="19"/>
                  </a:cubicBezTo>
                  <a:cubicBezTo>
                    <a:pt x="79" y="26"/>
                    <a:pt x="79" y="32"/>
                    <a:pt x="72" y="37"/>
                  </a:cubicBezTo>
                  <a:cubicBezTo>
                    <a:pt x="66" y="40"/>
                    <a:pt x="63" y="46"/>
                    <a:pt x="63" y="53"/>
                  </a:cubicBezTo>
                  <a:cubicBezTo>
                    <a:pt x="62" y="59"/>
                    <a:pt x="52" y="60"/>
                    <a:pt x="56" y="67"/>
                  </a:cubicBezTo>
                  <a:cubicBezTo>
                    <a:pt x="59" y="73"/>
                    <a:pt x="62" y="79"/>
                    <a:pt x="70" y="78"/>
                  </a:cubicBezTo>
                  <a:cubicBezTo>
                    <a:pt x="77" y="77"/>
                    <a:pt x="80" y="72"/>
                    <a:pt x="80" y="66"/>
                  </a:cubicBezTo>
                  <a:cubicBezTo>
                    <a:pt x="81" y="61"/>
                    <a:pt x="80" y="57"/>
                    <a:pt x="81" y="52"/>
                  </a:cubicBezTo>
                  <a:cubicBezTo>
                    <a:pt x="87" y="38"/>
                    <a:pt x="87" y="21"/>
                    <a:pt x="105" y="15"/>
                  </a:cubicBezTo>
                  <a:cubicBezTo>
                    <a:pt x="120" y="11"/>
                    <a:pt x="135" y="7"/>
                    <a:pt x="148" y="18"/>
                  </a:cubicBezTo>
                  <a:cubicBezTo>
                    <a:pt x="148" y="22"/>
                    <a:pt x="146" y="23"/>
                    <a:pt x="143" y="24"/>
                  </a:cubicBezTo>
                  <a:cubicBezTo>
                    <a:pt x="140" y="25"/>
                    <a:pt x="138" y="25"/>
                    <a:pt x="135" y="26"/>
                  </a:cubicBezTo>
                  <a:cubicBezTo>
                    <a:pt x="131" y="27"/>
                    <a:pt x="125" y="27"/>
                    <a:pt x="126" y="33"/>
                  </a:cubicBezTo>
                  <a:cubicBezTo>
                    <a:pt x="126" y="38"/>
                    <a:pt x="131" y="40"/>
                    <a:pt x="135" y="41"/>
                  </a:cubicBezTo>
                  <a:cubicBezTo>
                    <a:pt x="141" y="44"/>
                    <a:pt x="147" y="43"/>
                    <a:pt x="152" y="45"/>
                  </a:cubicBezTo>
                  <a:cubicBezTo>
                    <a:pt x="154" y="46"/>
                    <a:pt x="156" y="47"/>
                    <a:pt x="157" y="49"/>
                  </a:cubicBezTo>
                  <a:cubicBezTo>
                    <a:pt x="158" y="50"/>
                    <a:pt x="158" y="52"/>
                    <a:pt x="157" y="54"/>
                  </a:cubicBezTo>
                  <a:cubicBezTo>
                    <a:pt x="146" y="68"/>
                    <a:pt x="130" y="58"/>
                    <a:pt x="117" y="63"/>
                  </a:cubicBezTo>
                  <a:cubicBezTo>
                    <a:pt x="116" y="63"/>
                    <a:pt x="116" y="64"/>
                    <a:pt x="115" y="64"/>
                  </a:cubicBezTo>
                  <a:cubicBezTo>
                    <a:pt x="115" y="65"/>
                    <a:pt x="116" y="65"/>
                    <a:pt x="116" y="66"/>
                  </a:cubicBezTo>
                  <a:cubicBezTo>
                    <a:pt x="124" y="70"/>
                    <a:pt x="137" y="63"/>
                    <a:pt x="140" y="77"/>
                  </a:cubicBezTo>
                  <a:close/>
                </a:path>
              </a:pathLst>
            </a:custGeom>
            <a:solidFill>
              <a:srgbClr val="E6A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78" name="Freeform 190"/>
            <p:cNvSpPr/>
            <p:nvPr/>
          </p:nvSpPr>
          <p:spPr bwMode="auto">
            <a:xfrm>
              <a:off x="2905134" y="1725607"/>
              <a:ext cx="581027" cy="463549"/>
            </a:xfrm>
            <a:custGeom>
              <a:avLst/>
              <a:gdLst>
                <a:gd name="T0" fmla="*/ 4 w 155"/>
                <a:gd name="T1" fmla="*/ 41 h 123"/>
                <a:gd name="T2" fmla="*/ 8 w 155"/>
                <a:gd name="T3" fmla="*/ 29 h 123"/>
                <a:gd name="T4" fmla="*/ 14 w 155"/>
                <a:gd name="T5" fmla="*/ 13 h 123"/>
                <a:gd name="T6" fmla="*/ 40 w 155"/>
                <a:gd name="T7" fmla="*/ 16 h 123"/>
                <a:gd name="T8" fmla="*/ 71 w 155"/>
                <a:gd name="T9" fmla="*/ 40 h 123"/>
                <a:gd name="T10" fmla="*/ 82 w 155"/>
                <a:gd name="T11" fmla="*/ 31 h 123"/>
                <a:gd name="T12" fmla="*/ 87 w 155"/>
                <a:gd name="T13" fmla="*/ 1 h 123"/>
                <a:gd name="T14" fmla="*/ 93 w 155"/>
                <a:gd name="T15" fmla="*/ 0 h 123"/>
                <a:gd name="T16" fmla="*/ 143 w 155"/>
                <a:gd name="T17" fmla="*/ 76 h 123"/>
                <a:gd name="T18" fmla="*/ 151 w 155"/>
                <a:gd name="T19" fmla="*/ 114 h 123"/>
                <a:gd name="T20" fmla="*/ 144 w 155"/>
                <a:gd name="T21" fmla="*/ 120 h 123"/>
                <a:gd name="T22" fmla="*/ 121 w 155"/>
                <a:gd name="T23" fmla="*/ 109 h 123"/>
                <a:gd name="T24" fmla="*/ 111 w 155"/>
                <a:gd name="T25" fmla="*/ 103 h 123"/>
                <a:gd name="T26" fmla="*/ 82 w 155"/>
                <a:gd name="T27" fmla="*/ 85 h 123"/>
                <a:gd name="T28" fmla="*/ 64 w 155"/>
                <a:gd name="T29" fmla="*/ 76 h 123"/>
                <a:gd name="T30" fmla="*/ 30 w 155"/>
                <a:gd name="T31" fmla="*/ 55 h 123"/>
                <a:gd name="T32" fmla="*/ 18 w 155"/>
                <a:gd name="T33" fmla="*/ 49 h 123"/>
                <a:gd name="T34" fmla="*/ 4 w 155"/>
                <a:gd name="T35" fmla="*/ 4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5" h="123">
                  <a:moveTo>
                    <a:pt x="4" y="41"/>
                  </a:moveTo>
                  <a:cubicBezTo>
                    <a:pt x="0" y="35"/>
                    <a:pt x="1" y="31"/>
                    <a:pt x="8" y="29"/>
                  </a:cubicBezTo>
                  <a:cubicBezTo>
                    <a:pt x="12" y="24"/>
                    <a:pt x="9" y="17"/>
                    <a:pt x="14" y="13"/>
                  </a:cubicBezTo>
                  <a:cubicBezTo>
                    <a:pt x="24" y="4"/>
                    <a:pt x="34" y="4"/>
                    <a:pt x="40" y="16"/>
                  </a:cubicBezTo>
                  <a:cubicBezTo>
                    <a:pt x="46" y="29"/>
                    <a:pt x="56" y="37"/>
                    <a:pt x="71" y="40"/>
                  </a:cubicBezTo>
                  <a:cubicBezTo>
                    <a:pt x="81" y="42"/>
                    <a:pt x="83" y="39"/>
                    <a:pt x="82" y="31"/>
                  </a:cubicBezTo>
                  <a:cubicBezTo>
                    <a:pt x="80" y="20"/>
                    <a:pt x="79" y="10"/>
                    <a:pt x="87" y="1"/>
                  </a:cubicBezTo>
                  <a:cubicBezTo>
                    <a:pt x="89" y="0"/>
                    <a:pt x="91" y="0"/>
                    <a:pt x="93" y="0"/>
                  </a:cubicBezTo>
                  <a:cubicBezTo>
                    <a:pt x="104" y="29"/>
                    <a:pt x="125" y="52"/>
                    <a:pt x="143" y="76"/>
                  </a:cubicBezTo>
                  <a:cubicBezTo>
                    <a:pt x="152" y="87"/>
                    <a:pt x="155" y="100"/>
                    <a:pt x="151" y="114"/>
                  </a:cubicBezTo>
                  <a:cubicBezTo>
                    <a:pt x="149" y="117"/>
                    <a:pt x="147" y="119"/>
                    <a:pt x="144" y="120"/>
                  </a:cubicBezTo>
                  <a:cubicBezTo>
                    <a:pt x="133" y="123"/>
                    <a:pt x="125" y="120"/>
                    <a:pt x="121" y="109"/>
                  </a:cubicBezTo>
                  <a:cubicBezTo>
                    <a:pt x="125" y="95"/>
                    <a:pt x="115" y="104"/>
                    <a:pt x="111" y="103"/>
                  </a:cubicBezTo>
                  <a:cubicBezTo>
                    <a:pt x="99" y="100"/>
                    <a:pt x="89" y="95"/>
                    <a:pt x="82" y="85"/>
                  </a:cubicBezTo>
                  <a:cubicBezTo>
                    <a:pt x="78" y="79"/>
                    <a:pt x="74" y="76"/>
                    <a:pt x="64" y="76"/>
                  </a:cubicBezTo>
                  <a:cubicBezTo>
                    <a:pt x="51" y="77"/>
                    <a:pt x="42" y="61"/>
                    <a:pt x="30" y="55"/>
                  </a:cubicBezTo>
                  <a:cubicBezTo>
                    <a:pt x="26" y="53"/>
                    <a:pt x="22" y="52"/>
                    <a:pt x="18" y="49"/>
                  </a:cubicBezTo>
                  <a:cubicBezTo>
                    <a:pt x="15" y="44"/>
                    <a:pt x="9" y="44"/>
                    <a:pt x="4" y="41"/>
                  </a:cubicBezTo>
                  <a:close/>
                </a:path>
              </a:pathLst>
            </a:custGeom>
            <a:solidFill>
              <a:srgbClr val="ECCF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79" name="Freeform 191"/>
            <p:cNvSpPr/>
            <p:nvPr/>
          </p:nvSpPr>
          <p:spPr bwMode="auto">
            <a:xfrm>
              <a:off x="4148150" y="2346319"/>
              <a:ext cx="698502" cy="380999"/>
            </a:xfrm>
            <a:custGeom>
              <a:avLst/>
              <a:gdLst>
                <a:gd name="T0" fmla="*/ 101 w 186"/>
                <a:gd name="T1" fmla="*/ 44 h 101"/>
                <a:gd name="T2" fmla="*/ 57 w 186"/>
                <a:gd name="T3" fmla="*/ 44 h 101"/>
                <a:gd name="T4" fmla="*/ 24 w 186"/>
                <a:gd name="T5" fmla="*/ 44 h 101"/>
                <a:gd name="T6" fmla="*/ 20 w 186"/>
                <a:gd name="T7" fmla="*/ 35 h 101"/>
                <a:gd name="T8" fmla="*/ 0 w 186"/>
                <a:gd name="T9" fmla="*/ 16 h 101"/>
                <a:gd name="T10" fmla="*/ 3 w 186"/>
                <a:gd name="T11" fmla="*/ 8 h 101"/>
                <a:gd name="T12" fmla="*/ 19 w 186"/>
                <a:gd name="T13" fmla="*/ 6 h 101"/>
                <a:gd name="T14" fmla="*/ 33 w 186"/>
                <a:gd name="T15" fmla="*/ 17 h 101"/>
                <a:gd name="T16" fmla="*/ 56 w 186"/>
                <a:gd name="T17" fmla="*/ 10 h 101"/>
                <a:gd name="T18" fmla="*/ 69 w 186"/>
                <a:gd name="T19" fmla="*/ 4 h 101"/>
                <a:gd name="T20" fmla="*/ 112 w 186"/>
                <a:gd name="T21" fmla="*/ 0 h 101"/>
                <a:gd name="T22" fmla="*/ 115 w 186"/>
                <a:gd name="T23" fmla="*/ 21 h 101"/>
                <a:gd name="T24" fmla="*/ 123 w 186"/>
                <a:gd name="T25" fmla="*/ 41 h 101"/>
                <a:gd name="T26" fmla="*/ 149 w 186"/>
                <a:gd name="T27" fmla="*/ 60 h 101"/>
                <a:gd name="T28" fmla="*/ 133 w 186"/>
                <a:gd name="T29" fmla="*/ 46 h 101"/>
                <a:gd name="T30" fmla="*/ 123 w 186"/>
                <a:gd name="T31" fmla="*/ 26 h 101"/>
                <a:gd name="T32" fmla="*/ 144 w 186"/>
                <a:gd name="T33" fmla="*/ 23 h 101"/>
                <a:gd name="T34" fmla="*/ 181 w 186"/>
                <a:gd name="T35" fmla="*/ 45 h 101"/>
                <a:gd name="T36" fmla="*/ 184 w 186"/>
                <a:gd name="T37" fmla="*/ 54 h 101"/>
                <a:gd name="T38" fmla="*/ 174 w 186"/>
                <a:gd name="T39" fmla="*/ 80 h 101"/>
                <a:gd name="T40" fmla="*/ 165 w 186"/>
                <a:gd name="T41" fmla="*/ 86 h 101"/>
                <a:gd name="T42" fmla="*/ 153 w 186"/>
                <a:gd name="T43" fmla="*/ 100 h 101"/>
                <a:gd name="T44" fmla="*/ 93 w 186"/>
                <a:gd name="T45" fmla="*/ 100 h 101"/>
                <a:gd name="T46" fmla="*/ 61 w 186"/>
                <a:gd name="T47" fmla="*/ 92 h 101"/>
                <a:gd name="T48" fmla="*/ 94 w 186"/>
                <a:gd name="T49" fmla="*/ 85 h 101"/>
                <a:gd name="T50" fmla="*/ 109 w 186"/>
                <a:gd name="T51" fmla="*/ 76 h 101"/>
                <a:gd name="T52" fmla="*/ 109 w 186"/>
                <a:gd name="T53" fmla="*/ 72 h 101"/>
                <a:gd name="T54" fmla="*/ 128 w 186"/>
                <a:gd name="T55" fmla="*/ 68 h 101"/>
                <a:gd name="T56" fmla="*/ 101 w 186"/>
                <a:gd name="T57" fmla="*/ 4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6" h="100">
                  <a:moveTo>
                    <a:pt x="101" y="44"/>
                  </a:moveTo>
                  <a:cubicBezTo>
                    <a:pt x="86" y="37"/>
                    <a:pt x="71" y="38"/>
                    <a:pt x="57" y="44"/>
                  </a:cubicBezTo>
                  <a:cubicBezTo>
                    <a:pt x="46" y="30"/>
                    <a:pt x="35" y="31"/>
                    <a:pt x="24" y="44"/>
                  </a:cubicBezTo>
                  <a:cubicBezTo>
                    <a:pt x="21" y="42"/>
                    <a:pt x="21" y="39"/>
                    <a:pt x="20" y="35"/>
                  </a:cubicBezTo>
                  <a:cubicBezTo>
                    <a:pt x="15" y="27"/>
                    <a:pt x="8" y="21"/>
                    <a:pt x="0" y="16"/>
                  </a:cubicBezTo>
                  <a:cubicBezTo>
                    <a:pt x="0" y="13"/>
                    <a:pt x="1" y="10"/>
                    <a:pt x="3" y="8"/>
                  </a:cubicBezTo>
                  <a:cubicBezTo>
                    <a:pt x="8" y="5"/>
                    <a:pt x="14" y="3"/>
                    <a:pt x="19" y="6"/>
                  </a:cubicBezTo>
                  <a:cubicBezTo>
                    <a:pt x="25" y="9"/>
                    <a:pt x="27" y="15"/>
                    <a:pt x="33" y="17"/>
                  </a:cubicBezTo>
                  <a:cubicBezTo>
                    <a:pt x="42" y="21"/>
                    <a:pt x="48" y="10"/>
                    <a:pt x="56" y="10"/>
                  </a:cubicBezTo>
                  <a:cubicBezTo>
                    <a:pt x="64" y="17"/>
                    <a:pt x="61" y="0"/>
                    <a:pt x="69" y="4"/>
                  </a:cubicBezTo>
                  <a:cubicBezTo>
                    <a:pt x="83" y="3"/>
                    <a:pt x="98" y="1"/>
                    <a:pt x="112" y="0"/>
                  </a:cubicBezTo>
                  <a:cubicBezTo>
                    <a:pt x="122" y="6"/>
                    <a:pt x="118" y="15"/>
                    <a:pt x="115" y="21"/>
                  </a:cubicBezTo>
                  <a:cubicBezTo>
                    <a:pt x="110" y="32"/>
                    <a:pt x="113" y="37"/>
                    <a:pt x="123" y="41"/>
                  </a:cubicBezTo>
                  <a:cubicBezTo>
                    <a:pt x="132" y="46"/>
                    <a:pt x="140" y="53"/>
                    <a:pt x="149" y="60"/>
                  </a:cubicBezTo>
                  <a:cubicBezTo>
                    <a:pt x="146" y="52"/>
                    <a:pt x="140" y="49"/>
                    <a:pt x="133" y="46"/>
                  </a:cubicBezTo>
                  <a:cubicBezTo>
                    <a:pt x="123" y="43"/>
                    <a:pt x="118" y="36"/>
                    <a:pt x="123" y="26"/>
                  </a:cubicBezTo>
                  <a:cubicBezTo>
                    <a:pt x="128" y="17"/>
                    <a:pt x="137" y="19"/>
                    <a:pt x="144" y="23"/>
                  </a:cubicBezTo>
                  <a:cubicBezTo>
                    <a:pt x="157" y="29"/>
                    <a:pt x="168" y="40"/>
                    <a:pt x="181" y="45"/>
                  </a:cubicBezTo>
                  <a:cubicBezTo>
                    <a:pt x="185" y="47"/>
                    <a:pt x="186" y="50"/>
                    <a:pt x="184" y="54"/>
                  </a:cubicBezTo>
                  <a:cubicBezTo>
                    <a:pt x="180" y="62"/>
                    <a:pt x="176" y="71"/>
                    <a:pt x="174" y="80"/>
                  </a:cubicBezTo>
                  <a:cubicBezTo>
                    <a:pt x="173" y="84"/>
                    <a:pt x="169" y="88"/>
                    <a:pt x="165" y="86"/>
                  </a:cubicBezTo>
                  <a:cubicBezTo>
                    <a:pt x="148" y="79"/>
                    <a:pt x="156" y="95"/>
                    <a:pt x="153" y="100"/>
                  </a:cubicBezTo>
                  <a:cubicBezTo>
                    <a:pt x="133" y="91"/>
                    <a:pt x="113" y="99"/>
                    <a:pt x="93" y="100"/>
                  </a:cubicBezTo>
                  <a:cubicBezTo>
                    <a:pt x="84" y="90"/>
                    <a:pt x="70" y="101"/>
                    <a:pt x="61" y="92"/>
                  </a:cubicBezTo>
                  <a:cubicBezTo>
                    <a:pt x="71" y="84"/>
                    <a:pt x="83" y="86"/>
                    <a:pt x="94" y="85"/>
                  </a:cubicBezTo>
                  <a:cubicBezTo>
                    <a:pt x="100" y="84"/>
                    <a:pt x="111" y="89"/>
                    <a:pt x="109" y="76"/>
                  </a:cubicBezTo>
                  <a:cubicBezTo>
                    <a:pt x="109" y="74"/>
                    <a:pt x="109" y="73"/>
                    <a:pt x="109" y="72"/>
                  </a:cubicBezTo>
                  <a:cubicBezTo>
                    <a:pt x="113" y="66"/>
                    <a:pt x="121" y="69"/>
                    <a:pt x="128" y="68"/>
                  </a:cubicBezTo>
                  <a:cubicBezTo>
                    <a:pt x="118" y="59"/>
                    <a:pt x="101" y="61"/>
                    <a:pt x="101" y="44"/>
                  </a:cubicBezTo>
                  <a:close/>
                </a:path>
              </a:pathLst>
            </a:custGeom>
            <a:solidFill>
              <a:srgbClr val="ECC3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80" name="Freeform 192"/>
            <p:cNvSpPr/>
            <p:nvPr/>
          </p:nvSpPr>
          <p:spPr bwMode="auto">
            <a:xfrm>
              <a:off x="2611446" y="3408355"/>
              <a:ext cx="777878" cy="1173161"/>
            </a:xfrm>
            <a:custGeom>
              <a:avLst/>
              <a:gdLst>
                <a:gd name="T0" fmla="*/ 206 w 207"/>
                <a:gd name="T1" fmla="*/ 297 h 312"/>
                <a:gd name="T2" fmla="*/ 42 w 207"/>
                <a:gd name="T3" fmla="*/ 258 h 312"/>
                <a:gd name="T4" fmla="*/ 14 w 207"/>
                <a:gd name="T5" fmla="*/ 134 h 312"/>
                <a:gd name="T6" fmla="*/ 35 w 207"/>
                <a:gd name="T7" fmla="*/ 87 h 312"/>
                <a:gd name="T8" fmla="*/ 58 w 207"/>
                <a:gd name="T9" fmla="*/ 17 h 312"/>
                <a:gd name="T10" fmla="*/ 58 w 207"/>
                <a:gd name="T11" fmla="*/ 17 h 312"/>
                <a:gd name="T12" fmla="*/ 68 w 207"/>
                <a:gd name="T13" fmla="*/ 0 h 312"/>
                <a:gd name="T14" fmla="*/ 74 w 207"/>
                <a:gd name="T15" fmla="*/ 10 h 312"/>
                <a:gd name="T16" fmla="*/ 34 w 207"/>
                <a:gd name="T17" fmla="*/ 127 h 312"/>
                <a:gd name="T18" fmla="*/ 74 w 207"/>
                <a:gd name="T19" fmla="*/ 259 h 312"/>
                <a:gd name="T20" fmla="*/ 164 w 207"/>
                <a:gd name="T21" fmla="*/ 284 h 312"/>
                <a:gd name="T22" fmla="*/ 182 w 207"/>
                <a:gd name="T23" fmla="*/ 288 h 312"/>
                <a:gd name="T24" fmla="*/ 177 w 207"/>
                <a:gd name="T25" fmla="*/ 295 h 312"/>
                <a:gd name="T26" fmla="*/ 185 w 207"/>
                <a:gd name="T27" fmla="*/ 292 h 312"/>
                <a:gd name="T28" fmla="*/ 206 w 207"/>
                <a:gd name="T29" fmla="*/ 292 h 312"/>
                <a:gd name="T30" fmla="*/ 206 w 207"/>
                <a:gd name="T31" fmla="*/ 297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6" h="312">
                  <a:moveTo>
                    <a:pt x="206" y="297"/>
                  </a:moveTo>
                  <a:cubicBezTo>
                    <a:pt x="145" y="312"/>
                    <a:pt x="89" y="296"/>
                    <a:pt x="42" y="258"/>
                  </a:cubicBezTo>
                  <a:cubicBezTo>
                    <a:pt x="4" y="226"/>
                    <a:pt x="0" y="180"/>
                    <a:pt x="14" y="134"/>
                  </a:cubicBezTo>
                  <a:cubicBezTo>
                    <a:pt x="17" y="116"/>
                    <a:pt x="27" y="102"/>
                    <a:pt x="35" y="87"/>
                  </a:cubicBezTo>
                  <a:cubicBezTo>
                    <a:pt x="47" y="65"/>
                    <a:pt x="48" y="40"/>
                    <a:pt x="58" y="17"/>
                  </a:cubicBezTo>
                  <a:cubicBezTo>
                    <a:pt x="58" y="17"/>
                    <a:pt x="58" y="17"/>
                    <a:pt x="58" y="17"/>
                  </a:cubicBezTo>
                  <a:cubicBezTo>
                    <a:pt x="62" y="12"/>
                    <a:pt x="58" y="3"/>
                    <a:pt x="68" y="0"/>
                  </a:cubicBezTo>
                  <a:cubicBezTo>
                    <a:pt x="72" y="2"/>
                    <a:pt x="73" y="6"/>
                    <a:pt x="74" y="10"/>
                  </a:cubicBezTo>
                  <a:cubicBezTo>
                    <a:pt x="74" y="53"/>
                    <a:pt x="55" y="91"/>
                    <a:pt x="34" y="127"/>
                  </a:cubicBezTo>
                  <a:cubicBezTo>
                    <a:pt x="12" y="180"/>
                    <a:pt x="21" y="228"/>
                    <a:pt x="74" y="259"/>
                  </a:cubicBezTo>
                  <a:cubicBezTo>
                    <a:pt x="102" y="275"/>
                    <a:pt x="130" y="290"/>
                    <a:pt x="164" y="284"/>
                  </a:cubicBezTo>
                  <a:cubicBezTo>
                    <a:pt x="170" y="283"/>
                    <a:pt x="177" y="284"/>
                    <a:pt x="182" y="288"/>
                  </a:cubicBezTo>
                  <a:cubicBezTo>
                    <a:pt x="184" y="293"/>
                    <a:pt x="180" y="294"/>
                    <a:pt x="177" y="295"/>
                  </a:cubicBezTo>
                  <a:cubicBezTo>
                    <a:pt x="180" y="294"/>
                    <a:pt x="183" y="294"/>
                    <a:pt x="185" y="292"/>
                  </a:cubicBezTo>
                  <a:cubicBezTo>
                    <a:pt x="192" y="289"/>
                    <a:pt x="199" y="288"/>
                    <a:pt x="206" y="292"/>
                  </a:cubicBezTo>
                  <a:cubicBezTo>
                    <a:pt x="207" y="294"/>
                    <a:pt x="207" y="295"/>
                    <a:pt x="206" y="297"/>
                  </a:cubicBezTo>
                  <a:close/>
                </a:path>
              </a:pathLst>
            </a:custGeom>
            <a:solidFill>
              <a:srgbClr val="D19D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81" name="Freeform 193"/>
            <p:cNvSpPr/>
            <p:nvPr/>
          </p:nvSpPr>
          <p:spPr bwMode="auto">
            <a:xfrm>
              <a:off x="4027500" y="1824032"/>
              <a:ext cx="368302" cy="571499"/>
            </a:xfrm>
            <a:custGeom>
              <a:avLst/>
              <a:gdLst>
                <a:gd name="T0" fmla="*/ 52 w 98"/>
                <a:gd name="T1" fmla="*/ 147 h 152"/>
                <a:gd name="T2" fmla="*/ 36 w 98"/>
                <a:gd name="T3" fmla="*/ 151 h 152"/>
                <a:gd name="T4" fmla="*/ 9 w 98"/>
                <a:gd name="T5" fmla="*/ 152 h 152"/>
                <a:gd name="T6" fmla="*/ 5 w 98"/>
                <a:gd name="T7" fmla="*/ 142 h 152"/>
                <a:gd name="T8" fmla="*/ 45 w 98"/>
                <a:gd name="T9" fmla="*/ 128 h 152"/>
                <a:gd name="T10" fmla="*/ 0 w 98"/>
                <a:gd name="T11" fmla="*/ 81 h 152"/>
                <a:gd name="T12" fmla="*/ 13 w 98"/>
                <a:gd name="T13" fmla="*/ 79 h 152"/>
                <a:gd name="T14" fmla="*/ 37 w 98"/>
                <a:gd name="T15" fmla="*/ 88 h 152"/>
                <a:gd name="T16" fmla="*/ 25 w 98"/>
                <a:gd name="T17" fmla="*/ 70 h 152"/>
                <a:gd name="T18" fmla="*/ 37 w 98"/>
                <a:gd name="T19" fmla="*/ 43 h 152"/>
                <a:gd name="T20" fmla="*/ 38 w 98"/>
                <a:gd name="T21" fmla="*/ 54 h 152"/>
                <a:gd name="T22" fmla="*/ 59 w 98"/>
                <a:gd name="T23" fmla="*/ 0 h 152"/>
                <a:gd name="T24" fmla="*/ 81 w 98"/>
                <a:gd name="T25" fmla="*/ 31 h 152"/>
                <a:gd name="T26" fmla="*/ 65 w 98"/>
                <a:gd name="T27" fmla="*/ 111 h 152"/>
                <a:gd name="T28" fmla="*/ 73 w 98"/>
                <a:gd name="T29" fmla="*/ 119 h 152"/>
                <a:gd name="T30" fmla="*/ 92 w 98"/>
                <a:gd name="T31" fmla="*/ 103 h 152"/>
                <a:gd name="T32" fmla="*/ 96 w 98"/>
                <a:gd name="T33" fmla="*/ 121 h 152"/>
                <a:gd name="T34" fmla="*/ 86 w 98"/>
                <a:gd name="T35" fmla="*/ 132 h 152"/>
                <a:gd name="T36" fmla="*/ 52 w 98"/>
                <a:gd name="T37" fmla="*/ 14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8" h="152">
                  <a:moveTo>
                    <a:pt x="52" y="147"/>
                  </a:moveTo>
                  <a:cubicBezTo>
                    <a:pt x="47" y="146"/>
                    <a:pt x="42" y="148"/>
                    <a:pt x="36" y="151"/>
                  </a:cubicBezTo>
                  <a:cubicBezTo>
                    <a:pt x="27" y="141"/>
                    <a:pt x="18" y="152"/>
                    <a:pt x="9" y="152"/>
                  </a:cubicBezTo>
                  <a:cubicBezTo>
                    <a:pt x="6" y="150"/>
                    <a:pt x="5" y="146"/>
                    <a:pt x="5" y="142"/>
                  </a:cubicBezTo>
                  <a:cubicBezTo>
                    <a:pt x="22" y="122"/>
                    <a:pt x="22" y="122"/>
                    <a:pt x="45" y="128"/>
                  </a:cubicBezTo>
                  <a:cubicBezTo>
                    <a:pt x="33" y="108"/>
                    <a:pt x="10" y="101"/>
                    <a:pt x="0" y="81"/>
                  </a:cubicBezTo>
                  <a:cubicBezTo>
                    <a:pt x="4" y="77"/>
                    <a:pt x="9" y="80"/>
                    <a:pt x="13" y="79"/>
                  </a:cubicBezTo>
                  <a:cubicBezTo>
                    <a:pt x="21" y="82"/>
                    <a:pt x="28" y="87"/>
                    <a:pt x="37" y="88"/>
                  </a:cubicBezTo>
                  <a:cubicBezTo>
                    <a:pt x="34" y="80"/>
                    <a:pt x="21" y="81"/>
                    <a:pt x="25" y="70"/>
                  </a:cubicBezTo>
                  <a:cubicBezTo>
                    <a:pt x="27" y="60"/>
                    <a:pt x="32" y="52"/>
                    <a:pt x="37" y="43"/>
                  </a:cubicBezTo>
                  <a:cubicBezTo>
                    <a:pt x="41" y="47"/>
                    <a:pt x="40" y="51"/>
                    <a:pt x="38" y="54"/>
                  </a:cubicBezTo>
                  <a:cubicBezTo>
                    <a:pt x="49" y="38"/>
                    <a:pt x="45" y="16"/>
                    <a:pt x="59" y="0"/>
                  </a:cubicBezTo>
                  <a:cubicBezTo>
                    <a:pt x="74" y="2"/>
                    <a:pt x="81" y="13"/>
                    <a:pt x="81" y="31"/>
                  </a:cubicBezTo>
                  <a:cubicBezTo>
                    <a:pt x="52" y="49"/>
                    <a:pt x="46" y="80"/>
                    <a:pt x="65" y="111"/>
                  </a:cubicBezTo>
                  <a:cubicBezTo>
                    <a:pt x="59" y="122"/>
                    <a:pt x="70" y="116"/>
                    <a:pt x="73" y="119"/>
                  </a:cubicBezTo>
                  <a:cubicBezTo>
                    <a:pt x="89" y="125"/>
                    <a:pt x="85" y="107"/>
                    <a:pt x="92" y="103"/>
                  </a:cubicBezTo>
                  <a:cubicBezTo>
                    <a:pt x="98" y="108"/>
                    <a:pt x="98" y="114"/>
                    <a:pt x="96" y="121"/>
                  </a:cubicBezTo>
                  <a:cubicBezTo>
                    <a:pt x="94" y="126"/>
                    <a:pt x="92" y="131"/>
                    <a:pt x="86" y="132"/>
                  </a:cubicBezTo>
                  <a:cubicBezTo>
                    <a:pt x="72" y="131"/>
                    <a:pt x="59" y="132"/>
                    <a:pt x="52" y="147"/>
                  </a:cubicBezTo>
                  <a:close/>
                </a:path>
              </a:pathLst>
            </a:custGeom>
            <a:solidFill>
              <a:srgbClr val="F5CE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82" name="Freeform 194"/>
            <p:cNvSpPr/>
            <p:nvPr/>
          </p:nvSpPr>
          <p:spPr bwMode="auto">
            <a:xfrm>
              <a:off x="3257561" y="1670044"/>
              <a:ext cx="500064" cy="631823"/>
            </a:xfrm>
            <a:custGeom>
              <a:avLst/>
              <a:gdLst>
                <a:gd name="T0" fmla="*/ 98 w 133"/>
                <a:gd name="T1" fmla="*/ 104 h 168"/>
                <a:gd name="T2" fmla="*/ 130 w 133"/>
                <a:gd name="T3" fmla="*/ 133 h 168"/>
                <a:gd name="T4" fmla="*/ 128 w 133"/>
                <a:gd name="T5" fmla="*/ 142 h 168"/>
                <a:gd name="T6" fmla="*/ 107 w 133"/>
                <a:gd name="T7" fmla="*/ 159 h 168"/>
                <a:gd name="T8" fmla="*/ 92 w 133"/>
                <a:gd name="T9" fmla="*/ 165 h 168"/>
                <a:gd name="T10" fmla="*/ 90 w 133"/>
                <a:gd name="T11" fmla="*/ 149 h 168"/>
                <a:gd name="T12" fmla="*/ 87 w 133"/>
                <a:gd name="T13" fmla="*/ 139 h 168"/>
                <a:gd name="T14" fmla="*/ 75 w 133"/>
                <a:gd name="T15" fmla="*/ 113 h 168"/>
                <a:gd name="T16" fmla="*/ 64 w 133"/>
                <a:gd name="T17" fmla="*/ 95 h 168"/>
                <a:gd name="T18" fmla="*/ 9 w 133"/>
                <a:gd name="T19" fmla="*/ 25 h 168"/>
                <a:gd name="T20" fmla="*/ 18 w 133"/>
                <a:gd name="T21" fmla="*/ 0 h 168"/>
                <a:gd name="T22" fmla="*/ 22 w 133"/>
                <a:gd name="T23" fmla="*/ 0 h 168"/>
                <a:gd name="T24" fmla="*/ 46 w 133"/>
                <a:gd name="T25" fmla="*/ 32 h 168"/>
                <a:gd name="T26" fmla="*/ 98 w 133"/>
                <a:gd name="T27" fmla="*/ 10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68">
                  <a:moveTo>
                    <a:pt x="98" y="104"/>
                  </a:moveTo>
                  <a:cubicBezTo>
                    <a:pt x="104" y="119"/>
                    <a:pt x="109" y="134"/>
                    <a:pt x="130" y="133"/>
                  </a:cubicBezTo>
                  <a:cubicBezTo>
                    <a:pt x="133" y="136"/>
                    <a:pt x="131" y="139"/>
                    <a:pt x="128" y="142"/>
                  </a:cubicBezTo>
                  <a:cubicBezTo>
                    <a:pt x="117" y="143"/>
                    <a:pt x="113" y="152"/>
                    <a:pt x="107" y="159"/>
                  </a:cubicBezTo>
                  <a:cubicBezTo>
                    <a:pt x="103" y="163"/>
                    <a:pt x="98" y="168"/>
                    <a:pt x="92" y="165"/>
                  </a:cubicBezTo>
                  <a:cubicBezTo>
                    <a:pt x="84" y="161"/>
                    <a:pt x="88" y="154"/>
                    <a:pt x="90" y="149"/>
                  </a:cubicBezTo>
                  <a:cubicBezTo>
                    <a:pt x="92" y="145"/>
                    <a:pt x="92" y="142"/>
                    <a:pt x="87" y="139"/>
                  </a:cubicBezTo>
                  <a:cubicBezTo>
                    <a:pt x="80" y="132"/>
                    <a:pt x="74" y="125"/>
                    <a:pt x="75" y="113"/>
                  </a:cubicBezTo>
                  <a:cubicBezTo>
                    <a:pt x="75" y="105"/>
                    <a:pt x="70" y="100"/>
                    <a:pt x="64" y="95"/>
                  </a:cubicBezTo>
                  <a:cubicBezTo>
                    <a:pt x="41" y="76"/>
                    <a:pt x="25" y="50"/>
                    <a:pt x="9" y="25"/>
                  </a:cubicBezTo>
                  <a:cubicBezTo>
                    <a:pt x="0" y="11"/>
                    <a:pt x="3" y="2"/>
                    <a:pt x="18" y="0"/>
                  </a:cubicBezTo>
                  <a:cubicBezTo>
                    <a:pt x="20" y="0"/>
                    <a:pt x="21" y="0"/>
                    <a:pt x="22" y="0"/>
                  </a:cubicBezTo>
                  <a:cubicBezTo>
                    <a:pt x="31" y="10"/>
                    <a:pt x="37" y="22"/>
                    <a:pt x="46" y="32"/>
                  </a:cubicBezTo>
                  <a:cubicBezTo>
                    <a:pt x="69" y="52"/>
                    <a:pt x="81" y="80"/>
                    <a:pt x="98" y="104"/>
                  </a:cubicBezTo>
                  <a:close/>
                </a:path>
              </a:pathLst>
            </a:custGeom>
            <a:solidFill>
              <a:srgbClr val="DEB7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83" name="Freeform 195"/>
            <p:cNvSpPr/>
            <p:nvPr/>
          </p:nvSpPr>
          <p:spPr bwMode="auto">
            <a:xfrm>
              <a:off x="4535502" y="2346319"/>
              <a:ext cx="363539" cy="380999"/>
            </a:xfrm>
            <a:custGeom>
              <a:avLst/>
              <a:gdLst>
                <a:gd name="T0" fmla="*/ 50 w 97"/>
                <a:gd name="T1" fmla="*/ 100 h 101"/>
                <a:gd name="T2" fmla="*/ 48 w 97"/>
                <a:gd name="T3" fmla="*/ 94 h 101"/>
                <a:gd name="T4" fmla="*/ 41 w 97"/>
                <a:gd name="T5" fmla="*/ 78 h 101"/>
                <a:gd name="T6" fmla="*/ 57 w 97"/>
                <a:gd name="T7" fmla="*/ 82 h 101"/>
                <a:gd name="T8" fmla="*/ 67 w 97"/>
                <a:gd name="T9" fmla="*/ 75 h 101"/>
                <a:gd name="T10" fmla="*/ 79 w 97"/>
                <a:gd name="T11" fmla="*/ 49 h 101"/>
                <a:gd name="T12" fmla="*/ 44 w 97"/>
                <a:gd name="T13" fmla="*/ 29 h 101"/>
                <a:gd name="T14" fmla="*/ 25 w 97"/>
                <a:gd name="T15" fmla="*/ 25 h 101"/>
                <a:gd name="T16" fmla="*/ 22 w 97"/>
                <a:gd name="T17" fmla="*/ 34 h 101"/>
                <a:gd name="T18" fmla="*/ 37 w 97"/>
                <a:gd name="T19" fmla="*/ 41 h 101"/>
                <a:gd name="T20" fmla="*/ 60 w 97"/>
                <a:gd name="T21" fmla="*/ 71 h 101"/>
                <a:gd name="T22" fmla="*/ 5 w 97"/>
                <a:gd name="T23" fmla="*/ 40 h 101"/>
                <a:gd name="T24" fmla="*/ 5 w 97"/>
                <a:gd name="T25" fmla="*/ 24 h 101"/>
                <a:gd name="T26" fmla="*/ 9 w 97"/>
                <a:gd name="T27" fmla="*/ 0 h 101"/>
                <a:gd name="T28" fmla="*/ 86 w 97"/>
                <a:gd name="T29" fmla="*/ 33 h 101"/>
                <a:gd name="T30" fmla="*/ 87 w 97"/>
                <a:gd name="T31" fmla="*/ 56 h 101"/>
                <a:gd name="T32" fmla="*/ 67 w 97"/>
                <a:gd name="T33" fmla="*/ 92 h 101"/>
                <a:gd name="T34" fmla="*/ 50 w 97"/>
                <a:gd name="T35" fmla="*/ 10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7" h="100">
                  <a:moveTo>
                    <a:pt x="50" y="100"/>
                  </a:moveTo>
                  <a:cubicBezTo>
                    <a:pt x="49" y="98"/>
                    <a:pt x="49" y="96"/>
                    <a:pt x="48" y="94"/>
                  </a:cubicBezTo>
                  <a:cubicBezTo>
                    <a:pt x="47" y="88"/>
                    <a:pt x="35" y="85"/>
                    <a:pt x="41" y="78"/>
                  </a:cubicBezTo>
                  <a:cubicBezTo>
                    <a:pt x="45" y="72"/>
                    <a:pt x="52" y="79"/>
                    <a:pt x="57" y="82"/>
                  </a:cubicBezTo>
                  <a:cubicBezTo>
                    <a:pt x="64" y="85"/>
                    <a:pt x="66" y="84"/>
                    <a:pt x="67" y="75"/>
                  </a:cubicBezTo>
                  <a:cubicBezTo>
                    <a:pt x="68" y="66"/>
                    <a:pt x="74" y="58"/>
                    <a:pt x="79" y="49"/>
                  </a:cubicBezTo>
                  <a:cubicBezTo>
                    <a:pt x="65" y="47"/>
                    <a:pt x="55" y="37"/>
                    <a:pt x="44" y="29"/>
                  </a:cubicBezTo>
                  <a:cubicBezTo>
                    <a:pt x="38" y="25"/>
                    <a:pt x="32" y="22"/>
                    <a:pt x="25" y="25"/>
                  </a:cubicBezTo>
                  <a:cubicBezTo>
                    <a:pt x="22" y="27"/>
                    <a:pt x="22" y="30"/>
                    <a:pt x="22" y="34"/>
                  </a:cubicBezTo>
                  <a:cubicBezTo>
                    <a:pt x="24" y="43"/>
                    <a:pt x="30" y="40"/>
                    <a:pt x="37" y="41"/>
                  </a:cubicBezTo>
                  <a:cubicBezTo>
                    <a:pt x="50" y="44"/>
                    <a:pt x="49" y="59"/>
                    <a:pt x="60" y="71"/>
                  </a:cubicBezTo>
                  <a:cubicBezTo>
                    <a:pt x="36" y="64"/>
                    <a:pt x="25" y="45"/>
                    <a:pt x="5" y="40"/>
                  </a:cubicBezTo>
                  <a:cubicBezTo>
                    <a:pt x="0" y="38"/>
                    <a:pt x="1" y="30"/>
                    <a:pt x="5" y="24"/>
                  </a:cubicBezTo>
                  <a:cubicBezTo>
                    <a:pt x="11" y="17"/>
                    <a:pt x="13" y="9"/>
                    <a:pt x="9" y="0"/>
                  </a:cubicBezTo>
                  <a:cubicBezTo>
                    <a:pt x="38" y="2"/>
                    <a:pt x="63" y="16"/>
                    <a:pt x="86" y="33"/>
                  </a:cubicBezTo>
                  <a:cubicBezTo>
                    <a:pt x="93" y="38"/>
                    <a:pt x="97" y="46"/>
                    <a:pt x="87" y="56"/>
                  </a:cubicBezTo>
                  <a:cubicBezTo>
                    <a:pt x="78" y="66"/>
                    <a:pt x="82" y="84"/>
                    <a:pt x="67" y="92"/>
                  </a:cubicBezTo>
                  <a:cubicBezTo>
                    <a:pt x="61" y="96"/>
                    <a:pt x="57" y="101"/>
                    <a:pt x="50" y="100"/>
                  </a:cubicBezTo>
                  <a:close/>
                </a:path>
              </a:pathLst>
            </a:custGeom>
            <a:solidFill>
              <a:srgbClr val="F5E2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84" name="Freeform 196"/>
            <p:cNvSpPr/>
            <p:nvPr/>
          </p:nvSpPr>
          <p:spPr bwMode="auto">
            <a:xfrm>
              <a:off x="4244989" y="1362070"/>
              <a:ext cx="219076" cy="579437"/>
            </a:xfrm>
            <a:custGeom>
              <a:avLst/>
              <a:gdLst>
                <a:gd name="T0" fmla="*/ 23 w 58"/>
                <a:gd name="T1" fmla="*/ 154 h 154"/>
                <a:gd name="T2" fmla="*/ 3 w 58"/>
                <a:gd name="T3" fmla="*/ 122 h 154"/>
                <a:gd name="T4" fmla="*/ 14 w 58"/>
                <a:gd name="T5" fmla="*/ 71 h 154"/>
                <a:gd name="T6" fmla="*/ 16 w 58"/>
                <a:gd name="T7" fmla="*/ 49 h 154"/>
                <a:gd name="T8" fmla="*/ 3 w 58"/>
                <a:gd name="T9" fmla="*/ 74 h 154"/>
                <a:gd name="T10" fmla="*/ 19 w 58"/>
                <a:gd name="T11" fmla="*/ 10 h 154"/>
                <a:gd name="T12" fmla="*/ 56 w 58"/>
                <a:gd name="T13" fmla="*/ 23 h 154"/>
                <a:gd name="T14" fmla="*/ 55 w 58"/>
                <a:gd name="T15" fmla="*/ 30 h 154"/>
                <a:gd name="T16" fmla="*/ 46 w 58"/>
                <a:gd name="T17" fmla="*/ 51 h 154"/>
                <a:gd name="T18" fmla="*/ 20 w 58"/>
                <a:gd name="T19" fmla="*/ 63 h 154"/>
                <a:gd name="T20" fmla="*/ 31 w 58"/>
                <a:gd name="T21" fmla="*/ 135 h 154"/>
                <a:gd name="T22" fmla="*/ 23 w 58"/>
                <a:gd name="T23"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154">
                  <a:moveTo>
                    <a:pt x="23" y="154"/>
                  </a:moveTo>
                  <a:cubicBezTo>
                    <a:pt x="17" y="143"/>
                    <a:pt x="13" y="131"/>
                    <a:pt x="3" y="122"/>
                  </a:cubicBezTo>
                  <a:cubicBezTo>
                    <a:pt x="0" y="104"/>
                    <a:pt x="12" y="89"/>
                    <a:pt x="14" y="71"/>
                  </a:cubicBezTo>
                  <a:cubicBezTo>
                    <a:pt x="15" y="66"/>
                    <a:pt x="17" y="60"/>
                    <a:pt x="16" y="49"/>
                  </a:cubicBezTo>
                  <a:cubicBezTo>
                    <a:pt x="16" y="64"/>
                    <a:pt x="17" y="74"/>
                    <a:pt x="3" y="74"/>
                  </a:cubicBezTo>
                  <a:cubicBezTo>
                    <a:pt x="2" y="51"/>
                    <a:pt x="11" y="31"/>
                    <a:pt x="19" y="10"/>
                  </a:cubicBezTo>
                  <a:cubicBezTo>
                    <a:pt x="36" y="0"/>
                    <a:pt x="43" y="20"/>
                    <a:pt x="56" y="23"/>
                  </a:cubicBezTo>
                  <a:cubicBezTo>
                    <a:pt x="58" y="24"/>
                    <a:pt x="57" y="28"/>
                    <a:pt x="55" y="30"/>
                  </a:cubicBezTo>
                  <a:cubicBezTo>
                    <a:pt x="46" y="35"/>
                    <a:pt x="47" y="43"/>
                    <a:pt x="46" y="51"/>
                  </a:cubicBezTo>
                  <a:cubicBezTo>
                    <a:pt x="45" y="64"/>
                    <a:pt x="40" y="73"/>
                    <a:pt x="20" y="63"/>
                  </a:cubicBezTo>
                  <a:cubicBezTo>
                    <a:pt x="32" y="89"/>
                    <a:pt x="34" y="112"/>
                    <a:pt x="31" y="135"/>
                  </a:cubicBezTo>
                  <a:cubicBezTo>
                    <a:pt x="30" y="143"/>
                    <a:pt x="31" y="150"/>
                    <a:pt x="23" y="154"/>
                  </a:cubicBezTo>
                  <a:close/>
                </a:path>
              </a:pathLst>
            </a:custGeom>
            <a:solidFill>
              <a:srgbClr val="E7C2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85" name="Freeform 197"/>
            <p:cNvSpPr/>
            <p:nvPr/>
          </p:nvSpPr>
          <p:spPr bwMode="auto">
            <a:xfrm>
              <a:off x="3384561" y="4408478"/>
              <a:ext cx="1462092" cy="117474"/>
            </a:xfrm>
            <a:custGeom>
              <a:avLst/>
              <a:gdLst>
                <a:gd name="T0" fmla="*/ 0 w 389"/>
                <a:gd name="T1" fmla="*/ 31 h 31"/>
                <a:gd name="T2" fmla="*/ 0 w 389"/>
                <a:gd name="T3" fmla="*/ 27 h 31"/>
                <a:gd name="T4" fmla="*/ 100 w 389"/>
                <a:gd name="T5" fmla="*/ 5 h 31"/>
                <a:gd name="T6" fmla="*/ 157 w 389"/>
                <a:gd name="T7" fmla="*/ 12 h 31"/>
                <a:gd name="T8" fmla="*/ 188 w 389"/>
                <a:gd name="T9" fmla="*/ 13 h 31"/>
                <a:gd name="T10" fmla="*/ 193 w 389"/>
                <a:gd name="T11" fmla="*/ 11 h 31"/>
                <a:gd name="T12" fmla="*/ 386 w 389"/>
                <a:gd name="T13" fmla="*/ 21 h 31"/>
                <a:gd name="T14" fmla="*/ 388 w 389"/>
                <a:gd name="T15" fmla="*/ 27 h 31"/>
                <a:gd name="T16" fmla="*/ 388 w 389"/>
                <a:gd name="T17" fmla="*/ 27 h 31"/>
                <a:gd name="T18" fmla="*/ 347 w 389"/>
                <a:gd name="T19" fmla="*/ 27 h 31"/>
                <a:gd name="T20" fmla="*/ 0 w 389"/>
                <a:gd name="T2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9" h="31">
                  <a:moveTo>
                    <a:pt x="0" y="31"/>
                  </a:moveTo>
                  <a:cubicBezTo>
                    <a:pt x="0" y="30"/>
                    <a:pt x="0" y="28"/>
                    <a:pt x="0" y="27"/>
                  </a:cubicBezTo>
                  <a:cubicBezTo>
                    <a:pt x="33" y="19"/>
                    <a:pt x="66" y="0"/>
                    <a:pt x="100" y="5"/>
                  </a:cubicBezTo>
                  <a:cubicBezTo>
                    <a:pt x="119" y="8"/>
                    <a:pt x="138" y="9"/>
                    <a:pt x="157" y="12"/>
                  </a:cubicBezTo>
                  <a:cubicBezTo>
                    <a:pt x="167" y="17"/>
                    <a:pt x="177" y="19"/>
                    <a:pt x="188" y="13"/>
                  </a:cubicBezTo>
                  <a:cubicBezTo>
                    <a:pt x="189" y="12"/>
                    <a:pt x="191" y="11"/>
                    <a:pt x="193" y="11"/>
                  </a:cubicBezTo>
                  <a:cubicBezTo>
                    <a:pt x="258" y="9"/>
                    <a:pt x="323" y="6"/>
                    <a:pt x="386" y="21"/>
                  </a:cubicBezTo>
                  <a:cubicBezTo>
                    <a:pt x="389" y="23"/>
                    <a:pt x="389" y="25"/>
                    <a:pt x="388" y="27"/>
                  </a:cubicBezTo>
                  <a:cubicBezTo>
                    <a:pt x="388" y="27"/>
                    <a:pt x="388" y="27"/>
                    <a:pt x="388" y="27"/>
                  </a:cubicBezTo>
                  <a:cubicBezTo>
                    <a:pt x="374" y="30"/>
                    <a:pt x="361" y="30"/>
                    <a:pt x="347" y="27"/>
                  </a:cubicBezTo>
                  <a:cubicBezTo>
                    <a:pt x="232" y="18"/>
                    <a:pt x="116" y="29"/>
                    <a:pt x="0" y="31"/>
                  </a:cubicBezTo>
                  <a:close/>
                </a:path>
              </a:pathLst>
            </a:custGeom>
            <a:solidFill>
              <a:srgbClr val="E2B0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86" name="Freeform 198"/>
            <p:cNvSpPr/>
            <p:nvPr/>
          </p:nvSpPr>
          <p:spPr bwMode="auto">
            <a:xfrm>
              <a:off x="2847985" y="2806694"/>
              <a:ext cx="811215" cy="634999"/>
            </a:xfrm>
            <a:custGeom>
              <a:avLst/>
              <a:gdLst>
                <a:gd name="T0" fmla="*/ 7 w 216"/>
                <a:gd name="T1" fmla="*/ 169 h 169"/>
                <a:gd name="T2" fmla="*/ 3 w 216"/>
                <a:gd name="T3" fmla="*/ 161 h 169"/>
                <a:gd name="T4" fmla="*/ 19 w 216"/>
                <a:gd name="T5" fmla="*/ 114 h 169"/>
                <a:gd name="T6" fmla="*/ 19 w 216"/>
                <a:gd name="T7" fmla="*/ 114 h 169"/>
                <a:gd name="T8" fmla="*/ 38 w 216"/>
                <a:gd name="T9" fmla="*/ 82 h 169"/>
                <a:gd name="T10" fmla="*/ 47 w 216"/>
                <a:gd name="T11" fmla="*/ 73 h 169"/>
                <a:gd name="T12" fmla="*/ 100 w 216"/>
                <a:gd name="T13" fmla="*/ 23 h 169"/>
                <a:gd name="T14" fmla="*/ 127 w 216"/>
                <a:gd name="T15" fmla="*/ 14 h 169"/>
                <a:gd name="T16" fmla="*/ 143 w 216"/>
                <a:gd name="T17" fmla="*/ 9 h 169"/>
                <a:gd name="T18" fmla="*/ 175 w 216"/>
                <a:gd name="T19" fmla="*/ 5 h 169"/>
                <a:gd name="T20" fmla="*/ 215 w 216"/>
                <a:gd name="T21" fmla="*/ 13 h 169"/>
                <a:gd name="T22" fmla="*/ 212 w 216"/>
                <a:gd name="T23" fmla="*/ 20 h 169"/>
                <a:gd name="T24" fmla="*/ 122 w 216"/>
                <a:gd name="T25" fmla="*/ 42 h 169"/>
                <a:gd name="T26" fmla="*/ 85 w 216"/>
                <a:gd name="T27" fmla="*/ 54 h 169"/>
                <a:gd name="T28" fmla="*/ 20 w 216"/>
                <a:gd name="T29" fmla="*/ 150 h 169"/>
                <a:gd name="T30" fmla="*/ 7 w 216"/>
                <a:gd name="T31"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169">
                  <a:moveTo>
                    <a:pt x="7" y="169"/>
                  </a:moveTo>
                  <a:cubicBezTo>
                    <a:pt x="7" y="166"/>
                    <a:pt x="6" y="163"/>
                    <a:pt x="3" y="161"/>
                  </a:cubicBezTo>
                  <a:cubicBezTo>
                    <a:pt x="0" y="143"/>
                    <a:pt x="6" y="127"/>
                    <a:pt x="19" y="114"/>
                  </a:cubicBezTo>
                  <a:cubicBezTo>
                    <a:pt x="19" y="114"/>
                    <a:pt x="19" y="114"/>
                    <a:pt x="19" y="114"/>
                  </a:cubicBezTo>
                  <a:cubicBezTo>
                    <a:pt x="22" y="101"/>
                    <a:pt x="30" y="91"/>
                    <a:pt x="38" y="82"/>
                  </a:cubicBezTo>
                  <a:cubicBezTo>
                    <a:pt x="41" y="79"/>
                    <a:pt x="44" y="76"/>
                    <a:pt x="47" y="73"/>
                  </a:cubicBezTo>
                  <a:cubicBezTo>
                    <a:pt x="59" y="51"/>
                    <a:pt x="81" y="39"/>
                    <a:pt x="100" y="23"/>
                  </a:cubicBezTo>
                  <a:cubicBezTo>
                    <a:pt x="108" y="16"/>
                    <a:pt x="118" y="17"/>
                    <a:pt x="127" y="14"/>
                  </a:cubicBezTo>
                  <a:cubicBezTo>
                    <a:pt x="133" y="12"/>
                    <a:pt x="138" y="11"/>
                    <a:pt x="143" y="9"/>
                  </a:cubicBezTo>
                  <a:cubicBezTo>
                    <a:pt x="153" y="8"/>
                    <a:pt x="164" y="7"/>
                    <a:pt x="175" y="5"/>
                  </a:cubicBezTo>
                  <a:cubicBezTo>
                    <a:pt x="190" y="0"/>
                    <a:pt x="202" y="11"/>
                    <a:pt x="215" y="13"/>
                  </a:cubicBezTo>
                  <a:cubicBezTo>
                    <a:pt x="216" y="16"/>
                    <a:pt x="215" y="19"/>
                    <a:pt x="212" y="20"/>
                  </a:cubicBezTo>
                  <a:cubicBezTo>
                    <a:pt x="181" y="22"/>
                    <a:pt x="154" y="42"/>
                    <a:pt x="122" y="42"/>
                  </a:cubicBezTo>
                  <a:cubicBezTo>
                    <a:pt x="107" y="36"/>
                    <a:pt x="95" y="45"/>
                    <a:pt x="85" y="54"/>
                  </a:cubicBezTo>
                  <a:cubicBezTo>
                    <a:pt x="58" y="82"/>
                    <a:pt x="34" y="113"/>
                    <a:pt x="20" y="150"/>
                  </a:cubicBezTo>
                  <a:cubicBezTo>
                    <a:pt x="18" y="157"/>
                    <a:pt x="18" y="168"/>
                    <a:pt x="7" y="169"/>
                  </a:cubicBezTo>
                  <a:close/>
                </a:path>
              </a:pathLst>
            </a:custGeom>
            <a:solidFill>
              <a:srgbClr val="E0B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87" name="Freeform 199"/>
            <p:cNvSpPr/>
            <p:nvPr/>
          </p:nvSpPr>
          <p:spPr bwMode="auto">
            <a:xfrm>
              <a:off x="2911485" y="1620833"/>
              <a:ext cx="327026" cy="304799"/>
            </a:xfrm>
            <a:custGeom>
              <a:avLst/>
              <a:gdLst>
                <a:gd name="T0" fmla="*/ 86 w 87"/>
                <a:gd name="T1" fmla="*/ 29 h 81"/>
                <a:gd name="T2" fmla="*/ 85 w 87"/>
                <a:gd name="T3" fmla="*/ 62 h 81"/>
                <a:gd name="T4" fmla="*/ 82 w 87"/>
                <a:gd name="T5" fmla="*/ 76 h 81"/>
                <a:gd name="T6" fmla="*/ 69 w 87"/>
                <a:gd name="T7" fmla="*/ 73 h 81"/>
                <a:gd name="T8" fmla="*/ 38 w 87"/>
                <a:gd name="T9" fmla="*/ 57 h 81"/>
                <a:gd name="T10" fmla="*/ 34 w 87"/>
                <a:gd name="T11" fmla="*/ 54 h 81"/>
                <a:gd name="T12" fmla="*/ 6 w 87"/>
                <a:gd name="T13" fmla="*/ 57 h 81"/>
                <a:gd name="T14" fmla="*/ 5 w 87"/>
                <a:gd name="T15" fmla="*/ 43 h 81"/>
                <a:gd name="T16" fmla="*/ 15 w 87"/>
                <a:gd name="T17" fmla="*/ 29 h 81"/>
                <a:gd name="T18" fmla="*/ 59 w 87"/>
                <a:gd name="T19" fmla="*/ 10 h 81"/>
                <a:gd name="T20" fmla="*/ 77 w 87"/>
                <a:gd name="T21" fmla="*/ 1 h 81"/>
                <a:gd name="T22" fmla="*/ 86 w 87"/>
                <a:gd name="T23"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 h="81">
                  <a:moveTo>
                    <a:pt x="86" y="29"/>
                  </a:moveTo>
                  <a:cubicBezTo>
                    <a:pt x="84" y="40"/>
                    <a:pt x="82" y="51"/>
                    <a:pt x="85" y="62"/>
                  </a:cubicBezTo>
                  <a:cubicBezTo>
                    <a:pt x="87" y="67"/>
                    <a:pt x="87" y="73"/>
                    <a:pt x="82" y="76"/>
                  </a:cubicBezTo>
                  <a:cubicBezTo>
                    <a:pt x="76" y="81"/>
                    <a:pt x="72" y="73"/>
                    <a:pt x="69" y="73"/>
                  </a:cubicBezTo>
                  <a:cubicBezTo>
                    <a:pt x="55" y="73"/>
                    <a:pt x="45" y="68"/>
                    <a:pt x="38" y="57"/>
                  </a:cubicBezTo>
                  <a:cubicBezTo>
                    <a:pt x="37" y="56"/>
                    <a:pt x="35" y="55"/>
                    <a:pt x="34" y="54"/>
                  </a:cubicBezTo>
                  <a:cubicBezTo>
                    <a:pt x="20" y="37"/>
                    <a:pt x="19" y="37"/>
                    <a:pt x="6" y="57"/>
                  </a:cubicBezTo>
                  <a:cubicBezTo>
                    <a:pt x="5" y="52"/>
                    <a:pt x="6" y="47"/>
                    <a:pt x="5" y="43"/>
                  </a:cubicBezTo>
                  <a:cubicBezTo>
                    <a:pt x="0" y="32"/>
                    <a:pt x="4" y="28"/>
                    <a:pt x="15" y="29"/>
                  </a:cubicBezTo>
                  <a:cubicBezTo>
                    <a:pt x="33" y="31"/>
                    <a:pt x="46" y="21"/>
                    <a:pt x="59" y="10"/>
                  </a:cubicBezTo>
                  <a:cubicBezTo>
                    <a:pt x="64" y="5"/>
                    <a:pt x="69" y="0"/>
                    <a:pt x="77" y="1"/>
                  </a:cubicBezTo>
                  <a:cubicBezTo>
                    <a:pt x="84" y="9"/>
                    <a:pt x="86" y="19"/>
                    <a:pt x="86" y="29"/>
                  </a:cubicBezTo>
                  <a:close/>
                </a:path>
              </a:pathLst>
            </a:custGeom>
            <a:solidFill>
              <a:srgbClr val="F6D9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88" name="Freeform 200"/>
            <p:cNvSpPr/>
            <p:nvPr/>
          </p:nvSpPr>
          <p:spPr bwMode="auto">
            <a:xfrm>
              <a:off x="4256101" y="2798756"/>
              <a:ext cx="989016" cy="950911"/>
            </a:xfrm>
            <a:custGeom>
              <a:avLst/>
              <a:gdLst>
                <a:gd name="T0" fmla="*/ 16 w 263"/>
                <a:gd name="T1" fmla="*/ 4 h 253"/>
                <a:gd name="T2" fmla="*/ 20 w 263"/>
                <a:gd name="T3" fmla="*/ 4 h 253"/>
                <a:gd name="T4" fmla="*/ 96 w 263"/>
                <a:gd name="T5" fmla="*/ 3 h 253"/>
                <a:gd name="T6" fmla="*/ 200 w 263"/>
                <a:gd name="T7" fmla="*/ 77 h 253"/>
                <a:gd name="T8" fmla="*/ 227 w 263"/>
                <a:gd name="T9" fmla="*/ 149 h 253"/>
                <a:gd name="T10" fmla="*/ 263 w 263"/>
                <a:gd name="T11" fmla="*/ 251 h 253"/>
                <a:gd name="T12" fmla="*/ 250 w 263"/>
                <a:gd name="T13" fmla="*/ 250 h 253"/>
                <a:gd name="T14" fmla="*/ 211 w 263"/>
                <a:gd name="T15" fmla="*/ 138 h 253"/>
                <a:gd name="T16" fmla="*/ 137 w 263"/>
                <a:gd name="T17" fmla="*/ 30 h 253"/>
                <a:gd name="T18" fmla="*/ 91 w 263"/>
                <a:gd name="T19" fmla="*/ 17 h 253"/>
                <a:gd name="T20" fmla="*/ 58 w 263"/>
                <a:gd name="T21" fmla="*/ 16 h 253"/>
                <a:gd name="T22" fmla="*/ 22 w 263"/>
                <a:gd name="T23" fmla="*/ 15 h 253"/>
                <a:gd name="T24" fmla="*/ 0 w 263"/>
                <a:gd name="T25" fmla="*/ 11 h 253"/>
                <a:gd name="T26" fmla="*/ 16 w 263"/>
                <a:gd name="T27" fmla="*/ 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3" h="253">
                  <a:moveTo>
                    <a:pt x="16" y="4"/>
                  </a:moveTo>
                  <a:cubicBezTo>
                    <a:pt x="17" y="4"/>
                    <a:pt x="18" y="4"/>
                    <a:pt x="20" y="4"/>
                  </a:cubicBezTo>
                  <a:cubicBezTo>
                    <a:pt x="45" y="0"/>
                    <a:pt x="71" y="1"/>
                    <a:pt x="96" y="3"/>
                  </a:cubicBezTo>
                  <a:cubicBezTo>
                    <a:pt x="145" y="8"/>
                    <a:pt x="177" y="37"/>
                    <a:pt x="200" y="77"/>
                  </a:cubicBezTo>
                  <a:cubicBezTo>
                    <a:pt x="214" y="99"/>
                    <a:pt x="221" y="124"/>
                    <a:pt x="227" y="149"/>
                  </a:cubicBezTo>
                  <a:cubicBezTo>
                    <a:pt x="235" y="185"/>
                    <a:pt x="247" y="219"/>
                    <a:pt x="263" y="251"/>
                  </a:cubicBezTo>
                  <a:cubicBezTo>
                    <a:pt x="258" y="253"/>
                    <a:pt x="254" y="253"/>
                    <a:pt x="250" y="250"/>
                  </a:cubicBezTo>
                  <a:cubicBezTo>
                    <a:pt x="229" y="216"/>
                    <a:pt x="221" y="176"/>
                    <a:pt x="211" y="138"/>
                  </a:cubicBezTo>
                  <a:cubicBezTo>
                    <a:pt x="199" y="93"/>
                    <a:pt x="179" y="54"/>
                    <a:pt x="137" y="30"/>
                  </a:cubicBezTo>
                  <a:cubicBezTo>
                    <a:pt x="123" y="22"/>
                    <a:pt x="107" y="18"/>
                    <a:pt x="91" y="17"/>
                  </a:cubicBezTo>
                  <a:cubicBezTo>
                    <a:pt x="80" y="16"/>
                    <a:pt x="69" y="17"/>
                    <a:pt x="58" y="16"/>
                  </a:cubicBezTo>
                  <a:cubicBezTo>
                    <a:pt x="46" y="13"/>
                    <a:pt x="34" y="12"/>
                    <a:pt x="22" y="15"/>
                  </a:cubicBezTo>
                  <a:cubicBezTo>
                    <a:pt x="15" y="17"/>
                    <a:pt x="6" y="18"/>
                    <a:pt x="0" y="11"/>
                  </a:cubicBezTo>
                  <a:cubicBezTo>
                    <a:pt x="2" y="0"/>
                    <a:pt x="12" y="9"/>
                    <a:pt x="16" y="4"/>
                  </a:cubicBezTo>
                  <a:close/>
                </a:path>
              </a:pathLst>
            </a:custGeom>
            <a:solidFill>
              <a:srgbClr val="D9C3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89" name="Freeform 201"/>
            <p:cNvSpPr/>
            <p:nvPr/>
          </p:nvSpPr>
          <p:spPr bwMode="auto">
            <a:xfrm>
              <a:off x="3224222" y="1631945"/>
              <a:ext cx="374651" cy="598487"/>
            </a:xfrm>
            <a:custGeom>
              <a:avLst/>
              <a:gdLst>
                <a:gd name="T0" fmla="*/ 27 w 100"/>
                <a:gd name="T1" fmla="*/ 10 h 159"/>
                <a:gd name="T2" fmla="*/ 23 w 100"/>
                <a:gd name="T3" fmla="*/ 33 h 159"/>
                <a:gd name="T4" fmla="*/ 28 w 100"/>
                <a:gd name="T5" fmla="*/ 38 h 159"/>
                <a:gd name="T6" fmla="*/ 56 w 100"/>
                <a:gd name="T7" fmla="*/ 85 h 159"/>
                <a:gd name="T8" fmla="*/ 72 w 100"/>
                <a:gd name="T9" fmla="*/ 95 h 159"/>
                <a:gd name="T10" fmla="*/ 99 w 100"/>
                <a:gd name="T11" fmla="*/ 150 h 159"/>
                <a:gd name="T12" fmla="*/ 91 w 100"/>
                <a:gd name="T13" fmla="*/ 159 h 159"/>
                <a:gd name="T14" fmla="*/ 85 w 100"/>
                <a:gd name="T15" fmla="*/ 151 h 159"/>
                <a:gd name="T16" fmla="*/ 68 w 100"/>
                <a:gd name="T17" fmla="*/ 147 h 159"/>
                <a:gd name="T18" fmla="*/ 63 w 100"/>
                <a:gd name="T19" fmla="*/ 138 h 159"/>
                <a:gd name="T20" fmla="*/ 39 w 100"/>
                <a:gd name="T21" fmla="*/ 84 h 159"/>
                <a:gd name="T22" fmla="*/ 7 w 100"/>
                <a:gd name="T23" fmla="*/ 26 h 159"/>
                <a:gd name="T24" fmla="*/ 23 w 100"/>
                <a:gd name="T25" fmla="*/ 2 h 159"/>
                <a:gd name="T26" fmla="*/ 27 w 100"/>
                <a:gd name="T27" fmla="*/ 1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159">
                  <a:moveTo>
                    <a:pt x="27" y="10"/>
                  </a:moveTo>
                  <a:cubicBezTo>
                    <a:pt x="16" y="15"/>
                    <a:pt x="11" y="22"/>
                    <a:pt x="23" y="33"/>
                  </a:cubicBezTo>
                  <a:cubicBezTo>
                    <a:pt x="25" y="34"/>
                    <a:pt x="28" y="36"/>
                    <a:pt x="28" y="38"/>
                  </a:cubicBezTo>
                  <a:cubicBezTo>
                    <a:pt x="29" y="59"/>
                    <a:pt x="55" y="64"/>
                    <a:pt x="56" y="85"/>
                  </a:cubicBezTo>
                  <a:cubicBezTo>
                    <a:pt x="56" y="91"/>
                    <a:pt x="67" y="90"/>
                    <a:pt x="72" y="95"/>
                  </a:cubicBezTo>
                  <a:cubicBezTo>
                    <a:pt x="91" y="110"/>
                    <a:pt x="87" y="133"/>
                    <a:pt x="99" y="150"/>
                  </a:cubicBezTo>
                  <a:cubicBezTo>
                    <a:pt x="100" y="156"/>
                    <a:pt x="97" y="159"/>
                    <a:pt x="91" y="159"/>
                  </a:cubicBezTo>
                  <a:cubicBezTo>
                    <a:pt x="88" y="157"/>
                    <a:pt x="86" y="155"/>
                    <a:pt x="85" y="151"/>
                  </a:cubicBezTo>
                  <a:cubicBezTo>
                    <a:pt x="82" y="140"/>
                    <a:pt x="76" y="142"/>
                    <a:pt x="68" y="147"/>
                  </a:cubicBezTo>
                  <a:cubicBezTo>
                    <a:pt x="64" y="146"/>
                    <a:pt x="65" y="141"/>
                    <a:pt x="63" y="138"/>
                  </a:cubicBezTo>
                  <a:cubicBezTo>
                    <a:pt x="67" y="115"/>
                    <a:pt x="52" y="99"/>
                    <a:pt x="39" y="84"/>
                  </a:cubicBezTo>
                  <a:cubicBezTo>
                    <a:pt x="23" y="67"/>
                    <a:pt x="10" y="50"/>
                    <a:pt x="7" y="26"/>
                  </a:cubicBezTo>
                  <a:cubicBezTo>
                    <a:pt x="0" y="5"/>
                    <a:pt x="4" y="0"/>
                    <a:pt x="23" y="2"/>
                  </a:cubicBezTo>
                  <a:cubicBezTo>
                    <a:pt x="24" y="5"/>
                    <a:pt x="26" y="7"/>
                    <a:pt x="27" y="10"/>
                  </a:cubicBezTo>
                  <a:close/>
                </a:path>
              </a:pathLst>
            </a:custGeom>
            <a:solidFill>
              <a:srgbClr val="E9C8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90" name="Freeform 202"/>
            <p:cNvSpPr/>
            <p:nvPr/>
          </p:nvSpPr>
          <p:spPr bwMode="auto">
            <a:xfrm>
              <a:off x="4373576" y="1782757"/>
              <a:ext cx="315914" cy="519112"/>
            </a:xfrm>
            <a:custGeom>
              <a:avLst/>
              <a:gdLst>
                <a:gd name="T0" fmla="*/ 0 w 84"/>
                <a:gd name="T1" fmla="*/ 133 h 138"/>
                <a:gd name="T2" fmla="*/ 0 w 84"/>
                <a:gd name="T3" fmla="*/ 114 h 138"/>
                <a:gd name="T4" fmla="*/ 21 w 84"/>
                <a:gd name="T5" fmla="*/ 55 h 138"/>
                <a:gd name="T6" fmla="*/ 36 w 84"/>
                <a:gd name="T7" fmla="*/ 50 h 138"/>
                <a:gd name="T8" fmla="*/ 69 w 84"/>
                <a:gd name="T9" fmla="*/ 14 h 138"/>
                <a:gd name="T10" fmla="*/ 84 w 84"/>
                <a:gd name="T11" fmla="*/ 10 h 138"/>
                <a:gd name="T12" fmla="*/ 56 w 84"/>
                <a:gd name="T13" fmla="*/ 61 h 138"/>
                <a:gd name="T14" fmla="*/ 5 w 84"/>
                <a:gd name="T15" fmla="*/ 138 h 138"/>
                <a:gd name="T16" fmla="*/ 0 w 84"/>
                <a:gd name="T17" fmla="*/ 13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138">
                  <a:moveTo>
                    <a:pt x="0" y="133"/>
                  </a:moveTo>
                  <a:cubicBezTo>
                    <a:pt x="0" y="127"/>
                    <a:pt x="0" y="120"/>
                    <a:pt x="0" y="114"/>
                  </a:cubicBezTo>
                  <a:cubicBezTo>
                    <a:pt x="1" y="92"/>
                    <a:pt x="20" y="77"/>
                    <a:pt x="21" y="55"/>
                  </a:cubicBezTo>
                  <a:cubicBezTo>
                    <a:pt x="22" y="48"/>
                    <a:pt x="31" y="51"/>
                    <a:pt x="36" y="50"/>
                  </a:cubicBezTo>
                  <a:cubicBezTo>
                    <a:pt x="51" y="41"/>
                    <a:pt x="60" y="27"/>
                    <a:pt x="69" y="14"/>
                  </a:cubicBezTo>
                  <a:cubicBezTo>
                    <a:pt x="73" y="9"/>
                    <a:pt x="76" y="0"/>
                    <a:pt x="84" y="10"/>
                  </a:cubicBezTo>
                  <a:cubicBezTo>
                    <a:pt x="81" y="30"/>
                    <a:pt x="66" y="44"/>
                    <a:pt x="56" y="61"/>
                  </a:cubicBezTo>
                  <a:cubicBezTo>
                    <a:pt x="41" y="88"/>
                    <a:pt x="25" y="115"/>
                    <a:pt x="5" y="138"/>
                  </a:cubicBezTo>
                  <a:cubicBezTo>
                    <a:pt x="2" y="138"/>
                    <a:pt x="1" y="136"/>
                    <a:pt x="0" y="133"/>
                  </a:cubicBezTo>
                  <a:close/>
                </a:path>
              </a:pathLst>
            </a:custGeom>
            <a:solidFill>
              <a:srgbClr val="E5BA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91" name="Freeform 203"/>
            <p:cNvSpPr/>
            <p:nvPr/>
          </p:nvSpPr>
          <p:spPr bwMode="auto">
            <a:xfrm>
              <a:off x="4516452" y="1481133"/>
              <a:ext cx="307976" cy="482599"/>
            </a:xfrm>
            <a:custGeom>
              <a:avLst/>
              <a:gdLst>
                <a:gd name="T0" fmla="*/ 2 w 82"/>
                <a:gd name="T1" fmla="*/ 126 h 128"/>
                <a:gd name="T2" fmla="*/ 28 w 82"/>
                <a:gd name="T3" fmla="*/ 56 h 128"/>
                <a:gd name="T4" fmla="*/ 44 w 82"/>
                <a:gd name="T5" fmla="*/ 21 h 128"/>
                <a:gd name="T6" fmla="*/ 63 w 82"/>
                <a:gd name="T7" fmla="*/ 3 h 128"/>
                <a:gd name="T8" fmla="*/ 80 w 82"/>
                <a:gd name="T9" fmla="*/ 18 h 128"/>
                <a:gd name="T10" fmla="*/ 66 w 82"/>
                <a:gd name="T11" fmla="*/ 54 h 128"/>
                <a:gd name="T12" fmla="*/ 55 w 82"/>
                <a:gd name="T13" fmla="*/ 74 h 128"/>
                <a:gd name="T14" fmla="*/ 55 w 82"/>
                <a:gd name="T15" fmla="*/ 42 h 128"/>
                <a:gd name="T16" fmla="*/ 11 w 82"/>
                <a:gd name="T17" fmla="*/ 121 h 128"/>
                <a:gd name="T18" fmla="*/ 2 w 82"/>
                <a:gd name="T19" fmla="*/ 1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128">
                  <a:moveTo>
                    <a:pt x="2" y="126"/>
                  </a:moveTo>
                  <a:cubicBezTo>
                    <a:pt x="0" y="98"/>
                    <a:pt x="17" y="78"/>
                    <a:pt x="28" y="56"/>
                  </a:cubicBezTo>
                  <a:cubicBezTo>
                    <a:pt x="34" y="44"/>
                    <a:pt x="37" y="32"/>
                    <a:pt x="44" y="21"/>
                  </a:cubicBezTo>
                  <a:cubicBezTo>
                    <a:pt x="49" y="12"/>
                    <a:pt x="55" y="7"/>
                    <a:pt x="63" y="3"/>
                  </a:cubicBezTo>
                  <a:cubicBezTo>
                    <a:pt x="77" y="0"/>
                    <a:pt x="82" y="4"/>
                    <a:pt x="80" y="18"/>
                  </a:cubicBezTo>
                  <a:cubicBezTo>
                    <a:pt x="77" y="30"/>
                    <a:pt x="73" y="43"/>
                    <a:pt x="66" y="54"/>
                  </a:cubicBezTo>
                  <a:cubicBezTo>
                    <a:pt x="62" y="61"/>
                    <a:pt x="59" y="67"/>
                    <a:pt x="55" y="74"/>
                  </a:cubicBezTo>
                  <a:cubicBezTo>
                    <a:pt x="46" y="63"/>
                    <a:pt x="53" y="52"/>
                    <a:pt x="55" y="42"/>
                  </a:cubicBezTo>
                  <a:cubicBezTo>
                    <a:pt x="42" y="69"/>
                    <a:pt x="29" y="96"/>
                    <a:pt x="11" y="121"/>
                  </a:cubicBezTo>
                  <a:cubicBezTo>
                    <a:pt x="9" y="124"/>
                    <a:pt x="8" y="128"/>
                    <a:pt x="2" y="126"/>
                  </a:cubicBezTo>
                  <a:close/>
                </a:path>
              </a:pathLst>
            </a:custGeom>
            <a:solidFill>
              <a:srgbClr val="E5BA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92" name="Freeform 204"/>
            <p:cNvSpPr/>
            <p:nvPr/>
          </p:nvSpPr>
          <p:spPr bwMode="auto">
            <a:xfrm>
              <a:off x="4973653" y="3727441"/>
              <a:ext cx="346076" cy="730249"/>
            </a:xfrm>
            <a:custGeom>
              <a:avLst/>
              <a:gdLst>
                <a:gd name="T0" fmla="*/ 65 w 92"/>
                <a:gd name="T1" fmla="*/ 4 h 194"/>
                <a:gd name="T2" fmla="*/ 72 w 92"/>
                <a:gd name="T3" fmla="*/ 4 h 194"/>
                <a:gd name="T4" fmla="*/ 77 w 92"/>
                <a:gd name="T5" fmla="*/ 128 h 194"/>
                <a:gd name="T6" fmla="*/ 9 w 92"/>
                <a:gd name="T7" fmla="*/ 192 h 194"/>
                <a:gd name="T8" fmla="*/ 0 w 92"/>
                <a:gd name="T9" fmla="*/ 193 h 194"/>
                <a:gd name="T10" fmla="*/ 36 w 92"/>
                <a:gd name="T11" fmla="*/ 160 h 194"/>
                <a:gd name="T12" fmla="*/ 69 w 92"/>
                <a:gd name="T13" fmla="*/ 48 h 194"/>
                <a:gd name="T14" fmla="*/ 65 w 92"/>
                <a:gd name="T15" fmla="*/ 4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194">
                  <a:moveTo>
                    <a:pt x="65" y="4"/>
                  </a:moveTo>
                  <a:cubicBezTo>
                    <a:pt x="67" y="0"/>
                    <a:pt x="70" y="4"/>
                    <a:pt x="72" y="4"/>
                  </a:cubicBezTo>
                  <a:cubicBezTo>
                    <a:pt x="92" y="45"/>
                    <a:pt x="89" y="87"/>
                    <a:pt x="77" y="128"/>
                  </a:cubicBezTo>
                  <a:cubicBezTo>
                    <a:pt x="67" y="161"/>
                    <a:pt x="41" y="181"/>
                    <a:pt x="9" y="192"/>
                  </a:cubicBezTo>
                  <a:cubicBezTo>
                    <a:pt x="6" y="194"/>
                    <a:pt x="3" y="194"/>
                    <a:pt x="0" y="193"/>
                  </a:cubicBezTo>
                  <a:cubicBezTo>
                    <a:pt x="6" y="175"/>
                    <a:pt x="26" y="172"/>
                    <a:pt x="36" y="160"/>
                  </a:cubicBezTo>
                  <a:cubicBezTo>
                    <a:pt x="70" y="129"/>
                    <a:pt x="72" y="90"/>
                    <a:pt x="69" y="48"/>
                  </a:cubicBezTo>
                  <a:cubicBezTo>
                    <a:pt x="68" y="33"/>
                    <a:pt x="56" y="20"/>
                    <a:pt x="65" y="4"/>
                  </a:cubicBezTo>
                  <a:close/>
                </a:path>
              </a:pathLst>
            </a:custGeom>
            <a:solidFill>
              <a:srgbClr val="CC9F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2" name="Freeform 206"/>
            <p:cNvSpPr/>
            <p:nvPr/>
          </p:nvSpPr>
          <p:spPr bwMode="auto">
            <a:xfrm>
              <a:off x="4167200" y="1508122"/>
              <a:ext cx="171451" cy="530224"/>
            </a:xfrm>
            <a:custGeom>
              <a:avLst/>
              <a:gdLst>
                <a:gd name="T0" fmla="*/ 24 w 46"/>
                <a:gd name="T1" fmla="*/ 35 h 141"/>
                <a:gd name="T2" fmla="*/ 33 w 46"/>
                <a:gd name="T3" fmla="*/ 16 h 141"/>
                <a:gd name="T4" fmla="*/ 46 w 46"/>
                <a:gd name="T5" fmla="*/ 0 h 141"/>
                <a:gd name="T6" fmla="*/ 24 w 46"/>
                <a:gd name="T7" fmla="*/ 83 h 141"/>
                <a:gd name="T8" fmla="*/ 1 w 46"/>
                <a:gd name="T9" fmla="*/ 141 h 141"/>
                <a:gd name="T10" fmla="*/ 0 w 46"/>
                <a:gd name="T11" fmla="*/ 127 h 141"/>
                <a:gd name="T12" fmla="*/ 24 w 46"/>
                <a:gd name="T13" fmla="*/ 35 h 141"/>
              </a:gdLst>
              <a:ahLst/>
              <a:cxnLst>
                <a:cxn ang="0">
                  <a:pos x="T0" y="T1"/>
                </a:cxn>
                <a:cxn ang="0">
                  <a:pos x="T2" y="T3"/>
                </a:cxn>
                <a:cxn ang="0">
                  <a:pos x="T4" y="T5"/>
                </a:cxn>
                <a:cxn ang="0">
                  <a:pos x="T6" y="T7"/>
                </a:cxn>
                <a:cxn ang="0">
                  <a:pos x="T8" y="T9"/>
                </a:cxn>
                <a:cxn ang="0">
                  <a:pos x="T10" y="T11"/>
                </a:cxn>
                <a:cxn ang="0">
                  <a:pos x="T12" y="T13"/>
                </a:cxn>
              </a:cxnLst>
              <a:rect l="0" t="0" r="r" b="b"/>
              <a:pathLst>
                <a:path w="46" h="141">
                  <a:moveTo>
                    <a:pt x="24" y="35"/>
                  </a:moveTo>
                  <a:cubicBezTo>
                    <a:pt x="28" y="30"/>
                    <a:pt x="36" y="27"/>
                    <a:pt x="33" y="16"/>
                  </a:cubicBezTo>
                  <a:cubicBezTo>
                    <a:pt x="32" y="10"/>
                    <a:pt x="36" y="2"/>
                    <a:pt x="46" y="0"/>
                  </a:cubicBezTo>
                  <a:cubicBezTo>
                    <a:pt x="35" y="28"/>
                    <a:pt x="40" y="58"/>
                    <a:pt x="24" y="83"/>
                  </a:cubicBezTo>
                  <a:cubicBezTo>
                    <a:pt x="15" y="101"/>
                    <a:pt x="19" y="125"/>
                    <a:pt x="1" y="141"/>
                  </a:cubicBezTo>
                  <a:cubicBezTo>
                    <a:pt x="0" y="135"/>
                    <a:pt x="0" y="131"/>
                    <a:pt x="0" y="127"/>
                  </a:cubicBezTo>
                  <a:cubicBezTo>
                    <a:pt x="8" y="96"/>
                    <a:pt x="16" y="66"/>
                    <a:pt x="24" y="35"/>
                  </a:cubicBezTo>
                  <a:close/>
                </a:path>
              </a:pathLst>
            </a:custGeom>
            <a:solidFill>
              <a:srgbClr val="E0B2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3" name="Freeform 207"/>
            <p:cNvSpPr/>
            <p:nvPr/>
          </p:nvSpPr>
          <p:spPr bwMode="auto">
            <a:xfrm>
              <a:off x="4497401" y="1568447"/>
              <a:ext cx="255589" cy="444499"/>
            </a:xfrm>
            <a:custGeom>
              <a:avLst/>
              <a:gdLst>
                <a:gd name="T0" fmla="*/ 7 w 68"/>
                <a:gd name="T1" fmla="*/ 103 h 118"/>
                <a:gd name="T2" fmla="*/ 65 w 68"/>
                <a:gd name="T3" fmla="*/ 0 h 118"/>
                <a:gd name="T4" fmla="*/ 60 w 68"/>
                <a:gd name="T5" fmla="*/ 51 h 118"/>
                <a:gd name="T6" fmla="*/ 51 w 68"/>
                <a:gd name="T7" fmla="*/ 67 h 118"/>
                <a:gd name="T8" fmla="*/ 40 w 68"/>
                <a:gd name="T9" fmla="*/ 71 h 118"/>
                <a:gd name="T10" fmla="*/ 10 w 68"/>
                <a:gd name="T11" fmla="*/ 114 h 118"/>
                <a:gd name="T12" fmla="*/ 3 w 68"/>
                <a:gd name="T13" fmla="*/ 116 h 118"/>
                <a:gd name="T14" fmla="*/ 3 w 68"/>
                <a:gd name="T15" fmla="*/ 107 h 118"/>
                <a:gd name="T16" fmla="*/ 7 w 68"/>
                <a:gd name="T17" fmla="*/ 10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118">
                  <a:moveTo>
                    <a:pt x="7" y="103"/>
                  </a:moveTo>
                  <a:cubicBezTo>
                    <a:pt x="31" y="73"/>
                    <a:pt x="44" y="37"/>
                    <a:pt x="65" y="0"/>
                  </a:cubicBezTo>
                  <a:cubicBezTo>
                    <a:pt x="68" y="21"/>
                    <a:pt x="57" y="35"/>
                    <a:pt x="60" y="51"/>
                  </a:cubicBezTo>
                  <a:cubicBezTo>
                    <a:pt x="57" y="56"/>
                    <a:pt x="54" y="61"/>
                    <a:pt x="51" y="67"/>
                  </a:cubicBezTo>
                  <a:cubicBezTo>
                    <a:pt x="46" y="64"/>
                    <a:pt x="42" y="65"/>
                    <a:pt x="40" y="71"/>
                  </a:cubicBezTo>
                  <a:cubicBezTo>
                    <a:pt x="37" y="90"/>
                    <a:pt x="16" y="97"/>
                    <a:pt x="10" y="114"/>
                  </a:cubicBezTo>
                  <a:cubicBezTo>
                    <a:pt x="9" y="116"/>
                    <a:pt x="6" y="118"/>
                    <a:pt x="3" y="116"/>
                  </a:cubicBezTo>
                  <a:cubicBezTo>
                    <a:pt x="0" y="113"/>
                    <a:pt x="3" y="110"/>
                    <a:pt x="3" y="107"/>
                  </a:cubicBezTo>
                  <a:cubicBezTo>
                    <a:pt x="5" y="105"/>
                    <a:pt x="6" y="104"/>
                    <a:pt x="7" y="103"/>
                  </a:cubicBezTo>
                  <a:close/>
                </a:path>
              </a:pathLst>
            </a:custGeom>
            <a:solidFill>
              <a:srgbClr val="D19C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4" name="Freeform 208"/>
            <p:cNvSpPr/>
            <p:nvPr/>
          </p:nvSpPr>
          <p:spPr bwMode="auto">
            <a:xfrm>
              <a:off x="4192601" y="2752721"/>
              <a:ext cx="288926" cy="147638"/>
            </a:xfrm>
            <a:custGeom>
              <a:avLst/>
              <a:gdLst>
                <a:gd name="T0" fmla="*/ 33 w 77"/>
                <a:gd name="T1" fmla="*/ 16 h 39"/>
                <a:gd name="T2" fmla="*/ 19 w 77"/>
                <a:gd name="T3" fmla="*/ 23 h 39"/>
                <a:gd name="T4" fmla="*/ 77 w 77"/>
                <a:gd name="T5" fmla="*/ 24 h 39"/>
                <a:gd name="T6" fmla="*/ 50 w 77"/>
                <a:gd name="T7" fmla="*/ 33 h 39"/>
                <a:gd name="T8" fmla="*/ 8 w 77"/>
                <a:gd name="T9" fmla="*/ 35 h 39"/>
                <a:gd name="T10" fmla="*/ 2 w 77"/>
                <a:gd name="T11" fmla="*/ 15 h 39"/>
                <a:gd name="T12" fmla="*/ 9 w 77"/>
                <a:gd name="T13" fmla="*/ 12 h 39"/>
                <a:gd name="T14" fmla="*/ 41 w 77"/>
                <a:gd name="T15" fmla="*/ 0 h 39"/>
                <a:gd name="T16" fmla="*/ 31 w 77"/>
                <a:gd name="T17" fmla="*/ 9 h 39"/>
                <a:gd name="T18" fmla="*/ 33 w 77"/>
                <a:gd name="T19" fmla="*/ 1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39">
                  <a:moveTo>
                    <a:pt x="33" y="16"/>
                  </a:moveTo>
                  <a:cubicBezTo>
                    <a:pt x="30" y="21"/>
                    <a:pt x="25" y="19"/>
                    <a:pt x="19" y="23"/>
                  </a:cubicBezTo>
                  <a:cubicBezTo>
                    <a:pt x="40" y="24"/>
                    <a:pt x="59" y="15"/>
                    <a:pt x="77" y="24"/>
                  </a:cubicBezTo>
                  <a:cubicBezTo>
                    <a:pt x="72" y="38"/>
                    <a:pt x="59" y="31"/>
                    <a:pt x="50" y="33"/>
                  </a:cubicBezTo>
                  <a:cubicBezTo>
                    <a:pt x="36" y="32"/>
                    <a:pt x="22" y="39"/>
                    <a:pt x="8" y="35"/>
                  </a:cubicBezTo>
                  <a:cubicBezTo>
                    <a:pt x="0" y="30"/>
                    <a:pt x="2" y="23"/>
                    <a:pt x="2" y="15"/>
                  </a:cubicBezTo>
                  <a:cubicBezTo>
                    <a:pt x="3" y="13"/>
                    <a:pt x="5" y="10"/>
                    <a:pt x="9" y="12"/>
                  </a:cubicBezTo>
                  <a:cubicBezTo>
                    <a:pt x="21" y="11"/>
                    <a:pt x="29" y="0"/>
                    <a:pt x="41" y="0"/>
                  </a:cubicBezTo>
                  <a:cubicBezTo>
                    <a:pt x="38" y="3"/>
                    <a:pt x="34" y="6"/>
                    <a:pt x="31" y="9"/>
                  </a:cubicBezTo>
                  <a:cubicBezTo>
                    <a:pt x="25" y="13"/>
                    <a:pt x="28" y="15"/>
                    <a:pt x="33" y="16"/>
                  </a:cubicBezTo>
                  <a:close/>
                </a:path>
              </a:pathLst>
            </a:custGeom>
            <a:solidFill>
              <a:srgbClr val="F2DC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5" name="Freeform 209"/>
            <p:cNvSpPr/>
            <p:nvPr/>
          </p:nvSpPr>
          <p:spPr bwMode="auto">
            <a:xfrm>
              <a:off x="3201998" y="1571622"/>
              <a:ext cx="107950" cy="158750"/>
            </a:xfrm>
            <a:custGeom>
              <a:avLst/>
              <a:gdLst>
                <a:gd name="T0" fmla="*/ 29 w 29"/>
                <a:gd name="T1" fmla="*/ 18 h 42"/>
                <a:gd name="T2" fmla="*/ 13 w 29"/>
                <a:gd name="T3" fmla="*/ 42 h 42"/>
                <a:gd name="T4" fmla="*/ 11 w 29"/>
                <a:gd name="T5" fmla="*/ 42 h 42"/>
                <a:gd name="T6" fmla="*/ 9 w 29"/>
                <a:gd name="T7" fmla="*/ 42 h 42"/>
                <a:gd name="T8" fmla="*/ 0 w 29"/>
                <a:gd name="T9" fmla="*/ 14 h 42"/>
                <a:gd name="T10" fmla="*/ 29 w 29"/>
                <a:gd name="T11" fmla="*/ 18 h 42"/>
              </a:gdLst>
              <a:ahLst/>
              <a:cxnLst>
                <a:cxn ang="0">
                  <a:pos x="T0" y="T1"/>
                </a:cxn>
                <a:cxn ang="0">
                  <a:pos x="T2" y="T3"/>
                </a:cxn>
                <a:cxn ang="0">
                  <a:pos x="T4" y="T5"/>
                </a:cxn>
                <a:cxn ang="0">
                  <a:pos x="T6" y="T7"/>
                </a:cxn>
                <a:cxn ang="0">
                  <a:pos x="T8" y="T9"/>
                </a:cxn>
                <a:cxn ang="0">
                  <a:pos x="T10" y="T11"/>
                </a:cxn>
              </a:cxnLst>
              <a:rect l="0" t="0" r="r" b="b"/>
              <a:pathLst>
                <a:path w="28" h="42">
                  <a:moveTo>
                    <a:pt x="29" y="18"/>
                  </a:moveTo>
                  <a:cubicBezTo>
                    <a:pt x="10" y="17"/>
                    <a:pt x="13" y="31"/>
                    <a:pt x="13" y="42"/>
                  </a:cubicBezTo>
                  <a:cubicBezTo>
                    <a:pt x="13" y="42"/>
                    <a:pt x="11" y="42"/>
                    <a:pt x="11" y="42"/>
                  </a:cubicBezTo>
                  <a:cubicBezTo>
                    <a:pt x="11" y="42"/>
                    <a:pt x="9" y="42"/>
                    <a:pt x="9" y="42"/>
                  </a:cubicBezTo>
                  <a:cubicBezTo>
                    <a:pt x="1" y="34"/>
                    <a:pt x="0" y="24"/>
                    <a:pt x="0" y="14"/>
                  </a:cubicBezTo>
                  <a:cubicBezTo>
                    <a:pt x="11" y="5"/>
                    <a:pt x="22" y="0"/>
                    <a:pt x="29" y="18"/>
                  </a:cubicBezTo>
                  <a:close/>
                </a:path>
              </a:pathLst>
            </a:custGeom>
            <a:solidFill>
              <a:srgbClr val="F1D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6" name="Freeform 210"/>
            <p:cNvSpPr/>
            <p:nvPr/>
          </p:nvSpPr>
          <p:spPr bwMode="auto">
            <a:xfrm>
              <a:off x="4076713" y="2087559"/>
              <a:ext cx="127000" cy="98424"/>
            </a:xfrm>
            <a:custGeom>
              <a:avLst/>
              <a:gdLst>
                <a:gd name="T0" fmla="*/ 12 w 34"/>
                <a:gd name="T1" fmla="*/ 0 h 26"/>
                <a:gd name="T2" fmla="*/ 26 w 34"/>
                <a:gd name="T3" fmla="*/ 9 h 26"/>
                <a:gd name="T4" fmla="*/ 33 w 34"/>
                <a:gd name="T5" fmla="*/ 19 h 26"/>
                <a:gd name="T6" fmla="*/ 20 w 34"/>
                <a:gd name="T7" fmla="*/ 24 h 26"/>
                <a:gd name="T8" fmla="*/ 0 w 34"/>
                <a:gd name="T9" fmla="*/ 9 h 26"/>
                <a:gd name="T10" fmla="*/ 7 w 34"/>
                <a:gd name="T11" fmla="*/ 4 h 26"/>
                <a:gd name="T12" fmla="*/ 12 w 34"/>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4" h="26">
                  <a:moveTo>
                    <a:pt x="12" y="0"/>
                  </a:moveTo>
                  <a:cubicBezTo>
                    <a:pt x="14" y="7"/>
                    <a:pt x="20" y="8"/>
                    <a:pt x="26" y="9"/>
                  </a:cubicBezTo>
                  <a:cubicBezTo>
                    <a:pt x="31" y="10"/>
                    <a:pt x="34" y="15"/>
                    <a:pt x="33" y="19"/>
                  </a:cubicBezTo>
                  <a:cubicBezTo>
                    <a:pt x="31" y="26"/>
                    <a:pt x="25" y="26"/>
                    <a:pt x="20" y="24"/>
                  </a:cubicBezTo>
                  <a:cubicBezTo>
                    <a:pt x="12" y="21"/>
                    <a:pt x="4" y="17"/>
                    <a:pt x="0" y="9"/>
                  </a:cubicBezTo>
                  <a:cubicBezTo>
                    <a:pt x="3" y="9"/>
                    <a:pt x="6" y="8"/>
                    <a:pt x="7" y="4"/>
                  </a:cubicBezTo>
                  <a:cubicBezTo>
                    <a:pt x="9" y="3"/>
                    <a:pt x="10" y="2"/>
                    <a:pt x="12" y="0"/>
                  </a:cubicBezTo>
                  <a:close/>
                </a:path>
              </a:pathLst>
            </a:custGeom>
            <a:solidFill>
              <a:srgbClr val="E2A9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7" name="Freeform 211"/>
            <p:cNvSpPr/>
            <p:nvPr/>
          </p:nvSpPr>
          <p:spPr bwMode="auto">
            <a:xfrm>
              <a:off x="4268801" y="2282821"/>
              <a:ext cx="123826" cy="180975"/>
            </a:xfrm>
            <a:custGeom>
              <a:avLst/>
              <a:gdLst>
                <a:gd name="T0" fmla="*/ 28 w 33"/>
                <a:gd name="T1" fmla="*/ 0 h 48"/>
                <a:gd name="T2" fmla="*/ 33 w 33"/>
                <a:gd name="T3" fmla="*/ 5 h 48"/>
                <a:gd name="T4" fmla="*/ 33 w 33"/>
                <a:gd name="T5" fmla="*/ 9 h 48"/>
                <a:gd name="T6" fmla="*/ 24 w 33"/>
                <a:gd name="T7" fmla="*/ 29 h 48"/>
                <a:gd name="T8" fmla="*/ 0 w 33"/>
                <a:gd name="T9" fmla="*/ 36 h 48"/>
                <a:gd name="T10" fmla="*/ 21 w 33"/>
                <a:gd name="T11" fmla="*/ 9 h 48"/>
                <a:gd name="T12" fmla="*/ 28 w 33"/>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3" h="48">
                  <a:moveTo>
                    <a:pt x="28" y="0"/>
                  </a:moveTo>
                  <a:cubicBezTo>
                    <a:pt x="30" y="2"/>
                    <a:pt x="32" y="4"/>
                    <a:pt x="33" y="5"/>
                  </a:cubicBezTo>
                  <a:cubicBezTo>
                    <a:pt x="33" y="7"/>
                    <a:pt x="33" y="8"/>
                    <a:pt x="33" y="9"/>
                  </a:cubicBezTo>
                  <a:cubicBezTo>
                    <a:pt x="29" y="15"/>
                    <a:pt x="32" y="24"/>
                    <a:pt x="24" y="29"/>
                  </a:cubicBezTo>
                  <a:cubicBezTo>
                    <a:pt x="16" y="31"/>
                    <a:pt x="13" y="48"/>
                    <a:pt x="0" y="36"/>
                  </a:cubicBezTo>
                  <a:cubicBezTo>
                    <a:pt x="4" y="25"/>
                    <a:pt x="11" y="16"/>
                    <a:pt x="21" y="9"/>
                  </a:cubicBezTo>
                  <a:cubicBezTo>
                    <a:pt x="23" y="6"/>
                    <a:pt x="26" y="3"/>
                    <a:pt x="28" y="0"/>
                  </a:cubicBezTo>
                  <a:close/>
                </a:path>
              </a:pathLst>
            </a:custGeom>
            <a:solidFill>
              <a:srgbClr val="D09F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8" name="Freeform 212"/>
            <p:cNvSpPr/>
            <p:nvPr/>
          </p:nvSpPr>
          <p:spPr bwMode="auto">
            <a:xfrm>
              <a:off x="4843477" y="4427531"/>
              <a:ext cx="165100" cy="82550"/>
            </a:xfrm>
            <a:custGeom>
              <a:avLst/>
              <a:gdLst>
                <a:gd name="T0" fmla="*/ 36 w 44"/>
                <a:gd name="T1" fmla="*/ 6 h 22"/>
                <a:gd name="T2" fmla="*/ 44 w 44"/>
                <a:gd name="T3" fmla="*/ 6 h 22"/>
                <a:gd name="T4" fmla="*/ 0 w 44"/>
                <a:gd name="T5" fmla="*/ 22 h 22"/>
                <a:gd name="T6" fmla="*/ 0 w 44"/>
                <a:gd name="T7" fmla="*/ 18 h 22"/>
                <a:gd name="T8" fmla="*/ 36 w 44"/>
                <a:gd name="T9" fmla="*/ 6 h 22"/>
              </a:gdLst>
              <a:ahLst/>
              <a:cxnLst>
                <a:cxn ang="0">
                  <a:pos x="T0" y="T1"/>
                </a:cxn>
                <a:cxn ang="0">
                  <a:pos x="T2" y="T3"/>
                </a:cxn>
                <a:cxn ang="0">
                  <a:pos x="T4" y="T5"/>
                </a:cxn>
                <a:cxn ang="0">
                  <a:pos x="T6" y="T7"/>
                </a:cxn>
                <a:cxn ang="0">
                  <a:pos x="T8" y="T9"/>
                </a:cxn>
              </a:cxnLst>
              <a:rect l="0" t="0" r="r" b="b"/>
              <a:pathLst>
                <a:path w="44" h="22">
                  <a:moveTo>
                    <a:pt x="36" y="6"/>
                  </a:moveTo>
                  <a:cubicBezTo>
                    <a:pt x="38" y="6"/>
                    <a:pt x="41" y="6"/>
                    <a:pt x="44" y="6"/>
                  </a:cubicBezTo>
                  <a:cubicBezTo>
                    <a:pt x="31" y="17"/>
                    <a:pt x="16" y="19"/>
                    <a:pt x="0" y="22"/>
                  </a:cubicBezTo>
                  <a:cubicBezTo>
                    <a:pt x="0" y="21"/>
                    <a:pt x="0" y="19"/>
                    <a:pt x="0" y="18"/>
                  </a:cubicBezTo>
                  <a:cubicBezTo>
                    <a:pt x="9" y="5"/>
                    <a:pt x="20" y="0"/>
                    <a:pt x="36" y="6"/>
                  </a:cubicBezTo>
                  <a:close/>
                </a:path>
              </a:pathLst>
            </a:custGeom>
            <a:solidFill>
              <a:srgbClr val="DFBB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9" name="Freeform 213"/>
            <p:cNvSpPr/>
            <p:nvPr/>
          </p:nvSpPr>
          <p:spPr bwMode="auto">
            <a:xfrm>
              <a:off x="4332301" y="2787645"/>
              <a:ext cx="285750" cy="25400"/>
            </a:xfrm>
            <a:custGeom>
              <a:avLst/>
              <a:gdLst>
                <a:gd name="T0" fmla="*/ 76 w 76"/>
                <a:gd name="T1" fmla="*/ 6 h 7"/>
                <a:gd name="T2" fmla="*/ 0 w 76"/>
                <a:gd name="T3" fmla="*/ 7 h 7"/>
                <a:gd name="T4" fmla="*/ 76 w 76"/>
                <a:gd name="T5" fmla="*/ 6 h 7"/>
              </a:gdLst>
              <a:ahLst/>
              <a:cxnLst>
                <a:cxn ang="0">
                  <a:pos x="T0" y="T1"/>
                </a:cxn>
                <a:cxn ang="0">
                  <a:pos x="T2" y="T3"/>
                </a:cxn>
                <a:cxn ang="0">
                  <a:pos x="T4" y="T5"/>
                </a:cxn>
              </a:cxnLst>
              <a:rect l="0" t="0" r="r" b="b"/>
              <a:pathLst>
                <a:path w="76" h="7">
                  <a:moveTo>
                    <a:pt x="76" y="6"/>
                  </a:moveTo>
                  <a:cubicBezTo>
                    <a:pt x="51" y="6"/>
                    <a:pt x="25" y="6"/>
                    <a:pt x="0" y="7"/>
                  </a:cubicBezTo>
                  <a:cubicBezTo>
                    <a:pt x="25" y="0"/>
                    <a:pt x="51" y="1"/>
                    <a:pt x="76" y="6"/>
                  </a:cubicBezTo>
                  <a:close/>
                </a:path>
              </a:pathLst>
            </a:custGeom>
            <a:solidFill>
              <a:srgbClr val="F2DC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0" name="Freeform 214"/>
            <p:cNvSpPr/>
            <p:nvPr/>
          </p:nvSpPr>
          <p:spPr bwMode="auto">
            <a:xfrm>
              <a:off x="2874972" y="1862135"/>
              <a:ext cx="104776" cy="96838"/>
            </a:xfrm>
            <a:custGeom>
              <a:avLst/>
              <a:gdLst>
                <a:gd name="T0" fmla="*/ 12 w 28"/>
                <a:gd name="T1" fmla="*/ 5 h 26"/>
                <a:gd name="T2" fmla="*/ 28 w 28"/>
                <a:gd name="T3" fmla="*/ 9 h 26"/>
                <a:gd name="T4" fmla="*/ 1 w 28"/>
                <a:gd name="T5" fmla="*/ 17 h 26"/>
                <a:gd name="T6" fmla="*/ 0 w 28"/>
                <a:gd name="T7" fmla="*/ 13 h 26"/>
                <a:gd name="T8" fmla="*/ 12 w 28"/>
                <a:gd name="T9" fmla="*/ 5 h 26"/>
              </a:gdLst>
              <a:ahLst/>
              <a:cxnLst>
                <a:cxn ang="0">
                  <a:pos x="T0" y="T1"/>
                </a:cxn>
                <a:cxn ang="0">
                  <a:pos x="T2" y="T3"/>
                </a:cxn>
                <a:cxn ang="0">
                  <a:pos x="T4" y="T5"/>
                </a:cxn>
                <a:cxn ang="0">
                  <a:pos x="T6" y="T7"/>
                </a:cxn>
                <a:cxn ang="0">
                  <a:pos x="T8" y="T9"/>
                </a:cxn>
              </a:cxnLst>
              <a:rect l="0" t="0" r="r" b="b"/>
              <a:pathLst>
                <a:path w="28" h="26">
                  <a:moveTo>
                    <a:pt x="12" y="5"/>
                  </a:moveTo>
                  <a:cubicBezTo>
                    <a:pt x="19" y="1"/>
                    <a:pt x="24" y="0"/>
                    <a:pt x="28" y="9"/>
                  </a:cubicBezTo>
                  <a:cubicBezTo>
                    <a:pt x="22" y="23"/>
                    <a:pt x="13" y="26"/>
                    <a:pt x="1" y="17"/>
                  </a:cubicBezTo>
                  <a:cubicBezTo>
                    <a:pt x="1" y="16"/>
                    <a:pt x="0" y="15"/>
                    <a:pt x="0" y="13"/>
                  </a:cubicBezTo>
                  <a:cubicBezTo>
                    <a:pt x="6" y="13"/>
                    <a:pt x="10" y="10"/>
                    <a:pt x="12" y="5"/>
                  </a:cubicBezTo>
                  <a:close/>
                </a:path>
              </a:pathLst>
            </a:custGeom>
            <a:solidFill>
              <a:srgbClr val="E9C0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1" name="Freeform 215"/>
            <p:cNvSpPr/>
            <p:nvPr/>
          </p:nvSpPr>
          <p:spPr bwMode="auto">
            <a:xfrm>
              <a:off x="4357701" y="2317746"/>
              <a:ext cx="79376" cy="104775"/>
            </a:xfrm>
            <a:custGeom>
              <a:avLst/>
              <a:gdLst>
                <a:gd name="T0" fmla="*/ 0 w 21"/>
                <a:gd name="T1" fmla="*/ 20 h 28"/>
                <a:gd name="T2" fmla="*/ 9 w 21"/>
                <a:gd name="T3" fmla="*/ 0 h 28"/>
                <a:gd name="T4" fmla="*/ 13 w 21"/>
                <a:gd name="T5" fmla="*/ 12 h 28"/>
                <a:gd name="T6" fmla="*/ 10 w 21"/>
                <a:gd name="T7" fmla="*/ 26 h 28"/>
                <a:gd name="T8" fmla="*/ 0 w 21"/>
                <a:gd name="T9" fmla="*/ 20 h 28"/>
              </a:gdLst>
              <a:ahLst/>
              <a:cxnLst>
                <a:cxn ang="0">
                  <a:pos x="T0" y="T1"/>
                </a:cxn>
                <a:cxn ang="0">
                  <a:pos x="T2" y="T3"/>
                </a:cxn>
                <a:cxn ang="0">
                  <a:pos x="T4" y="T5"/>
                </a:cxn>
                <a:cxn ang="0">
                  <a:pos x="T6" y="T7"/>
                </a:cxn>
                <a:cxn ang="0">
                  <a:pos x="T8" y="T9"/>
                </a:cxn>
              </a:cxnLst>
              <a:rect l="0" t="0" r="r" b="b"/>
              <a:pathLst>
                <a:path w="21" h="28">
                  <a:moveTo>
                    <a:pt x="0" y="20"/>
                  </a:moveTo>
                  <a:cubicBezTo>
                    <a:pt x="1" y="12"/>
                    <a:pt x="2" y="5"/>
                    <a:pt x="9" y="0"/>
                  </a:cubicBezTo>
                  <a:cubicBezTo>
                    <a:pt x="10" y="4"/>
                    <a:pt x="11" y="8"/>
                    <a:pt x="13" y="12"/>
                  </a:cubicBezTo>
                  <a:cubicBezTo>
                    <a:pt x="3" y="15"/>
                    <a:pt x="21" y="23"/>
                    <a:pt x="10" y="26"/>
                  </a:cubicBezTo>
                  <a:cubicBezTo>
                    <a:pt x="5" y="28"/>
                    <a:pt x="3" y="24"/>
                    <a:pt x="0" y="20"/>
                  </a:cubicBezTo>
                  <a:close/>
                </a:path>
              </a:pathLst>
            </a:custGeom>
            <a:solidFill>
              <a:srgbClr val="F5E2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2" name="Freeform 216"/>
            <p:cNvSpPr/>
            <p:nvPr/>
          </p:nvSpPr>
          <p:spPr bwMode="auto">
            <a:xfrm>
              <a:off x="3340111" y="1670046"/>
              <a:ext cx="90488" cy="120650"/>
            </a:xfrm>
            <a:custGeom>
              <a:avLst/>
              <a:gdLst>
                <a:gd name="T0" fmla="*/ 24 w 24"/>
                <a:gd name="T1" fmla="*/ 32 h 32"/>
                <a:gd name="T2" fmla="*/ 0 w 24"/>
                <a:gd name="T3" fmla="*/ 0 h 32"/>
                <a:gd name="T4" fmla="*/ 24 w 24"/>
                <a:gd name="T5" fmla="*/ 32 h 32"/>
              </a:gdLst>
              <a:ahLst/>
              <a:cxnLst>
                <a:cxn ang="0">
                  <a:pos x="T0" y="T1"/>
                </a:cxn>
                <a:cxn ang="0">
                  <a:pos x="T2" y="T3"/>
                </a:cxn>
                <a:cxn ang="0">
                  <a:pos x="T4" y="T5"/>
                </a:cxn>
              </a:cxnLst>
              <a:rect l="0" t="0" r="r" b="b"/>
              <a:pathLst>
                <a:path w="24" h="32">
                  <a:moveTo>
                    <a:pt x="24" y="32"/>
                  </a:moveTo>
                  <a:cubicBezTo>
                    <a:pt x="11" y="25"/>
                    <a:pt x="6" y="12"/>
                    <a:pt x="0" y="0"/>
                  </a:cubicBezTo>
                  <a:cubicBezTo>
                    <a:pt x="12" y="8"/>
                    <a:pt x="19" y="19"/>
                    <a:pt x="24" y="32"/>
                  </a:cubicBezTo>
                  <a:close/>
                </a:path>
              </a:pathLst>
            </a:custGeom>
            <a:solidFill>
              <a:srgbClr val="F1D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3" name="Freeform 217"/>
            <p:cNvSpPr/>
            <p:nvPr/>
          </p:nvSpPr>
          <p:spPr bwMode="auto">
            <a:xfrm>
              <a:off x="4689489" y="4510082"/>
              <a:ext cx="153988" cy="22225"/>
            </a:xfrm>
            <a:custGeom>
              <a:avLst/>
              <a:gdLst>
                <a:gd name="T0" fmla="*/ 0 w 41"/>
                <a:gd name="T1" fmla="*/ 0 h 6"/>
                <a:gd name="T2" fmla="*/ 41 w 41"/>
                <a:gd name="T3" fmla="*/ 0 h 6"/>
                <a:gd name="T4" fmla="*/ 0 w 41"/>
                <a:gd name="T5" fmla="*/ 0 h 6"/>
              </a:gdLst>
              <a:ahLst/>
              <a:cxnLst>
                <a:cxn ang="0">
                  <a:pos x="T0" y="T1"/>
                </a:cxn>
                <a:cxn ang="0">
                  <a:pos x="T2" y="T3"/>
                </a:cxn>
                <a:cxn ang="0">
                  <a:pos x="T4" y="T5"/>
                </a:cxn>
              </a:cxnLst>
              <a:rect l="0" t="0" r="r" b="b"/>
              <a:pathLst>
                <a:path w="41" h="6">
                  <a:moveTo>
                    <a:pt x="0" y="0"/>
                  </a:moveTo>
                  <a:cubicBezTo>
                    <a:pt x="14" y="0"/>
                    <a:pt x="27" y="0"/>
                    <a:pt x="41" y="0"/>
                  </a:cubicBezTo>
                  <a:cubicBezTo>
                    <a:pt x="27" y="6"/>
                    <a:pt x="14" y="5"/>
                    <a:pt x="0" y="0"/>
                  </a:cubicBezTo>
                  <a:close/>
                </a:path>
              </a:pathLst>
            </a:custGeom>
            <a:solidFill>
              <a:srgbClr val="DFBB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4" name="Freeform 218"/>
            <p:cNvSpPr/>
            <p:nvPr/>
          </p:nvSpPr>
          <p:spPr bwMode="auto">
            <a:xfrm>
              <a:off x="4219589" y="2233609"/>
              <a:ext cx="82550" cy="68263"/>
            </a:xfrm>
            <a:custGeom>
              <a:avLst/>
              <a:gdLst>
                <a:gd name="T0" fmla="*/ 22 w 22"/>
                <a:gd name="T1" fmla="*/ 10 h 18"/>
                <a:gd name="T2" fmla="*/ 0 w 22"/>
                <a:gd name="T3" fmla="*/ 5 h 18"/>
                <a:gd name="T4" fmla="*/ 14 w 22"/>
                <a:gd name="T5" fmla="*/ 2 h 18"/>
                <a:gd name="T6" fmla="*/ 22 w 22"/>
                <a:gd name="T7" fmla="*/ 10 h 18"/>
              </a:gdLst>
              <a:ahLst/>
              <a:cxnLst>
                <a:cxn ang="0">
                  <a:pos x="T0" y="T1"/>
                </a:cxn>
                <a:cxn ang="0">
                  <a:pos x="T2" y="T3"/>
                </a:cxn>
                <a:cxn ang="0">
                  <a:pos x="T4" y="T5"/>
                </a:cxn>
                <a:cxn ang="0">
                  <a:pos x="T6" y="T7"/>
                </a:cxn>
              </a:cxnLst>
              <a:rect l="0" t="0" r="r" b="b"/>
              <a:pathLst>
                <a:path w="22" h="18">
                  <a:moveTo>
                    <a:pt x="22" y="10"/>
                  </a:moveTo>
                  <a:cubicBezTo>
                    <a:pt x="12" y="18"/>
                    <a:pt x="6" y="13"/>
                    <a:pt x="0" y="5"/>
                  </a:cubicBezTo>
                  <a:cubicBezTo>
                    <a:pt x="4" y="0"/>
                    <a:pt x="9" y="2"/>
                    <a:pt x="14" y="2"/>
                  </a:cubicBezTo>
                  <a:cubicBezTo>
                    <a:pt x="16" y="4"/>
                    <a:pt x="19" y="7"/>
                    <a:pt x="22" y="10"/>
                  </a:cubicBezTo>
                  <a:close/>
                </a:path>
              </a:pathLst>
            </a:custGeom>
            <a:solidFill>
              <a:srgbClr val="DBAA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5" name="Freeform 219"/>
            <p:cNvSpPr/>
            <p:nvPr/>
          </p:nvSpPr>
          <p:spPr bwMode="auto">
            <a:xfrm>
              <a:off x="3284548" y="2166934"/>
              <a:ext cx="746127" cy="722313"/>
            </a:xfrm>
            <a:custGeom>
              <a:avLst/>
              <a:gdLst>
                <a:gd name="T0" fmla="*/ 75 w 199"/>
                <a:gd name="T1" fmla="*/ 16 h 192"/>
                <a:gd name="T2" fmla="*/ 83 w 199"/>
                <a:gd name="T3" fmla="*/ 8 h 192"/>
                <a:gd name="T4" fmla="*/ 90 w 199"/>
                <a:gd name="T5" fmla="*/ 12 h 192"/>
                <a:gd name="T6" fmla="*/ 85 w 199"/>
                <a:gd name="T7" fmla="*/ 31 h 192"/>
                <a:gd name="T8" fmla="*/ 104 w 199"/>
                <a:gd name="T9" fmla="*/ 14 h 192"/>
                <a:gd name="T10" fmla="*/ 118 w 199"/>
                <a:gd name="T11" fmla="*/ 8 h 192"/>
                <a:gd name="T12" fmla="*/ 103 w 199"/>
                <a:gd name="T13" fmla="*/ 34 h 192"/>
                <a:gd name="T14" fmla="*/ 99 w 199"/>
                <a:gd name="T15" fmla="*/ 50 h 192"/>
                <a:gd name="T16" fmla="*/ 116 w 199"/>
                <a:gd name="T17" fmla="*/ 50 h 192"/>
                <a:gd name="T18" fmla="*/ 120 w 199"/>
                <a:gd name="T19" fmla="*/ 56 h 192"/>
                <a:gd name="T20" fmla="*/ 119 w 199"/>
                <a:gd name="T21" fmla="*/ 60 h 192"/>
                <a:gd name="T22" fmla="*/ 111 w 199"/>
                <a:gd name="T23" fmla="*/ 84 h 192"/>
                <a:gd name="T24" fmla="*/ 130 w 199"/>
                <a:gd name="T25" fmla="*/ 87 h 192"/>
                <a:gd name="T26" fmla="*/ 139 w 199"/>
                <a:gd name="T27" fmla="*/ 91 h 192"/>
                <a:gd name="T28" fmla="*/ 139 w 199"/>
                <a:gd name="T29" fmla="*/ 92 h 192"/>
                <a:gd name="T30" fmla="*/ 145 w 199"/>
                <a:gd name="T31" fmla="*/ 120 h 192"/>
                <a:gd name="T32" fmla="*/ 158 w 199"/>
                <a:gd name="T33" fmla="*/ 150 h 192"/>
                <a:gd name="T34" fmla="*/ 186 w 199"/>
                <a:gd name="T35" fmla="*/ 171 h 192"/>
                <a:gd name="T36" fmla="*/ 193 w 199"/>
                <a:gd name="T37" fmla="*/ 186 h 192"/>
                <a:gd name="T38" fmla="*/ 147 w 199"/>
                <a:gd name="T39" fmla="*/ 159 h 192"/>
                <a:gd name="T40" fmla="*/ 11 w 199"/>
                <a:gd name="T41" fmla="*/ 61 h 192"/>
                <a:gd name="T42" fmla="*/ 3 w 199"/>
                <a:gd name="T43" fmla="*/ 53 h 192"/>
                <a:gd name="T44" fmla="*/ 2 w 199"/>
                <a:gd name="T45" fmla="*/ 45 h 192"/>
                <a:gd name="T46" fmla="*/ 14 w 199"/>
                <a:gd name="T47" fmla="*/ 47 h 192"/>
                <a:gd name="T48" fmla="*/ 81 w 199"/>
                <a:gd name="T49" fmla="*/ 100 h 192"/>
                <a:gd name="T50" fmla="*/ 66 w 199"/>
                <a:gd name="T51" fmla="*/ 66 h 192"/>
                <a:gd name="T52" fmla="*/ 68 w 199"/>
                <a:gd name="T53" fmla="*/ 60 h 192"/>
                <a:gd name="T54" fmla="*/ 56 w 199"/>
                <a:gd name="T55" fmla="*/ 36 h 192"/>
                <a:gd name="T56" fmla="*/ 75 w 199"/>
                <a:gd name="T57" fmla="*/ 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9" h="192">
                  <a:moveTo>
                    <a:pt x="75" y="16"/>
                  </a:moveTo>
                  <a:cubicBezTo>
                    <a:pt x="78" y="14"/>
                    <a:pt x="80" y="11"/>
                    <a:pt x="83" y="8"/>
                  </a:cubicBezTo>
                  <a:cubicBezTo>
                    <a:pt x="87" y="7"/>
                    <a:pt x="91" y="4"/>
                    <a:pt x="90" y="12"/>
                  </a:cubicBezTo>
                  <a:cubicBezTo>
                    <a:pt x="90" y="18"/>
                    <a:pt x="82" y="22"/>
                    <a:pt x="85" y="31"/>
                  </a:cubicBezTo>
                  <a:cubicBezTo>
                    <a:pt x="95" y="29"/>
                    <a:pt x="99" y="21"/>
                    <a:pt x="104" y="14"/>
                  </a:cubicBezTo>
                  <a:cubicBezTo>
                    <a:pt x="108" y="10"/>
                    <a:pt x="109" y="0"/>
                    <a:pt x="118" y="8"/>
                  </a:cubicBezTo>
                  <a:cubicBezTo>
                    <a:pt x="120" y="20"/>
                    <a:pt x="105" y="23"/>
                    <a:pt x="103" y="34"/>
                  </a:cubicBezTo>
                  <a:cubicBezTo>
                    <a:pt x="103" y="39"/>
                    <a:pt x="95" y="44"/>
                    <a:pt x="99" y="50"/>
                  </a:cubicBezTo>
                  <a:cubicBezTo>
                    <a:pt x="104" y="56"/>
                    <a:pt x="110" y="48"/>
                    <a:pt x="116" y="50"/>
                  </a:cubicBezTo>
                  <a:cubicBezTo>
                    <a:pt x="119" y="51"/>
                    <a:pt x="121" y="53"/>
                    <a:pt x="120" y="56"/>
                  </a:cubicBezTo>
                  <a:cubicBezTo>
                    <a:pt x="119" y="57"/>
                    <a:pt x="119" y="59"/>
                    <a:pt x="119" y="60"/>
                  </a:cubicBezTo>
                  <a:cubicBezTo>
                    <a:pt x="116" y="68"/>
                    <a:pt x="115" y="76"/>
                    <a:pt x="111" y="84"/>
                  </a:cubicBezTo>
                  <a:cubicBezTo>
                    <a:pt x="116" y="94"/>
                    <a:pt x="123" y="93"/>
                    <a:pt x="130" y="87"/>
                  </a:cubicBezTo>
                  <a:cubicBezTo>
                    <a:pt x="135" y="85"/>
                    <a:pt x="136" y="90"/>
                    <a:pt x="139" y="91"/>
                  </a:cubicBezTo>
                  <a:cubicBezTo>
                    <a:pt x="139" y="92"/>
                    <a:pt x="139" y="92"/>
                    <a:pt x="139" y="92"/>
                  </a:cubicBezTo>
                  <a:cubicBezTo>
                    <a:pt x="148" y="100"/>
                    <a:pt x="156" y="106"/>
                    <a:pt x="145" y="120"/>
                  </a:cubicBezTo>
                  <a:cubicBezTo>
                    <a:pt x="133" y="135"/>
                    <a:pt x="149" y="142"/>
                    <a:pt x="158" y="150"/>
                  </a:cubicBezTo>
                  <a:cubicBezTo>
                    <a:pt x="165" y="159"/>
                    <a:pt x="174" y="167"/>
                    <a:pt x="186" y="171"/>
                  </a:cubicBezTo>
                  <a:cubicBezTo>
                    <a:pt x="191" y="173"/>
                    <a:pt x="199" y="176"/>
                    <a:pt x="193" y="186"/>
                  </a:cubicBezTo>
                  <a:cubicBezTo>
                    <a:pt x="168" y="192"/>
                    <a:pt x="166" y="190"/>
                    <a:pt x="147" y="159"/>
                  </a:cubicBezTo>
                  <a:cubicBezTo>
                    <a:pt x="100" y="129"/>
                    <a:pt x="54" y="97"/>
                    <a:pt x="11" y="61"/>
                  </a:cubicBezTo>
                  <a:cubicBezTo>
                    <a:pt x="8" y="58"/>
                    <a:pt x="5" y="55"/>
                    <a:pt x="3" y="53"/>
                  </a:cubicBezTo>
                  <a:cubicBezTo>
                    <a:pt x="1" y="50"/>
                    <a:pt x="0" y="47"/>
                    <a:pt x="2" y="45"/>
                  </a:cubicBezTo>
                  <a:cubicBezTo>
                    <a:pt x="7" y="41"/>
                    <a:pt x="10" y="44"/>
                    <a:pt x="14" y="47"/>
                  </a:cubicBezTo>
                  <a:cubicBezTo>
                    <a:pt x="36" y="65"/>
                    <a:pt x="60" y="81"/>
                    <a:pt x="81" y="100"/>
                  </a:cubicBezTo>
                  <a:cubicBezTo>
                    <a:pt x="77" y="88"/>
                    <a:pt x="62" y="81"/>
                    <a:pt x="66" y="66"/>
                  </a:cubicBezTo>
                  <a:cubicBezTo>
                    <a:pt x="66" y="63"/>
                    <a:pt x="70" y="60"/>
                    <a:pt x="68" y="60"/>
                  </a:cubicBezTo>
                  <a:cubicBezTo>
                    <a:pt x="51" y="59"/>
                    <a:pt x="55" y="47"/>
                    <a:pt x="56" y="36"/>
                  </a:cubicBezTo>
                  <a:cubicBezTo>
                    <a:pt x="60" y="28"/>
                    <a:pt x="64" y="19"/>
                    <a:pt x="75" y="16"/>
                  </a:cubicBezTo>
                  <a:close/>
                </a:path>
              </a:pathLst>
            </a:custGeom>
            <a:solidFill>
              <a:srgbClr val="C28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6" name="Freeform 220"/>
            <p:cNvSpPr/>
            <p:nvPr/>
          </p:nvSpPr>
          <p:spPr bwMode="auto">
            <a:xfrm>
              <a:off x="3768737" y="2497134"/>
              <a:ext cx="206376" cy="241299"/>
            </a:xfrm>
            <a:custGeom>
              <a:avLst/>
              <a:gdLst>
                <a:gd name="T0" fmla="*/ 26 w 55"/>
                <a:gd name="T1" fmla="*/ 64 h 64"/>
                <a:gd name="T2" fmla="*/ 16 w 55"/>
                <a:gd name="T3" fmla="*/ 24 h 64"/>
                <a:gd name="T4" fmla="*/ 10 w 55"/>
                <a:gd name="T5" fmla="*/ 4 h 64"/>
                <a:gd name="T6" fmla="*/ 41 w 55"/>
                <a:gd name="T7" fmla="*/ 0 h 64"/>
                <a:gd name="T8" fmla="*/ 48 w 55"/>
                <a:gd name="T9" fmla="*/ 32 h 64"/>
                <a:gd name="T10" fmla="*/ 26 w 55"/>
                <a:gd name="T11" fmla="*/ 64 h 64"/>
              </a:gdLst>
              <a:ahLst/>
              <a:cxnLst>
                <a:cxn ang="0">
                  <a:pos x="T0" y="T1"/>
                </a:cxn>
                <a:cxn ang="0">
                  <a:pos x="T2" y="T3"/>
                </a:cxn>
                <a:cxn ang="0">
                  <a:pos x="T4" y="T5"/>
                </a:cxn>
                <a:cxn ang="0">
                  <a:pos x="T6" y="T7"/>
                </a:cxn>
                <a:cxn ang="0">
                  <a:pos x="T8" y="T9"/>
                </a:cxn>
                <a:cxn ang="0">
                  <a:pos x="T10" y="T11"/>
                </a:cxn>
              </a:cxnLst>
              <a:rect l="0" t="0" r="r" b="b"/>
              <a:pathLst>
                <a:path w="55" h="64">
                  <a:moveTo>
                    <a:pt x="26" y="64"/>
                  </a:moveTo>
                  <a:cubicBezTo>
                    <a:pt x="3" y="51"/>
                    <a:pt x="0" y="44"/>
                    <a:pt x="16" y="24"/>
                  </a:cubicBezTo>
                  <a:cubicBezTo>
                    <a:pt x="26" y="12"/>
                    <a:pt x="7" y="12"/>
                    <a:pt x="10" y="4"/>
                  </a:cubicBezTo>
                  <a:cubicBezTo>
                    <a:pt x="22" y="13"/>
                    <a:pt x="31" y="5"/>
                    <a:pt x="41" y="0"/>
                  </a:cubicBezTo>
                  <a:cubicBezTo>
                    <a:pt x="55" y="8"/>
                    <a:pt x="45" y="22"/>
                    <a:pt x="48" y="32"/>
                  </a:cubicBezTo>
                  <a:cubicBezTo>
                    <a:pt x="42" y="44"/>
                    <a:pt x="46" y="62"/>
                    <a:pt x="26" y="64"/>
                  </a:cubicBezTo>
                  <a:close/>
                </a:path>
              </a:pathLst>
            </a:custGeom>
            <a:solidFill>
              <a:srgbClr val="E6A8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7" name="Freeform 221"/>
            <p:cNvSpPr/>
            <p:nvPr/>
          </p:nvSpPr>
          <p:spPr bwMode="auto">
            <a:xfrm>
              <a:off x="3903675" y="2359021"/>
              <a:ext cx="165100" cy="288925"/>
            </a:xfrm>
            <a:custGeom>
              <a:avLst/>
              <a:gdLst>
                <a:gd name="T0" fmla="*/ 10 w 44"/>
                <a:gd name="T1" fmla="*/ 69 h 77"/>
                <a:gd name="T2" fmla="*/ 5 w 44"/>
                <a:gd name="T3" fmla="*/ 37 h 77"/>
                <a:gd name="T4" fmla="*/ 38 w 44"/>
                <a:gd name="T5" fmla="*/ 0 h 77"/>
                <a:gd name="T6" fmla="*/ 42 w 44"/>
                <a:gd name="T7" fmla="*/ 9 h 77"/>
                <a:gd name="T8" fmla="*/ 34 w 44"/>
                <a:gd name="T9" fmla="*/ 21 h 77"/>
                <a:gd name="T10" fmla="*/ 37 w 44"/>
                <a:gd name="T11" fmla="*/ 50 h 77"/>
                <a:gd name="T12" fmla="*/ 34 w 44"/>
                <a:gd name="T13" fmla="*/ 57 h 77"/>
                <a:gd name="T14" fmla="*/ 10 w 44"/>
                <a:gd name="T15" fmla="*/ 69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77">
                  <a:moveTo>
                    <a:pt x="10" y="69"/>
                  </a:moveTo>
                  <a:cubicBezTo>
                    <a:pt x="0" y="59"/>
                    <a:pt x="13" y="46"/>
                    <a:pt x="5" y="37"/>
                  </a:cubicBezTo>
                  <a:cubicBezTo>
                    <a:pt x="16" y="25"/>
                    <a:pt x="27" y="12"/>
                    <a:pt x="38" y="0"/>
                  </a:cubicBezTo>
                  <a:cubicBezTo>
                    <a:pt x="41" y="2"/>
                    <a:pt x="42" y="5"/>
                    <a:pt x="42" y="9"/>
                  </a:cubicBezTo>
                  <a:cubicBezTo>
                    <a:pt x="44" y="16"/>
                    <a:pt x="40" y="19"/>
                    <a:pt x="34" y="21"/>
                  </a:cubicBezTo>
                  <a:cubicBezTo>
                    <a:pt x="27" y="31"/>
                    <a:pt x="15" y="42"/>
                    <a:pt x="37" y="50"/>
                  </a:cubicBezTo>
                  <a:cubicBezTo>
                    <a:pt x="41" y="51"/>
                    <a:pt x="34" y="54"/>
                    <a:pt x="34" y="57"/>
                  </a:cubicBezTo>
                  <a:cubicBezTo>
                    <a:pt x="28" y="77"/>
                    <a:pt x="28" y="77"/>
                    <a:pt x="10" y="69"/>
                  </a:cubicBezTo>
                  <a:close/>
                </a:path>
              </a:pathLst>
            </a:custGeom>
            <a:solidFill>
              <a:srgbClr val="C57E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8" name="Freeform 222"/>
            <p:cNvSpPr/>
            <p:nvPr/>
          </p:nvSpPr>
          <p:spPr bwMode="auto">
            <a:xfrm>
              <a:off x="3771913" y="2233609"/>
              <a:ext cx="271464" cy="274638"/>
            </a:xfrm>
            <a:custGeom>
              <a:avLst/>
              <a:gdLst>
                <a:gd name="T0" fmla="*/ 9 w 72"/>
                <a:gd name="T1" fmla="*/ 73 h 73"/>
                <a:gd name="T2" fmla="*/ 0 w 72"/>
                <a:gd name="T3" fmla="*/ 69 h 73"/>
                <a:gd name="T4" fmla="*/ 53 w 72"/>
                <a:gd name="T5" fmla="*/ 7 h 73"/>
                <a:gd name="T6" fmla="*/ 69 w 72"/>
                <a:gd name="T7" fmla="*/ 5 h 73"/>
                <a:gd name="T8" fmla="*/ 72 w 72"/>
                <a:gd name="T9" fmla="*/ 12 h 73"/>
                <a:gd name="T10" fmla="*/ 68 w 72"/>
                <a:gd name="T11" fmla="*/ 15 h 73"/>
                <a:gd name="T12" fmla="*/ 37 w 72"/>
                <a:gd name="T13" fmla="*/ 35 h 73"/>
                <a:gd name="T14" fmla="*/ 9 w 72"/>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73">
                  <a:moveTo>
                    <a:pt x="9" y="73"/>
                  </a:moveTo>
                  <a:cubicBezTo>
                    <a:pt x="6" y="72"/>
                    <a:pt x="3" y="71"/>
                    <a:pt x="0" y="69"/>
                  </a:cubicBezTo>
                  <a:cubicBezTo>
                    <a:pt x="15" y="46"/>
                    <a:pt x="29" y="22"/>
                    <a:pt x="53" y="7"/>
                  </a:cubicBezTo>
                  <a:cubicBezTo>
                    <a:pt x="59" y="4"/>
                    <a:pt x="63" y="0"/>
                    <a:pt x="69" y="5"/>
                  </a:cubicBezTo>
                  <a:cubicBezTo>
                    <a:pt x="71" y="7"/>
                    <a:pt x="72" y="10"/>
                    <a:pt x="72" y="12"/>
                  </a:cubicBezTo>
                  <a:cubicBezTo>
                    <a:pt x="72" y="14"/>
                    <a:pt x="70" y="16"/>
                    <a:pt x="68" y="15"/>
                  </a:cubicBezTo>
                  <a:cubicBezTo>
                    <a:pt x="51" y="11"/>
                    <a:pt x="45" y="24"/>
                    <a:pt x="37" y="35"/>
                  </a:cubicBezTo>
                  <a:cubicBezTo>
                    <a:pt x="28" y="48"/>
                    <a:pt x="19" y="60"/>
                    <a:pt x="9" y="73"/>
                  </a:cubicBezTo>
                  <a:close/>
                </a:path>
              </a:pathLst>
            </a:custGeom>
            <a:solidFill>
              <a:srgbClr val="D8B2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9" name="Freeform 223"/>
            <p:cNvSpPr/>
            <p:nvPr/>
          </p:nvSpPr>
          <p:spPr bwMode="auto">
            <a:xfrm>
              <a:off x="3609987" y="2155820"/>
              <a:ext cx="177801" cy="255588"/>
            </a:xfrm>
            <a:custGeom>
              <a:avLst/>
              <a:gdLst>
                <a:gd name="T0" fmla="*/ 28 w 47"/>
                <a:gd name="T1" fmla="*/ 55 h 68"/>
                <a:gd name="T2" fmla="*/ 7 w 47"/>
                <a:gd name="T3" fmla="*/ 59 h 68"/>
                <a:gd name="T4" fmla="*/ 11 w 47"/>
                <a:gd name="T5" fmla="*/ 38 h 68"/>
                <a:gd name="T6" fmla="*/ 31 w 47"/>
                <a:gd name="T7" fmla="*/ 11 h 68"/>
                <a:gd name="T8" fmla="*/ 36 w 47"/>
                <a:gd name="T9" fmla="*/ 3 h 68"/>
                <a:gd name="T10" fmla="*/ 44 w 47"/>
                <a:gd name="T11" fmla="*/ 1 h 68"/>
                <a:gd name="T12" fmla="*/ 44 w 47"/>
                <a:gd name="T13" fmla="*/ 7 h 68"/>
                <a:gd name="T14" fmla="*/ 28 w 47"/>
                <a:gd name="T15" fmla="*/ 27 h 68"/>
                <a:gd name="T16" fmla="*/ 32 w 47"/>
                <a:gd name="T17" fmla="*/ 47 h 68"/>
                <a:gd name="T18" fmla="*/ 28 w 47"/>
                <a:gd name="T19" fmla="*/ 5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68">
                  <a:moveTo>
                    <a:pt x="28" y="55"/>
                  </a:moveTo>
                  <a:cubicBezTo>
                    <a:pt x="21" y="58"/>
                    <a:pt x="16" y="68"/>
                    <a:pt x="7" y="59"/>
                  </a:cubicBezTo>
                  <a:cubicBezTo>
                    <a:pt x="0" y="51"/>
                    <a:pt x="7" y="44"/>
                    <a:pt x="11" y="38"/>
                  </a:cubicBezTo>
                  <a:cubicBezTo>
                    <a:pt x="17" y="28"/>
                    <a:pt x="25" y="20"/>
                    <a:pt x="31" y="11"/>
                  </a:cubicBezTo>
                  <a:cubicBezTo>
                    <a:pt x="35" y="9"/>
                    <a:pt x="36" y="7"/>
                    <a:pt x="36" y="3"/>
                  </a:cubicBezTo>
                  <a:cubicBezTo>
                    <a:pt x="39" y="3"/>
                    <a:pt x="42" y="0"/>
                    <a:pt x="44" y="1"/>
                  </a:cubicBezTo>
                  <a:cubicBezTo>
                    <a:pt x="47" y="2"/>
                    <a:pt x="46" y="5"/>
                    <a:pt x="44" y="7"/>
                  </a:cubicBezTo>
                  <a:cubicBezTo>
                    <a:pt x="37" y="12"/>
                    <a:pt x="36" y="22"/>
                    <a:pt x="28" y="27"/>
                  </a:cubicBezTo>
                  <a:cubicBezTo>
                    <a:pt x="15" y="35"/>
                    <a:pt x="20" y="42"/>
                    <a:pt x="32" y="47"/>
                  </a:cubicBezTo>
                  <a:cubicBezTo>
                    <a:pt x="34" y="51"/>
                    <a:pt x="31" y="53"/>
                    <a:pt x="28" y="55"/>
                  </a:cubicBezTo>
                  <a:close/>
                </a:path>
              </a:pathLst>
            </a:custGeom>
            <a:solidFill>
              <a:srgbClr val="ECBF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0" name="Freeform 224"/>
            <p:cNvSpPr/>
            <p:nvPr/>
          </p:nvSpPr>
          <p:spPr bwMode="auto">
            <a:xfrm>
              <a:off x="3824299" y="2155820"/>
              <a:ext cx="134938" cy="126999"/>
            </a:xfrm>
            <a:custGeom>
              <a:avLst/>
              <a:gdLst>
                <a:gd name="T0" fmla="*/ 7 w 36"/>
                <a:gd name="T1" fmla="*/ 14 h 34"/>
                <a:gd name="T2" fmla="*/ 29 w 36"/>
                <a:gd name="T3" fmla="*/ 2 h 34"/>
                <a:gd name="T4" fmla="*/ 33 w 36"/>
                <a:gd name="T5" fmla="*/ 14 h 34"/>
                <a:gd name="T6" fmla="*/ 3 w 36"/>
                <a:gd name="T7" fmla="*/ 27 h 34"/>
                <a:gd name="T8" fmla="*/ 7 w 36"/>
                <a:gd name="T9" fmla="*/ 14 h 34"/>
              </a:gdLst>
              <a:ahLst/>
              <a:cxnLst>
                <a:cxn ang="0">
                  <a:pos x="T0" y="T1"/>
                </a:cxn>
                <a:cxn ang="0">
                  <a:pos x="T2" y="T3"/>
                </a:cxn>
                <a:cxn ang="0">
                  <a:pos x="T4" y="T5"/>
                </a:cxn>
                <a:cxn ang="0">
                  <a:pos x="T6" y="T7"/>
                </a:cxn>
                <a:cxn ang="0">
                  <a:pos x="T8" y="T9"/>
                </a:cxn>
              </a:cxnLst>
              <a:rect l="0" t="0" r="r" b="b"/>
              <a:pathLst>
                <a:path w="36" h="34">
                  <a:moveTo>
                    <a:pt x="7" y="14"/>
                  </a:moveTo>
                  <a:cubicBezTo>
                    <a:pt x="12" y="6"/>
                    <a:pt x="19" y="0"/>
                    <a:pt x="29" y="2"/>
                  </a:cubicBezTo>
                  <a:cubicBezTo>
                    <a:pt x="33" y="3"/>
                    <a:pt x="36" y="9"/>
                    <a:pt x="33" y="14"/>
                  </a:cubicBezTo>
                  <a:cubicBezTo>
                    <a:pt x="25" y="24"/>
                    <a:pt x="18" y="34"/>
                    <a:pt x="3" y="27"/>
                  </a:cubicBezTo>
                  <a:cubicBezTo>
                    <a:pt x="0" y="21"/>
                    <a:pt x="5" y="18"/>
                    <a:pt x="7" y="14"/>
                  </a:cubicBezTo>
                  <a:close/>
                </a:path>
              </a:pathLst>
            </a:custGeom>
            <a:solidFill>
              <a:srgbClr val="F2CF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1" name="Freeform 225"/>
            <p:cNvSpPr/>
            <p:nvPr/>
          </p:nvSpPr>
          <p:spPr bwMode="auto">
            <a:xfrm>
              <a:off x="3716350" y="2208209"/>
              <a:ext cx="153988" cy="168275"/>
            </a:xfrm>
            <a:custGeom>
              <a:avLst/>
              <a:gdLst>
                <a:gd name="T0" fmla="*/ 36 w 41"/>
                <a:gd name="T1" fmla="*/ 0 h 45"/>
                <a:gd name="T2" fmla="*/ 32 w 41"/>
                <a:gd name="T3" fmla="*/ 13 h 45"/>
                <a:gd name="T4" fmla="*/ 5 w 41"/>
                <a:gd name="T5" fmla="*/ 45 h 45"/>
                <a:gd name="T6" fmla="*/ 0 w 41"/>
                <a:gd name="T7" fmla="*/ 41 h 45"/>
                <a:gd name="T8" fmla="*/ 4 w 41"/>
                <a:gd name="T9" fmla="*/ 33 h 45"/>
                <a:gd name="T10" fmla="*/ 36 w 41"/>
                <a:gd name="T11" fmla="*/ 0 h 45"/>
              </a:gdLst>
              <a:ahLst/>
              <a:cxnLst>
                <a:cxn ang="0">
                  <a:pos x="T0" y="T1"/>
                </a:cxn>
                <a:cxn ang="0">
                  <a:pos x="T2" y="T3"/>
                </a:cxn>
                <a:cxn ang="0">
                  <a:pos x="T4" y="T5"/>
                </a:cxn>
                <a:cxn ang="0">
                  <a:pos x="T6" y="T7"/>
                </a:cxn>
                <a:cxn ang="0">
                  <a:pos x="T8" y="T9"/>
                </a:cxn>
                <a:cxn ang="0">
                  <a:pos x="T10" y="T11"/>
                </a:cxn>
              </a:cxnLst>
              <a:rect l="0" t="0" r="r" b="b"/>
              <a:pathLst>
                <a:path w="41" h="45">
                  <a:moveTo>
                    <a:pt x="36" y="0"/>
                  </a:moveTo>
                  <a:cubicBezTo>
                    <a:pt x="41" y="7"/>
                    <a:pt x="32" y="8"/>
                    <a:pt x="32" y="13"/>
                  </a:cubicBezTo>
                  <a:cubicBezTo>
                    <a:pt x="19" y="21"/>
                    <a:pt x="18" y="38"/>
                    <a:pt x="5" y="45"/>
                  </a:cubicBezTo>
                  <a:cubicBezTo>
                    <a:pt x="3" y="44"/>
                    <a:pt x="1" y="42"/>
                    <a:pt x="0" y="41"/>
                  </a:cubicBezTo>
                  <a:cubicBezTo>
                    <a:pt x="1" y="38"/>
                    <a:pt x="2" y="35"/>
                    <a:pt x="4" y="33"/>
                  </a:cubicBezTo>
                  <a:cubicBezTo>
                    <a:pt x="14" y="22"/>
                    <a:pt x="19" y="5"/>
                    <a:pt x="36" y="0"/>
                  </a:cubicBezTo>
                  <a:close/>
                </a:path>
              </a:pathLst>
            </a:custGeom>
            <a:solidFill>
              <a:srgbClr val="D7AA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2" name="Freeform 226"/>
            <p:cNvSpPr/>
            <p:nvPr/>
          </p:nvSpPr>
          <p:spPr bwMode="auto">
            <a:xfrm>
              <a:off x="3689362" y="2392359"/>
              <a:ext cx="101600" cy="90488"/>
            </a:xfrm>
            <a:custGeom>
              <a:avLst/>
              <a:gdLst>
                <a:gd name="T0" fmla="*/ 3 w 27"/>
                <a:gd name="T1" fmla="*/ 24 h 24"/>
                <a:gd name="T2" fmla="*/ 11 w 27"/>
                <a:gd name="T3" fmla="*/ 0 h 24"/>
                <a:gd name="T4" fmla="*/ 3 w 27"/>
                <a:gd name="T5" fmla="*/ 24 h 24"/>
              </a:gdLst>
              <a:ahLst/>
              <a:cxnLst>
                <a:cxn ang="0">
                  <a:pos x="T0" y="T1"/>
                </a:cxn>
                <a:cxn ang="0">
                  <a:pos x="T2" y="T3"/>
                </a:cxn>
                <a:cxn ang="0">
                  <a:pos x="T4" y="T5"/>
                </a:cxn>
              </a:cxnLst>
              <a:rect l="0" t="0" r="r" b="b"/>
              <a:pathLst>
                <a:path w="27" h="24">
                  <a:moveTo>
                    <a:pt x="3" y="24"/>
                  </a:moveTo>
                  <a:cubicBezTo>
                    <a:pt x="3" y="15"/>
                    <a:pt x="0" y="5"/>
                    <a:pt x="11" y="0"/>
                  </a:cubicBezTo>
                  <a:cubicBezTo>
                    <a:pt x="27" y="14"/>
                    <a:pt x="6" y="16"/>
                    <a:pt x="3" y="24"/>
                  </a:cubicBezTo>
                  <a:close/>
                </a:path>
              </a:pathLst>
            </a:custGeom>
            <a:solidFill>
              <a:srgbClr val="D7AA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3" name="Freeform 227"/>
            <p:cNvSpPr/>
            <p:nvPr/>
          </p:nvSpPr>
          <p:spPr bwMode="auto">
            <a:xfrm>
              <a:off x="2908310" y="1936746"/>
              <a:ext cx="714378" cy="631824"/>
            </a:xfrm>
            <a:custGeom>
              <a:avLst/>
              <a:gdLst>
                <a:gd name="T0" fmla="*/ 171 w 190"/>
                <a:gd name="T1" fmla="*/ 129 h 168"/>
                <a:gd name="T2" fmla="*/ 185 w 190"/>
                <a:gd name="T3" fmla="*/ 168 h 168"/>
                <a:gd name="T4" fmla="*/ 103 w 190"/>
                <a:gd name="T5" fmla="*/ 105 h 168"/>
                <a:gd name="T6" fmla="*/ 46 w 190"/>
                <a:gd name="T7" fmla="*/ 57 h 168"/>
                <a:gd name="T8" fmla="*/ 13 w 190"/>
                <a:gd name="T9" fmla="*/ 25 h 168"/>
                <a:gd name="T10" fmla="*/ 2 w 190"/>
                <a:gd name="T11" fmla="*/ 13 h 168"/>
                <a:gd name="T12" fmla="*/ 3 w 190"/>
                <a:gd name="T13" fmla="*/ 6 h 168"/>
                <a:gd name="T14" fmla="*/ 36 w 190"/>
                <a:gd name="T15" fmla="*/ 11 h 168"/>
                <a:gd name="T16" fmla="*/ 96 w 190"/>
                <a:gd name="T17" fmla="*/ 62 h 168"/>
                <a:gd name="T18" fmla="*/ 171 w 190"/>
                <a:gd name="T19" fmla="*/ 12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0" h="168">
                  <a:moveTo>
                    <a:pt x="171" y="129"/>
                  </a:moveTo>
                  <a:cubicBezTo>
                    <a:pt x="167" y="146"/>
                    <a:pt x="190" y="150"/>
                    <a:pt x="185" y="168"/>
                  </a:cubicBezTo>
                  <a:cubicBezTo>
                    <a:pt x="158" y="148"/>
                    <a:pt x="131" y="126"/>
                    <a:pt x="103" y="105"/>
                  </a:cubicBezTo>
                  <a:cubicBezTo>
                    <a:pt x="80" y="94"/>
                    <a:pt x="64" y="74"/>
                    <a:pt x="46" y="57"/>
                  </a:cubicBezTo>
                  <a:cubicBezTo>
                    <a:pt x="36" y="46"/>
                    <a:pt x="26" y="34"/>
                    <a:pt x="13" y="25"/>
                  </a:cubicBezTo>
                  <a:cubicBezTo>
                    <a:pt x="10" y="21"/>
                    <a:pt x="6" y="17"/>
                    <a:pt x="2" y="13"/>
                  </a:cubicBezTo>
                  <a:cubicBezTo>
                    <a:pt x="1" y="11"/>
                    <a:pt x="0" y="7"/>
                    <a:pt x="3" y="6"/>
                  </a:cubicBezTo>
                  <a:cubicBezTo>
                    <a:pt x="14" y="4"/>
                    <a:pt x="25" y="0"/>
                    <a:pt x="36" y="11"/>
                  </a:cubicBezTo>
                  <a:cubicBezTo>
                    <a:pt x="55" y="29"/>
                    <a:pt x="77" y="44"/>
                    <a:pt x="96" y="62"/>
                  </a:cubicBezTo>
                  <a:cubicBezTo>
                    <a:pt x="121" y="84"/>
                    <a:pt x="145" y="108"/>
                    <a:pt x="171" y="129"/>
                  </a:cubicBezTo>
                  <a:close/>
                </a:path>
              </a:pathLst>
            </a:custGeom>
            <a:solidFill>
              <a:srgbClr val="CE8D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4" name="Freeform 228"/>
            <p:cNvSpPr/>
            <p:nvPr/>
          </p:nvSpPr>
          <p:spPr bwMode="auto">
            <a:xfrm>
              <a:off x="3505211" y="2765420"/>
              <a:ext cx="717552" cy="146049"/>
            </a:xfrm>
            <a:custGeom>
              <a:avLst/>
              <a:gdLst>
                <a:gd name="T0" fmla="*/ 88 w 191"/>
                <a:gd name="T1" fmla="*/ 0 h 39"/>
                <a:gd name="T2" fmla="*/ 94 w 191"/>
                <a:gd name="T3" fmla="*/ 2 h 39"/>
                <a:gd name="T4" fmla="*/ 135 w 191"/>
                <a:gd name="T5" fmla="*/ 24 h 39"/>
                <a:gd name="T6" fmla="*/ 187 w 191"/>
                <a:gd name="T7" fmla="*/ 12 h 39"/>
                <a:gd name="T8" fmla="*/ 188 w 191"/>
                <a:gd name="T9" fmla="*/ 29 h 39"/>
                <a:gd name="T10" fmla="*/ 176 w 191"/>
                <a:gd name="T11" fmla="*/ 37 h 39"/>
                <a:gd name="T12" fmla="*/ 105 w 191"/>
                <a:gd name="T13" fmla="*/ 37 h 39"/>
                <a:gd name="T14" fmla="*/ 60 w 191"/>
                <a:gd name="T15" fmla="*/ 30 h 39"/>
                <a:gd name="T16" fmla="*/ 40 w 191"/>
                <a:gd name="T17" fmla="*/ 25 h 39"/>
                <a:gd name="T18" fmla="*/ 0 w 191"/>
                <a:gd name="T19" fmla="*/ 16 h 39"/>
                <a:gd name="T20" fmla="*/ 77 w 191"/>
                <a:gd name="T21" fmla="*/ 13 h 39"/>
                <a:gd name="T22" fmla="*/ 88 w 191"/>
                <a:gd name="T2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1" h="39">
                  <a:moveTo>
                    <a:pt x="88" y="0"/>
                  </a:moveTo>
                  <a:cubicBezTo>
                    <a:pt x="90" y="1"/>
                    <a:pt x="93" y="1"/>
                    <a:pt x="94" y="2"/>
                  </a:cubicBezTo>
                  <a:cubicBezTo>
                    <a:pt x="100" y="24"/>
                    <a:pt x="116" y="27"/>
                    <a:pt x="135" y="24"/>
                  </a:cubicBezTo>
                  <a:cubicBezTo>
                    <a:pt x="152" y="17"/>
                    <a:pt x="171" y="19"/>
                    <a:pt x="187" y="12"/>
                  </a:cubicBezTo>
                  <a:cubicBezTo>
                    <a:pt x="191" y="18"/>
                    <a:pt x="188" y="23"/>
                    <a:pt x="188" y="29"/>
                  </a:cubicBezTo>
                  <a:cubicBezTo>
                    <a:pt x="185" y="33"/>
                    <a:pt x="181" y="35"/>
                    <a:pt x="176" y="37"/>
                  </a:cubicBezTo>
                  <a:cubicBezTo>
                    <a:pt x="153" y="39"/>
                    <a:pt x="129" y="39"/>
                    <a:pt x="105" y="37"/>
                  </a:cubicBezTo>
                  <a:cubicBezTo>
                    <a:pt x="90" y="33"/>
                    <a:pt x="75" y="31"/>
                    <a:pt x="60" y="30"/>
                  </a:cubicBezTo>
                  <a:cubicBezTo>
                    <a:pt x="53" y="30"/>
                    <a:pt x="46" y="31"/>
                    <a:pt x="40" y="25"/>
                  </a:cubicBezTo>
                  <a:cubicBezTo>
                    <a:pt x="25" y="29"/>
                    <a:pt x="14" y="13"/>
                    <a:pt x="0" y="16"/>
                  </a:cubicBezTo>
                  <a:cubicBezTo>
                    <a:pt x="25" y="8"/>
                    <a:pt x="51" y="14"/>
                    <a:pt x="77" y="13"/>
                  </a:cubicBezTo>
                  <a:cubicBezTo>
                    <a:pt x="87" y="12"/>
                    <a:pt x="94" y="12"/>
                    <a:pt x="88" y="0"/>
                  </a:cubicBezTo>
                  <a:close/>
                </a:path>
              </a:pathLst>
            </a:custGeom>
            <a:solidFill>
              <a:srgbClr val="ECC2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5" name="Freeform 229"/>
            <p:cNvSpPr/>
            <p:nvPr/>
          </p:nvSpPr>
          <p:spPr bwMode="auto">
            <a:xfrm>
              <a:off x="2878146" y="1895471"/>
              <a:ext cx="574676" cy="354013"/>
            </a:xfrm>
            <a:custGeom>
              <a:avLst/>
              <a:gdLst>
                <a:gd name="T0" fmla="*/ 103 w 153"/>
                <a:gd name="T1" fmla="*/ 76 h 94"/>
                <a:gd name="T2" fmla="*/ 36 w 153"/>
                <a:gd name="T3" fmla="*/ 23 h 94"/>
                <a:gd name="T4" fmla="*/ 10 w 153"/>
                <a:gd name="T5" fmla="*/ 24 h 94"/>
                <a:gd name="T6" fmla="*/ 0 w 153"/>
                <a:gd name="T7" fmla="*/ 8 h 94"/>
                <a:gd name="T8" fmla="*/ 27 w 153"/>
                <a:gd name="T9" fmla="*/ 0 h 94"/>
                <a:gd name="T10" fmla="*/ 39 w 153"/>
                <a:gd name="T11" fmla="*/ 4 h 94"/>
                <a:gd name="T12" fmla="*/ 68 w 153"/>
                <a:gd name="T13" fmla="*/ 37 h 94"/>
                <a:gd name="T14" fmla="*/ 68 w 153"/>
                <a:gd name="T15" fmla="*/ 39 h 94"/>
                <a:gd name="T16" fmla="*/ 119 w 153"/>
                <a:gd name="T17" fmla="*/ 66 h 94"/>
                <a:gd name="T18" fmla="*/ 150 w 153"/>
                <a:gd name="T19" fmla="*/ 75 h 94"/>
                <a:gd name="T20" fmla="*/ 131 w 153"/>
                <a:gd name="T21" fmla="*/ 93 h 94"/>
                <a:gd name="T22" fmla="*/ 103 w 153"/>
                <a:gd name="T23" fmla="*/ 7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3" h="94">
                  <a:moveTo>
                    <a:pt x="103" y="76"/>
                  </a:moveTo>
                  <a:cubicBezTo>
                    <a:pt x="80" y="58"/>
                    <a:pt x="58" y="41"/>
                    <a:pt x="36" y="23"/>
                  </a:cubicBezTo>
                  <a:cubicBezTo>
                    <a:pt x="26" y="14"/>
                    <a:pt x="18" y="17"/>
                    <a:pt x="10" y="24"/>
                  </a:cubicBezTo>
                  <a:cubicBezTo>
                    <a:pt x="4" y="21"/>
                    <a:pt x="2" y="14"/>
                    <a:pt x="0" y="8"/>
                  </a:cubicBezTo>
                  <a:cubicBezTo>
                    <a:pt x="11" y="11"/>
                    <a:pt x="19" y="7"/>
                    <a:pt x="27" y="0"/>
                  </a:cubicBezTo>
                  <a:cubicBezTo>
                    <a:pt x="30" y="5"/>
                    <a:pt x="35" y="4"/>
                    <a:pt x="39" y="4"/>
                  </a:cubicBezTo>
                  <a:cubicBezTo>
                    <a:pt x="45" y="18"/>
                    <a:pt x="60" y="24"/>
                    <a:pt x="68" y="37"/>
                  </a:cubicBezTo>
                  <a:cubicBezTo>
                    <a:pt x="68" y="37"/>
                    <a:pt x="68" y="38"/>
                    <a:pt x="68" y="39"/>
                  </a:cubicBezTo>
                  <a:cubicBezTo>
                    <a:pt x="94" y="29"/>
                    <a:pt x="98" y="62"/>
                    <a:pt x="119" y="66"/>
                  </a:cubicBezTo>
                  <a:cubicBezTo>
                    <a:pt x="129" y="68"/>
                    <a:pt x="138" y="76"/>
                    <a:pt x="150" y="75"/>
                  </a:cubicBezTo>
                  <a:cubicBezTo>
                    <a:pt x="153" y="91"/>
                    <a:pt x="144" y="94"/>
                    <a:pt x="131" y="93"/>
                  </a:cubicBezTo>
                  <a:cubicBezTo>
                    <a:pt x="119" y="91"/>
                    <a:pt x="111" y="83"/>
                    <a:pt x="103" y="76"/>
                  </a:cubicBezTo>
                  <a:close/>
                </a:path>
              </a:pathLst>
            </a:custGeom>
            <a:solidFill>
              <a:srgbClr val="E7BB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6" name="Freeform 230"/>
            <p:cNvSpPr/>
            <p:nvPr/>
          </p:nvSpPr>
          <p:spPr bwMode="auto">
            <a:xfrm>
              <a:off x="2957522" y="2027234"/>
              <a:ext cx="338139" cy="338138"/>
            </a:xfrm>
            <a:custGeom>
              <a:avLst/>
              <a:gdLst>
                <a:gd name="T0" fmla="*/ 0 w 90"/>
                <a:gd name="T1" fmla="*/ 1 h 90"/>
                <a:gd name="T2" fmla="*/ 20 w 90"/>
                <a:gd name="T3" fmla="*/ 13 h 90"/>
                <a:gd name="T4" fmla="*/ 90 w 90"/>
                <a:gd name="T5" fmla="*/ 81 h 90"/>
                <a:gd name="T6" fmla="*/ 90 w 90"/>
                <a:gd name="T7" fmla="*/ 90 h 90"/>
                <a:gd name="T8" fmla="*/ 0 w 90"/>
                <a:gd name="T9" fmla="*/ 1 h 90"/>
              </a:gdLst>
              <a:ahLst/>
              <a:cxnLst>
                <a:cxn ang="0">
                  <a:pos x="T0" y="T1"/>
                </a:cxn>
                <a:cxn ang="0">
                  <a:pos x="T2" y="T3"/>
                </a:cxn>
                <a:cxn ang="0">
                  <a:pos x="T4" y="T5"/>
                </a:cxn>
                <a:cxn ang="0">
                  <a:pos x="T6" y="T7"/>
                </a:cxn>
                <a:cxn ang="0">
                  <a:pos x="T8" y="T9"/>
                </a:cxn>
              </a:cxnLst>
              <a:rect l="0" t="0" r="r" b="b"/>
              <a:pathLst>
                <a:path w="90" h="90">
                  <a:moveTo>
                    <a:pt x="0" y="1"/>
                  </a:moveTo>
                  <a:cubicBezTo>
                    <a:pt x="10" y="0"/>
                    <a:pt x="15" y="8"/>
                    <a:pt x="20" y="13"/>
                  </a:cubicBezTo>
                  <a:cubicBezTo>
                    <a:pt x="42" y="37"/>
                    <a:pt x="65" y="60"/>
                    <a:pt x="90" y="81"/>
                  </a:cubicBezTo>
                  <a:cubicBezTo>
                    <a:pt x="90" y="84"/>
                    <a:pt x="90" y="87"/>
                    <a:pt x="90" y="90"/>
                  </a:cubicBezTo>
                  <a:cubicBezTo>
                    <a:pt x="56" y="64"/>
                    <a:pt x="26" y="35"/>
                    <a:pt x="0" y="1"/>
                  </a:cubicBezTo>
                  <a:close/>
                </a:path>
              </a:pathLst>
            </a:custGeom>
            <a:solidFill>
              <a:srgbClr val="AD83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7" name="Freeform 231"/>
            <p:cNvSpPr/>
            <p:nvPr/>
          </p:nvSpPr>
          <p:spPr bwMode="auto">
            <a:xfrm>
              <a:off x="3865575" y="2573334"/>
              <a:ext cx="360364" cy="300038"/>
            </a:xfrm>
            <a:custGeom>
              <a:avLst/>
              <a:gdLst>
                <a:gd name="T0" fmla="*/ 91 w 96"/>
                <a:gd name="T1" fmla="*/ 63 h 80"/>
                <a:gd name="T2" fmla="*/ 39 w 96"/>
                <a:gd name="T3" fmla="*/ 75 h 80"/>
                <a:gd name="T4" fmla="*/ 0 w 96"/>
                <a:gd name="T5" fmla="*/ 44 h 80"/>
                <a:gd name="T6" fmla="*/ 20 w 96"/>
                <a:gd name="T7" fmla="*/ 12 h 80"/>
                <a:gd name="T8" fmla="*/ 44 w 96"/>
                <a:gd name="T9" fmla="*/ 0 h 80"/>
                <a:gd name="T10" fmla="*/ 45 w 96"/>
                <a:gd name="T11" fmla="*/ 11 h 80"/>
                <a:gd name="T12" fmla="*/ 49 w 96"/>
                <a:gd name="T13" fmla="*/ 44 h 80"/>
                <a:gd name="T14" fmla="*/ 60 w 96"/>
                <a:gd name="T15" fmla="*/ 56 h 80"/>
                <a:gd name="T16" fmla="*/ 96 w 96"/>
                <a:gd name="T17" fmla="*/ 60 h 80"/>
                <a:gd name="T18" fmla="*/ 91 w 96"/>
                <a:gd name="T19"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80">
                  <a:moveTo>
                    <a:pt x="91" y="63"/>
                  </a:moveTo>
                  <a:cubicBezTo>
                    <a:pt x="77" y="80"/>
                    <a:pt x="58" y="76"/>
                    <a:pt x="39" y="75"/>
                  </a:cubicBezTo>
                  <a:cubicBezTo>
                    <a:pt x="28" y="63"/>
                    <a:pt x="5" y="64"/>
                    <a:pt x="0" y="44"/>
                  </a:cubicBezTo>
                  <a:cubicBezTo>
                    <a:pt x="14" y="38"/>
                    <a:pt x="10" y="20"/>
                    <a:pt x="20" y="12"/>
                  </a:cubicBezTo>
                  <a:cubicBezTo>
                    <a:pt x="32" y="16"/>
                    <a:pt x="39" y="11"/>
                    <a:pt x="44" y="0"/>
                  </a:cubicBezTo>
                  <a:cubicBezTo>
                    <a:pt x="44" y="4"/>
                    <a:pt x="43" y="9"/>
                    <a:pt x="45" y="11"/>
                  </a:cubicBezTo>
                  <a:cubicBezTo>
                    <a:pt x="54" y="21"/>
                    <a:pt x="64" y="29"/>
                    <a:pt x="49" y="44"/>
                  </a:cubicBezTo>
                  <a:cubicBezTo>
                    <a:pt x="43" y="49"/>
                    <a:pt x="51" y="56"/>
                    <a:pt x="60" y="56"/>
                  </a:cubicBezTo>
                  <a:cubicBezTo>
                    <a:pt x="72" y="56"/>
                    <a:pt x="84" y="54"/>
                    <a:pt x="96" y="60"/>
                  </a:cubicBezTo>
                  <a:cubicBezTo>
                    <a:pt x="94" y="61"/>
                    <a:pt x="93" y="62"/>
                    <a:pt x="91" y="63"/>
                  </a:cubicBezTo>
                  <a:close/>
                </a:path>
              </a:pathLst>
            </a:custGeom>
            <a:solidFill>
              <a:srgbClr val="E193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8" name="Freeform 232"/>
            <p:cNvSpPr/>
            <p:nvPr/>
          </p:nvSpPr>
          <p:spPr bwMode="auto">
            <a:xfrm>
              <a:off x="4178313" y="2447921"/>
              <a:ext cx="184150" cy="211137"/>
            </a:xfrm>
            <a:custGeom>
              <a:avLst/>
              <a:gdLst>
                <a:gd name="T0" fmla="*/ 16 w 49"/>
                <a:gd name="T1" fmla="*/ 17 h 56"/>
                <a:gd name="T2" fmla="*/ 34 w 49"/>
                <a:gd name="T3" fmla="*/ 1 h 56"/>
                <a:gd name="T4" fmla="*/ 49 w 49"/>
                <a:gd name="T5" fmla="*/ 17 h 56"/>
                <a:gd name="T6" fmla="*/ 29 w 49"/>
                <a:gd name="T7" fmla="*/ 49 h 56"/>
                <a:gd name="T8" fmla="*/ 5 w 49"/>
                <a:gd name="T9" fmla="*/ 49 h 56"/>
                <a:gd name="T10" fmla="*/ 13 w 49"/>
                <a:gd name="T11" fmla="*/ 30 h 56"/>
                <a:gd name="T12" fmla="*/ 16 w 49"/>
                <a:gd name="T13" fmla="*/ 17 h 56"/>
              </a:gdLst>
              <a:ahLst/>
              <a:cxnLst>
                <a:cxn ang="0">
                  <a:pos x="T0" y="T1"/>
                </a:cxn>
                <a:cxn ang="0">
                  <a:pos x="T2" y="T3"/>
                </a:cxn>
                <a:cxn ang="0">
                  <a:pos x="T4" y="T5"/>
                </a:cxn>
                <a:cxn ang="0">
                  <a:pos x="T6" y="T7"/>
                </a:cxn>
                <a:cxn ang="0">
                  <a:pos x="T8" y="T9"/>
                </a:cxn>
                <a:cxn ang="0">
                  <a:pos x="T10" y="T11"/>
                </a:cxn>
                <a:cxn ang="0">
                  <a:pos x="T12" y="T13"/>
                </a:cxn>
              </a:cxnLst>
              <a:rect l="0" t="0" r="r" b="b"/>
              <a:pathLst>
                <a:path w="49" h="56">
                  <a:moveTo>
                    <a:pt x="16" y="17"/>
                  </a:moveTo>
                  <a:cubicBezTo>
                    <a:pt x="16" y="5"/>
                    <a:pt x="22" y="0"/>
                    <a:pt x="34" y="1"/>
                  </a:cubicBezTo>
                  <a:cubicBezTo>
                    <a:pt x="44" y="1"/>
                    <a:pt x="49" y="6"/>
                    <a:pt x="49" y="17"/>
                  </a:cubicBezTo>
                  <a:cubicBezTo>
                    <a:pt x="31" y="21"/>
                    <a:pt x="42" y="42"/>
                    <a:pt x="29" y="49"/>
                  </a:cubicBezTo>
                  <a:cubicBezTo>
                    <a:pt x="21" y="54"/>
                    <a:pt x="13" y="56"/>
                    <a:pt x="5" y="49"/>
                  </a:cubicBezTo>
                  <a:cubicBezTo>
                    <a:pt x="2" y="40"/>
                    <a:pt x="0" y="33"/>
                    <a:pt x="13" y="30"/>
                  </a:cubicBezTo>
                  <a:cubicBezTo>
                    <a:pt x="21" y="29"/>
                    <a:pt x="21" y="23"/>
                    <a:pt x="16" y="17"/>
                  </a:cubicBezTo>
                  <a:close/>
                </a:path>
              </a:pathLst>
            </a:custGeom>
            <a:solidFill>
              <a:srgbClr val="F7D3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9" name="Freeform 233"/>
            <p:cNvSpPr/>
            <p:nvPr/>
          </p:nvSpPr>
          <p:spPr bwMode="auto">
            <a:xfrm>
              <a:off x="4005275" y="2298696"/>
              <a:ext cx="157163" cy="236538"/>
            </a:xfrm>
            <a:custGeom>
              <a:avLst/>
              <a:gdLst>
                <a:gd name="T0" fmla="*/ 7 w 42"/>
                <a:gd name="T1" fmla="*/ 37 h 63"/>
                <a:gd name="T2" fmla="*/ 15 w 42"/>
                <a:gd name="T3" fmla="*/ 25 h 63"/>
                <a:gd name="T4" fmla="*/ 42 w 42"/>
                <a:gd name="T5" fmla="*/ 25 h 63"/>
                <a:gd name="T6" fmla="*/ 39 w 42"/>
                <a:gd name="T7" fmla="*/ 30 h 63"/>
                <a:gd name="T8" fmla="*/ 26 w 42"/>
                <a:gd name="T9" fmla="*/ 52 h 63"/>
                <a:gd name="T10" fmla="*/ 20 w 42"/>
                <a:gd name="T11" fmla="*/ 56 h 63"/>
                <a:gd name="T12" fmla="*/ 5 w 42"/>
                <a:gd name="T13" fmla="*/ 59 h 63"/>
                <a:gd name="T14" fmla="*/ 6 w 42"/>
                <a:gd name="T15" fmla="*/ 45 h 63"/>
                <a:gd name="T16" fmla="*/ 7 w 42"/>
                <a:gd name="T17"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62">
                  <a:moveTo>
                    <a:pt x="7" y="37"/>
                  </a:moveTo>
                  <a:cubicBezTo>
                    <a:pt x="10" y="33"/>
                    <a:pt x="12" y="29"/>
                    <a:pt x="15" y="25"/>
                  </a:cubicBezTo>
                  <a:cubicBezTo>
                    <a:pt x="24" y="21"/>
                    <a:pt x="33" y="0"/>
                    <a:pt x="42" y="25"/>
                  </a:cubicBezTo>
                  <a:cubicBezTo>
                    <a:pt x="41" y="26"/>
                    <a:pt x="40" y="28"/>
                    <a:pt x="39" y="30"/>
                  </a:cubicBezTo>
                  <a:cubicBezTo>
                    <a:pt x="42" y="41"/>
                    <a:pt x="36" y="48"/>
                    <a:pt x="26" y="52"/>
                  </a:cubicBezTo>
                  <a:cubicBezTo>
                    <a:pt x="24" y="54"/>
                    <a:pt x="22" y="55"/>
                    <a:pt x="20" y="56"/>
                  </a:cubicBezTo>
                  <a:cubicBezTo>
                    <a:pt x="15" y="58"/>
                    <a:pt x="10" y="63"/>
                    <a:pt x="5" y="59"/>
                  </a:cubicBezTo>
                  <a:cubicBezTo>
                    <a:pt x="0" y="55"/>
                    <a:pt x="5" y="49"/>
                    <a:pt x="6" y="45"/>
                  </a:cubicBezTo>
                  <a:cubicBezTo>
                    <a:pt x="7" y="42"/>
                    <a:pt x="7" y="40"/>
                    <a:pt x="7" y="37"/>
                  </a:cubicBezTo>
                  <a:close/>
                </a:path>
              </a:pathLst>
            </a:custGeom>
            <a:solidFill>
              <a:srgbClr val="F9D8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0" name="Freeform 234"/>
            <p:cNvSpPr/>
            <p:nvPr/>
          </p:nvSpPr>
          <p:spPr bwMode="auto">
            <a:xfrm>
              <a:off x="4140213" y="2633658"/>
              <a:ext cx="161926" cy="126999"/>
            </a:xfrm>
            <a:custGeom>
              <a:avLst/>
              <a:gdLst>
                <a:gd name="T0" fmla="*/ 15 w 43"/>
                <a:gd name="T1" fmla="*/ 0 h 34"/>
                <a:gd name="T2" fmla="*/ 39 w 43"/>
                <a:gd name="T3" fmla="*/ 0 h 34"/>
                <a:gd name="T4" fmla="*/ 41 w 43"/>
                <a:gd name="T5" fmla="*/ 12 h 34"/>
                <a:gd name="T6" fmla="*/ 32 w 43"/>
                <a:gd name="T7" fmla="*/ 30 h 34"/>
                <a:gd name="T8" fmla="*/ 15 w 43"/>
                <a:gd name="T9" fmla="*/ 29 h 34"/>
                <a:gd name="T10" fmla="*/ 2 w 43"/>
                <a:gd name="T11" fmla="*/ 9 h 34"/>
                <a:gd name="T12" fmla="*/ 15 w 43"/>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43" h="34">
                  <a:moveTo>
                    <a:pt x="15" y="0"/>
                  </a:moveTo>
                  <a:cubicBezTo>
                    <a:pt x="23" y="0"/>
                    <a:pt x="31" y="0"/>
                    <a:pt x="39" y="0"/>
                  </a:cubicBezTo>
                  <a:cubicBezTo>
                    <a:pt x="40" y="4"/>
                    <a:pt x="40" y="8"/>
                    <a:pt x="41" y="12"/>
                  </a:cubicBezTo>
                  <a:cubicBezTo>
                    <a:pt x="43" y="21"/>
                    <a:pt x="37" y="25"/>
                    <a:pt x="32" y="30"/>
                  </a:cubicBezTo>
                  <a:cubicBezTo>
                    <a:pt x="27" y="34"/>
                    <a:pt x="19" y="33"/>
                    <a:pt x="15" y="29"/>
                  </a:cubicBezTo>
                  <a:cubicBezTo>
                    <a:pt x="9" y="23"/>
                    <a:pt x="3" y="16"/>
                    <a:pt x="2" y="9"/>
                  </a:cubicBezTo>
                  <a:cubicBezTo>
                    <a:pt x="0" y="3"/>
                    <a:pt x="12" y="5"/>
                    <a:pt x="15" y="0"/>
                  </a:cubicBezTo>
                  <a:close/>
                </a:path>
              </a:pathLst>
            </a:custGeom>
            <a:solidFill>
              <a:srgbClr val="F5C5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1" name="Freeform 235"/>
            <p:cNvSpPr/>
            <p:nvPr/>
          </p:nvSpPr>
          <p:spPr bwMode="auto">
            <a:xfrm>
              <a:off x="4467239" y="2513009"/>
              <a:ext cx="203200" cy="123825"/>
            </a:xfrm>
            <a:custGeom>
              <a:avLst/>
              <a:gdLst>
                <a:gd name="T0" fmla="*/ 16 w 54"/>
                <a:gd name="T1" fmla="*/ 0 h 33"/>
                <a:gd name="T2" fmla="*/ 43 w 54"/>
                <a:gd name="T3" fmla="*/ 17 h 33"/>
                <a:gd name="T4" fmla="*/ 52 w 54"/>
                <a:gd name="T5" fmla="*/ 27 h 33"/>
                <a:gd name="T6" fmla="*/ 39 w 54"/>
                <a:gd name="T7" fmla="*/ 30 h 33"/>
                <a:gd name="T8" fmla="*/ 24 w 54"/>
                <a:gd name="T9" fmla="*/ 28 h 33"/>
                <a:gd name="T10" fmla="*/ 20 w 54"/>
                <a:gd name="T11" fmla="*/ 27 h 33"/>
                <a:gd name="T12" fmla="*/ 8 w 54"/>
                <a:gd name="T13" fmla="*/ 0 h 33"/>
                <a:gd name="T14" fmla="*/ 16 w 54"/>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33">
                  <a:moveTo>
                    <a:pt x="16" y="0"/>
                  </a:moveTo>
                  <a:cubicBezTo>
                    <a:pt x="23" y="9"/>
                    <a:pt x="32" y="14"/>
                    <a:pt x="43" y="17"/>
                  </a:cubicBezTo>
                  <a:cubicBezTo>
                    <a:pt x="48" y="17"/>
                    <a:pt x="54" y="21"/>
                    <a:pt x="52" y="27"/>
                  </a:cubicBezTo>
                  <a:cubicBezTo>
                    <a:pt x="50" y="33"/>
                    <a:pt x="44" y="31"/>
                    <a:pt x="39" y="30"/>
                  </a:cubicBezTo>
                  <a:cubicBezTo>
                    <a:pt x="34" y="28"/>
                    <a:pt x="29" y="28"/>
                    <a:pt x="24" y="28"/>
                  </a:cubicBezTo>
                  <a:cubicBezTo>
                    <a:pt x="22" y="28"/>
                    <a:pt x="21" y="27"/>
                    <a:pt x="20" y="27"/>
                  </a:cubicBezTo>
                  <a:cubicBezTo>
                    <a:pt x="1" y="22"/>
                    <a:pt x="0" y="19"/>
                    <a:pt x="8" y="0"/>
                  </a:cubicBezTo>
                  <a:cubicBezTo>
                    <a:pt x="11" y="0"/>
                    <a:pt x="13" y="0"/>
                    <a:pt x="16" y="0"/>
                  </a:cubicBezTo>
                  <a:close/>
                </a:path>
              </a:pathLst>
            </a:custGeom>
            <a:solidFill>
              <a:srgbClr val="FAD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2" name="Freeform 236"/>
            <p:cNvSpPr/>
            <p:nvPr/>
          </p:nvSpPr>
          <p:spPr bwMode="auto">
            <a:xfrm>
              <a:off x="4346589" y="2633658"/>
              <a:ext cx="255589" cy="58738"/>
            </a:xfrm>
            <a:custGeom>
              <a:avLst/>
              <a:gdLst>
                <a:gd name="T0" fmla="*/ 56 w 68"/>
                <a:gd name="T1" fmla="*/ 0 h 16"/>
                <a:gd name="T2" fmla="*/ 55 w 68"/>
                <a:gd name="T3" fmla="*/ 11 h 16"/>
                <a:gd name="T4" fmla="*/ 8 w 68"/>
                <a:gd name="T5" fmla="*/ 16 h 16"/>
                <a:gd name="T6" fmla="*/ 15 w 68"/>
                <a:gd name="T7" fmla="*/ 3 h 16"/>
                <a:gd name="T8" fmla="*/ 56 w 68"/>
                <a:gd name="T9" fmla="*/ 0 h 16"/>
              </a:gdLst>
              <a:ahLst/>
              <a:cxnLst>
                <a:cxn ang="0">
                  <a:pos x="T0" y="T1"/>
                </a:cxn>
                <a:cxn ang="0">
                  <a:pos x="T2" y="T3"/>
                </a:cxn>
                <a:cxn ang="0">
                  <a:pos x="T4" y="T5"/>
                </a:cxn>
                <a:cxn ang="0">
                  <a:pos x="T6" y="T7"/>
                </a:cxn>
                <a:cxn ang="0">
                  <a:pos x="T8" y="T9"/>
                </a:cxn>
              </a:cxnLst>
              <a:rect l="0" t="0" r="r" b="b"/>
              <a:pathLst>
                <a:path w="68" h="16">
                  <a:moveTo>
                    <a:pt x="56" y="0"/>
                  </a:moveTo>
                  <a:cubicBezTo>
                    <a:pt x="68" y="4"/>
                    <a:pt x="67" y="9"/>
                    <a:pt x="55" y="11"/>
                  </a:cubicBezTo>
                  <a:cubicBezTo>
                    <a:pt x="40" y="14"/>
                    <a:pt x="23" y="15"/>
                    <a:pt x="8" y="16"/>
                  </a:cubicBezTo>
                  <a:cubicBezTo>
                    <a:pt x="0" y="5"/>
                    <a:pt x="7" y="4"/>
                    <a:pt x="15" y="3"/>
                  </a:cubicBezTo>
                  <a:cubicBezTo>
                    <a:pt x="29" y="2"/>
                    <a:pt x="43" y="8"/>
                    <a:pt x="56" y="0"/>
                  </a:cubicBezTo>
                  <a:close/>
                </a:path>
              </a:pathLst>
            </a:custGeom>
            <a:solidFill>
              <a:srgbClr val="F6CD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3" name="Freeform 237"/>
            <p:cNvSpPr/>
            <p:nvPr/>
          </p:nvSpPr>
          <p:spPr bwMode="auto">
            <a:xfrm>
              <a:off x="4098939" y="2403471"/>
              <a:ext cx="127000" cy="153987"/>
            </a:xfrm>
            <a:custGeom>
              <a:avLst/>
              <a:gdLst>
                <a:gd name="T0" fmla="*/ 1 w 34"/>
                <a:gd name="T1" fmla="*/ 24 h 41"/>
                <a:gd name="T2" fmla="*/ 14 w 34"/>
                <a:gd name="T3" fmla="*/ 2 h 41"/>
                <a:gd name="T4" fmla="*/ 33 w 34"/>
                <a:gd name="T5" fmla="*/ 20 h 41"/>
                <a:gd name="T6" fmla="*/ 11 w 34"/>
                <a:gd name="T7" fmla="*/ 30 h 41"/>
                <a:gd name="T8" fmla="*/ 1 w 34"/>
                <a:gd name="T9" fmla="*/ 24 h 41"/>
              </a:gdLst>
              <a:ahLst/>
              <a:cxnLst>
                <a:cxn ang="0">
                  <a:pos x="T0" y="T1"/>
                </a:cxn>
                <a:cxn ang="0">
                  <a:pos x="T2" y="T3"/>
                </a:cxn>
                <a:cxn ang="0">
                  <a:pos x="T4" y="T5"/>
                </a:cxn>
                <a:cxn ang="0">
                  <a:pos x="T6" y="T7"/>
                </a:cxn>
                <a:cxn ang="0">
                  <a:pos x="T8" y="T9"/>
                </a:cxn>
              </a:cxnLst>
              <a:rect l="0" t="0" r="r" b="b"/>
              <a:pathLst>
                <a:path w="34" h="41">
                  <a:moveTo>
                    <a:pt x="1" y="24"/>
                  </a:moveTo>
                  <a:cubicBezTo>
                    <a:pt x="6" y="17"/>
                    <a:pt x="10" y="9"/>
                    <a:pt x="14" y="2"/>
                  </a:cubicBezTo>
                  <a:cubicBezTo>
                    <a:pt x="28" y="0"/>
                    <a:pt x="34" y="7"/>
                    <a:pt x="33" y="20"/>
                  </a:cubicBezTo>
                  <a:cubicBezTo>
                    <a:pt x="26" y="24"/>
                    <a:pt x="17" y="24"/>
                    <a:pt x="11" y="30"/>
                  </a:cubicBezTo>
                  <a:cubicBezTo>
                    <a:pt x="0" y="41"/>
                    <a:pt x="3" y="29"/>
                    <a:pt x="1" y="24"/>
                  </a:cubicBezTo>
                  <a:close/>
                </a:path>
              </a:pathLst>
            </a:custGeom>
            <a:solidFill>
              <a:srgbClr val="CA87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4" name="Freeform 238"/>
            <p:cNvSpPr/>
            <p:nvPr/>
          </p:nvSpPr>
          <p:spPr bwMode="auto">
            <a:xfrm>
              <a:off x="4410089" y="2508246"/>
              <a:ext cx="131764" cy="109538"/>
            </a:xfrm>
            <a:custGeom>
              <a:avLst/>
              <a:gdLst>
                <a:gd name="T0" fmla="*/ 23 w 35"/>
                <a:gd name="T1" fmla="*/ 1 h 29"/>
                <a:gd name="T2" fmla="*/ 35 w 35"/>
                <a:gd name="T3" fmla="*/ 28 h 29"/>
                <a:gd name="T4" fmla="*/ 21 w 35"/>
                <a:gd name="T5" fmla="*/ 27 h 29"/>
                <a:gd name="T6" fmla="*/ 1 w 35"/>
                <a:gd name="T7" fmla="*/ 11 h 29"/>
                <a:gd name="T8" fmla="*/ 23 w 35"/>
                <a:gd name="T9" fmla="*/ 1 h 29"/>
              </a:gdLst>
              <a:ahLst/>
              <a:cxnLst>
                <a:cxn ang="0">
                  <a:pos x="T0" y="T1"/>
                </a:cxn>
                <a:cxn ang="0">
                  <a:pos x="T2" y="T3"/>
                </a:cxn>
                <a:cxn ang="0">
                  <a:pos x="T4" y="T5"/>
                </a:cxn>
                <a:cxn ang="0">
                  <a:pos x="T6" y="T7"/>
                </a:cxn>
                <a:cxn ang="0">
                  <a:pos x="T8" y="T9"/>
                </a:cxn>
              </a:cxnLst>
              <a:rect l="0" t="0" r="r" b="b"/>
              <a:pathLst>
                <a:path w="35" h="28">
                  <a:moveTo>
                    <a:pt x="23" y="1"/>
                  </a:moveTo>
                  <a:cubicBezTo>
                    <a:pt x="22" y="12"/>
                    <a:pt x="20" y="24"/>
                    <a:pt x="35" y="28"/>
                  </a:cubicBezTo>
                  <a:cubicBezTo>
                    <a:pt x="30" y="28"/>
                    <a:pt x="26" y="29"/>
                    <a:pt x="21" y="27"/>
                  </a:cubicBezTo>
                  <a:cubicBezTo>
                    <a:pt x="12" y="25"/>
                    <a:pt x="0" y="22"/>
                    <a:pt x="1" y="11"/>
                  </a:cubicBezTo>
                  <a:cubicBezTo>
                    <a:pt x="2" y="0"/>
                    <a:pt x="14" y="1"/>
                    <a:pt x="23" y="1"/>
                  </a:cubicBezTo>
                  <a:close/>
                </a:path>
              </a:pathLst>
            </a:custGeom>
            <a:solidFill>
              <a:srgbClr val="F4C5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5" name="Freeform 239"/>
            <p:cNvSpPr/>
            <p:nvPr/>
          </p:nvSpPr>
          <p:spPr bwMode="auto">
            <a:xfrm>
              <a:off x="3265498" y="2151059"/>
              <a:ext cx="330201" cy="271463"/>
            </a:xfrm>
            <a:custGeom>
              <a:avLst/>
              <a:gdLst>
                <a:gd name="T0" fmla="*/ 0 w 88"/>
                <a:gd name="T1" fmla="*/ 8 h 72"/>
                <a:gd name="T2" fmla="*/ 10 w 88"/>
                <a:gd name="T3" fmla="*/ 9 h 72"/>
                <a:gd name="T4" fmla="*/ 48 w 88"/>
                <a:gd name="T5" fmla="*/ 8 h 72"/>
                <a:gd name="T6" fmla="*/ 46 w 88"/>
                <a:gd name="T7" fmla="*/ 5 h 72"/>
                <a:gd name="T8" fmla="*/ 48 w 88"/>
                <a:gd name="T9" fmla="*/ 4 h 72"/>
                <a:gd name="T10" fmla="*/ 52 w 88"/>
                <a:gd name="T11" fmla="*/ 0 h 72"/>
                <a:gd name="T12" fmla="*/ 56 w 88"/>
                <a:gd name="T13" fmla="*/ 8 h 72"/>
                <a:gd name="T14" fmla="*/ 64 w 88"/>
                <a:gd name="T15" fmla="*/ 40 h 72"/>
                <a:gd name="T16" fmla="*/ 68 w 88"/>
                <a:gd name="T17" fmla="*/ 60 h 72"/>
                <a:gd name="T18" fmla="*/ 81 w 88"/>
                <a:gd name="T19" fmla="*/ 54 h 72"/>
                <a:gd name="T20" fmla="*/ 76 w 88"/>
                <a:gd name="T21" fmla="*/ 72 h 72"/>
                <a:gd name="T22" fmla="*/ 48 w 88"/>
                <a:gd name="T23" fmla="*/ 54 h 72"/>
                <a:gd name="T24" fmla="*/ 0 w 88"/>
                <a:gd name="T25" fmla="*/ 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72">
                  <a:moveTo>
                    <a:pt x="0" y="8"/>
                  </a:moveTo>
                  <a:cubicBezTo>
                    <a:pt x="3" y="7"/>
                    <a:pt x="6" y="4"/>
                    <a:pt x="10" y="9"/>
                  </a:cubicBezTo>
                  <a:cubicBezTo>
                    <a:pt x="24" y="25"/>
                    <a:pt x="36" y="25"/>
                    <a:pt x="48" y="8"/>
                  </a:cubicBezTo>
                  <a:cubicBezTo>
                    <a:pt x="46" y="7"/>
                    <a:pt x="46" y="6"/>
                    <a:pt x="46" y="5"/>
                  </a:cubicBezTo>
                  <a:cubicBezTo>
                    <a:pt x="47" y="4"/>
                    <a:pt x="47" y="4"/>
                    <a:pt x="48" y="4"/>
                  </a:cubicBezTo>
                  <a:cubicBezTo>
                    <a:pt x="49" y="3"/>
                    <a:pt x="51" y="1"/>
                    <a:pt x="52" y="0"/>
                  </a:cubicBezTo>
                  <a:cubicBezTo>
                    <a:pt x="53" y="3"/>
                    <a:pt x="55" y="5"/>
                    <a:pt x="56" y="8"/>
                  </a:cubicBezTo>
                  <a:cubicBezTo>
                    <a:pt x="62" y="18"/>
                    <a:pt x="57" y="30"/>
                    <a:pt x="64" y="40"/>
                  </a:cubicBezTo>
                  <a:cubicBezTo>
                    <a:pt x="64" y="47"/>
                    <a:pt x="61" y="55"/>
                    <a:pt x="68" y="60"/>
                  </a:cubicBezTo>
                  <a:cubicBezTo>
                    <a:pt x="75" y="65"/>
                    <a:pt x="75" y="52"/>
                    <a:pt x="81" y="54"/>
                  </a:cubicBezTo>
                  <a:cubicBezTo>
                    <a:pt x="88" y="62"/>
                    <a:pt x="74" y="65"/>
                    <a:pt x="76" y="72"/>
                  </a:cubicBezTo>
                  <a:cubicBezTo>
                    <a:pt x="63" y="71"/>
                    <a:pt x="55" y="63"/>
                    <a:pt x="48" y="54"/>
                  </a:cubicBezTo>
                  <a:cubicBezTo>
                    <a:pt x="35" y="35"/>
                    <a:pt x="11" y="29"/>
                    <a:pt x="0" y="8"/>
                  </a:cubicBezTo>
                  <a:close/>
                </a:path>
              </a:pathLst>
            </a:custGeom>
            <a:solidFill>
              <a:srgbClr val="DDAA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6" name="Freeform 240"/>
            <p:cNvSpPr/>
            <p:nvPr/>
          </p:nvSpPr>
          <p:spPr bwMode="auto">
            <a:xfrm>
              <a:off x="3024198" y="1911347"/>
              <a:ext cx="420689" cy="280988"/>
            </a:xfrm>
            <a:custGeom>
              <a:avLst/>
              <a:gdLst>
                <a:gd name="T0" fmla="*/ 112 w 112"/>
                <a:gd name="T1" fmla="*/ 68 h 75"/>
                <a:gd name="T2" fmla="*/ 112 w 112"/>
                <a:gd name="T3" fmla="*/ 72 h 75"/>
                <a:gd name="T4" fmla="*/ 44 w 112"/>
                <a:gd name="T5" fmla="*/ 38 h 75"/>
                <a:gd name="T6" fmla="*/ 37 w 112"/>
                <a:gd name="T7" fmla="*/ 34 h 75"/>
                <a:gd name="T8" fmla="*/ 0 w 112"/>
                <a:gd name="T9" fmla="*/ 0 h 75"/>
                <a:gd name="T10" fmla="*/ 28 w 112"/>
                <a:gd name="T11" fmla="*/ 22 h 75"/>
                <a:gd name="T12" fmla="*/ 51 w 112"/>
                <a:gd name="T13" fmla="*/ 28 h 75"/>
                <a:gd name="T14" fmla="*/ 80 w 112"/>
                <a:gd name="T15" fmla="*/ 52 h 75"/>
                <a:gd name="T16" fmla="*/ 92 w 112"/>
                <a:gd name="T17" fmla="*/ 56 h 75"/>
                <a:gd name="T18" fmla="*/ 112 w 112"/>
                <a:gd name="T19"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75">
                  <a:moveTo>
                    <a:pt x="112" y="68"/>
                  </a:moveTo>
                  <a:cubicBezTo>
                    <a:pt x="112" y="69"/>
                    <a:pt x="112" y="71"/>
                    <a:pt x="112" y="72"/>
                  </a:cubicBezTo>
                  <a:cubicBezTo>
                    <a:pt x="82" y="75"/>
                    <a:pt x="61" y="60"/>
                    <a:pt x="44" y="38"/>
                  </a:cubicBezTo>
                  <a:cubicBezTo>
                    <a:pt x="42" y="36"/>
                    <a:pt x="41" y="34"/>
                    <a:pt x="37" y="34"/>
                  </a:cubicBezTo>
                  <a:cubicBezTo>
                    <a:pt x="19" y="33"/>
                    <a:pt x="4" y="20"/>
                    <a:pt x="0" y="0"/>
                  </a:cubicBezTo>
                  <a:cubicBezTo>
                    <a:pt x="9" y="7"/>
                    <a:pt x="18" y="15"/>
                    <a:pt x="28" y="22"/>
                  </a:cubicBezTo>
                  <a:cubicBezTo>
                    <a:pt x="35" y="26"/>
                    <a:pt x="45" y="16"/>
                    <a:pt x="51" y="28"/>
                  </a:cubicBezTo>
                  <a:cubicBezTo>
                    <a:pt x="56" y="41"/>
                    <a:pt x="69" y="45"/>
                    <a:pt x="80" y="52"/>
                  </a:cubicBezTo>
                  <a:cubicBezTo>
                    <a:pt x="83" y="56"/>
                    <a:pt x="88" y="54"/>
                    <a:pt x="92" y="56"/>
                  </a:cubicBezTo>
                  <a:cubicBezTo>
                    <a:pt x="93" y="69"/>
                    <a:pt x="103" y="68"/>
                    <a:pt x="112" y="68"/>
                  </a:cubicBezTo>
                  <a:close/>
                </a:path>
              </a:pathLst>
            </a:custGeom>
            <a:solidFill>
              <a:srgbClr val="E9C0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7" name="Freeform 241"/>
            <p:cNvSpPr/>
            <p:nvPr/>
          </p:nvSpPr>
          <p:spPr bwMode="auto">
            <a:xfrm>
              <a:off x="3321061" y="2087560"/>
              <a:ext cx="49214" cy="60325"/>
            </a:xfrm>
            <a:custGeom>
              <a:avLst/>
              <a:gdLst>
                <a:gd name="T0" fmla="*/ 13 w 13"/>
                <a:gd name="T1" fmla="*/ 9 h 16"/>
                <a:gd name="T2" fmla="*/ 4 w 13"/>
                <a:gd name="T3" fmla="*/ 15 h 16"/>
                <a:gd name="T4" fmla="*/ 1 w 13"/>
                <a:gd name="T5" fmla="*/ 5 h 16"/>
                <a:gd name="T6" fmla="*/ 11 w 13"/>
                <a:gd name="T7" fmla="*/ 0 h 16"/>
                <a:gd name="T8" fmla="*/ 13 w 13"/>
                <a:gd name="T9" fmla="*/ 9 h 16"/>
              </a:gdLst>
              <a:ahLst/>
              <a:cxnLst>
                <a:cxn ang="0">
                  <a:pos x="T0" y="T1"/>
                </a:cxn>
                <a:cxn ang="0">
                  <a:pos x="T2" y="T3"/>
                </a:cxn>
                <a:cxn ang="0">
                  <a:pos x="T4" y="T5"/>
                </a:cxn>
                <a:cxn ang="0">
                  <a:pos x="T6" y="T7"/>
                </a:cxn>
                <a:cxn ang="0">
                  <a:pos x="T8" y="T9"/>
                </a:cxn>
              </a:cxnLst>
              <a:rect l="0" t="0" r="r" b="b"/>
              <a:pathLst>
                <a:path w="13" h="16">
                  <a:moveTo>
                    <a:pt x="13" y="9"/>
                  </a:moveTo>
                  <a:cubicBezTo>
                    <a:pt x="9" y="10"/>
                    <a:pt x="9" y="16"/>
                    <a:pt x="4" y="15"/>
                  </a:cubicBezTo>
                  <a:cubicBezTo>
                    <a:pt x="0" y="13"/>
                    <a:pt x="1" y="9"/>
                    <a:pt x="1" y="5"/>
                  </a:cubicBezTo>
                  <a:cubicBezTo>
                    <a:pt x="4" y="3"/>
                    <a:pt x="8" y="1"/>
                    <a:pt x="11" y="0"/>
                  </a:cubicBezTo>
                  <a:cubicBezTo>
                    <a:pt x="12" y="3"/>
                    <a:pt x="12" y="6"/>
                    <a:pt x="13" y="9"/>
                  </a:cubicBezTo>
                  <a:close/>
                </a:path>
              </a:pathLst>
            </a:custGeom>
            <a:solidFill>
              <a:srgbClr val="E7BB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8" name="Freeform 242"/>
            <p:cNvSpPr/>
            <p:nvPr/>
          </p:nvSpPr>
          <p:spPr bwMode="auto">
            <a:xfrm>
              <a:off x="4222763" y="2282822"/>
              <a:ext cx="123826" cy="142875"/>
            </a:xfrm>
            <a:custGeom>
              <a:avLst/>
              <a:gdLst>
                <a:gd name="T0" fmla="*/ 33 w 33"/>
                <a:gd name="T1" fmla="*/ 9 h 38"/>
                <a:gd name="T2" fmla="*/ 12 w 33"/>
                <a:gd name="T3" fmla="*/ 36 h 38"/>
                <a:gd name="T4" fmla="*/ 0 w 33"/>
                <a:gd name="T5" fmla="*/ 25 h 38"/>
                <a:gd name="T6" fmla="*/ 33 w 33"/>
                <a:gd name="T7" fmla="*/ 9 h 38"/>
              </a:gdLst>
              <a:ahLst/>
              <a:cxnLst>
                <a:cxn ang="0">
                  <a:pos x="T0" y="T1"/>
                </a:cxn>
                <a:cxn ang="0">
                  <a:pos x="T2" y="T3"/>
                </a:cxn>
                <a:cxn ang="0">
                  <a:pos x="T4" y="T5"/>
                </a:cxn>
                <a:cxn ang="0">
                  <a:pos x="T6" y="T7"/>
                </a:cxn>
              </a:cxnLst>
              <a:rect l="0" t="0" r="r" b="b"/>
              <a:pathLst>
                <a:path w="33" h="38">
                  <a:moveTo>
                    <a:pt x="33" y="9"/>
                  </a:moveTo>
                  <a:cubicBezTo>
                    <a:pt x="29" y="20"/>
                    <a:pt x="22" y="30"/>
                    <a:pt x="12" y="36"/>
                  </a:cubicBezTo>
                  <a:cubicBezTo>
                    <a:pt x="3" y="38"/>
                    <a:pt x="0" y="33"/>
                    <a:pt x="0" y="25"/>
                  </a:cubicBezTo>
                  <a:cubicBezTo>
                    <a:pt x="3" y="3"/>
                    <a:pt x="9" y="0"/>
                    <a:pt x="33" y="9"/>
                  </a:cubicBezTo>
                  <a:close/>
                </a:path>
              </a:pathLst>
            </a:custGeom>
            <a:solidFill>
              <a:srgbClr val="F5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9" name="Freeform 243"/>
            <p:cNvSpPr/>
            <p:nvPr/>
          </p:nvSpPr>
          <p:spPr bwMode="auto">
            <a:xfrm>
              <a:off x="3089286" y="4281482"/>
              <a:ext cx="1820868" cy="250824"/>
            </a:xfrm>
            <a:custGeom>
              <a:avLst/>
              <a:gdLst>
                <a:gd name="T0" fmla="*/ 235 w 485"/>
                <a:gd name="T1" fmla="*/ 49 h 67"/>
                <a:gd name="T2" fmla="*/ 204 w 485"/>
                <a:gd name="T3" fmla="*/ 53 h 67"/>
                <a:gd name="T4" fmla="*/ 193 w 485"/>
                <a:gd name="T5" fmla="*/ 44 h 67"/>
                <a:gd name="T6" fmla="*/ 186 w 485"/>
                <a:gd name="T7" fmla="*/ 41 h 67"/>
                <a:gd name="T8" fmla="*/ 138 w 485"/>
                <a:gd name="T9" fmla="*/ 48 h 67"/>
                <a:gd name="T10" fmla="*/ 79 w 485"/>
                <a:gd name="T11" fmla="*/ 61 h 67"/>
                <a:gd name="T12" fmla="*/ 46 w 485"/>
                <a:gd name="T13" fmla="*/ 64 h 67"/>
                <a:gd name="T14" fmla="*/ 55 w 485"/>
                <a:gd name="T15" fmla="*/ 57 h 67"/>
                <a:gd name="T16" fmla="*/ 34 w 485"/>
                <a:gd name="T17" fmla="*/ 53 h 67"/>
                <a:gd name="T18" fmla="*/ 1 w 485"/>
                <a:gd name="T19" fmla="*/ 43 h 67"/>
                <a:gd name="T20" fmla="*/ 0 w 485"/>
                <a:gd name="T21" fmla="*/ 35 h 67"/>
                <a:gd name="T22" fmla="*/ 13 w 485"/>
                <a:gd name="T23" fmla="*/ 24 h 67"/>
                <a:gd name="T24" fmla="*/ 37 w 485"/>
                <a:gd name="T25" fmla="*/ 15 h 67"/>
                <a:gd name="T26" fmla="*/ 90 w 485"/>
                <a:gd name="T27" fmla="*/ 28 h 67"/>
                <a:gd name="T28" fmla="*/ 150 w 485"/>
                <a:gd name="T29" fmla="*/ 21 h 67"/>
                <a:gd name="T30" fmla="*/ 166 w 485"/>
                <a:gd name="T31" fmla="*/ 15 h 67"/>
                <a:gd name="T32" fmla="*/ 185 w 485"/>
                <a:gd name="T33" fmla="*/ 9 h 67"/>
                <a:gd name="T34" fmla="*/ 243 w 485"/>
                <a:gd name="T35" fmla="*/ 28 h 67"/>
                <a:gd name="T36" fmla="*/ 265 w 485"/>
                <a:gd name="T37" fmla="*/ 4 h 67"/>
                <a:gd name="T38" fmla="*/ 297 w 485"/>
                <a:gd name="T39" fmla="*/ 10 h 67"/>
                <a:gd name="T40" fmla="*/ 318 w 485"/>
                <a:gd name="T41" fmla="*/ 17 h 67"/>
                <a:gd name="T42" fmla="*/ 331 w 485"/>
                <a:gd name="T43" fmla="*/ 22 h 67"/>
                <a:gd name="T44" fmla="*/ 389 w 485"/>
                <a:gd name="T45" fmla="*/ 20 h 67"/>
                <a:gd name="T46" fmla="*/ 412 w 485"/>
                <a:gd name="T47" fmla="*/ 21 h 67"/>
                <a:gd name="T48" fmla="*/ 418 w 485"/>
                <a:gd name="T49" fmla="*/ 0 h 67"/>
                <a:gd name="T50" fmla="*/ 459 w 485"/>
                <a:gd name="T51" fmla="*/ 8 h 67"/>
                <a:gd name="T52" fmla="*/ 473 w 485"/>
                <a:gd name="T53" fmla="*/ 20 h 67"/>
                <a:gd name="T54" fmla="*/ 476 w 485"/>
                <a:gd name="T55" fmla="*/ 45 h 67"/>
                <a:gd name="T56" fmla="*/ 410 w 485"/>
                <a:gd name="T57" fmla="*/ 48 h 67"/>
                <a:gd name="T58" fmla="*/ 258 w 485"/>
                <a:gd name="T59" fmla="*/ 50 h 67"/>
                <a:gd name="T60" fmla="*/ 235 w 485"/>
                <a:gd name="T61" fmla="*/ 4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5" h="67">
                  <a:moveTo>
                    <a:pt x="235" y="49"/>
                  </a:moveTo>
                  <a:cubicBezTo>
                    <a:pt x="223" y="39"/>
                    <a:pt x="215" y="59"/>
                    <a:pt x="204" y="53"/>
                  </a:cubicBezTo>
                  <a:cubicBezTo>
                    <a:pt x="200" y="51"/>
                    <a:pt x="188" y="59"/>
                    <a:pt x="193" y="44"/>
                  </a:cubicBezTo>
                  <a:cubicBezTo>
                    <a:pt x="193" y="42"/>
                    <a:pt x="189" y="41"/>
                    <a:pt x="186" y="41"/>
                  </a:cubicBezTo>
                  <a:cubicBezTo>
                    <a:pt x="170" y="43"/>
                    <a:pt x="151" y="40"/>
                    <a:pt x="138" y="48"/>
                  </a:cubicBezTo>
                  <a:cubicBezTo>
                    <a:pt x="119" y="60"/>
                    <a:pt x="99" y="60"/>
                    <a:pt x="79" y="61"/>
                  </a:cubicBezTo>
                  <a:cubicBezTo>
                    <a:pt x="68" y="59"/>
                    <a:pt x="58" y="67"/>
                    <a:pt x="46" y="64"/>
                  </a:cubicBezTo>
                  <a:cubicBezTo>
                    <a:pt x="49" y="62"/>
                    <a:pt x="52" y="59"/>
                    <a:pt x="55" y="57"/>
                  </a:cubicBezTo>
                  <a:cubicBezTo>
                    <a:pt x="49" y="49"/>
                    <a:pt x="41" y="54"/>
                    <a:pt x="34" y="53"/>
                  </a:cubicBezTo>
                  <a:cubicBezTo>
                    <a:pt x="22" y="52"/>
                    <a:pt x="10" y="53"/>
                    <a:pt x="1" y="43"/>
                  </a:cubicBezTo>
                  <a:cubicBezTo>
                    <a:pt x="0" y="41"/>
                    <a:pt x="0" y="38"/>
                    <a:pt x="0" y="35"/>
                  </a:cubicBezTo>
                  <a:cubicBezTo>
                    <a:pt x="3" y="30"/>
                    <a:pt x="11" y="30"/>
                    <a:pt x="13" y="24"/>
                  </a:cubicBezTo>
                  <a:cubicBezTo>
                    <a:pt x="17" y="10"/>
                    <a:pt x="25" y="9"/>
                    <a:pt x="37" y="15"/>
                  </a:cubicBezTo>
                  <a:cubicBezTo>
                    <a:pt x="54" y="22"/>
                    <a:pt x="70" y="31"/>
                    <a:pt x="90" y="28"/>
                  </a:cubicBezTo>
                  <a:cubicBezTo>
                    <a:pt x="110" y="26"/>
                    <a:pt x="130" y="20"/>
                    <a:pt x="150" y="21"/>
                  </a:cubicBezTo>
                  <a:cubicBezTo>
                    <a:pt x="155" y="18"/>
                    <a:pt x="160" y="16"/>
                    <a:pt x="166" y="15"/>
                  </a:cubicBezTo>
                  <a:cubicBezTo>
                    <a:pt x="172" y="13"/>
                    <a:pt x="179" y="11"/>
                    <a:pt x="185" y="9"/>
                  </a:cubicBezTo>
                  <a:cubicBezTo>
                    <a:pt x="212" y="1"/>
                    <a:pt x="224" y="4"/>
                    <a:pt x="243" y="28"/>
                  </a:cubicBezTo>
                  <a:cubicBezTo>
                    <a:pt x="248" y="17"/>
                    <a:pt x="253" y="8"/>
                    <a:pt x="265" y="4"/>
                  </a:cubicBezTo>
                  <a:cubicBezTo>
                    <a:pt x="277" y="0"/>
                    <a:pt x="287" y="6"/>
                    <a:pt x="297" y="10"/>
                  </a:cubicBezTo>
                  <a:cubicBezTo>
                    <a:pt x="304" y="13"/>
                    <a:pt x="311" y="15"/>
                    <a:pt x="318" y="17"/>
                  </a:cubicBezTo>
                  <a:cubicBezTo>
                    <a:pt x="323" y="18"/>
                    <a:pt x="324" y="28"/>
                    <a:pt x="331" y="22"/>
                  </a:cubicBezTo>
                  <a:cubicBezTo>
                    <a:pt x="351" y="28"/>
                    <a:pt x="370" y="28"/>
                    <a:pt x="389" y="20"/>
                  </a:cubicBezTo>
                  <a:cubicBezTo>
                    <a:pt x="397" y="17"/>
                    <a:pt x="403" y="22"/>
                    <a:pt x="412" y="21"/>
                  </a:cubicBezTo>
                  <a:cubicBezTo>
                    <a:pt x="402" y="11"/>
                    <a:pt x="407" y="4"/>
                    <a:pt x="418" y="0"/>
                  </a:cubicBezTo>
                  <a:cubicBezTo>
                    <a:pt x="431" y="4"/>
                    <a:pt x="446" y="2"/>
                    <a:pt x="459" y="8"/>
                  </a:cubicBezTo>
                  <a:cubicBezTo>
                    <a:pt x="464" y="12"/>
                    <a:pt x="463" y="22"/>
                    <a:pt x="473" y="20"/>
                  </a:cubicBezTo>
                  <a:cubicBezTo>
                    <a:pt x="481" y="27"/>
                    <a:pt x="485" y="35"/>
                    <a:pt x="476" y="45"/>
                  </a:cubicBezTo>
                  <a:cubicBezTo>
                    <a:pt x="455" y="56"/>
                    <a:pt x="432" y="49"/>
                    <a:pt x="410" y="48"/>
                  </a:cubicBezTo>
                  <a:cubicBezTo>
                    <a:pt x="359" y="45"/>
                    <a:pt x="309" y="41"/>
                    <a:pt x="258" y="50"/>
                  </a:cubicBezTo>
                  <a:cubicBezTo>
                    <a:pt x="250" y="51"/>
                    <a:pt x="242" y="53"/>
                    <a:pt x="235" y="49"/>
                  </a:cubicBezTo>
                  <a:close/>
                </a:path>
              </a:pathLst>
            </a:custGeom>
            <a:solidFill>
              <a:srgbClr val="CE89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0" name="Freeform 244"/>
            <p:cNvSpPr/>
            <p:nvPr/>
          </p:nvSpPr>
          <p:spPr bwMode="auto">
            <a:xfrm>
              <a:off x="2697172" y="2925759"/>
              <a:ext cx="598490" cy="1065212"/>
            </a:xfrm>
            <a:custGeom>
              <a:avLst/>
              <a:gdLst>
                <a:gd name="T0" fmla="*/ 47 w 159"/>
                <a:gd name="T1" fmla="*/ 137 h 283"/>
                <a:gd name="T2" fmla="*/ 87 w 159"/>
                <a:gd name="T3" fmla="*/ 59 h 283"/>
                <a:gd name="T4" fmla="*/ 143 w 159"/>
                <a:gd name="T5" fmla="*/ 4 h 283"/>
                <a:gd name="T6" fmla="*/ 159 w 159"/>
                <a:gd name="T7" fmla="*/ 5 h 283"/>
                <a:gd name="T8" fmla="*/ 134 w 159"/>
                <a:gd name="T9" fmla="*/ 47 h 283"/>
                <a:gd name="T10" fmla="*/ 109 w 159"/>
                <a:gd name="T11" fmla="*/ 81 h 283"/>
                <a:gd name="T12" fmla="*/ 79 w 159"/>
                <a:gd name="T13" fmla="*/ 134 h 283"/>
                <a:gd name="T14" fmla="*/ 59 w 159"/>
                <a:gd name="T15" fmla="*/ 212 h 283"/>
                <a:gd name="T16" fmla="*/ 26 w 159"/>
                <a:gd name="T17" fmla="*/ 262 h 283"/>
                <a:gd name="T18" fmla="*/ 9 w 159"/>
                <a:gd name="T19" fmla="*/ 283 h 283"/>
                <a:gd name="T20" fmla="*/ 2 w 159"/>
                <a:gd name="T21" fmla="*/ 274 h 283"/>
                <a:gd name="T22" fmla="*/ 7 w 159"/>
                <a:gd name="T23" fmla="*/ 253 h 283"/>
                <a:gd name="T24" fmla="*/ 47 w 159"/>
                <a:gd name="T25" fmla="*/ 137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283">
                  <a:moveTo>
                    <a:pt x="47" y="137"/>
                  </a:moveTo>
                  <a:cubicBezTo>
                    <a:pt x="58" y="110"/>
                    <a:pt x="69" y="83"/>
                    <a:pt x="87" y="59"/>
                  </a:cubicBezTo>
                  <a:cubicBezTo>
                    <a:pt x="103" y="38"/>
                    <a:pt x="118" y="16"/>
                    <a:pt x="143" y="4"/>
                  </a:cubicBezTo>
                  <a:cubicBezTo>
                    <a:pt x="148" y="1"/>
                    <a:pt x="154" y="0"/>
                    <a:pt x="159" y="5"/>
                  </a:cubicBezTo>
                  <a:cubicBezTo>
                    <a:pt x="153" y="21"/>
                    <a:pt x="144" y="35"/>
                    <a:pt x="134" y="47"/>
                  </a:cubicBezTo>
                  <a:cubicBezTo>
                    <a:pt x="126" y="59"/>
                    <a:pt x="117" y="69"/>
                    <a:pt x="109" y="81"/>
                  </a:cubicBezTo>
                  <a:cubicBezTo>
                    <a:pt x="103" y="101"/>
                    <a:pt x="90" y="116"/>
                    <a:pt x="79" y="134"/>
                  </a:cubicBezTo>
                  <a:cubicBezTo>
                    <a:pt x="64" y="158"/>
                    <a:pt x="65" y="186"/>
                    <a:pt x="59" y="212"/>
                  </a:cubicBezTo>
                  <a:cubicBezTo>
                    <a:pt x="53" y="232"/>
                    <a:pt x="32" y="242"/>
                    <a:pt x="26" y="262"/>
                  </a:cubicBezTo>
                  <a:cubicBezTo>
                    <a:pt x="21" y="270"/>
                    <a:pt x="18" y="279"/>
                    <a:pt x="9" y="283"/>
                  </a:cubicBezTo>
                  <a:cubicBezTo>
                    <a:pt x="3" y="283"/>
                    <a:pt x="0" y="280"/>
                    <a:pt x="2" y="274"/>
                  </a:cubicBezTo>
                  <a:cubicBezTo>
                    <a:pt x="4" y="267"/>
                    <a:pt x="4" y="260"/>
                    <a:pt x="7" y="253"/>
                  </a:cubicBezTo>
                  <a:cubicBezTo>
                    <a:pt x="27" y="217"/>
                    <a:pt x="44" y="180"/>
                    <a:pt x="47" y="137"/>
                  </a:cubicBezTo>
                  <a:close/>
                </a:path>
              </a:pathLst>
            </a:custGeom>
            <a:solidFill>
              <a:srgbClr val="F4DB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1" name="Freeform 245"/>
            <p:cNvSpPr/>
            <p:nvPr/>
          </p:nvSpPr>
          <p:spPr bwMode="auto">
            <a:xfrm>
              <a:off x="2655896" y="3878257"/>
              <a:ext cx="669926" cy="642937"/>
            </a:xfrm>
            <a:custGeom>
              <a:avLst/>
              <a:gdLst>
                <a:gd name="T0" fmla="*/ 18 w 178"/>
                <a:gd name="T1" fmla="*/ 0 h 171"/>
                <a:gd name="T2" fmla="*/ 22 w 178"/>
                <a:gd name="T3" fmla="*/ 28 h 171"/>
                <a:gd name="T4" fmla="*/ 24 w 178"/>
                <a:gd name="T5" fmla="*/ 47 h 171"/>
                <a:gd name="T6" fmla="*/ 45 w 178"/>
                <a:gd name="T7" fmla="*/ 104 h 171"/>
                <a:gd name="T8" fmla="*/ 73 w 178"/>
                <a:gd name="T9" fmla="*/ 128 h 171"/>
                <a:gd name="T10" fmla="*/ 78 w 178"/>
                <a:gd name="T11" fmla="*/ 131 h 171"/>
                <a:gd name="T12" fmla="*/ 118 w 178"/>
                <a:gd name="T13" fmla="*/ 148 h 171"/>
                <a:gd name="T14" fmla="*/ 168 w 178"/>
                <a:gd name="T15" fmla="*/ 156 h 171"/>
                <a:gd name="T16" fmla="*/ 170 w 178"/>
                <a:gd name="T17" fmla="*/ 164 h 171"/>
                <a:gd name="T18" fmla="*/ 51 w 178"/>
                <a:gd name="T19" fmla="*/ 133 h 171"/>
                <a:gd name="T20" fmla="*/ 7 w 178"/>
                <a:gd name="T21" fmla="*/ 36 h 171"/>
                <a:gd name="T22" fmla="*/ 18 w 178"/>
                <a:gd name="T23"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171">
                  <a:moveTo>
                    <a:pt x="18" y="0"/>
                  </a:moveTo>
                  <a:cubicBezTo>
                    <a:pt x="23" y="9"/>
                    <a:pt x="8" y="20"/>
                    <a:pt x="22" y="28"/>
                  </a:cubicBezTo>
                  <a:cubicBezTo>
                    <a:pt x="28" y="34"/>
                    <a:pt x="24" y="40"/>
                    <a:pt x="24" y="47"/>
                  </a:cubicBezTo>
                  <a:cubicBezTo>
                    <a:pt x="21" y="69"/>
                    <a:pt x="28" y="88"/>
                    <a:pt x="45" y="104"/>
                  </a:cubicBezTo>
                  <a:cubicBezTo>
                    <a:pt x="55" y="111"/>
                    <a:pt x="62" y="122"/>
                    <a:pt x="73" y="128"/>
                  </a:cubicBezTo>
                  <a:cubicBezTo>
                    <a:pt x="75" y="129"/>
                    <a:pt x="77" y="130"/>
                    <a:pt x="78" y="131"/>
                  </a:cubicBezTo>
                  <a:cubicBezTo>
                    <a:pt x="90" y="140"/>
                    <a:pt x="105" y="141"/>
                    <a:pt x="118" y="148"/>
                  </a:cubicBezTo>
                  <a:cubicBezTo>
                    <a:pt x="133" y="157"/>
                    <a:pt x="151" y="156"/>
                    <a:pt x="168" y="156"/>
                  </a:cubicBezTo>
                  <a:cubicBezTo>
                    <a:pt x="178" y="156"/>
                    <a:pt x="177" y="160"/>
                    <a:pt x="170" y="164"/>
                  </a:cubicBezTo>
                  <a:cubicBezTo>
                    <a:pt x="126" y="171"/>
                    <a:pt x="87" y="158"/>
                    <a:pt x="51" y="133"/>
                  </a:cubicBezTo>
                  <a:cubicBezTo>
                    <a:pt x="18" y="111"/>
                    <a:pt x="0" y="74"/>
                    <a:pt x="7" y="36"/>
                  </a:cubicBezTo>
                  <a:cubicBezTo>
                    <a:pt x="10" y="24"/>
                    <a:pt x="9" y="10"/>
                    <a:pt x="18" y="0"/>
                  </a:cubicBezTo>
                  <a:close/>
                </a:path>
              </a:pathLst>
            </a:custGeom>
            <a:solidFill>
              <a:srgbClr val="F2CE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2" name="Freeform 246"/>
            <p:cNvSpPr/>
            <p:nvPr/>
          </p:nvSpPr>
          <p:spPr bwMode="auto">
            <a:xfrm>
              <a:off x="3967175" y="4306881"/>
              <a:ext cx="1146178" cy="211137"/>
            </a:xfrm>
            <a:custGeom>
              <a:avLst/>
              <a:gdLst>
                <a:gd name="T0" fmla="*/ 1 w 305"/>
                <a:gd name="T1" fmla="*/ 42 h 56"/>
                <a:gd name="T2" fmla="*/ 187 w 305"/>
                <a:gd name="T3" fmla="*/ 38 h 56"/>
                <a:gd name="T4" fmla="*/ 244 w 305"/>
                <a:gd name="T5" fmla="*/ 34 h 56"/>
                <a:gd name="T6" fmla="*/ 287 w 305"/>
                <a:gd name="T7" fmla="*/ 1 h 56"/>
                <a:gd name="T8" fmla="*/ 293 w 305"/>
                <a:gd name="T9" fmla="*/ 0 h 56"/>
                <a:gd name="T10" fmla="*/ 305 w 305"/>
                <a:gd name="T11" fmla="*/ 10 h 56"/>
                <a:gd name="T12" fmla="*/ 269 w 305"/>
                <a:gd name="T13" fmla="*/ 38 h 56"/>
                <a:gd name="T14" fmla="*/ 233 w 305"/>
                <a:gd name="T15" fmla="*/ 50 h 56"/>
                <a:gd name="T16" fmla="*/ 56 w 305"/>
                <a:gd name="T17" fmla="*/ 42 h 56"/>
                <a:gd name="T18" fmla="*/ 1 w 305"/>
                <a:gd name="T19" fmla="*/ 45 h 56"/>
                <a:gd name="T20" fmla="*/ 0 w 305"/>
                <a:gd name="T21" fmla="*/ 43 h 56"/>
                <a:gd name="T22" fmla="*/ 1 w 305"/>
                <a:gd name="T2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5" h="56">
                  <a:moveTo>
                    <a:pt x="1" y="42"/>
                  </a:moveTo>
                  <a:cubicBezTo>
                    <a:pt x="63" y="29"/>
                    <a:pt x="125" y="32"/>
                    <a:pt x="187" y="38"/>
                  </a:cubicBezTo>
                  <a:cubicBezTo>
                    <a:pt x="206" y="39"/>
                    <a:pt x="226" y="39"/>
                    <a:pt x="244" y="34"/>
                  </a:cubicBezTo>
                  <a:cubicBezTo>
                    <a:pt x="254" y="17"/>
                    <a:pt x="273" y="12"/>
                    <a:pt x="287" y="1"/>
                  </a:cubicBezTo>
                  <a:cubicBezTo>
                    <a:pt x="289" y="0"/>
                    <a:pt x="291" y="0"/>
                    <a:pt x="293" y="0"/>
                  </a:cubicBezTo>
                  <a:cubicBezTo>
                    <a:pt x="298" y="2"/>
                    <a:pt x="303" y="4"/>
                    <a:pt x="305" y="10"/>
                  </a:cubicBezTo>
                  <a:cubicBezTo>
                    <a:pt x="295" y="22"/>
                    <a:pt x="281" y="28"/>
                    <a:pt x="269" y="38"/>
                  </a:cubicBezTo>
                  <a:cubicBezTo>
                    <a:pt x="255" y="38"/>
                    <a:pt x="244" y="44"/>
                    <a:pt x="233" y="50"/>
                  </a:cubicBezTo>
                  <a:cubicBezTo>
                    <a:pt x="174" y="43"/>
                    <a:pt x="115" y="41"/>
                    <a:pt x="56" y="42"/>
                  </a:cubicBezTo>
                  <a:cubicBezTo>
                    <a:pt x="38" y="42"/>
                    <a:pt x="20" y="56"/>
                    <a:pt x="1" y="45"/>
                  </a:cubicBezTo>
                  <a:cubicBezTo>
                    <a:pt x="0" y="45"/>
                    <a:pt x="0" y="44"/>
                    <a:pt x="0" y="43"/>
                  </a:cubicBezTo>
                  <a:cubicBezTo>
                    <a:pt x="0" y="43"/>
                    <a:pt x="1" y="42"/>
                    <a:pt x="1" y="42"/>
                  </a:cubicBezTo>
                  <a:close/>
                </a:path>
              </a:pathLst>
            </a:custGeom>
            <a:solidFill>
              <a:srgbClr val="F5CF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3" name="Freeform 247"/>
            <p:cNvSpPr/>
            <p:nvPr/>
          </p:nvSpPr>
          <p:spPr bwMode="auto">
            <a:xfrm>
              <a:off x="3095636" y="2851145"/>
              <a:ext cx="804866" cy="450850"/>
            </a:xfrm>
            <a:custGeom>
              <a:avLst/>
              <a:gdLst>
                <a:gd name="T0" fmla="*/ 0 w 214"/>
                <a:gd name="T1" fmla="*/ 97 h 120"/>
                <a:gd name="T2" fmla="*/ 53 w 214"/>
                <a:gd name="T3" fmla="*/ 25 h 120"/>
                <a:gd name="T4" fmla="*/ 76 w 214"/>
                <a:gd name="T5" fmla="*/ 22 h 120"/>
                <a:gd name="T6" fmla="*/ 149 w 214"/>
                <a:gd name="T7" fmla="*/ 2 h 120"/>
                <a:gd name="T8" fmla="*/ 213 w 214"/>
                <a:gd name="T9" fmla="*/ 9 h 120"/>
                <a:gd name="T10" fmla="*/ 214 w 214"/>
                <a:gd name="T11" fmla="*/ 13 h 120"/>
                <a:gd name="T12" fmla="*/ 213 w 214"/>
                <a:gd name="T13" fmla="*/ 14 h 120"/>
                <a:gd name="T14" fmla="*/ 181 w 214"/>
                <a:gd name="T15" fmla="*/ 39 h 120"/>
                <a:gd name="T16" fmla="*/ 172 w 214"/>
                <a:gd name="T17" fmla="*/ 40 h 120"/>
                <a:gd name="T18" fmla="*/ 125 w 214"/>
                <a:gd name="T19" fmla="*/ 45 h 120"/>
                <a:gd name="T20" fmla="*/ 107 w 214"/>
                <a:gd name="T21" fmla="*/ 44 h 120"/>
                <a:gd name="T22" fmla="*/ 100 w 214"/>
                <a:gd name="T23" fmla="*/ 37 h 120"/>
                <a:gd name="T24" fmla="*/ 75 w 214"/>
                <a:gd name="T25" fmla="*/ 63 h 120"/>
                <a:gd name="T26" fmla="*/ 55 w 214"/>
                <a:gd name="T27" fmla="*/ 78 h 120"/>
                <a:gd name="T28" fmla="*/ 28 w 214"/>
                <a:gd name="T29" fmla="*/ 110 h 120"/>
                <a:gd name="T30" fmla="*/ 19 w 214"/>
                <a:gd name="T31" fmla="*/ 119 h 120"/>
                <a:gd name="T32" fmla="*/ 14 w 214"/>
                <a:gd name="T33" fmla="*/ 119 h 120"/>
                <a:gd name="T34" fmla="*/ 11 w 214"/>
                <a:gd name="T35" fmla="*/ 114 h 120"/>
                <a:gd name="T36" fmla="*/ 0 w 214"/>
                <a:gd name="T37" fmla="*/ 9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 h="120">
                  <a:moveTo>
                    <a:pt x="0" y="97"/>
                  </a:moveTo>
                  <a:cubicBezTo>
                    <a:pt x="18" y="73"/>
                    <a:pt x="33" y="48"/>
                    <a:pt x="53" y="25"/>
                  </a:cubicBezTo>
                  <a:cubicBezTo>
                    <a:pt x="61" y="27"/>
                    <a:pt x="68" y="24"/>
                    <a:pt x="76" y="22"/>
                  </a:cubicBezTo>
                  <a:cubicBezTo>
                    <a:pt x="100" y="15"/>
                    <a:pt x="123" y="4"/>
                    <a:pt x="149" y="2"/>
                  </a:cubicBezTo>
                  <a:cubicBezTo>
                    <a:pt x="171" y="2"/>
                    <a:pt x="192" y="0"/>
                    <a:pt x="213" y="9"/>
                  </a:cubicBezTo>
                  <a:cubicBezTo>
                    <a:pt x="214" y="10"/>
                    <a:pt x="214" y="11"/>
                    <a:pt x="214" y="13"/>
                  </a:cubicBezTo>
                  <a:cubicBezTo>
                    <a:pt x="214" y="14"/>
                    <a:pt x="214" y="14"/>
                    <a:pt x="213" y="14"/>
                  </a:cubicBezTo>
                  <a:cubicBezTo>
                    <a:pt x="200" y="19"/>
                    <a:pt x="190" y="29"/>
                    <a:pt x="181" y="39"/>
                  </a:cubicBezTo>
                  <a:cubicBezTo>
                    <a:pt x="178" y="40"/>
                    <a:pt x="175" y="41"/>
                    <a:pt x="172" y="40"/>
                  </a:cubicBezTo>
                  <a:cubicBezTo>
                    <a:pt x="156" y="36"/>
                    <a:pt x="141" y="42"/>
                    <a:pt x="125" y="45"/>
                  </a:cubicBezTo>
                  <a:cubicBezTo>
                    <a:pt x="119" y="46"/>
                    <a:pt x="113" y="47"/>
                    <a:pt x="107" y="44"/>
                  </a:cubicBezTo>
                  <a:cubicBezTo>
                    <a:pt x="102" y="46"/>
                    <a:pt x="109" y="35"/>
                    <a:pt x="100" y="37"/>
                  </a:cubicBezTo>
                  <a:cubicBezTo>
                    <a:pt x="86" y="42"/>
                    <a:pt x="77" y="49"/>
                    <a:pt x="75" y="63"/>
                  </a:cubicBezTo>
                  <a:cubicBezTo>
                    <a:pt x="72" y="73"/>
                    <a:pt x="62" y="73"/>
                    <a:pt x="55" y="78"/>
                  </a:cubicBezTo>
                  <a:cubicBezTo>
                    <a:pt x="43" y="87"/>
                    <a:pt x="36" y="98"/>
                    <a:pt x="28" y="110"/>
                  </a:cubicBezTo>
                  <a:cubicBezTo>
                    <a:pt x="26" y="113"/>
                    <a:pt x="23" y="117"/>
                    <a:pt x="19" y="119"/>
                  </a:cubicBezTo>
                  <a:cubicBezTo>
                    <a:pt x="17" y="120"/>
                    <a:pt x="15" y="119"/>
                    <a:pt x="14" y="119"/>
                  </a:cubicBezTo>
                  <a:cubicBezTo>
                    <a:pt x="12" y="118"/>
                    <a:pt x="11" y="116"/>
                    <a:pt x="11" y="114"/>
                  </a:cubicBezTo>
                  <a:cubicBezTo>
                    <a:pt x="10" y="107"/>
                    <a:pt x="0" y="105"/>
                    <a:pt x="0" y="97"/>
                  </a:cubicBezTo>
                  <a:close/>
                </a:path>
              </a:pathLst>
            </a:custGeom>
            <a:solidFill>
              <a:srgbClr val="DA9F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4" name="Freeform 248"/>
            <p:cNvSpPr/>
            <p:nvPr/>
          </p:nvSpPr>
          <p:spPr bwMode="auto">
            <a:xfrm>
              <a:off x="4373576" y="2840033"/>
              <a:ext cx="904877" cy="1504948"/>
            </a:xfrm>
            <a:custGeom>
              <a:avLst/>
              <a:gdLst>
                <a:gd name="T0" fmla="*/ 197 w 241"/>
                <a:gd name="T1" fmla="*/ 400 h 400"/>
                <a:gd name="T2" fmla="*/ 185 w 241"/>
                <a:gd name="T3" fmla="*/ 392 h 400"/>
                <a:gd name="T4" fmla="*/ 196 w 241"/>
                <a:gd name="T5" fmla="*/ 374 h 400"/>
                <a:gd name="T6" fmla="*/ 219 w 241"/>
                <a:gd name="T7" fmla="*/ 298 h 400"/>
                <a:gd name="T8" fmla="*/ 195 w 241"/>
                <a:gd name="T9" fmla="*/ 258 h 400"/>
                <a:gd name="T10" fmla="*/ 186 w 241"/>
                <a:gd name="T11" fmla="*/ 244 h 400"/>
                <a:gd name="T12" fmla="*/ 172 w 241"/>
                <a:gd name="T13" fmla="*/ 144 h 400"/>
                <a:gd name="T14" fmla="*/ 165 w 241"/>
                <a:gd name="T15" fmla="*/ 127 h 400"/>
                <a:gd name="T16" fmla="*/ 158 w 241"/>
                <a:gd name="T17" fmla="*/ 109 h 400"/>
                <a:gd name="T18" fmla="*/ 154 w 241"/>
                <a:gd name="T19" fmla="*/ 94 h 400"/>
                <a:gd name="T20" fmla="*/ 91 w 241"/>
                <a:gd name="T21" fmla="*/ 23 h 400"/>
                <a:gd name="T22" fmla="*/ 25 w 241"/>
                <a:gd name="T23" fmla="*/ 14 h 400"/>
                <a:gd name="T24" fmla="*/ 0 w 241"/>
                <a:gd name="T25" fmla="*/ 5 h 400"/>
                <a:gd name="T26" fmla="*/ 29 w 241"/>
                <a:gd name="T27" fmla="*/ 1 h 400"/>
                <a:gd name="T28" fmla="*/ 114 w 241"/>
                <a:gd name="T29" fmla="*/ 18 h 400"/>
                <a:gd name="T30" fmla="*/ 176 w 241"/>
                <a:gd name="T31" fmla="*/ 99 h 400"/>
                <a:gd name="T32" fmla="*/ 217 w 241"/>
                <a:gd name="T33" fmla="*/ 227 h 400"/>
                <a:gd name="T34" fmla="*/ 225 w 241"/>
                <a:gd name="T35" fmla="*/ 240 h 400"/>
                <a:gd name="T36" fmla="*/ 233 w 241"/>
                <a:gd name="T37" fmla="*/ 340 h 400"/>
                <a:gd name="T38" fmla="*/ 197 w 241"/>
                <a:gd name="T39"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1" h="400">
                  <a:moveTo>
                    <a:pt x="197" y="400"/>
                  </a:moveTo>
                  <a:cubicBezTo>
                    <a:pt x="193" y="398"/>
                    <a:pt x="189" y="395"/>
                    <a:pt x="185" y="392"/>
                  </a:cubicBezTo>
                  <a:cubicBezTo>
                    <a:pt x="186" y="384"/>
                    <a:pt x="192" y="380"/>
                    <a:pt x="196" y="374"/>
                  </a:cubicBezTo>
                  <a:cubicBezTo>
                    <a:pt x="214" y="352"/>
                    <a:pt x="222" y="327"/>
                    <a:pt x="219" y="298"/>
                  </a:cubicBezTo>
                  <a:cubicBezTo>
                    <a:pt x="217" y="281"/>
                    <a:pt x="212" y="266"/>
                    <a:pt x="195" y="258"/>
                  </a:cubicBezTo>
                  <a:cubicBezTo>
                    <a:pt x="188" y="256"/>
                    <a:pt x="185" y="251"/>
                    <a:pt x="186" y="244"/>
                  </a:cubicBezTo>
                  <a:cubicBezTo>
                    <a:pt x="190" y="209"/>
                    <a:pt x="179" y="177"/>
                    <a:pt x="172" y="144"/>
                  </a:cubicBezTo>
                  <a:cubicBezTo>
                    <a:pt x="171" y="138"/>
                    <a:pt x="169" y="132"/>
                    <a:pt x="165" y="127"/>
                  </a:cubicBezTo>
                  <a:cubicBezTo>
                    <a:pt x="160" y="122"/>
                    <a:pt x="158" y="115"/>
                    <a:pt x="158" y="109"/>
                  </a:cubicBezTo>
                  <a:cubicBezTo>
                    <a:pt x="158" y="103"/>
                    <a:pt x="158" y="97"/>
                    <a:pt x="154" y="94"/>
                  </a:cubicBezTo>
                  <a:cubicBezTo>
                    <a:pt x="133" y="70"/>
                    <a:pt x="118" y="41"/>
                    <a:pt x="91" y="23"/>
                  </a:cubicBezTo>
                  <a:cubicBezTo>
                    <a:pt x="70" y="12"/>
                    <a:pt x="48" y="15"/>
                    <a:pt x="25" y="14"/>
                  </a:cubicBezTo>
                  <a:cubicBezTo>
                    <a:pt x="17" y="14"/>
                    <a:pt x="5" y="18"/>
                    <a:pt x="0" y="5"/>
                  </a:cubicBezTo>
                  <a:cubicBezTo>
                    <a:pt x="10" y="3"/>
                    <a:pt x="20" y="8"/>
                    <a:pt x="29" y="1"/>
                  </a:cubicBezTo>
                  <a:cubicBezTo>
                    <a:pt x="58" y="1"/>
                    <a:pt x="87" y="0"/>
                    <a:pt x="114" y="18"/>
                  </a:cubicBezTo>
                  <a:cubicBezTo>
                    <a:pt x="145" y="39"/>
                    <a:pt x="165" y="65"/>
                    <a:pt x="176" y="99"/>
                  </a:cubicBezTo>
                  <a:cubicBezTo>
                    <a:pt x="191" y="141"/>
                    <a:pt x="198" y="186"/>
                    <a:pt x="217" y="227"/>
                  </a:cubicBezTo>
                  <a:cubicBezTo>
                    <a:pt x="219" y="232"/>
                    <a:pt x="220" y="237"/>
                    <a:pt x="225" y="240"/>
                  </a:cubicBezTo>
                  <a:cubicBezTo>
                    <a:pt x="233" y="273"/>
                    <a:pt x="241" y="306"/>
                    <a:pt x="233" y="340"/>
                  </a:cubicBezTo>
                  <a:cubicBezTo>
                    <a:pt x="226" y="363"/>
                    <a:pt x="222" y="388"/>
                    <a:pt x="197" y="400"/>
                  </a:cubicBezTo>
                  <a:close/>
                </a:path>
              </a:pathLst>
            </a:custGeom>
            <a:solidFill>
              <a:srgbClr val="F5DC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5" name="Freeform 249"/>
            <p:cNvSpPr/>
            <p:nvPr/>
          </p:nvSpPr>
          <p:spPr bwMode="auto">
            <a:xfrm>
              <a:off x="3441712" y="2132011"/>
              <a:ext cx="123826" cy="169863"/>
            </a:xfrm>
            <a:custGeom>
              <a:avLst/>
              <a:gdLst>
                <a:gd name="T0" fmla="*/ 17 w 33"/>
                <a:gd name="T1" fmla="*/ 45 h 45"/>
                <a:gd name="T2" fmla="*/ 9 w 33"/>
                <a:gd name="T3" fmla="*/ 13 h 45"/>
                <a:gd name="T4" fmla="*/ 23 w 33"/>
                <a:gd name="T5" fmla="*/ 0 h 45"/>
                <a:gd name="T6" fmla="*/ 33 w 33"/>
                <a:gd name="T7" fmla="*/ 25 h 45"/>
                <a:gd name="T8" fmla="*/ 17 w 33"/>
                <a:gd name="T9" fmla="*/ 45 h 45"/>
              </a:gdLst>
              <a:ahLst/>
              <a:cxnLst>
                <a:cxn ang="0">
                  <a:pos x="T0" y="T1"/>
                </a:cxn>
                <a:cxn ang="0">
                  <a:pos x="T2" y="T3"/>
                </a:cxn>
                <a:cxn ang="0">
                  <a:pos x="T4" y="T5"/>
                </a:cxn>
                <a:cxn ang="0">
                  <a:pos x="T6" y="T7"/>
                </a:cxn>
                <a:cxn ang="0">
                  <a:pos x="T8" y="T9"/>
                </a:cxn>
              </a:cxnLst>
              <a:rect l="0" t="0" r="r" b="b"/>
              <a:pathLst>
                <a:path w="33" h="45">
                  <a:moveTo>
                    <a:pt x="17" y="45"/>
                  </a:moveTo>
                  <a:cubicBezTo>
                    <a:pt x="0" y="38"/>
                    <a:pt x="9" y="24"/>
                    <a:pt x="9" y="13"/>
                  </a:cubicBezTo>
                  <a:cubicBezTo>
                    <a:pt x="14" y="9"/>
                    <a:pt x="15" y="2"/>
                    <a:pt x="23" y="0"/>
                  </a:cubicBezTo>
                  <a:cubicBezTo>
                    <a:pt x="26" y="8"/>
                    <a:pt x="30" y="17"/>
                    <a:pt x="33" y="25"/>
                  </a:cubicBezTo>
                  <a:cubicBezTo>
                    <a:pt x="28" y="32"/>
                    <a:pt x="22" y="39"/>
                    <a:pt x="17" y="45"/>
                  </a:cubicBezTo>
                  <a:close/>
                </a:path>
              </a:pathLst>
            </a:custGeom>
            <a:solidFill>
              <a:srgbClr val="ECCF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6" name="Freeform 250"/>
            <p:cNvSpPr/>
            <p:nvPr/>
          </p:nvSpPr>
          <p:spPr bwMode="auto">
            <a:xfrm>
              <a:off x="4181489" y="2859083"/>
              <a:ext cx="646115" cy="263525"/>
            </a:xfrm>
            <a:custGeom>
              <a:avLst/>
              <a:gdLst>
                <a:gd name="T0" fmla="*/ 51 w 172"/>
                <a:gd name="T1" fmla="*/ 0 h 70"/>
                <a:gd name="T2" fmla="*/ 102 w 172"/>
                <a:gd name="T3" fmla="*/ 3 h 70"/>
                <a:gd name="T4" fmla="*/ 148 w 172"/>
                <a:gd name="T5" fmla="*/ 15 h 70"/>
                <a:gd name="T6" fmla="*/ 166 w 172"/>
                <a:gd name="T7" fmla="*/ 58 h 70"/>
                <a:gd name="T8" fmla="*/ 137 w 172"/>
                <a:gd name="T9" fmla="*/ 48 h 70"/>
                <a:gd name="T10" fmla="*/ 102 w 172"/>
                <a:gd name="T11" fmla="*/ 23 h 70"/>
                <a:gd name="T12" fmla="*/ 100 w 172"/>
                <a:gd name="T13" fmla="*/ 29 h 70"/>
                <a:gd name="T14" fmla="*/ 83 w 172"/>
                <a:gd name="T15" fmla="*/ 39 h 70"/>
                <a:gd name="T16" fmla="*/ 31 w 172"/>
                <a:gd name="T17" fmla="*/ 36 h 70"/>
                <a:gd name="T18" fmla="*/ 16 w 172"/>
                <a:gd name="T19" fmla="*/ 23 h 70"/>
                <a:gd name="T20" fmla="*/ 0 w 172"/>
                <a:gd name="T21" fmla="*/ 7 h 70"/>
                <a:gd name="T22" fmla="*/ 8 w 172"/>
                <a:gd name="T23" fmla="*/ 4 h 70"/>
                <a:gd name="T24" fmla="*/ 51 w 172"/>
                <a:gd name="T2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 h="70">
                  <a:moveTo>
                    <a:pt x="51" y="0"/>
                  </a:moveTo>
                  <a:cubicBezTo>
                    <a:pt x="68" y="7"/>
                    <a:pt x="85" y="3"/>
                    <a:pt x="102" y="3"/>
                  </a:cubicBezTo>
                  <a:cubicBezTo>
                    <a:pt x="118" y="3"/>
                    <a:pt x="134" y="6"/>
                    <a:pt x="148" y="15"/>
                  </a:cubicBezTo>
                  <a:cubicBezTo>
                    <a:pt x="158" y="28"/>
                    <a:pt x="172" y="38"/>
                    <a:pt x="166" y="58"/>
                  </a:cubicBezTo>
                  <a:cubicBezTo>
                    <a:pt x="151" y="70"/>
                    <a:pt x="145" y="56"/>
                    <a:pt x="137" y="48"/>
                  </a:cubicBezTo>
                  <a:cubicBezTo>
                    <a:pt x="131" y="31"/>
                    <a:pt x="116" y="28"/>
                    <a:pt x="102" y="23"/>
                  </a:cubicBezTo>
                  <a:cubicBezTo>
                    <a:pt x="99" y="23"/>
                    <a:pt x="102" y="27"/>
                    <a:pt x="100" y="29"/>
                  </a:cubicBezTo>
                  <a:cubicBezTo>
                    <a:pt x="95" y="34"/>
                    <a:pt x="90" y="37"/>
                    <a:pt x="83" y="39"/>
                  </a:cubicBezTo>
                  <a:cubicBezTo>
                    <a:pt x="65" y="42"/>
                    <a:pt x="48" y="36"/>
                    <a:pt x="31" y="36"/>
                  </a:cubicBezTo>
                  <a:cubicBezTo>
                    <a:pt x="22" y="36"/>
                    <a:pt x="18" y="31"/>
                    <a:pt x="16" y="23"/>
                  </a:cubicBezTo>
                  <a:cubicBezTo>
                    <a:pt x="14" y="14"/>
                    <a:pt x="1" y="16"/>
                    <a:pt x="0" y="7"/>
                  </a:cubicBezTo>
                  <a:cubicBezTo>
                    <a:pt x="2" y="6"/>
                    <a:pt x="5" y="5"/>
                    <a:pt x="8" y="4"/>
                  </a:cubicBezTo>
                  <a:cubicBezTo>
                    <a:pt x="22" y="2"/>
                    <a:pt x="37" y="1"/>
                    <a:pt x="51" y="0"/>
                  </a:cubicBezTo>
                  <a:close/>
                </a:path>
              </a:pathLst>
            </a:custGeom>
            <a:solidFill>
              <a:srgbClr val="E6A5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7" name="Freeform 251"/>
            <p:cNvSpPr/>
            <p:nvPr/>
          </p:nvSpPr>
          <p:spPr bwMode="auto">
            <a:xfrm>
              <a:off x="3892563" y="2884483"/>
              <a:ext cx="363539" cy="112713"/>
            </a:xfrm>
            <a:custGeom>
              <a:avLst/>
              <a:gdLst>
                <a:gd name="T0" fmla="*/ 77 w 97"/>
                <a:gd name="T1" fmla="*/ 0 h 30"/>
                <a:gd name="T2" fmla="*/ 97 w 97"/>
                <a:gd name="T3" fmla="*/ 13 h 30"/>
                <a:gd name="T4" fmla="*/ 66 w 97"/>
                <a:gd name="T5" fmla="*/ 26 h 30"/>
                <a:gd name="T6" fmla="*/ 63 w 97"/>
                <a:gd name="T7" fmla="*/ 22 h 30"/>
                <a:gd name="T8" fmla="*/ 61 w 97"/>
                <a:gd name="T9" fmla="*/ 15 h 30"/>
                <a:gd name="T10" fmla="*/ 17 w 97"/>
                <a:gd name="T11" fmla="*/ 19 h 30"/>
                <a:gd name="T12" fmla="*/ 12 w 97"/>
                <a:gd name="T13" fmla="*/ 22 h 30"/>
                <a:gd name="T14" fmla="*/ 4 w 97"/>
                <a:gd name="T15" fmla="*/ 21 h 30"/>
                <a:gd name="T16" fmla="*/ 1 w 97"/>
                <a:gd name="T17" fmla="*/ 4 h 30"/>
                <a:gd name="T18" fmla="*/ 1 w 97"/>
                <a:gd name="T19" fmla="*/ 0 h 30"/>
                <a:gd name="T20" fmla="*/ 77 w 97"/>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30">
                  <a:moveTo>
                    <a:pt x="77" y="0"/>
                  </a:moveTo>
                  <a:cubicBezTo>
                    <a:pt x="82" y="7"/>
                    <a:pt x="95" y="0"/>
                    <a:pt x="97" y="13"/>
                  </a:cubicBezTo>
                  <a:cubicBezTo>
                    <a:pt x="87" y="18"/>
                    <a:pt x="80" y="30"/>
                    <a:pt x="66" y="26"/>
                  </a:cubicBezTo>
                  <a:cubicBezTo>
                    <a:pt x="64" y="25"/>
                    <a:pt x="63" y="24"/>
                    <a:pt x="63" y="22"/>
                  </a:cubicBezTo>
                  <a:cubicBezTo>
                    <a:pt x="63" y="19"/>
                    <a:pt x="63" y="15"/>
                    <a:pt x="61" y="15"/>
                  </a:cubicBezTo>
                  <a:cubicBezTo>
                    <a:pt x="46" y="14"/>
                    <a:pt x="31" y="9"/>
                    <a:pt x="17" y="19"/>
                  </a:cubicBezTo>
                  <a:cubicBezTo>
                    <a:pt x="15" y="20"/>
                    <a:pt x="14" y="21"/>
                    <a:pt x="12" y="22"/>
                  </a:cubicBezTo>
                  <a:cubicBezTo>
                    <a:pt x="9" y="23"/>
                    <a:pt x="7" y="23"/>
                    <a:pt x="4" y="21"/>
                  </a:cubicBezTo>
                  <a:cubicBezTo>
                    <a:pt x="0" y="16"/>
                    <a:pt x="0" y="10"/>
                    <a:pt x="1" y="4"/>
                  </a:cubicBezTo>
                  <a:cubicBezTo>
                    <a:pt x="1" y="3"/>
                    <a:pt x="1" y="2"/>
                    <a:pt x="1" y="0"/>
                  </a:cubicBezTo>
                  <a:cubicBezTo>
                    <a:pt x="26" y="0"/>
                    <a:pt x="51" y="0"/>
                    <a:pt x="77" y="0"/>
                  </a:cubicBezTo>
                  <a:close/>
                </a:path>
              </a:pathLst>
            </a:custGeom>
            <a:solidFill>
              <a:srgbClr val="C99F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8" name="Freeform 252"/>
            <p:cNvSpPr/>
            <p:nvPr/>
          </p:nvSpPr>
          <p:spPr bwMode="auto">
            <a:xfrm>
              <a:off x="3667137" y="3840157"/>
              <a:ext cx="619127" cy="590549"/>
            </a:xfrm>
            <a:custGeom>
              <a:avLst/>
              <a:gdLst>
                <a:gd name="T0" fmla="*/ 165 w 165"/>
                <a:gd name="T1" fmla="*/ 138 h 157"/>
                <a:gd name="T2" fmla="*/ 137 w 165"/>
                <a:gd name="T3" fmla="*/ 130 h 157"/>
                <a:gd name="T4" fmla="*/ 94 w 165"/>
                <a:gd name="T5" fmla="*/ 148 h 157"/>
                <a:gd name="T6" fmla="*/ 90 w 165"/>
                <a:gd name="T7" fmla="*/ 157 h 157"/>
                <a:gd name="T8" fmla="*/ 13 w 165"/>
                <a:gd name="T9" fmla="*/ 137 h 157"/>
                <a:gd name="T10" fmla="*/ 14 w 165"/>
                <a:gd name="T11" fmla="*/ 120 h 157"/>
                <a:gd name="T12" fmla="*/ 40 w 165"/>
                <a:gd name="T13" fmla="*/ 106 h 157"/>
                <a:gd name="T14" fmla="*/ 46 w 165"/>
                <a:gd name="T15" fmla="*/ 74 h 157"/>
                <a:gd name="T16" fmla="*/ 71 w 165"/>
                <a:gd name="T17" fmla="*/ 9 h 157"/>
                <a:gd name="T18" fmla="*/ 81 w 165"/>
                <a:gd name="T19" fmla="*/ 3 h 157"/>
                <a:gd name="T20" fmla="*/ 107 w 165"/>
                <a:gd name="T21" fmla="*/ 3 h 157"/>
                <a:gd name="T22" fmla="*/ 132 w 165"/>
                <a:gd name="T23" fmla="*/ 30 h 157"/>
                <a:gd name="T24" fmla="*/ 131 w 165"/>
                <a:gd name="T25" fmla="*/ 82 h 157"/>
                <a:gd name="T26" fmla="*/ 138 w 165"/>
                <a:gd name="T27" fmla="*/ 110 h 157"/>
                <a:gd name="T28" fmla="*/ 165 w 165"/>
                <a:gd name="T29" fmla="*/ 138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5" h="157">
                  <a:moveTo>
                    <a:pt x="165" y="138"/>
                  </a:moveTo>
                  <a:cubicBezTo>
                    <a:pt x="155" y="139"/>
                    <a:pt x="146" y="134"/>
                    <a:pt x="137" y="130"/>
                  </a:cubicBezTo>
                  <a:cubicBezTo>
                    <a:pt x="113" y="119"/>
                    <a:pt x="103" y="123"/>
                    <a:pt x="94" y="148"/>
                  </a:cubicBezTo>
                  <a:cubicBezTo>
                    <a:pt x="93" y="151"/>
                    <a:pt x="91" y="153"/>
                    <a:pt x="90" y="157"/>
                  </a:cubicBezTo>
                  <a:cubicBezTo>
                    <a:pt x="68" y="122"/>
                    <a:pt x="59" y="120"/>
                    <a:pt x="13" y="137"/>
                  </a:cubicBezTo>
                  <a:cubicBezTo>
                    <a:pt x="3" y="131"/>
                    <a:pt x="0" y="126"/>
                    <a:pt x="14" y="120"/>
                  </a:cubicBezTo>
                  <a:cubicBezTo>
                    <a:pt x="23" y="117"/>
                    <a:pt x="33" y="113"/>
                    <a:pt x="40" y="106"/>
                  </a:cubicBezTo>
                  <a:cubicBezTo>
                    <a:pt x="48" y="97"/>
                    <a:pt x="49" y="86"/>
                    <a:pt x="46" y="74"/>
                  </a:cubicBezTo>
                  <a:cubicBezTo>
                    <a:pt x="38" y="40"/>
                    <a:pt x="43" y="29"/>
                    <a:pt x="71" y="9"/>
                  </a:cubicBezTo>
                  <a:cubicBezTo>
                    <a:pt x="74" y="7"/>
                    <a:pt x="78" y="5"/>
                    <a:pt x="81" y="3"/>
                  </a:cubicBezTo>
                  <a:cubicBezTo>
                    <a:pt x="90" y="1"/>
                    <a:pt x="98" y="0"/>
                    <a:pt x="107" y="3"/>
                  </a:cubicBezTo>
                  <a:cubicBezTo>
                    <a:pt x="118" y="9"/>
                    <a:pt x="126" y="18"/>
                    <a:pt x="132" y="30"/>
                  </a:cubicBezTo>
                  <a:cubicBezTo>
                    <a:pt x="142" y="47"/>
                    <a:pt x="146" y="64"/>
                    <a:pt x="131" y="82"/>
                  </a:cubicBezTo>
                  <a:cubicBezTo>
                    <a:pt x="123" y="93"/>
                    <a:pt x="126" y="102"/>
                    <a:pt x="138" y="110"/>
                  </a:cubicBezTo>
                  <a:cubicBezTo>
                    <a:pt x="149" y="117"/>
                    <a:pt x="163" y="123"/>
                    <a:pt x="165" y="138"/>
                  </a:cubicBezTo>
                  <a:close/>
                </a:path>
              </a:pathLst>
            </a:custGeom>
            <a:solidFill>
              <a:srgbClr val="F4DE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9" name="Freeform 253"/>
            <p:cNvSpPr/>
            <p:nvPr/>
          </p:nvSpPr>
          <p:spPr bwMode="auto">
            <a:xfrm>
              <a:off x="4321189" y="4276719"/>
              <a:ext cx="349251" cy="123825"/>
            </a:xfrm>
            <a:custGeom>
              <a:avLst/>
              <a:gdLst>
                <a:gd name="T0" fmla="*/ 91 w 93"/>
                <a:gd name="T1" fmla="*/ 2 h 33"/>
                <a:gd name="T2" fmla="*/ 90 w 93"/>
                <a:gd name="T3" fmla="*/ 19 h 33"/>
                <a:gd name="T4" fmla="*/ 90 w 93"/>
                <a:gd name="T5" fmla="*/ 24 h 33"/>
                <a:gd name="T6" fmla="*/ 80 w 93"/>
                <a:gd name="T7" fmla="*/ 29 h 33"/>
                <a:gd name="T8" fmla="*/ 40 w 93"/>
                <a:gd name="T9" fmla="*/ 32 h 33"/>
                <a:gd name="T10" fmla="*/ 3 w 93"/>
                <a:gd name="T11" fmla="*/ 26 h 33"/>
                <a:gd name="T12" fmla="*/ 2 w 93"/>
                <a:gd name="T13" fmla="*/ 17 h 33"/>
                <a:gd name="T14" fmla="*/ 39 w 93"/>
                <a:gd name="T15" fmla="*/ 6 h 33"/>
                <a:gd name="T16" fmla="*/ 88 w 93"/>
                <a:gd name="T17" fmla="*/ 0 h 33"/>
                <a:gd name="T18" fmla="*/ 91 w 93"/>
                <a:gd name="T19"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33">
                  <a:moveTo>
                    <a:pt x="91" y="2"/>
                  </a:moveTo>
                  <a:cubicBezTo>
                    <a:pt x="93" y="8"/>
                    <a:pt x="69" y="12"/>
                    <a:pt x="90" y="19"/>
                  </a:cubicBezTo>
                  <a:cubicBezTo>
                    <a:pt x="93" y="20"/>
                    <a:pt x="92" y="22"/>
                    <a:pt x="90" y="24"/>
                  </a:cubicBezTo>
                  <a:cubicBezTo>
                    <a:pt x="87" y="27"/>
                    <a:pt x="83" y="31"/>
                    <a:pt x="80" y="29"/>
                  </a:cubicBezTo>
                  <a:cubicBezTo>
                    <a:pt x="66" y="18"/>
                    <a:pt x="53" y="30"/>
                    <a:pt x="40" y="32"/>
                  </a:cubicBezTo>
                  <a:cubicBezTo>
                    <a:pt x="26" y="33"/>
                    <a:pt x="15" y="32"/>
                    <a:pt x="3" y="26"/>
                  </a:cubicBezTo>
                  <a:cubicBezTo>
                    <a:pt x="0" y="23"/>
                    <a:pt x="1" y="20"/>
                    <a:pt x="2" y="17"/>
                  </a:cubicBezTo>
                  <a:cubicBezTo>
                    <a:pt x="13" y="6"/>
                    <a:pt x="27" y="11"/>
                    <a:pt x="39" y="6"/>
                  </a:cubicBezTo>
                  <a:cubicBezTo>
                    <a:pt x="55" y="6"/>
                    <a:pt x="72" y="2"/>
                    <a:pt x="88" y="0"/>
                  </a:cubicBezTo>
                  <a:cubicBezTo>
                    <a:pt x="89" y="1"/>
                    <a:pt x="90" y="1"/>
                    <a:pt x="91" y="2"/>
                  </a:cubicBezTo>
                  <a:close/>
                </a:path>
              </a:pathLst>
            </a:custGeom>
            <a:solidFill>
              <a:srgbClr val="E5A3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0" name="Freeform 254"/>
            <p:cNvSpPr/>
            <p:nvPr/>
          </p:nvSpPr>
          <p:spPr bwMode="auto">
            <a:xfrm>
              <a:off x="3617924" y="3848093"/>
              <a:ext cx="354014" cy="527050"/>
            </a:xfrm>
            <a:custGeom>
              <a:avLst/>
              <a:gdLst>
                <a:gd name="T0" fmla="*/ 94 w 94"/>
                <a:gd name="T1" fmla="*/ 5 h 140"/>
                <a:gd name="T2" fmla="*/ 72 w 94"/>
                <a:gd name="T3" fmla="*/ 24 h 140"/>
                <a:gd name="T4" fmla="*/ 63 w 94"/>
                <a:gd name="T5" fmla="*/ 68 h 140"/>
                <a:gd name="T6" fmla="*/ 29 w 94"/>
                <a:gd name="T7" fmla="*/ 123 h 140"/>
                <a:gd name="T8" fmla="*/ 26 w 94"/>
                <a:gd name="T9" fmla="*/ 135 h 140"/>
                <a:gd name="T10" fmla="*/ 10 w 94"/>
                <a:gd name="T11" fmla="*/ 140 h 140"/>
                <a:gd name="T12" fmla="*/ 8 w 94"/>
                <a:gd name="T13" fmla="*/ 122 h 140"/>
                <a:gd name="T14" fmla="*/ 40 w 94"/>
                <a:gd name="T15" fmla="*/ 102 h 140"/>
                <a:gd name="T16" fmla="*/ 51 w 94"/>
                <a:gd name="T17" fmla="*/ 74 h 140"/>
                <a:gd name="T18" fmla="*/ 77 w 94"/>
                <a:gd name="T19" fmla="*/ 2 h 140"/>
                <a:gd name="T20" fmla="*/ 92 w 94"/>
                <a:gd name="T21" fmla="*/ 2 h 140"/>
                <a:gd name="T22" fmla="*/ 94 w 94"/>
                <a:gd name="T23" fmla="*/ 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40">
                  <a:moveTo>
                    <a:pt x="94" y="5"/>
                  </a:moveTo>
                  <a:cubicBezTo>
                    <a:pt x="87" y="11"/>
                    <a:pt x="79" y="17"/>
                    <a:pt x="72" y="24"/>
                  </a:cubicBezTo>
                  <a:cubicBezTo>
                    <a:pt x="59" y="36"/>
                    <a:pt x="55" y="50"/>
                    <a:pt x="63" y="68"/>
                  </a:cubicBezTo>
                  <a:cubicBezTo>
                    <a:pt x="74" y="92"/>
                    <a:pt x="63" y="111"/>
                    <a:pt x="29" y="123"/>
                  </a:cubicBezTo>
                  <a:cubicBezTo>
                    <a:pt x="16" y="128"/>
                    <a:pt x="28" y="132"/>
                    <a:pt x="26" y="135"/>
                  </a:cubicBezTo>
                  <a:cubicBezTo>
                    <a:pt x="20" y="136"/>
                    <a:pt x="15" y="137"/>
                    <a:pt x="10" y="140"/>
                  </a:cubicBezTo>
                  <a:cubicBezTo>
                    <a:pt x="0" y="135"/>
                    <a:pt x="3" y="129"/>
                    <a:pt x="8" y="122"/>
                  </a:cubicBezTo>
                  <a:cubicBezTo>
                    <a:pt x="17" y="113"/>
                    <a:pt x="29" y="109"/>
                    <a:pt x="40" y="102"/>
                  </a:cubicBezTo>
                  <a:cubicBezTo>
                    <a:pt x="50" y="95"/>
                    <a:pt x="56" y="85"/>
                    <a:pt x="51" y="74"/>
                  </a:cubicBezTo>
                  <a:cubicBezTo>
                    <a:pt x="38" y="41"/>
                    <a:pt x="53" y="21"/>
                    <a:pt x="77" y="2"/>
                  </a:cubicBezTo>
                  <a:cubicBezTo>
                    <a:pt x="82" y="0"/>
                    <a:pt x="87" y="0"/>
                    <a:pt x="92" y="2"/>
                  </a:cubicBezTo>
                  <a:cubicBezTo>
                    <a:pt x="93" y="3"/>
                    <a:pt x="93" y="4"/>
                    <a:pt x="94" y="5"/>
                  </a:cubicBezTo>
                  <a:close/>
                </a:path>
              </a:pathLst>
            </a:custGeom>
            <a:solidFill>
              <a:srgbClr val="CFB3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1" name="Freeform 255"/>
            <p:cNvSpPr/>
            <p:nvPr/>
          </p:nvSpPr>
          <p:spPr bwMode="auto">
            <a:xfrm>
              <a:off x="4654565" y="4070344"/>
              <a:ext cx="296864" cy="263525"/>
            </a:xfrm>
            <a:custGeom>
              <a:avLst/>
              <a:gdLst>
                <a:gd name="T0" fmla="*/ 42 w 79"/>
                <a:gd name="T1" fmla="*/ 66 h 70"/>
                <a:gd name="T2" fmla="*/ 9 w 79"/>
                <a:gd name="T3" fmla="*/ 67 h 70"/>
                <a:gd name="T4" fmla="*/ 2 w 79"/>
                <a:gd name="T5" fmla="*/ 57 h 70"/>
                <a:gd name="T6" fmla="*/ 1 w 79"/>
                <a:gd name="T7" fmla="*/ 57 h 70"/>
                <a:gd name="T8" fmla="*/ 4 w 79"/>
                <a:gd name="T9" fmla="*/ 48 h 70"/>
                <a:gd name="T10" fmla="*/ 53 w 79"/>
                <a:gd name="T11" fmla="*/ 0 h 70"/>
                <a:gd name="T12" fmla="*/ 57 w 79"/>
                <a:gd name="T13" fmla="*/ 21 h 70"/>
                <a:gd name="T14" fmla="*/ 37 w 79"/>
                <a:gd name="T15" fmla="*/ 45 h 70"/>
                <a:gd name="T16" fmla="*/ 58 w 79"/>
                <a:gd name="T17" fmla="*/ 20 h 70"/>
                <a:gd name="T18" fmla="*/ 74 w 79"/>
                <a:gd name="T19" fmla="*/ 13 h 70"/>
                <a:gd name="T20" fmla="*/ 61 w 79"/>
                <a:gd name="T21" fmla="*/ 42 h 70"/>
                <a:gd name="T22" fmla="*/ 56 w 79"/>
                <a:gd name="T23" fmla="*/ 58 h 70"/>
                <a:gd name="T24" fmla="*/ 42 w 79"/>
                <a:gd name="T25" fmla="*/ 6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70">
                  <a:moveTo>
                    <a:pt x="42" y="66"/>
                  </a:moveTo>
                  <a:cubicBezTo>
                    <a:pt x="31" y="70"/>
                    <a:pt x="20" y="59"/>
                    <a:pt x="9" y="67"/>
                  </a:cubicBezTo>
                  <a:cubicBezTo>
                    <a:pt x="7" y="69"/>
                    <a:pt x="11" y="55"/>
                    <a:pt x="2" y="57"/>
                  </a:cubicBezTo>
                  <a:cubicBezTo>
                    <a:pt x="2" y="57"/>
                    <a:pt x="1" y="57"/>
                    <a:pt x="1" y="57"/>
                  </a:cubicBezTo>
                  <a:cubicBezTo>
                    <a:pt x="0" y="53"/>
                    <a:pt x="1" y="50"/>
                    <a:pt x="4" y="48"/>
                  </a:cubicBezTo>
                  <a:cubicBezTo>
                    <a:pt x="24" y="36"/>
                    <a:pt x="39" y="18"/>
                    <a:pt x="53" y="0"/>
                  </a:cubicBezTo>
                  <a:cubicBezTo>
                    <a:pt x="67" y="5"/>
                    <a:pt x="61" y="14"/>
                    <a:pt x="57" y="21"/>
                  </a:cubicBezTo>
                  <a:cubicBezTo>
                    <a:pt x="51" y="29"/>
                    <a:pt x="44" y="37"/>
                    <a:pt x="37" y="45"/>
                  </a:cubicBezTo>
                  <a:cubicBezTo>
                    <a:pt x="46" y="38"/>
                    <a:pt x="51" y="28"/>
                    <a:pt x="58" y="20"/>
                  </a:cubicBezTo>
                  <a:cubicBezTo>
                    <a:pt x="63" y="14"/>
                    <a:pt x="66" y="8"/>
                    <a:pt x="74" y="13"/>
                  </a:cubicBezTo>
                  <a:cubicBezTo>
                    <a:pt x="79" y="26"/>
                    <a:pt x="65" y="32"/>
                    <a:pt x="61" y="42"/>
                  </a:cubicBezTo>
                  <a:cubicBezTo>
                    <a:pt x="58" y="47"/>
                    <a:pt x="58" y="53"/>
                    <a:pt x="56" y="58"/>
                  </a:cubicBezTo>
                  <a:cubicBezTo>
                    <a:pt x="54" y="65"/>
                    <a:pt x="50" y="69"/>
                    <a:pt x="42" y="66"/>
                  </a:cubicBezTo>
                  <a:close/>
                </a:path>
              </a:pathLst>
            </a:custGeom>
            <a:solidFill>
              <a:srgbClr val="E9BF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2" name="Freeform 256"/>
            <p:cNvSpPr/>
            <p:nvPr/>
          </p:nvSpPr>
          <p:spPr bwMode="auto">
            <a:xfrm>
              <a:off x="3321061" y="4287831"/>
              <a:ext cx="334964" cy="120650"/>
            </a:xfrm>
            <a:custGeom>
              <a:avLst/>
              <a:gdLst>
                <a:gd name="T0" fmla="*/ 89 w 89"/>
                <a:gd name="T1" fmla="*/ 7 h 32"/>
                <a:gd name="T2" fmla="*/ 89 w 89"/>
                <a:gd name="T3" fmla="*/ 23 h 32"/>
                <a:gd name="T4" fmla="*/ 78 w 89"/>
                <a:gd name="T5" fmla="*/ 26 h 32"/>
                <a:gd name="T6" fmla="*/ 66 w 89"/>
                <a:gd name="T7" fmla="*/ 28 h 32"/>
                <a:gd name="T8" fmla="*/ 60 w 89"/>
                <a:gd name="T9" fmla="*/ 31 h 32"/>
                <a:gd name="T10" fmla="*/ 29 w 89"/>
                <a:gd name="T11" fmla="*/ 31 h 32"/>
                <a:gd name="T12" fmla="*/ 14 w 89"/>
                <a:gd name="T13" fmla="*/ 27 h 32"/>
                <a:gd name="T14" fmla="*/ 0 w 89"/>
                <a:gd name="T15" fmla="*/ 20 h 32"/>
                <a:gd name="T16" fmla="*/ 19 w 89"/>
                <a:gd name="T17" fmla="*/ 4 h 32"/>
                <a:gd name="T18" fmla="*/ 69 w 89"/>
                <a:gd name="T19" fmla="*/ 1 h 32"/>
                <a:gd name="T20" fmla="*/ 89 w 89"/>
                <a:gd name="T21" fmla="*/ 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32">
                  <a:moveTo>
                    <a:pt x="89" y="7"/>
                  </a:moveTo>
                  <a:cubicBezTo>
                    <a:pt x="85" y="12"/>
                    <a:pt x="85" y="18"/>
                    <a:pt x="89" y="23"/>
                  </a:cubicBezTo>
                  <a:cubicBezTo>
                    <a:pt x="86" y="27"/>
                    <a:pt x="82" y="28"/>
                    <a:pt x="78" y="26"/>
                  </a:cubicBezTo>
                  <a:cubicBezTo>
                    <a:pt x="74" y="23"/>
                    <a:pt x="68" y="14"/>
                    <a:pt x="66" y="28"/>
                  </a:cubicBezTo>
                  <a:cubicBezTo>
                    <a:pt x="66" y="29"/>
                    <a:pt x="61" y="31"/>
                    <a:pt x="60" y="31"/>
                  </a:cubicBezTo>
                  <a:cubicBezTo>
                    <a:pt x="49" y="22"/>
                    <a:pt x="39" y="32"/>
                    <a:pt x="29" y="31"/>
                  </a:cubicBezTo>
                  <a:cubicBezTo>
                    <a:pt x="25" y="24"/>
                    <a:pt x="19" y="28"/>
                    <a:pt x="14" y="27"/>
                  </a:cubicBezTo>
                  <a:cubicBezTo>
                    <a:pt x="9" y="26"/>
                    <a:pt x="2" y="28"/>
                    <a:pt x="0" y="20"/>
                  </a:cubicBezTo>
                  <a:cubicBezTo>
                    <a:pt x="4" y="12"/>
                    <a:pt x="9" y="5"/>
                    <a:pt x="19" y="4"/>
                  </a:cubicBezTo>
                  <a:cubicBezTo>
                    <a:pt x="35" y="0"/>
                    <a:pt x="52" y="6"/>
                    <a:pt x="69" y="1"/>
                  </a:cubicBezTo>
                  <a:cubicBezTo>
                    <a:pt x="76" y="2"/>
                    <a:pt x="83" y="1"/>
                    <a:pt x="89" y="7"/>
                  </a:cubicBezTo>
                  <a:close/>
                </a:path>
              </a:pathLst>
            </a:custGeom>
            <a:solidFill>
              <a:srgbClr val="D69B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3" name="Freeform 257"/>
            <p:cNvSpPr/>
            <p:nvPr/>
          </p:nvSpPr>
          <p:spPr bwMode="auto">
            <a:xfrm>
              <a:off x="4102113" y="3933818"/>
              <a:ext cx="230188" cy="455612"/>
            </a:xfrm>
            <a:custGeom>
              <a:avLst/>
              <a:gdLst>
                <a:gd name="T0" fmla="*/ 61 w 61"/>
                <a:gd name="T1" fmla="*/ 108 h 121"/>
                <a:gd name="T2" fmla="*/ 61 w 61"/>
                <a:gd name="T3" fmla="*/ 117 h 121"/>
                <a:gd name="T4" fmla="*/ 49 w 61"/>
                <a:gd name="T5" fmla="*/ 113 h 121"/>
                <a:gd name="T6" fmla="*/ 19 w 61"/>
                <a:gd name="T7" fmla="*/ 89 h 121"/>
                <a:gd name="T8" fmla="*/ 9 w 61"/>
                <a:gd name="T9" fmla="*/ 58 h 121"/>
                <a:gd name="T10" fmla="*/ 13 w 61"/>
                <a:gd name="T11" fmla="*/ 5 h 121"/>
                <a:gd name="T12" fmla="*/ 17 w 61"/>
                <a:gd name="T13" fmla="*/ 0 h 121"/>
                <a:gd name="T14" fmla="*/ 26 w 61"/>
                <a:gd name="T15" fmla="*/ 55 h 121"/>
                <a:gd name="T16" fmla="*/ 31 w 61"/>
                <a:gd name="T17" fmla="*/ 81 h 121"/>
                <a:gd name="T18" fmla="*/ 61 w 61"/>
                <a:gd name="T19" fmla="*/ 10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20">
                  <a:moveTo>
                    <a:pt x="61" y="108"/>
                  </a:moveTo>
                  <a:cubicBezTo>
                    <a:pt x="61" y="111"/>
                    <a:pt x="61" y="114"/>
                    <a:pt x="61" y="117"/>
                  </a:cubicBezTo>
                  <a:cubicBezTo>
                    <a:pt x="55" y="121"/>
                    <a:pt x="53" y="116"/>
                    <a:pt x="49" y="113"/>
                  </a:cubicBezTo>
                  <a:cubicBezTo>
                    <a:pt x="41" y="103"/>
                    <a:pt x="31" y="95"/>
                    <a:pt x="19" y="89"/>
                  </a:cubicBezTo>
                  <a:cubicBezTo>
                    <a:pt x="4" y="82"/>
                    <a:pt x="0" y="69"/>
                    <a:pt x="9" y="58"/>
                  </a:cubicBezTo>
                  <a:cubicBezTo>
                    <a:pt x="24" y="40"/>
                    <a:pt x="21" y="23"/>
                    <a:pt x="13" y="5"/>
                  </a:cubicBezTo>
                  <a:cubicBezTo>
                    <a:pt x="11" y="1"/>
                    <a:pt x="14" y="0"/>
                    <a:pt x="17" y="0"/>
                  </a:cubicBezTo>
                  <a:cubicBezTo>
                    <a:pt x="35" y="19"/>
                    <a:pt x="38" y="34"/>
                    <a:pt x="26" y="55"/>
                  </a:cubicBezTo>
                  <a:cubicBezTo>
                    <a:pt x="19" y="67"/>
                    <a:pt x="19" y="73"/>
                    <a:pt x="31" y="81"/>
                  </a:cubicBezTo>
                  <a:cubicBezTo>
                    <a:pt x="42" y="88"/>
                    <a:pt x="56" y="94"/>
                    <a:pt x="61" y="108"/>
                  </a:cubicBezTo>
                  <a:close/>
                </a:path>
              </a:pathLst>
            </a:custGeom>
            <a:solidFill>
              <a:srgbClr val="BB9B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4" name="Freeform 258"/>
            <p:cNvSpPr/>
            <p:nvPr/>
          </p:nvSpPr>
          <p:spPr bwMode="auto">
            <a:xfrm>
              <a:off x="3073410" y="4152894"/>
              <a:ext cx="379414" cy="263525"/>
            </a:xfrm>
            <a:custGeom>
              <a:avLst/>
              <a:gdLst>
                <a:gd name="T0" fmla="*/ 67 w 101"/>
                <a:gd name="T1" fmla="*/ 55 h 70"/>
                <a:gd name="T2" fmla="*/ 93 w 101"/>
                <a:gd name="T3" fmla="*/ 57 h 70"/>
                <a:gd name="T4" fmla="*/ 101 w 101"/>
                <a:gd name="T5" fmla="*/ 60 h 70"/>
                <a:gd name="T6" fmla="*/ 95 w 101"/>
                <a:gd name="T7" fmla="*/ 67 h 70"/>
                <a:gd name="T8" fmla="*/ 40 w 101"/>
                <a:gd name="T9" fmla="*/ 54 h 70"/>
                <a:gd name="T10" fmla="*/ 25 w 101"/>
                <a:gd name="T11" fmla="*/ 60 h 70"/>
                <a:gd name="T12" fmla="*/ 19 w 101"/>
                <a:gd name="T13" fmla="*/ 58 h 70"/>
                <a:gd name="T14" fmla="*/ 11 w 101"/>
                <a:gd name="T15" fmla="*/ 47 h 70"/>
                <a:gd name="T16" fmla="*/ 0 w 101"/>
                <a:gd name="T17" fmla="*/ 16 h 70"/>
                <a:gd name="T18" fmla="*/ 25 w 101"/>
                <a:gd name="T19" fmla="*/ 23 h 70"/>
                <a:gd name="T20" fmla="*/ 56 w 101"/>
                <a:gd name="T21" fmla="*/ 46 h 70"/>
                <a:gd name="T22" fmla="*/ 67 w 101"/>
                <a:gd name="T23"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70">
                  <a:moveTo>
                    <a:pt x="67" y="55"/>
                  </a:moveTo>
                  <a:cubicBezTo>
                    <a:pt x="75" y="62"/>
                    <a:pt x="84" y="59"/>
                    <a:pt x="93" y="57"/>
                  </a:cubicBezTo>
                  <a:cubicBezTo>
                    <a:pt x="97" y="57"/>
                    <a:pt x="101" y="55"/>
                    <a:pt x="101" y="60"/>
                  </a:cubicBezTo>
                  <a:cubicBezTo>
                    <a:pt x="101" y="62"/>
                    <a:pt x="97" y="64"/>
                    <a:pt x="95" y="67"/>
                  </a:cubicBezTo>
                  <a:cubicBezTo>
                    <a:pt x="75" y="70"/>
                    <a:pt x="58" y="62"/>
                    <a:pt x="40" y="54"/>
                  </a:cubicBezTo>
                  <a:cubicBezTo>
                    <a:pt x="33" y="50"/>
                    <a:pt x="23" y="41"/>
                    <a:pt x="25" y="60"/>
                  </a:cubicBezTo>
                  <a:cubicBezTo>
                    <a:pt x="23" y="60"/>
                    <a:pt x="21" y="59"/>
                    <a:pt x="19" y="58"/>
                  </a:cubicBezTo>
                  <a:cubicBezTo>
                    <a:pt x="14" y="56"/>
                    <a:pt x="13" y="52"/>
                    <a:pt x="11" y="47"/>
                  </a:cubicBezTo>
                  <a:cubicBezTo>
                    <a:pt x="10" y="36"/>
                    <a:pt x="1" y="27"/>
                    <a:pt x="0" y="16"/>
                  </a:cubicBezTo>
                  <a:cubicBezTo>
                    <a:pt x="13" y="0"/>
                    <a:pt x="21" y="15"/>
                    <a:pt x="25" y="23"/>
                  </a:cubicBezTo>
                  <a:cubicBezTo>
                    <a:pt x="31" y="37"/>
                    <a:pt x="42" y="43"/>
                    <a:pt x="56" y="46"/>
                  </a:cubicBezTo>
                  <a:cubicBezTo>
                    <a:pt x="61" y="48"/>
                    <a:pt x="65" y="50"/>
                    <a:pt x="67" y="55"/>
                  </a:cubicBezTo>
                  <a:close/>
                </a:path>
              </a:pathLst>
            </a:custGeom>
            <a:solidFill>
              <a:srgbClr val="EABB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5" name="Freeform 259"/>
            <p:cNvSpPr/>
            <p:nvPr/>
          </p:nvSpPr>
          <p:spPr bwMode="auto">
            <a:xfrm>
              <a:off x="4819665" y="4276719"/>
              <a:ext cx="233364" cy="158750"/>
            </a:xfrm>
            <a:custGeom>
              <a:avLst/>
              <a:gdLst>
                <a:gd name="T0" fmla="*/ 62 w 62"/>
                <a:gd name="T1" fmla="*/ 10 h 42"/>
                <a:gd name="T2" fmla="*/ 17 w 62"/>
                <a:gd name="T3" fmla="*/ 42 h 42"/>
                <a:gd name="T4" fmla="*/ 6 w 62"/>
                <a:gd name="T5" fmla="*/ 22 h 42"/>
                <a:gd name="T6" fmla="*/ 11 w 62"/>
                <a:gd name="T7" fmla="*/ 9 h 42"/>
                <a:gd name="T8" fmla="*/ 34 w 62"/>
                <a:gd name="T9" fmla="*/ 4 h 42"/>
                <a:gd name="T10" fmla="*/ 50 w 62"/>
                <a:gd name="T11" fmla="*/ 3 h 42"/>
                <a:gd name="T12" fmla="*/ 62 w 62"/>
                <a:gd name="T13" fmla="*/ 10 h 42"/>
              </a:gdLst>
              <a:ahLst/>
              <a:cxnLst>
                <a:cxn ang="0">
                  <a:pos x="T0" y="T1"/>
                </a:cxn>
                <a:cxn ang="0">
                  <a:pos x="T2" y="T3"/>
                </a:cxn>
                <a:cxn ang="0">
                  <a:pos x="T4" y="T5"/>
                </a:cxn>
                <a:cxn ang="0">
                  <a:pos x="T6" y="T7"/>
                </a:cxn>
                <a:cxn ang="0">
                  <a:pos x="T8" y="T9"/>
                </a:cxn>
                <a:cxn ang="0">
                  <a:pos x="T10" y="T11"/>
                </a:cxn>
                <a:cxn ang="0">
                  <a:pos x="T12" y="T13"/>
                </a:cxn>
              </a:cxnLst>
              <a:rect l="0" t="0" r="r" b="b"/>
              <a:pathLst>
                <a:path w="62" h="42">
                  <a:moveTo>
                    <a:pt x="62" y="10"/>
                  </a:moveTo>
                  <a:cubicBezTo>
                    <a:pt x="50" y="26"/>
                    <a:pt x="32" y="30"/>
                    <a:pt x="17" y="42"/>
                  </a:cubicBezTo>
                  <a:cubicBezTo>
                    <a:pt x="15" y="34"/>
                    <a:pt x="16" y="25"/>
                    <a:pt x="6" y="22"/>
                  </a:cubicBezTo>
                  <a:cubicBezTo>
                    <a:pt x="0" y="15"/>
                    <a:pt x="7" y="12"/>
                    <a:pt x="11" y="9"/>
                  </a:cubicBezTo>
                  <a:cubicBezTo>
                    <a:pt x="19" y="8"/>
                    <a:pt x="26" y="2"/>
                    <a:pt x="34" y="4"/>
                  </a:cubicBezTo>
                  <a:cubicBezTo>
                    <a:pt x="40" y="8"/>
                    <a:pt x="45" y="5"/>
                    <a:pt x="50" y="3"/>
                  </a:cubicBezTo>
                  <a:cubicBezTo>
                    <a:pt x="58" y="0"/>
                    <a:pt x="61" y="3"/>
                    <a:pt x="62" y="10"/>
                  </a:cubicBezTo>
                  <a:close/>
                </a:path>
              </a:pathLst>
            </a:custGeom>
            <a:solidFill>
              <a:srgbClr val="DDAF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6" name="Freeform 260"/>
            <p:cNvSpPr/>
            <p:nvPr/>
          </p:nvSpPr>
          <p:spPr bwMode="auto">
            <a:xfrm>
              <a:off x="4802202" y="4122731"/>
              <a:ext cx="195264" cy="244475"/>
            </a:xfrm>
            <a:custGeom>
              <a:avLst/>
              <a:gdLst>
                <a:gd name="T0" fmla="*/ 18 w 52"/>
                <a:gd name="T1" fmla="*/ 51 h 65"/>
                <a:gd name="T2" fmla="*/ 11 w 52"/>
                <a:gd name="T3" fmla="*/ 63 h 65"/>
                <a:gd name="T4" fmla="*/ 3 w 52"/>
                <a:gd name="T5" fmla="*/ 52 h 65"/>
                <a:gd name="T6" fmla="*/ 18 w 52"/>
                <a:gd name="T7" fmla="*/ 27 h 65"/>
                <a:gd name="T8" fmla="*/ 36 w 52"/>
                <a:gd name="T9" fmla="*/ 12 h 65"/>
                <a:gd name="T10" fmla="*/ 52 w 52"/>
                <a:gd name="T11" fmla="*/ 11 h 65"/>
                <a:gd name="T12" fmla="*/ 18 w 52"/>
                <a:gd name="T13" fmla="*/ 51 h 65"/>
              </a:gdLst>
              <a:ahLst/>
              <a:cxnLst>
                <a:cxn ang="0">
                  <a:pos x="T0" y="T1"/>
                </a:cxn>
                <a:cxn ang="0">
                  <a:pos x="T2" y="T3"/>
                </a:cxn>
                <a:cxn ang="0">
                  <a:pos x="T4" y="T5"/>
                </a:cxn>
                <a:cxn ang="0">
                  <a:pos x="T6" y="T7"/>
                </a:cxn>
                <a:cxn ang="0">
                  <a:pos x="T8" y="T9"/>
                </a:cxn>
                <a:cxn ang="0">
                  <a:pos x="T10" y="T11"/>
                </a:cxn>
                <a:cxn ang="0">
                  <a:pos x="T12" y="T13"/>
                </a:cxn>
              </a:cxnLst>
              <a:rect l="0" t="0" r="r" b="b"/>
              <a:pathLst>
                <a:path w="52" h="65">
                  <a:moveTo>
                    <a:pt x="18" y="51"/>
                  </a:moveTo>
                  <a:cubicBezTo>
                    <a:pt x="14" y="53"/>
                    <a:pt x="11" y="57"/>
                    <a:pt x="11" y="63"/>
                  </a:cubicBezTo>
                  <a:cubicBezTo>
                    <a:pt x="0" y="65"/>
                    <a:pt x="4" y="57"/>
                    <a:pt x="3" y="52"/>
                  </a:cubicBezTo>
                  <a:cubicBezTo>
                    <a:pt x="20" y="51"/>
                    <a:pt x="9" y="32"/>
                    <a:pt x="18" y="27"/>
                  </a:cubicBezTo>
                  <a:cubicBezTo>
                    <a:pt x="27" y="26"/>
                    <a:pt x="31" y="18"/>
                    <a:pt x="36" y="12"/>
                  </a:cubicBezTo>
                  <a:cubicBezTo>
                    <a:pt x="40" y="7"/>
                    <a:pt x="45" y="0"/>
                    <a:pt x="52" y="11"/>
                  </a:cubicBezTo>
                  <a:cubicBezTo>
                    <a:pt x="47" y="30"/>
                    <a:pt x="35" y="42"/>
                    <a:pt x="18" y="51"/>
                  </a:cubicBezTo>
                  <a:close/>
                </a:path>
              </a:pathLst>
            </a:custGeom>
            <a:solidFill>
              <a:srgbClr val="BC8A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7" name="Freeform 261"/>
            <p:cNvSpPr/>
            <p:nvPr/>
          </p:nvSpPr>
          <p:spPr bwMode="auto">
            <a:xfrm>
              <a:off x="3017847" y="4276719"/>
              <a:ext cx="127000" cy="153987"/>
            </a:xfrm>
            <a:custGeom>
              <a:avLst/>
              <a:gdLst>
                <a:gd name="T0" fmla="*/ 30 w 34"/>
                <a:gd name="T1" fmla="*/ 14 h 41"/>
                <a:gd name="T2" fmla="*/ 34 w 34"/>
                <a:gd name="T3" fmla="*/ 25 h 41"/>
                <a:gd name="T4" fmla="*/ 22 w 34"/>
                <a:gd name="T5" fmla="*/ 34 h 41"/>
                <a:gd name="T6" fmla="*/ 9 w 34"/>
                <a:gd name="T7" fmla="*/ 33 h 41"/>
                <a:gd name="T8" fmla="*/ 1 w 34"/>
                <a:gd name="T9" fmla="*/ 18 h 41"/>
                <a:gd name="T10" fmla="*/ 6 w 34"/>
                <a:gd name="T11" fmla="*/ 16 h 41"/>
                <a:gd name="T12" fmla="*/ 12 w 34"/>
                <a:gd name="T13" fmla="*/ 9 h 41"/>
                <a:gd name="T14" fmla="*/ 30 w 34"/>
                <a:gd name="T15" fmla="*/ 14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1">
                  <a:moveTo>
                    <a:pt x="30" y="14"/>
                  </a:moveTo>
                  <a:cubicBezTo>
                    <a:pt x="31" y="18"/>
                    <a:pt x="33" y="22"/>
                    <a:pt x="34" y="25"/>
                  </a:cubicBezTo>
                  <a:cubicBezTo>
                    <a:pt x="34" y="34"/>
                    <a:pt x="33" y="41"/>
                    <a:pt x="22" y="34"/>
                  </a:cubicBezTo>
                  <a:cubicBezTo>
                    <a:pt x="17" y="38"/>
                    <a:pt x="13" y="36"/>
                    <a:pt x="9" y="33"/>
                  </a:cubicBezTo>
                  <a:cubicBezTo>
                    <a:pt x="4" y="29"/>
                    <a:pt x="0" y="25"/>
                    <a:pt x="1" y="18"/>
                  </a:cubicBezTo>
                  <a:cubicBezTo>
                    <a:pt x="3" y="17"/>
                    <a:pt x="5" y="15"/>
                    <a:pt x="6" y="16"/>
                  </a:cubicBezTo>
                  <a:cubicBezTo>
                    <a:pt x="16" y="21"/>
                    <a:pt x="12" y="13"/>
                    <a:pt x="12" y="9"/>
                  </a:cubicBezTo>
                  <a:cubicBezTo>
                    <a:pt x="21" y="0"/>
                    <a:pt x="25" y="8"/>
                    <a:pt x="30" y="14"/>
                  </a:cubicBezTo>
                  <a:close/>
                </a:path>
              </a:pathLst>
            </a:custGeom>
            <a:solidFill>
              <a:srgbClr val="AE84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8" name="Freeform 262"/>
            <p:cNvSpPr/>
            <p:nvPr/>
          </p:nvSpPr>
          <p:spPr bwMode="auto">
            <a:xfrm>
              <a:off x="2935297" y="4340218"/>
              <a:ext cx="165100" cy="101600"/>
            </a:xfrm>
            <a:custGeom>
              <a:avLst/>
              <a:gdLst>
                <a:gd name="T0" fmla="*/ 32 w 44"/>
                <a:gd name="T1" fmla="*/ 13 h 27"/>
                <a:gd name="T2" fmla="*/ 44 w 44"/>
                <a:gd name="T3" fmla="*/ 17 h 27"/>
                <a:gd name="T4" fmla="*/ 44 w 44"/>
                <a:gd name="T5" fmla="*/ 25 h 27"/>
                <a:gd name="T6" fmla="*/ 0 w 44"/>
                <a:gd name="T7" fmla="*/ 9 h 27"/>
                <a:gd name="T8" fmla="*/ 12 w 44"/>
                <a:gd name="T9" fmla="*/ 0 h 27"/>
                <a:gd name="T10" fmla="*/ 32 w 44"/>
                <a:gd name="T11" fmla="*/ 13 h 27"/>
              </a:gdLst>
              <a:ahLst/>
              <a:cxnLst>
                <a:cxn ang="0">
                  <a:pos x="T0" y="T1"/>
                </a:cxn>
                <a:cxn ang="0">
                  <a:pos x="T2" y="T3"/>
                </a:cxn>
                <a:cxn ang="0">
                  <a:pos x="T4" y="T5"/>
                </a:cxn>
                <a:cxn ang="0">
                  <a:pos x="T6" y="T7"/>
                </a:cxn>
                <a:cxn ang="0">
                  <a:pos x="T8" y="T9"/>
                </a:cxn>
                <a:cxn ang="0">
                  <a:pos x="T10" y="T11"/>
                </a:cxn>
              </a:cxnLst>
              <a:rect l="0" t="0" r="r" b="b"/>
              <a:pathLst>
                <a:path w="44" h="27">
                  <a:moveTo>
                    <a:pt x="32" y="13"/>
                  </a:moveTo>
                  <a:cubicBezTo>
                    <a:pt x="36" y="14"/>
                    <a:pt x="40" y="16"/>
                    <a:pt x="44" y="17"/>
                  </a:cubicBezTo>
                  <a:cubicBezTo>
                    <a:pt x="44" y="20"/>
                    <a:pt x="44" y="23"/>
                    <a:pt x="44" y="25"/>
                  </a:cubicBezTo>
                  <a:cubicBezTo>
                    <a:pt x="26" y="27"/>
                    <a:pt x="13" y="20"/>
                    <a:pt x="0" y="9"/>
                  </a:cubicBezTo>
                  <a:cubicBezTo>
                    <a:pt x="2" y="4"/>
                    <a:pt x="6" y="0"/>
                    <a:pt x="12" y="0"/>
                  </a:cubicBezTo>
                  <a:cubicBezTo>
                    <a:pt x="20" y="2"/>
                    <a:pt x="24" y="11"/>
                    <a:pt x="32" y="13"/>
                  </a:cubicBezTo>
                  <a:close/>
                </a:path>
              </a:pathLst>
            </a:custGeom>
            <a:solidFill>
              <a:srgbClr val="D39F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9" name="Freeform 263"/>
            <p:cNvSpPr/>
            <p:nvPr/>
          </p:nvSpPr>
          <p:spPr bwMode="auto">
            <a:xfrm>
              <a:off x="2709871" y="3908419"/>
              <a:ext cx="423865" cy="469900"/>
            </a:xfrm>
            <a:custGeom>
              <a:avLst/>
              <a:gdLst>
                <a:gd name="T0" fmla="*/ 73 w 113"/>
                <a:gd name="T1" fmla="*/ 116 h 125"/>
                <a:gd name="T2" fmla="*/ 60 w 113"/>
                <a:gd name="T3" fmla="*/ 124 h 125"/>
                <a:gd name="T4" fmla="*/ 60 w 113"/>
                <a:gd name="T5" fmla="*/ 124 h 125"/>
                <a:gd name="T6" fmla="*/ 31 w 113"/>
                <a:gd name="T7" fmla="*/ 100 h 125"/>
                <a:gd name="T8" fmla="*/ 5 w 113"/>
                <a:gd name="T9" fmla="*/ 36 h 125"/>
                <a:gd name="T10" fmla="*/ 8 w 113"/>
                <a:gd name="T11" fmla="*/ 20 h 125"/>
                <a:gd name="T12" fmla="*/ 20 w 113"/>
                <a:gd name="T13" fmla="*/ 0 h 125"/>
                <a:gd name="T14" fmla="*/ 20 w 113"/>
                <a:gd name="T15" fmla="*/ 26 h 125"/>
                <a:gd name="T16" fmla="*/ 22 w 113"/>
                <a:gd name="T17" fmla="*/ 57 h 125"/>
                <a:gd name="T18" fmla="*/ 24 w 113"/>
                <a:gd name="T19" fmla="*/ 57 h 125"/>
                <a:gd name="T20" fmla="*/ 24 w 113"/>
                <a:gd name="T21" fmla="*/ 53 h 125"/>
                <a:gd name="T22" fmla="*/ 50 w 113"/>
                <a:gd name="T23" fmla="*/ 34 h 125"/>
                <a:gd name="T24" fmla="*/ 61 w 113"/>
                <a:gd name="T25" fmla="*/ 54 h 125"/>
                <a:gd name="T26" fmla="*/ 62 w 113"/>
                <a:gd name="T27" fmla="*/ 53 h 125"/>
                <a:gd name="T28" fmla="*/ 75 w 113"/>
                <a:gd name="T29" fmla="*/ 34 h 125"/>
                <a:gd name="T30" fmla="*/ 91 w 113"/>
                <a:gd name="T31" fmla="*/ 51 h 125"/>
                <a:gd name="T32" fmla="*/ 99 w 113"/>
                <a:gd name="T33" fmla="*/ 80 h 125"/>
                <a:gd name="T34" fmla="*/ 112 w 113"/>
                <a:gd name="T35" fmla="*/ 112 h 125"/>
                <a:gd name="T36" fmla="*/ 96 w 113"/>
                <a:gd name="T37" fmla="*/ 108 h 125"/>
                <a:gd name="T38" fmla="*/ 73 w 113"/>
                <a:gd name="T39" fmla="*/ 94 h 125"/>
                <a:gd name="T40" fmla="*/ 85 w 113"/>
                <a:gd name="T41" fmla="*/ 113 h 125"/>
                <a:gd name="T42" fmla="*/ 73 w 113"/>
                <a:gd name="T43" fmla="*/ 11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3" h="125">
                  <a:moveTo>
                    <a:pt x="73" y="116"/>
                  </a:moveTo>
                  <a:cubicBezTo>
                    <a:pt x="68" y="118"/>
                    <a:pt x="66" y="125"/>
                    <a:pt x="60" y="124"/>
                  </a:cubicBezTo>
                  <a:cubicBezTo>
                    <a:pt x="60" y="124"/>
                    <a:pt x="60" y="124"/>
                    <a:pt x="60" y="124"/>
                  </a:cubicBezTo>
                  <a:cubicBezTo>
                    <a:pt x="52" y="114"/>
                    <a:pt x="46" y="102"/>
                    <a:pt x="31" y="100"/>
                  </a:cubicBezTo>
                  <a:cubicBezTo>
                    <a:pt x="11" y="89"/>
                    <a:pt x="0" y="62"/>
                    <a:pt x="5" y="36"/>
                  </a:cubicBezTo>
                  <a:cubicBezTo>
                    <a:pt x="6" y="31"/>
                    <a:pt x="7" y="25"/>
                    <a:pt x="8" y="20"/>
                  </a:cubicBezTo>
                  <a:cubicBezTo>
                    <a:pt x="9" y="12"/>
                    <a:pt x="15" y="6"/>
                    <a:pt x="20" y="0"/>
                  </a:cubicBezTo>
                  <a:cubicBezTo>
                    <a:pt x="28" y="9"/>
                    <a:pt x="22" y="18"/>
                    <a:pt x="20" y="26"/>
                  </a:cubicBezTo>
                  <a:cubicBezTo>
                    <a:pt x="17" y="37"/>
                    <a:pt x="15" y="47"/>
                    <a:pt x="22" y="57"/>
                  </a:cubicBezTo>
                  <a:cubicBezTo>
                    <a:pt x="23" y="55"/>
                    <a:pt x="22" y="64"/>
                    <a:pt x="24" y="57"/>
                  </a:cubicBezTo>
                  <a:cubicBezTo>
                    <a:pt x="24" y="56"/>
                    <a:pt x="24" y="55"/>
                    <a:pt x="24" y="53"/>
                  </a:cubicBezTo>
                  <a:cubicBezTo>
                    <a:pt x="27" y="39"/>
                    <a:pt x="34" y="29"/>
                    <a:pt x="50" y="34"/>
                  </a:cubicBezTo>
                  <a:cubicBezTo>
                    <a:pt x="58" y="38"/>
                    <a:pt x="59" y="46"/>
                    <a:pt x="61" y="54"/>
                  </a:cubicBezTo>
                  <a:cubicBezTo>
                    <a:pt x="60" y="56"/>
                    <a:pt x="64" y="52"/>
                    <a:pt x="62" y="53"/>
                  </a:cubicBezTo>
                  <a:cubicBezTo>
                    <a:pt x="60" y="42"/>
                    <a:pt x="63" y="35"/>
                    <a:pt x="75" y="34"/>
                  </a:cubicBezTo>
                  <a:cubicBezTo>
                    <a:pt x="83" y="37"/>
                    <a:pt x="88" y="43"/>
                    <a:pt x="91" y="51"/>
                  </a:cubicBezTo>
                  <a:cubicBezTo>
                    <a:pt x="92" y="61"/>
                    <a:pt x="98" y="70"/>
                    <a:pt x="99" y="80"/>
                  </a:cubicBezTo>
                  <a:cubicBezTo>
                    <a:pt x="104" y="91"/>
                    <a:pt x="113" y="99"/>
                    <a:pt x="112" y="112"/>
                  </a:cubicBezTo>
                  <a:cubicBezTo>
                    <a:pt x="106" y="111"/>
                    <a:pt x="103" y="103"/>
                    <a:pt x="96" y="108"/>
                  </a:cubicBezTo>
                  <a:cubicBezTo>
                    <a:pt x="85" y="108"/>
                    <a:pt x="83" y="94"/>
                    <a:pt x="73" y="94"/>
                  </a:cubicBezTo>
                  <a:cubicBezTo>
                    <a:pt x="77" y="100"/>
                    <a:pt x="89" y="101"/>
                    <a:pt x="85" y="113"/>
                  </a:cubicBezTo>
                  <a:cubicBezTo>
                    <a:pt x="81" y="116"/>
                    <a:pt x="78" y="120"/>
                    <a:pt x="73" y="116"/>
                  </a:cubicBezTo>
                  <a:close/>
                </a:path>
              </a:pathLst>
            </a:custGeom>
            <a:solidFill>
              <a:srgbClr val="CA89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0" name="Freeform 264"/>
            <p:cNvSpPr/>
            <p:nvPr/>
          </p:nvSpPr>
          <p:spPr bwMode="auto">
            <a:xfrm>
              <a:off x="2738446" y="3694107"/>
              <a:ext cx="293688" cy="488950"/>
            </a:xfrm>
            <a:custGeom>
              <a:avLst/>
              <a:gdLst>
                <a:gd name="T0" fmla="*/ 68 w 78"/>
                <a:gd name="T1" fmla="*/ 93 h 130"/>
                <a:gd name="T2" fmla="*/ 53 w 78"/>
                <a:gd name="T3" fmla="*/ 119 h 130"/>
                <a:gd name="T4" fmla="*/ 44 w 78"/>
                <a:gd name="T5" fmla="*/ 94 h 130"/>
                <a:gd name="T6" fmla="*/ 44 w 78"/>
                <a:gd name="T7" fmla="*/ 80 h 130"/>
                <a:gd name="T8" fmla="*/ 20 w 78"/>
                <a:gd name="T9" fmla="*/ 112 h 130"/>
                <a:gd name="T10" fmla="*/ 20 w 78"/>
                <a:gd name="T11" fmla="*/ 130 h 130"/>
                <a:gd name="T12" fmla="*/ 10 w 78"/>
                <a:gd name="T13" fmla="*/ 72 h 130"/>
                <a:gd name="T14" fmla="*/ 12 w 78"/>
                <a:gd name="T15" fmla="*/ 57 h 130"/>
                <a:gd name="T16" fmla="*/ 31 w 78"/>
                <a:gd name="T17" fmla="*/ 26 h 130"/>
                <a:gd name="T18" fmla="*/ 44 w 78"/>
                <a:gd name="T19" fmla="*/ 9 h 130"/>
                <a:gd name="T20" fmla="*/ 47 w 78"/>
                <a:gd name="T21" fmla="*/ 13 h 130"/>
                <a:gd name="T22" fmla="*/ 48 w 78"/>
                <a:gd name="T23" fmla="*/ 10 h 130"/>
                <a:gd name="T24" fmla="*/ 56 w 78"/>
                <a:gd name="T25" fmla="*/ 1 h 130"/>
                <a:gd name="T26" fmla="*/ 61 w 78"/>
                <a:gd name="T27" fmla="*/ 17 h 130"/>
                <a:gd name="T28" fmla="*/ 68 w 78"/>
                <a:gd name="T29" fmla="*/ 28 h 130"/>
                <a:gd name="T30" fmla="*/ 72 w 78"/>
                <a:gd name="T31" fmla="*/ 56 h 130"/>
                <a:gd name="T32" fmla="*/ 60 w 78"/>
                <a:gd name="T33" fmla="*/ 68 h 130"/>
                <a:gd name="T34" fmla="*/ 76 w 78"/>
                <a:gd name="T35" fmla="*/ 75 h 130"/>
                <a:gd name="T36" fmla="*/ 78 w 78"/>
                <a:gd name="T37" fmla="*/ 83 h 130"/>
                <a:gd name="T38" fmla="*/ 68 w 78"/>
                <a:gd name="T39" fmla="*/ 9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0">
                  <a:moveTo>
                    <a:pt x="68" y="93"/>
                  </a:moveTo>
                  <a:cubicBezTo>
                    <a:pt x="53" y="96"/>
                    <a:pt x="59" y="110"/>
                    <a:pt x="53" y="119"/>
                  </a:cubicBezTo>
                  <a:cubicBezTo>
                    <a:pt x="46" y="112"/>
                    <a:pt x="47" y="102"/>
                    <a:pt x="44" y="94"/>
                  </a:cubicBezTo>
                  <a:cubicBezTo>
                    <a:pt x="43" y="89"/>
                    <a:pt x="42" y="85"/>
                    <a:pt x="44" y="80"/>
                  </a:cubicBezTo>
                  <a:cubicBezTo>
                    <a:pt x="31" y="88"/>
                    <a:pt x="12" y="90"/>
                    <a:pt x="20" y="112"/>
                  </a:cubicBezTo>
                  <a:cubicBezTo>
                    <a:pt x="18" y="118"/>
                    <a:pt x="27" y="124"/>
                    <a:pt x="20" y="130"/>
                  </a:cubicBezTo>
                  <a:cubicBezTo>
                    <a:pt x="2" y="113"/>
                    <a:pt x="0" y="94"/>
                    <a:pt x="10" y="72"/>
                  </a:cubicBezTo>
                  <a:cubicBezTo>
                    <a:pt x="12" y="68"/>
                    <a:pt x="11" y="62"/>
                    <a:pt x="12" y="57"/>
                  </a:cubicBezTo>
                  <a:cubicBezTo>
                    <a:pt x="12" y="43"/>
                    <a:pt x="23" y="34"/>
                    <a:pt x="31" y="26"/>
                  </a:cubicBezTo>
                  <a:cubicBezTo>
                    <a:pt x="36" y="20"/>
                    <a:pt x="40" y="15"/>
                    <a:pt x="44" y="9"/>
                  </a:cubicBezTo>
                  <a:cubicBezTo>
                    <a:pt x="45" y="10"/>
                    <a:pt x="46" y="11"/>
                    <a:pt x="47" y="13"/>
                  </a:cubicBezTo>
                  <a:cubicBezTo>
                    <a:pt x="49" y="13"/>
                    <a:pt x="48" y="11"/>
                    <a:pt x="48" y="10"/>
                  </a:cubicBezTo>
                  <a:cubicBezTo>
                    <a:pt x="49" y="5"/>
                    <a:pt x="50" y="0"/>
                    <a:pt x="56" y="1"/>
                  </a:cubicBezTo>
                  <a:cubicBezTo>
                    <a:pt x="61" y="5"/>
                    <a:pt x="60" y="12"/>
                    <a:pt x="61" y="17"/>
                  </a:cubicBezTo>
                  <a:cubicBezTo>
                    <a:pt x="62" y="20"/>
                    <a:pt x="53" y="29"/>
                    <a:pt x="68" y="28"/>
                  </a:cubicBezTo>
                  <a:cubicBezTo>
                    <a:pt x="75" y="27"/>
                    <a:pt x="73" y="46"/>
                    <a:pt x="72" y="56"/>
                  </a:cubicBezTo>
                  <a:cubicBezTo>
                    <a:pt x="72" y="63"/>
                    <a:pt x="71" y="71"/>
                    <a:pt x="60" y="68"/>
                  </a:cubicBezTo>
                  <a:cubicBezTo>
                    <a:pt x="64" y="74"/>
                    <a:pt x="72" y="70"/>
                    <a:pt x="76" y="75"/>
                  </a:cubicBezTo>
                  <a:cubicBezTo>
                    <a:pt x="78" y="78"/>
                    <a:pt x="78" y="80"/>
                    <a:pt x="78" y="83"/>
                  </a:cubicBezTo>
                  <a:cubicBezTo>
                    <a:pt x="76" y="88"/>
                    <a:pt x="70" y="89"/>
                    <a:pt x="68" y="93"/>
                  </a:cubicBezTo>
                  <a:close/>
                </a:path>
              </a:pathLst>
            </a:custGeom>
            <a:solidFill>
              <a:srgbClr val="D68F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1" name="Freeform 265"/>
            <p:cNvSpPr/>
            <p:nvPr/>
          </p:nvSpPr>
          <p:spPr bwMode="auto">
            <a:xfrm>
              <a:off x="2892435" y="3216270"/>
              <a:ext cx="285750" cy="590549"/>
            </a:xfrm>
            <a:custGeom>
              <a:avLst/>
              <a:gdLst>
                <a:gd name="T0" fmla="*/ 15 w 76"/>
                <a:gd name="T1" fmla="*/ 128 h 157"/>
                <a:gd name="T2" fmla="*/ 8 w 76"/>
                <a:gd name="T3" fmla="*/ 157 h 157"/>
                <a:gd name="T4" fmla="*/ 3 w 76"/>
                <a:gd name="T5" fmla="*/ 136 h 157"/>
                <a:gd name="T6" fmla="*/ 54 w 76"/>
                <a:gd name="T7" fmla="*/ 0 h 157"/>
                <a:gd name="T8" fmla="*/ 67 w 76"/>
                <a:gd name="T9" fmla="*/ 16 h 157"/>
                <a:gd name="T10" fmla="*/ 53 w 76"/>
                <a:gd name="T11" fmla="*/ 36 h 157"/>
                <a:gd name="T12" fmla="*/ 67 w 76"/>
                <a:gd name="T13" fmla="*/ 21 h 157"/>
                <a:gd name="T14" fmla="*/ 72 w 76"/>
                <a:gd name="T15" fmla="*/ 21 h 157"/>
                <a:gd name="T16" fmla="*/ 58 w 76"/>
                <a:gd name="T17" fmla="*/ 65 h 157"/>
                <a:gd name="T18" fmla="*/ 52 w 76"/>
                <a:gd name="T19" fmla="*/ 68 h 157"/>
                <a:gd name="T20" fmla="*/ 41 w 76"/>
                <a:gd name="T21" fmla="*/ 105 h 157"/>
                <a:gd name="T22" fmla="*/ 27 w 76"/>
                <a:gd name="T23" fmla="*/ 114 h 157"/>
                <a:gd name="T24" fmla="*/ 24 w 76"/>
                <a:gd name="T25" fmla="*/ 99 h 157"/>
                <a:gd name="T26" fmla="*/ 35 w 76"/>
                <a:gd name="T27" fmla="*/ 70 h 157"/>
                <a:gd name="T28" fmla="*/ 15 w 76"/>
                <a:gd name="T29" fmla="*/ 128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7">
                  <a:moveTo>
                    <a:pt x="15" y="128"/>
                  </a:moveTo>
                  <a:cubicBezTo>
                    <a:pt x="6" y="136"/>
                    <a:pt x="15" y="148"/>
                    <a:pt x="8" y="157"/>
                  </a:cubicBezTo>
                  <a:cubicBezTo>
                    <a:pt x="0" y="151"/>
                    <a:pt x="4" y="143"/>
                    <a:pt x="3" y="136"/>
                  </a:cubicBezTo>
                  <a:cubicBezTo>
                    <a:pt x="2" y="84"/>
                    <a:pt x="30" y="43"/>
                    <a:pt x="54" y="0"/>
                  </a:cubicBezTo>
                  <a:cubicBezTo>
                    <a:pt x="54" y="9"/>
                    <a:pt x="75" y="1"/>
                    <a:pt x="67" y="16"/>
                  </a:cubicBezTo>
                  <a:cubicBezTo>
                    <a:pt x="58" y="19"/>
                    <a:pt x="57" y="29"/>
                    <a:pt x="53" y="36"/>
                  </a:cubicBezTo>
                  <a:cubicBezTo>
                    <a:pt x="59" y="32"/>
                    <a:pt x="59" y="22"/>
                    <a:pt x="67" y="21"/>
                  </a:cubicBezTo>
                  <a:cubicBezTo>
                    <a:pt x="69" y="21"/>
                    <a:pt x="70" y="21"/>
                    <a:pt x="72" y="21"/>
                  </a:cubicBezTo>
                  <a:cubicBezTo>
                    <a:pt x="76" y="38"/>
                    <a:pt x="70" y="53"/>
                    <a:pt x="58" y="65"/>
                  </a:cubicBezTo>
                  <a:cubicBezTo>
                    <a:pt x="55" y="64"/>
                    <a:pt x="52" y="62"/>
                    <a:pt x="52" y="68"/>
                  </a:cubicBezTo>
                  <a:cubicBezTo>
                    <a:pt x="50" y="81"/>
                    <a:pt x="46" y="93"/>
                    <a:pt x="41" y="105"/>
                  </a:cubicBezTo>
                  <a:cubicBezTo>
                    <a:pt x="38" y="111"/>
                    <a:pt x="34" y="116"/>
                    <a:pt x="27" y="114"/>
                  </a:cubicBezTo>
                  <a:cubicBezTo>
                    <a:pt x="18" y="112"/>
                    <a:pt x="24" y="104"/>
                    <a:pt x="24" y="99"/>
                  </a:cubicBezTo>
                  <a:cubicBezTo>
                    <a:pt x="26" y="88"/>
                    <a:pt x="33" y="79"/>
                    <a:pt x="35" y="70"/>
                  </a:cubicBezTo>
                  <a:cubicBezTo>
                    <a:pt x="24" y="87"/>
                    <a:pt x="24" y="109"/>
                    <a:pt x="15" y="128"/>
                  </a:cubicBezTo>
                  <a:close/>
                </a:path>
              </a:pathLst>
            </a:custGeom>
            <a:solidFill>
              <a:srgbClr val="C593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2" name="Freeform 266"/>
            <p:cNvSpPr/>
            <p:nvPr/>
          </p:nvSpPr>
          <p:spPr bwMode="auto">
            <a:xfrm>
              <a:off x="2825760" y="4268781"/>
              <a:ext cx="109538" cy="106363"/>
            </a:xfrm>
            <a:custGeom>
              <a:avLst/>
              <a:gdLst>
                <a:gd name="T0" fmla="*/ 0 w 29"/>
                <a:gd name="T1" fmla="*/ 4 h 28"/>
                <a:gd name="T2" fmla="*/ 29 w 29"/>
                <a:gd name="T3" fmla="*/ 28 h 28"/>
                <a:gd name="T4" fmla="*/ 0 w 29"/>
                <a:gd name="T5" fmla="*/ 4 h 28"/>
              </a:gdLst>
              <a:ahLst/>
              <a:cxnLst>
                <a:cxn ang="0">
                  <a:pos x="T0" y="T1"/>
                </a:cxn>
                <a:cxn ang="0">
                  <a:pos x="T2" y="T3"/>
                </a:cxn>
                <a:cxn ang="0">
                  <a:pos x="T4" y="T5"/>
                </a:cxn>
              </a:cxnLst>
              <a:rect l="0" t="0" r="r" b="b"/>
              <a:pathLst>
                <a:path w="28" h="28">
                  <a:moveTo>
                    <a:pt x="0" y="4"/>
                  </a:moveTo>
                  <a:cubicBezTo>
                    <a:pt x="20" y="0"/>
                    <a:pt x="27" y="11"/>
                    <a:pt x="29" y="28"/>
                  </a:cubicBezTo>
                  <a:cubicBezTo>
                    <a:pt x="16" y="25"/>
                    <a:pt x="9" y="14"/>
                    <a:pt x="0" y="4"/>
                  </a:cubicBezTo>
                  <a:close/>
                </a:path>
              </a:pathLst>
            </a:custGeom>
            <a:solidFill>
              <a:srgbClr val="D39F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3" name="Freeform 267"/>
            <p:cNvSpPr/>
            <p:nvPr/>
          </p:nvSpPr>
          <p:spPr bwMode="auto">
            <a:xfrm>
              <a:off x="4868877" y="3370257"/>
              <a:ext cx="365126" cy="969961"/>
            </a:xfrm>
            <a:custGeom>
              <a:avLst/>
              <a:gdLst>
                <a:gd name="T0" fmla="*/ 33 w 97"/>
                <a:gd name="T1" fmla="*/ 210 h 258"/>
                <a:gd name="T2" fmla="*/ 18 w 97"/>
                <a:gd name="T3" fmla="*/ 220 h 258"/>
                <a:gd name="T4" fmla="*/ 0 w 97"/>
                <a:gd name="T5" fmla="*/ 227 h 258"/>
                <a:gd name="T6" fmla="*/ 17 w 97"/>
                <a:gd name="T7" fmla="*/ 199 h 258"/>
                <a:gd name="T8" fmla="*/ 25 w 97"/>
                <a:gd name="T9" fmla="*/ 161 h 258"/>
                <a:gd name="T10" fmla="*/ 41 w 97"/>
                <a:gd name="T11" fmla="*/ 91 h 258"/>
                <a:gd name="T12" fmla="*/ 40 w 97"/>
                <a:gd name="T13" fmla="*/ 88 h 258"/>
                <a:gd name="T14" fmla="*/ 41 w 97"/>
                <a:gd name="T15" fmla="*/ 90 h 258"/>
                <a:gd name="T16" fmla="*/ 34 w 97"/>
                <a:gd name="T17" fmla="*/ 125 h 258"/>
                <a:gd name="T18" fmla="*/ 28 w 97"/>
                <a:gd name="T19" fmla="*/ 124 h 258"/>
                <a:gd name="T20" fmla="*/ 26 w 97"/>
                <a:gd name="T21" fmla="*/ 103 h 258"/>
                <a:gd name="T22" fmla="*/ 22 w 97"/>
                <a:gd name="T23" fmla="*/ 73 h 258"/>
                <a:gd name="T24" fmla="*/ 21 w 97"/>
                <a:gd name="T25" fmla="*/ 61 h 258"/>
                <a:gd name="T26" fmla="*/ 35 w 97"/>
                <a:gd name="T27" fmla="*/ 46 h 258"/>
                <a:gd name="T28" fmla="*/ 34 w 97"/>
                <a:gd name="T29" fmla="*/ 42 h 258"/>
                <a:gd name="T30" fmla="*/ 44 w 97"/>
                <a:gd name="T31" fmla="*/ 0 h 258"/>
                <a:gd name="T32" fmla="*/ 58 w 97"/>
                <a:gd name="T33" fmla="*/ 105 h 258"/>
                <a:gd name="T34" fmla="*/ 62 w 97"/>
                <a:gd name="T35" fmla="*/ 113 h 258"/>
                <a:gd name="T36" fmla="*/ 92 w 97"/>
                <a:gd name="T37" fmla="*/ 151 h 258"/>
                <a:gd name="T38" fmla="*/ 53 w 97"/>
                <a:gd name="T39" fmla="*/ 251 h 258"/>
                <a:gd name="T40" fmla="*/ 51 w 97"/>
                <a:gd name="T41" fmla="*/ 251 h 258"/>
                <a:gd name="T42" fmla="*/ 49 w 97"/>
                <a:gd name="T43" fmla="*/ 251 h 258"/>
                <a:gd name="T44" fmla="*/ 35 w 97"/>
                <a:gd name="T45" fmla="*/ 250 h 258"/>
                <a:gd name="T46" fmla="*/ 20 w 97"/>
                <a:gd name="T47" fmla="*/ 247 h 258"/>
                <a:gd name="T48" fmla="*/ 27 w 97"/>
                <a:gd name="T49" fmla="*/ 229 h 258"/>
                <a:gd name="T50" fmla="*/ 33 w 97"/>
                <a:gd name="T51" fmla="*/ 21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258">
                  <a:moveTo>
                    <a:pt x="33" y="210"/>
                  </a:moveTo>
                  <a:cubicBezTo>
                    <a:pt x="21" y="204"/>
                    <a:pt x="21" y="215"/>
                    <a:pt x="18" y="220"/>
                  </a:cubicBezTo>
                  <a:cubicBezTo>
                    <a:pt x="14" y="228"/>
                    <a:pt x="10" y="233"/>
                    <a:pt x="0" y="227"/>
                  </a:cubicBezTo>
                  <a:cubicBezTo>
                    <a:pt x="3" y="216"/>
                    <a:pt x="15" y="211"/>
                    <a:pt x="17" y="199"/>
                  </a:cubicBezTo>
                  <a:cubicBezTo>
                    <a:pt x="11" y="185"/>
                    <a:pt x="23" y="174"/>
                    <a:pt x="25" y="161"/>
                  </a:cubicBezTo>
                  <a:cubicBezTo>
                    <a:pt x="32" y="138"/>
                    <a:pt x="44" y="115"/>
                    <a:pt x="41" y="91"/>
                  </a:cubicBezTo>
                  <a:cubicBezTo>
                    <a:pt x="41" y="86"/>
                    <a:pt x="38" y="89"/>
                    <a:pt x="40" y="88"/>
                  </a:cubicBezTo>
                  <a:cubicBezTo>
                    <a:pt x="41" y="88"/>
                    <a:pt x="42" y="89"/>
                    <a:pt x="41" y="90"/>
                  </a:cubicBezTo>
                  <a:cubicBezTo>
                    <a:pt x="38" y="101"/>
                    <a:pt x="46" y="115"/>
                    <a:pt x="34" y="125"/>
                  </a:cubicBezTo>
                  <a:cubicBezTo>
                    <a:pt x="32" y="125"/>
                    <a:pt x="30" y="125"/>
                    <a:pt x="28" y="124"/>
                  </a:cubicBezTo>
                  <a:cubicBezTo>
                    <a:pt x="23" y="117"/>
                    <a:pt x="25" y="110"/>
                    <a:pt x="26" y="103"/>
                  </a:cubicBezTo>
                  <a:cubicBezTo>
                    <a:pt x="28" y="93"/>
                    <a:pt x="28" y="82"/>
                    <a:pt x="22" y="73"/>
                  </a:cubicBezTo>
                  <a:cubicBezTo>
                    <a:pt x="21" y="69"/>
                    <a:pt x="21" y="65"/>
                    <a:pt x="21" y="61"/>
                  </a:cubicBezTo>
                  <a:cubicBezTo>
                    <a:pt x="25" y="55"/>
                    <a:pt x="20" y="42"/>
                    <a:pt x="35" y="46"/>
                  </a:cubicBezTo>
                  <a:cubicBezTo>
                    <a:pt x="37" y="46"/>
                    <a:pt x="34" y="43"/>
                    <a:pt x="34" y="42"/>
                  </a:cubicBezTo>
                  <a:cubicBezTo>
                    <a:pt x="39" y="28"/>
                    <a:pt x="29" y="11"/>
                    <a:pt x="44" y="0"/>
                  </a:cubicBezTo>
                  <a:cubicBezTo>
                    <a:pt x="52" y="34"/>
                    <a:pt x="65" y="68"/>
                    <a:pt x="58" y="105"/>
                  </a:cubicBezTo>
                  <a:cubicBezTo>
                    <a:pt x="58" y="109"/>
                    <a:pt x="59" y="113"/>
                    <a:pt x="62" y="113"/>
                  </a:cubicBezTo>
                  <a:cubicBezTo>
                    <a:pt x="86" y="115"/>
                    <a:pt x="89" y="134"/>
                    <a:pt x="92" y="151"/>
                  </a:cubicBezTo>
                  <a:cubicBezTo>
                    <a:pt x="97" y="191"/>
                    <a:pt x="85" y="225"/>
                    <a:pt x="53" y="251"/>
                  </a:cubicBezTo>
                  <a:cubicBezTo>
                    <a:pt x="53" y="251"/>
                    <a:pt x="51" y="251"/>
                    <a:pt x="51" y="251"/>
                  </a:cubicBezTo>
                  <a:cubicBezTo>
                    <a:pt x="51" y="251"/>
                    <a:pt x="49" y="251"/>
                    <a:pt x="49" y="251"/>
                  </a:cubicBezTo>
                  <a:cubicBezTo>
                    <a:pt x="45" y="247"/>
                    <a:pt x="41" y="244"/>
                    <a:pt x="35" y="250"/>
                  </a:cubicBezTo>
                  <a:cubicBezTo>
                    <a:pt x="29" y="256"/>
                    <a:pt x="23" y="258"/>
                    <a:pt x="20" y="247"/>
                  </a:cubicBezTo>
                  <a:cubicBezTo>
                    <a:pt x="15" y="238"/>
                    <a:pt x="23" y="234"/>
                    <a:pt x="27" y="229"/>
                  </a:cubicBezTo>
                  <a:cubicBezTo>
                    <a:pt x="32" y="223"/>
                    <a:pt x="37" y="218"/>
                    <a:pt x="33" y="210"/>
                  </a:cubicBezTo>
                  <a:close/>
                </a:path>
              </a:pathLst>
            </a:custGeom>
            <a:solidFill>
              <a:srgbClr val="D691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4" name="Freeform 268"/>
            <p:cNvSpPr/>
            <p:nvPr/>
          </p:nvSpPr>
          <p:spPr bwMode="auto">
            <a:xfrm>
              <a:off x="2990860" y="3257545"/>
              <a:ext cx="365126" cy="1038223"/>
            </a:xfrm>
            <a:custGeom>
              <a:avLst/>
              <a:gdLst>
                <a:gd name="T0" fmla="*/ 30 w 97"/>
                <a:gd name="T1" fmla="*/ 54 h 276"/>
                <a:gd name="T2" fmla="*/ 46 w 97"/>
                <a:gd name="T3" fmla="*/ 10 h 276"/>
                <a:gd name="T4" fmla="*/ 52 w 97"/>
                <a:gd name="T5" fmla="*/ 1 h 276"/>
                <a:gd name="T6" fmla="*/ 57 w 97"/>
                <a:gd name="T7" fmla="*/ 1 h 276"/>
                <a:gd name="T8" fmla="*/ 56 w 97"/>
                <a:gd name="T9" fmla="*/ 34 h 276"/>
                <a:gd name="T10" fmla="*/ 62 w 97"/>
                <a:gd name="T11" fmla="*/ 44 h 276"/>
                <a:gd name="T12" fmla="*/ 56 w 97"/>
                <a:gd name="T13" fmla="*/ 50 h 276"/>
                <a:gd name="T14" fmla="*/ 34 w 97"/>
                <a:gd name="T15" fmla="*/ 86 h 276"/>
                <a:gd name="T16" fmla="*/ 25 w 97"/>
                <a:gd name="T17" fmla="*/ 148 h 276"/>
                <a:gd name="T18" fmla="*/ 61 w 97"/>
                <a:gd name="T19" fmla="*/ 244 h 276"/>
                <a:gd name="T20" fmla="*/ 80 w 97"/>
                <a:gd name="T21" fmla="*/ 249 h 276"/>
                <a:gd name="T22" fmla="*/ 90 w 97"/>
                <a:gd name="T23" fmla="*/ 271 h 276"/>
                <a:gd name="T24" fmla="*/ 84 w 97"/>
                <a:gd name="T25" fmla="*/ 276 h 276"/>
                <a:gd name="T26" fmla="*/ 26 w 97"/>
                <a:gd name="T27" fmla="*/ 233 h 276"/>
                <a:gd name="T28" fmla="*/ 15 w 97"/>
                <a:gd name="T29" fmla="*/ 219 h 276"/>
                <a:gd name="T30" fmla="*/ 9 w 97"/>
                <a:gd name="T31" fmla="*/ 201 h 276"/>
                <a:gd name="T32" fmla="*/ 8 w 97"/>
                <a:gd name="T33" fmla="*/ 193 h 276"/>
                <a:gd name="T34" fmla="*/ 30 w 97"/>
                <a:gd name="T35" fmla="*/ 5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7" h="276">
                  <a:moveTo>
                    <a:pt x="30" y="54"/>
                  </a:moveTo>
                  <a:cubicBezTo>
                    <a:pt x="39" y="41"/>
                    <a:pt x="40" y="24"/>
                    <a:pt x="46" y="10"/>
                  </a:cubicBezTo>
                  <a:cubicBezTo>
                    <a:pt x="48" y="7"/>
                    <a:pt x="50" y="4"/>
                    <a:pt x="52" y="1"/>
                  </a:cubicBezTo>
                  <a:cubicBezTo>
                    <a:pt x="54" y="0"/>
                    <a:pt x="56" y="0"/>
                    <a:pt x="57" y="1"/>
                  </a:cubicBezTo>
                  <a:cubicBezTo>
                    <a:pt x="64" y="12"/>
                    <a:pt x="49" y="23"/>
                    <a:pt x="56" y="34"/>
                  </a:cubicBezTo>
                  <a:cubicBezTo>
                    <a:pt x="58" y="37"/>
                    <a:pt x="62" y="40"/>
                    <a:pt x="62" y="44"/>
                  </a:cubicBezTo>
                  <a:cubicBezTo>
                    <a:pt x="61" y="46"/>
                    <a:pt x="58" y="48"/>
                    <a:pt x="56" y="50"/>
                  </a:cubicBezTo>
                  <a:cubicBezTo>
                    <a:pt x="42" y="57"/>
                    <a:pt x="37" y="71"/>
                    <a:pt x="34" y="86"/>
                  </a:cubicBezTo>
                  <a:cubicBezTo>
                    <a:pt x="30" y="106"/>
                    <a:pt x="27" y="127"/>
                    <a:pt x="25" y="148"/>
                  </a:cubicBezTo>
                  <a:cubicBezTo>
                    <a:pt x="13" y="189"/>
                    <a:pt x="33" y="218"/>
                    <a:pt x="61" y="244"/>
                  </a:cubicBezTo>
                  <a:cubicBezTo>
                    <a:pt x="67" y="248"/>
                    <a:pt x="74" y="246"/>
                    <a:pt x="80" y="249"/>
                  </a:cubicBezTo>
                  <a:cubicBezTo>
                    <a:pt x="91" y="253"/>
                    <a:pt x="97" y="259"/>
                    <a:pt x="90" y="271"/>
                  </a:cubicBezTo>
                  <a:cubicBezTo>
                    <a:pt x="89" y="274"/>
                    <a:pt x="87" y="275"/>
                    <a:pt x="84" y="276"/>
                  </a:cubicBezTo>
                  <a:cubicBezTo>
                    <a:pt x="58" y="270"/>
                    <a:pt x="44" y="248"/>
                    <a:pt x="26" y="233"/>
                  </a:cubicBezTo>
                  <a:cubicBezTo>
                    <a:pt x="22" y="229"/>
                    <a:pt x="19" y="224"/>
                    <a:pt x="15" y="219"/>
                  </a:cubicBezTo>
                  <a:cubicBezTo>
                    <a:pt x="11" y="214"/>
                    <a:pt x="6" y="209"/>
                    <a:pt x="9" y="201"/>
                  </a:cubicBezTo>
                  <a:cubicBezTo>
                    <a:pt x="8" y="198"/>
                    <a:pt x="8" y="196"/>
                    <a:pt x="8" y="193"/>
                  </a:cubicBezTo>
                  <a:cubicBezTo>
                    <a:pt x="0" y="144"/>
                    <a:pt x="8" y="98"/>
                    <a:pt x="30" y="54"/>
                  </a:cubicBezTo>
                  <a:close/>
                </a:path>
              </a:pathLst>
            </a:custGeom>
            <a:solidFill>
              <a:srgbClr val="8957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5" name="Freeform 269"/>
            <p:cNvSpPr/>
            <p:nvPr/>
          </p:nvSpPr>
          <p:spPr bwMode="auto">
            <a:xfrm>
              <a:off x="3186122" y="3001958"/>
              <a:ext cx="387352" cy="263525"/>
            </a:xfrm>
            <a:custGeom>
              <a:avLst/>
              <a:gdLst>
                <a:gd name="T0" fmla="*/ 6 w 103"/>
                <a:gd name="T1" fmla="*/ 70 h 70"/>
                <a:gd name="T2" fmla="*/ 0 w 103"/>
                <a:gd name="T3" fmla="*/ 69 h 70"/>
                <a:gd name="T4" fmla="*/ 49 w 103"/>
                <a:gd name="T5" fmla="*/ 22 h 70"/>
                <a:gd name="T6" fmla="*/ 81 w 103"/>
                <a:gd name="T7" fmla="*/ 2 h 70"/>
                <a:gd name="T8" fmla="*/ 101 w 103"/>
                <a:gd name="T9" fmla="*/ 1 h 70"/>
                <a:gd name="T10" fmla="*/ 102 w 103"/>
                <a:gd name="T11" fmla="*/ 9 h 70"/>
                <a:gd name="T12" fmla="*/ 59 w 103"/>
                <a:gd name="T13" fmla="*/ 31 h 70"/>
                <a:gd name="T14" fmla="*/ 28 w 103"/>
                <a:gd name="T15" fmla="*/ 51 h 70"/>
                <a:gd name="T16" fmla="*/ 6 w 103"/>
                <a:gd name="T1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70">
                  <a:moveTo>
                    <a:pt x="6" y="70"/>
                  </a:moveTo>
                  <a:cubicBezTo>
                    <a:pt x="4" y="69"/>
                    <a:pt x="2" y="69"/>
                    <a:pt x="0" y="69"/>
                  </a:cubicBezTo>
                  <a:cubicBezTo>
                    <a:pt x="9" y="46"/>
                    <a:pt x="29" y="33"/>
                    <a:pt x="49" y="22"/>
                  </a:cubicBezTo>
                  <a:cubicBezTo>
                    <a:pt x="56" y="8"/>
                    <a:pt x="65" y="0"/>
                    <a:pt x="81" y="2"/>
                  </a:cubicBezTo>
                  <a:cubicBezTo>
                    <a:pt x="88" y="1"/>
                    <a:pt x="94" y="1"/>
                    <a:pt x="101" y="1"/>
                  </a:cubicBezTo>
                  <a:cubicBezTo>
                    <a:pt x="103" y="4"/>
                    <a:pt x="103" y="6"/>
                    <a:pt x="102" y="9"/>
                  </a:cubicBezTo>
                  <a:cubicBezTo>
                    <a:pt x="89" y="19"/>
                    <a:pt x="71" y="20"/>
                    <a:pt x="59" y="31"/>
                  </a:cubicBezTo>
                  <a:cubicBezTo>
                    <a:pt x="49" y="39"/>
                    <a:pt x="37" y="42"/>
                    <a:pt x="28" y="51"/>
                  </a:cubicBezTo>
                  <a:cubicBezTo>
                    <a:pt x="21" y="58"/>
                    <a:pt x="18" y="70"/>
                    <a:pt x="6" y="70"/>
                  </a:cubicBezTo>
                  <a:close/>
                </a:path>
              </a:pathLst>
            </a:custGeom>
            <a:solidFill>
              <a:srgbClr val="A26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6" name="Freeform 270"/>
            <p:cNvSpPr/>
            <p:nvPr/>
          </p:nvSpPr>
          <p:spPr bwMode="auto">
            <a:xfrm>
              <a:off x="3538549" y="2955920"/>
              <a:ext cx="207964" cy="125412"/>
            </a:xfrm>
            <a:custGeom>
              <a:avLst/>
              <a:gdLst>
                <a:gd name="T0" fmla="*/ 6 w 55"/>
                <a:gd name="T1" fmla="*/ 22 h 33"/>
                <a:gd name="T2" fmla="*/ 7 w 55"/>
                <a:gd name="T3" fmla="*/ 13 h 33"/>
                <a:gd name="T4" fmla="*/ 55 w 55"/>
                <a:gd name="T5" fmla="*/ 10 h 33"/>
                <a:gd name="T6" fmla="*/ 52 w 55"/>
                <a:gd name="T7" fmla="*/ 14 h 33"/>
                <a:gd name="T8" fmla="*/ 31 w 55"/>
                <a:gd name="T9" fmla="*/ 21 h 33"/>
                <a:gd name="T10" fmla="*/ 8 w 55"/>
                <a:gd name="T11" fmla="*/ 32 h 33"/>
                <a:gd name="T12" fmla="*/ 6 w 55"/>
                <a:gd name="T13" fmla="*/ 22 h 33"/>
              </a:gdLst>
              <a:ahLst/>
              <a:cxnLst>
                <a:cxn ang="0">
                  <a:pos x="T0" y="T1"/>
                </a:cxn>
                <a:cxn ang="0">
                  <a:pos x="T2" y="T3"/>
                </a:cxn>
                <a:cxn ang="0">
                  <a:pos x="T4" y="T5"/>
                </a:cxn>
                <a:cxn ang="0">
                  <a:pos x="T6" y="T7"/>
                </a:cxn>
                <a:cxn ang="0">
                  <a:pos x="T8" y="T9"/>
                </a:cxn>
                <a:cxn ang="0">
                  <a:pos x="T10" y="T11"/>
                </a:cxn>
                <a:cxn ang="0">
                  <a:pos x="T12" y="T13"/>
                </a:cxn>
              </a:cxnLst>
              <a:rect l="0" t="0" r="r" b="b"/>
              <a:pathLst>
                <a:path w="55" h="33">
                  <a:moveTo>
                    <a:pt x="6" y="22"/>
                  </a:moveTo>
                  <a:cubicBezTo>
                    <a:pt x="6" y="19"/>
                    <a:pt x="6" y="16"/>
                    <a:pt x="7" y="13"/>
                  </a:cubicBezTo>
                  <a:cubicBezTo>
                    <a:pt x="23" y="9"/>
                    <a:pt x="38" y="0"/>
                    <a:pt x="55" y="10"/>
                  </a:cubicBezTo>
                  <a:cubicBezTo>
                    <a:pt x="54" y="11"/>
                    <a:pt x="53" y="12"/>
                    <a:pt x="52" y="14"/>
                  </a:cubicBezTo>
                  <a:cubicBezTo>
                    <a:pt x="45" y="18"/>
                    <a:pt x="38" y="18"/>
                    <a:pt x="31" y="21"/>
                  </a:cubicBezTo>
                  <a:cubicBezTo>
                    <a:pt x="23" y="24"/>
                    <a:pt x="18" y="33"/>
                    <a:pt x="8" y="32"/>
                  </a:cubicBezTo>
                  <a:cubicBezTo>
                    <a:pt x="2" y="30"/>
                    <a:pt x="0" y="27"/>
                    <a:pt x="6" y="22"/>
                  </a:cubicBezTo>
                  <a:close/>
                </a:path>
              </a:pathLst>
            </a:custGeom>
            <a:solidFill>
              <a:srgbClr val="8056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7" name="Freeform 271"/>
            <p:cNvSpPr/>
            <p:nvPr/>
          </p:nvSpPr>
          <p:spPr bwMode="auto">
            <a:xfrm>
              <a:off x="3735400" y="2930521"/>
              <a:ext cx="273051" cy="96838"/>
            </a:xfrm>
            <a:custGeom>
              <a:avLst/>
              <a:gdLst>
                <a:gd name="T0" fmla="*/ 0 w 73"/>
                <a:gd name="T1" fmla="*/ 17 h 26"/>
                <a:gd name="T2" fmla="*/ 3 w 73"/>
                <a:gd name="T3" fmla="*/ 17 h 26"/>
                <a:gd name="T4" fmla="*/ 11 w 73"/>
                <a:gd name="T5" fmla="*/ 17 h 26"/>
                <a:gd name="T6" fmla="*/ 47 w 73"/>
                <a:gd name="T7" fmla="*/ 8 h 26"/>
                <a:gd name="T8" fmla="*/ 54 w 73"/>
                <a:gd name="T9" fmla="*/ 8 h 26"/>
                <a:gd name="T10" fmla="*/ 73 w 73"/>
                <a:gd name="T11" fmla="*/ 18 h 26"/>
                <a:gd name="T12" fmla="*/ 11 w 73"/>
                <a:gd name="T13" fmla="*/ 25 h 26"/>
                <a:gd name="T14" fmla="*/ 0 w 73"/>
                <a:gd name="T15" fmla="*/ 17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26">
                  <a:moveTo>
                    <a:pt x="0" y="17"/>
                  </a:moveTo>
                  <a:cubicBezTo>
                    <a:pt x="1" y="17"/>
                    <a:pt x="2" y="17"/>
                    <a:pt x="3" y="17"/>
                  </a:cubicBezTo>
                  <a:cubicBezTo>
                    <a:pt x="6" y="17"/>
                    <a:pt x="8" y="17"/>
                    <a:pt x="11" y="17"/>
                  </a:cubicBezTo>
                  <a:cubicBezTo>
                    <a:pt x="20" y="0"/>
                    <a:pt x="33" y="1"/>
                    <a:pt x="47" y="8"/>
                  </a:cubicBezTo>
                  <a:cubicBezTo>
                    <a:pt x="50" y="8"/>
                    <a:pt x="52" y="8"/>
                    <a:pt x="54" y="8"/>
                  </a:cubicBezTo>
                  <a:cubicBezTo>
                    <a:pt x="71" y="7"/>
                    <a:pt x="73" y="8"/>
                    <a:pt x="73" y="18"/>
                  </a:cubicBezTo>
                  <a:cubicBezTo>
                    <a:pt x="53" y="25"/>
                    <a:pt x="31" y="20"/>
                    <a:pt x="11" y="25"/>
                  </a:cubicBezTo>
                  <a:cubicBezTo>
                    <a:pt x="6" y="26"/>
                    <a:pt x="0" y="25"/>
                    <a:pt x="0" y="17"/>
                  </a:cubicBezTo>
                  <a:close/>
                </a:path>
              </a:pathLst>
            </a:custGeom>
            <a:solidFill>
              <a:srgbClr val="F2DD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8" name="Freeform 272"/>
            <p:cNvSpPr/>
            <p:nvPr/>
          </p:nvSpPr>
          <p:spPr bwMode="auto">
            <a:xfrm>
              <a:off x="3370273" y="2955920"/>
              <a:ext cx="153988" cy="128588"/>
            </a:xfrm>
            <a:custGeom>
              <a:avLst/>
              <a:gdLst>
                <a:gd name="T0" fmla="*/ 32 w 41"/>
                <a:gd name="T1" fmla="*/ 14 h 34"/>
                <a:gd name="T2" fmla="*/ 0 w 41"/>
                <a:gd name="T3" fmla="*/ 34 h 34"/>
                <a:gd name="T4" fmla="*/ 33 w 41"/>
                <a:gd name="T5" fmla="*/ 6 h 34"/>
                <a:gd name="T6" fmla="*/ 32 w 41"/>
                <a:gd name="T7" fmla="*/ 14 h 34"/>
              </a:gdLst>
              <a:ahLst/>
              <a:cxnLst>
                <a:cxn ang="0">
                  <a:pos x="T0" y="T1"/>
                </a:cxn>
                <a:cxn ang="0">
                  <a:pos x="T2" y="T3"/>
                </a:cxn>
                <a:cxn ang="0">
                  <a:pos x="T4" y="T5"/>
                </a:cxn>
                <a:cxn ang="0">
                  <a:pos x="T6" y="T7"/>
                </a:cxn>
              </a:cxnLst>
              <a:rect l="0" t="0" r="r" b="b"/>
              <a:pathLst>
                <a:path w="41" h="34">
                  <a:moveTo>
                    <a:pt x="32" y="14"/>
                  </a:moveTo>
                  <a:cubicBezTo>
                    <a:pt x="20" y="18"/>
                    <a:pt x="10" y="26"/>
                    <a:pt x="0" y="34"/>
                  </a:cubicBezTo>
                  <a:cubicBezTo>
                    <a:pt x="0" y="15"/>
                    <a:pt x="16" y="0"/>
                    <a:pt x="33" y="6"/>
                  </a:cubicBezTo>
                  <a:cubicBezTo>
                    <a:pt x="41" y="8"/>
                    <a:pt x="31" y="11"/>
                    <a:pt x="32" y="14"/>
                  </a:cubicBezTo>
                  <a:close/>
                </a:path>
              </a:pathLst>
            </a:custGeom>
            <a:solidFill>
              <a:srgbClr val="E0C1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9" name="Freeform 273"/>
            <p:cNvSpPr/>
            <p:nvPr/>
          </p:nvSpPr>
          <p:spPr bwMode="auto">
            <a:xfrm>
              <a:off x="3776674" y="2895595"/>
              <a:ext cx="138113" cy="98424"/>
            </a:xfrm>
            <a:custGeom>
              <a:avLst/>
              <a:gdLst>
                <a:gd name="T0" fmla="*/ 36 w 37"/>
                <a:gd name="T1" fmla="*/ 17 h 26"/>
                <a:gd name="T2" fmla="*/ 0 w 37"/>
                <a:gd name="T3" fmla="*/ 26 h 26"/>
                <a:gd name="T4" fmla="*/ 32 w 37"/>
                <a:gd name="T5" fmla="*/ 1 h 26"/>
                <a:gd name="T6" fmla="*/ 36 w 37"/>
                <a:gd name="T7" fmla="*/ 17 h 26"/>
              </a:gdLst>
              <a:ahLst/>
              <a:cxnLst>
                <a:cxn ang="0">
                  <a:pos x="T0" y="T1"/>
                </a:cxn>
                <a:cxn ang="0">
                  <a:pos x="T2" y="T3"/>
                </a:cxn>
                <a:cxn ang="0">
                  <a:pos x="T4" y="T5"/>
                </a:cxn>
                <a:cxn ang="0">
                  <a:pos x="T6" y="T7"/>
                </a:cxn>
              </a:cxnLst>
              <a:rect l="0" t="0" r="r" b="b"/>
              <a:pathLst>
                <a:path w="37" h="26">
                  <a:moveTo>
                    <a:pt x="36" y="17"/>
                  </a:moveTo>
                  <a:cubicBezTo>
                    <a:pt x="24" y="19"/>
                    <a:pt x="10" y="13"/>
                    <a:pt x="0" y="26"/>
                  </a:cubicBezTo>
                  <a:cubicBezTo>
                    <a:pt x="4" y="9"/>
                    <a:pt x="14" y="0"/>
                    <a:pt x="32" y="1"/>
                  </a:cubicBezTo>
                  <a:cubicBezTo>
                    <a:pt x="37" y="5"/>
                    <a:pt x="35" y="12"/>
                    <a:pt x="36" y="17"/>
                  </a:cubicBezTo>
                  <a:close/>
                </a:path>
              </a:pathLst>
            </a:custGeom>
            <a:solidFill>
              <a:srgbClr val="D2B5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0" name="Freeform 274"/>
            <p:cNvSpPr/>
            <p:nvPr/>
          </p:nvSpPr>
          <p:spPr bwMode="auto">
            <a:xfrm>
              <a:off x="3065472" y="3276595"/>
              <a:ext cx="79376" cy="126999"/>
            </a:xfrm>
            <a:custGeom>
              <a:avLst/>
              <a:gdLst>
                <a:gd name="T0" fmla="*/ 21 w 21"/>
                <a:gd name="T1" fmla="*/ 5 h 34"/>
                <a:gd name="T2" fmla="*/ 4 w 21"/>
                <a:gd name="T3" fmla="*/ 34 h 34"/>
                <a:gd name="T4" fmla="*/ 21 w 21"/>
                <a:gd name="T5" fmla="*/ 0 h 34"/>
                <a:gd name="T6" fmla="*/ 21 w 21"/>
                <a:gd name="T7" fmla="*/ 5 h 34"/>
              </a:gdLst>
              <a:ahLst/>
              <a:cxnLst>
                <a:cxn ang="0">
                  <a:pos x="T0" y="T1"/>
                </a:cxn>
                <a:cxn ang="0">
                  <a:pos x="T2" y="T3"/>
                </a:cxn>
                <a:cxn ang="0">
                  <a:pos x="T4" y="T5"/>
                </a:cxn>
                <a:cxn ang="0">
                  <a:pos x="T6" y="T7"/>
                </a:cxn>
              </a:cxnLst>
              <a:rect l="0" t="0" r="r" b="b"/>
              <a:pathLst>
                <a:path w="21" h="34">
                  <a:moveTo>
                    <a:pt x="21" y="5"/>
                  </a:moveTo>
                  <a:cubicBezTo>
                    <a:pt x="15" y="14"/>
                    <a:pt x="14" y="27"/>
                    <a:pt x="4" y="34"/>
                  </a:cubicBezTo>
                  <a:cubicBezTo>
                    <a:pt x="0" y="14"/>
                    <a:pt x="7" y="0"/>
                    <a:pt x="21" y="0"/>
                  </a:cubicBezTo>
                  <a:cubicBezTo>
                    <a:pt x="21" y="2"/>
                    <a:pt x="21" y="3"/>
                    <a:pt x="21" y="5"/>
                  </a:cubicBezTo>
                  <a:close/>
                </a:path>
              </a:pathLst>
            </a:custGeom>
            <a:solidFill>
              <a:srgbClr val="E9D3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1" name="Freeform 275"/>
            <p:cNvSpPr/>
            <p:nvPr/>
          </p:nvSpPr>
          <p:spPr bwMode="auto">
            <a:xfrm>
              <a:off x="4860940" y="3182932"/>
              <a:ext cx="173038" cy="417512"/>
            </a:xfrm>
            <a:custGeom>
              <a:avLst/>
              <a:gdLst>
                <a:gd name="T0" fmla="*/ 46 w 46"/>
                <a:gd name="T1" fmla="*/ 50 h 111"/>
                <a:gd name="T2" fmla="*/ 40 w 46"/>
                <a:gd name="T3" fmla="*/ 111 h 111"/>
                <a:gd name="T4" fmla="*/ 32 w 46"/>
                <a:gd name="T5" fmla="*/ 97 h 111"/>
                <a:gd name="T6" fmla="*/ 27 w 46"/>
                <a:gd name="T7" fmla="*/ 109 h 111"/>
                <a:gd name="T8" fmla="*/ 24 w 46"/>
                <a:gd name="T9" fmla="*/ 108 h 111"/>
                <a:gd name="T10" fmla="*/ 19 w 46"/>
                <a:gd name="T11" fmla="*/ 102 h 111"/>
                <a:gd name="T12" fmla="*/ 0 w 46"/>
                <a:gd name="T13" fmla="*/ 13 h 111"/>
                <a:gd name="T14" fmla="*/ 16 w 46"/>
                <a:gd name="T15" fmla="*/ 8 h 111"/>
                <a:gd name="T16" fmla="*/ 29 w 46"/>
                <a:gd name="T17" fmla="*/ 30 h 111"/>
                <a:gd name="T18" fmla="*/ 38 w 46"/>
                <a:gd name="T19" fmla="*/ 34 h 111"/>
                <a:gd name="T20" fmla="*/ 46 w 46"/>
                <a:gd name="T21" fmla="*/ 5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110">
                  <a:moveTo>
                    <a:pt x="46" y="50"/>
                  </a:moveTo>
                  <a:cubicBezTo>
                    <a:pt x="40" y="69"/>
                    <a:pt x="44" y="90"/>
                    <a:pt x="40" y="111"/>
                  </a:cubicBezTo>
                  <a:cubicBezTo>
                    <a:pt x="31" y="109"/>
                    <a:pt x="37" y="100"/>
                    <a:pt x="32" y="97"/>
                  </a:cubicBezTo>
                  <a:cubicBezTo>
                    <a:pt x="29" y="101"/>
                    <a:pt x="32" y="107"/>
                    <a:pt x="27" y="109"/>
                  </a:cubicBezTo>
                  <a:cubicBezTo>
                    <a:pt x="26" y="109"/>
                    <a:pt x="25" y="108"/>
                    <a:pt x="24" y="108"/>
                  </a:cubicBezTo>
                  <a:cubicBezTo>
                    <a:pt x="22" y="106"/>
                    <a:pt x="20" y="104"/>
                    <a:pt x="19" y="102"/>
                  </a:cubicBezTo>
                  <a:cubicBezTo>
                    <a:pt x="18" y="71"/>
                    <a:pt x="5" y="43"/>
                    <a:pt x="0" y="13"/>
                  </a:cubicBezTo>
                  <a:cubicBezTo>
                    <a:pt x="2" y="0"/>
                    <a:pt x="9" y="2"/>
                    <a:pt x="16" y="8"/>
                  </a:cubicBezTo>
                  <a:cubicBezTo>
                    <a:pt x="23" y="14"/>
                    <a:pt x="28" y="21"/>
                    <a:pt x="29" y="30"/>
                  </a:cubicBezTo>
                  <a:cubicBezTo>
                    <a:pt x="30" y="39"/>
                    <a:pt x="34" y="34"/>
                    <a:pt x="38" y="34"/>
                  </a:cubicBezTo>
                  <a:cubicBezTo>
                    <a:pt x="44" y="37"/>
                    <a:pt x="46" y="43"/>
                    <a:pt x="46" y="50"/>
                  </a:cubicBezTo>
                  <a:close/>
                </a:path>
              </a:pathLst>
            </a:custGeom>
            <a:solidFill>
              <a:srgbClr val="DBB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2" name="Freeform 276"/>
            <p:cNvSpPr/>
            <p:nvPr/>
          </p:nvSpPr>
          <p:spPr bwMode="auto">
            <a:xfrm>
              <a:off x="4737114" y="2914645"/>
              <a:ext cx="266700" cy="433388"/>
            </a:xfrm>
            <a:custGeom>
              <a:avLst/>
              <a:gdLst>
                <a:gd name="T0" fmla="*/ 71 w 71"/>
                <a:gd name="T1" fmla="*/ 105 h 115"/>
                <a:gd name="T2" fmla="*/ 57 w 71"/>
                <a:gd name="T3" fmla="*/ 115 h 115"/>
                <a:gd name="T4" fmla="*/ 48 w 71"/>
                <a:gd name="T5" fmla="*/ 83 h 115"/>
                <a:gd name="T6" fmla="*/ 35 w 71"/>
                <a:gd name="T7" fmla="*/ 81 h 115"/>
                <a:gd name="T8" fmla="*/ 28 w 71"/>
                <a:gd name="T9" fmla="*/ 74 h 115"/>
                <a:gd name="T10" fmla="*/ 16 w 71"/>
                <a:gd name="T11" fmla="*/ 41 h 115"/>
                <a:gd name="T12" fmla="*/ 0 w 71"/>
                <a:gd name="T13" fmla="*/ 0 h 115"/>
                <a:gd name="T14" fmla="*/ 19 w 71"/>
                <a:gd name="T15" fmla="*/ 17 h 115"/>
                <a:gd name="T16" fmla="*/ 50 w 71"/>
                <a:gd name="T17" fmla="*/ 53 h 115"/>
                <a:gd name="T18" fmla="*/ 71 w 71"/>
                <a:gd name="T19" fmla="*/ 10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115">
                  <a:moveTo>
                    <a:pt x="71" y="105"/>
                  </a:moveTo>
                  <a:cubicBezTo>
                    <a:pt x="67" y="108"/>
                    <a:pt x="62" y="112"/>
                    <a:pt x="57" y="115"/>
                  </a:cubicBezTo>
                  <a:cubicBezTo>
                    <a:pt x="63" y="101"/>
                    <a:pt x="55" y="92"/>
                    <a:pt x="48" y="83"/>
                  </a:cubicBezTo>
                  <a:cubicBezTo>
                    <a:pt x="45" y="79"/>
                    <a:pt x="41" y="73"/>
                    <a:pt x="35" y="81"/>
                  </a:cubicBezTo>
                  <a:cubicBezTo>
                    <a:pt x="30" y="81"/>
                    <a:pt x="29" y="78"/>
                    <a:pt x="28" y="74"/>
                  </a:cubicBezTo>
                  <a:cubicBezTo>
                    <a:pt x="35" y="59"/>
                    <a:pt x="25" y="50"/>
                    <a:pt x="16" y="41"/>
                  </a:cubicBezTo>
                  <a:cubicBezTo>
                    <a:pt x="18" y="24"/>
                    <a:pt x="3" y="15"/>
                    <a:pt x="0" y="0"/>
                  </a:cubicBezTo>
                  <a:cubicBezTo>
                    <a:pt x="8" y="4"/>
                    <a:pt x="13" y="9"/>
                    <a:pt x="19" y="17"/>
                  </a:cubicBezTo>
                  <a:cubicBezTo>
                    <a:pt x="28" y="30"/>
                    <a:pt x="35" y="43"/>
                    <a:pt x="50" y="53"/>
                  </a:cubicBezTo>
                  <a:cubicBezTo>
                    <a:pt x="67" y="63"/>
                    <a:pt x="65" y="87"/>
                    <a:pt x="71" y="105"/>
                  </a:cubicBezTo>
                  <a:close/>
                </a:path>
              </a:pathLst>
            </a:custGeom>
            <a:solidFill>
              <a:srgbClr val="D19C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3" name="Freeform 277"/>
            <p:cNvSpPr/>
            <p:nvPr/>
          </p:nvSpPr>
          <p:spPr bwMode="auto">
            <a:xfrm>
              <a:off x="4437077" y="2938459"/>
              <a:ext cx="450852" cy="269874"/>
            </a:xfrm>
            <a:custGeom>
              <a:avLst/>
              <a:gdLst>
                <a:gd name="T0" fmla="*/ 96 w 120"/>
                <a:gd name="T1" fmla="*/ 35 h 72"/>
                <a:gd name="T2" fmla="*/ 112 w 120"/>
                <a:gd name="T3" fmla="*/ 67 h 72"/>
                <a:gd name="T4" fmla="*/ 95 w 120"/>
                <a:gd name="T5" fmla="*/ 62 h 72"/>
                <a:gd name="T6" fmla="*/ 81 w 120"/>
                <a:gd name="T7" fmla="*/ 49 h 72"/>
                <a:gd name="T8" fmla="*/ 0 w 120"/>
                <a:gd name="T9" fmla="*/ 24 h 72"/>
                <a:gd name="T10" fmla="*/ 15 w 120"/>
                <a:gd name="T11" fmla="*/ 15 h 72"/>
                <a:gd name="T12" fmla="*/ 32 w 120"/>
                <a:gd name="T13" fmla="*/ 6 h 72"/>
                <a:gd name="T14" fmla="*/ 72 w 120"/>
                <a:gd name="T15" fmla="*/ 23 h 72"/>
                <a:gd name="T16" fmla="*/ 96 w 120"/>
                <a:gd name="T17" fmla="*/ 3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72">
                  <a:moveTo>
                    <a:pt x="96" y="35"/>
                  </a:moveTo>
                  <a:cubicBezTo>
                    <a:pt x="117" y="44"/>
                    <a:pt x="120" y="50"/>
                    <a:pt x="112" y="67"/>
                  </a:cubicBezTo>
                  <a:cubicBezTo>
                    <a:pt x="104" y="72"/>
                    <a:pt x="100" y="66"/>
                    <a:pt x="95" y="62"/>
                  </a:cubicBezTo>
                  <a:cubicBezTo>
                    <a:pt x="91" y="57"/>
                    <a:pt x="87" y="52"/>
                    <a:pt x="81" y="49"/>
                  </a:cubicBezTo>
                  <a:cubicBezTo>
                    <a:pt x="56" y="33"/>
                    <a:pt x="27" y="33"/>
                    <a:pt x="0" y="24"/>
                  </a:cubicBezTo>
                  <a:cubicBezTo>
                    <a:pt x="0" y="11"/>
                    <a:pt x="11" y="18"/>
                    <a:pt x="15" y="15"/>
                  </a:cubicBezTo>
                  <a:cubicBezTo>
                    <a:pt x="21" y="13"/>
                    <a:pt x="25" y="6"/>
                    <a:pt x="32" y="6"/>
                  </a:cubicBezTo>
                  <a:cubicBezTo>
                    <a:pt x="50" y="0"/>
                    <a:pt x="60" y="13"/>
                    <a:pt x="72" y="23"/>
                  </a:cubicBezTo>
                  <a:cubicBezTo>
                    <a:pt x="79" y="29"/>
                    <a:pt x="81" y="44"/>
                    <a:pt x="96" y="35"/>
                  </a:cubicBezTo>
                  <a:close/>
                </a:path>
              </a:pathLst>
            </a:custGeom>
            <a:solidFill>
              <a:srgbClr val="E4C2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4" name="Freeform 278"/>
            <p:cNvSpPr/>
            <p:nvPr/>
          </p:nvSpPr>
          <p:spPr bwMode="auto">
            <a:xfrm>
              <a:off x="4102113" y="2911471"/>
              <a:ext cx="390526" cy="131763"/>
            </a:xfrm>
            <a:custGeom>
              <a:avLst/>
              <a:gdLst>
                <a:gd name="T0" fmla="*/ 104 w 104"/>
                <a:gd name="T1" fmla="*/ 22 h 35"/>
                <a:gd name="T2" fmla="*/ 89 w 104"/>
                <a:gd name="T3" fmla="*/ 28 h 35"/>
                <a:gd name="T4" fmla="*/ 78 w 104"/>
                <a:gd name="T5" fmla="*/ 34 h 35"/>
                <a:gd name="T6" fmla="*/ 57 w 104"/>
                <a:gd name="T7" fmla="*/ 30 h 35"/>
                <a:gd name="T8" fmla="*/ 28 w 104"/>
                <a:gd name="T9" fmla="*/ 32 h 35"/>
                <a:gd name="T10" fmla="*/ 0 w 104"/>
                <a:gd name="T11" fmla="*/ 21 h 35"/>
                <a:gd name="T12" fmla="*/ 9 w 104"/>
                <a:gd name="T13" fmla="*/ 17 h 35"/>
                <a:gd name="T14" fmla="*/ 41 w 104"/>
                <a:gd name="T15" fmla="*/ 6 h 35"/>
                <a:gd name="T16" fmla="*/ 56 w 104"/>
                <a:gd name="T17" fmla="*/ 18 h 35"/>
                <a:gd name="T18" fmla="*/ 104 w 104"/>
                <a:gd name="T1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35">
                  <a:moveTo>
                    <a:pt x="104" y="22"/>
                  </a:moveTo>
                  <a:cubicBezTo>
                    <a:pt x="101" y="28"/>
                    <a:pt x="93" y="24"/>
                    <a:pt x="89" y="28"/>
                  </a:cubicBezTo>
                  <a:cubicBezTo>
                    <a:pt x="87" y="33"/>
                    <a:pt x="82" y="34"/>
                    <a:pt x="78" y="34"/>
                  </a:cubicBezTo>
                  <a:cubicBezTo>
                    <a:pt x="71" y="35"/>
                    <a:pt x="64" y="32"/>
                    <a:pt x="57" y="30"/>
                  </a:cubicBezTo>
                  <a:cubicBezTo>
                    <a:pt x="47" y="23"/>
                    <a:pt x="38" y="34"/>
                    <a:pt x="28" y="32"/>
                  </a:cubicBezTo>
                  <a:cubicBezTo>
                    <a:pt x="18" y="29"/>
                    <a:pt x="7" y="30"/>
                    <a:pt x="0" y="21"/>
                  </a:cubicBezTo>
                  <a:cubicBezTo>
                    <a:pt x="1" y="15"/>
                    <a:pt x="4" y="15"/>
                    <a:pt x="9" y="17"/>
                  </a:cubicBezTo>
                  <a:cubicBezTo>
                    <a:pt x="22" y="21"/>
                    <a:pt x="27" y="0"/>
                    <a:pt x="41" y="6"/>
                  </a:cubicBezTo>
                  <a:cubicBezTo>
                    <a:pt x="43" y="14"/>
                    <a:pt x="46" y="18"/>
                    <a:pt x="56" y="18"/>
                  </a:cubicBezTo>
                  <a:cubicBezTo>
                    <a:pt x="72" y="18"/>
                    <a:pt x="88" y="20"/>
                    <a:pt x="104" y="22"/>
                  </a:cubicBezTo>
                  <a:close/>
                </a:path>
              </a:pathLst>
            </a:custGeom>
            <a:solidFill>
              <a:srgbClr val="E8CB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5" name="Freeform 279"/>
            <p:cNvSpPr/>
            <p:nvPr/>
          </p:nvSpPr>
          <p:spPr bwMode="auto">
            <a:xfrm>
              <a:off x="4516451" y="2930521"/>
              <a:ext cx="190501" cy="93663"/>
            </a:xfrm>
            <a:custGeom>
              <a:avLst/>
              <a:gdLst>
                <a:gd name="T0" fmla="*/ 51 w 51"/>
                <a:gd name="T1" fmla="*/ 25 h 25"/>
                <a:gd name="T2" fmla="*/ 11 w 51"/>
                <a:gd name="T3" fmla="*/ 8 h 25"/>
                <a:gd name="T4" fmla="*/ 12 w 51"/>
                <a:gd name="T5" fmla="*/ 1 h 25"/>
                <a:gd name="T6" fmla="*/ 51 w 51"/>
                <a:gd name="T7" fmla="*/ 25 h 25"/>
              </a:gdLst>
              <a:ahLst/>
              <a:cxnLst>
                <a:cxn ang="0">
                  <a:pos x="T0" y="T1"/>
                </a:cxn>
                <a:cxn ang="0">
                  <a:pos x="T2" y="T3"/>
                </a:cxn>
                <a:cxn ang="0">
                  <a:pos x="T4" y="T5"/>
                </a:cxn>
                <a:cxn ang="0">
                  <a:pos x="T6" y="T7"/>
                </a:cxn>
              </a:cxnLst>
              <a:rect l="0" t="0" r="r" b="b"/>
              <a:pathLst>
                <a:path w="51" h="25">
                  <a:moveTo>
                    <a:pt x="51" y="25"/>
                  </a:moveTo>
                  <a:cubicBezTo>
                    <a:pt x="37" y="19"/>
                    <a:pt x="26" y="8"/>
                    <a:pt x="11" y="8"/>
                  </a:cubicBezTo>
                  <a:cubicBezTo>
                    <a:pt x="10" y="5"/>
                    <a:pt x="0" y="0"/>
                    <a:pt x="12" y="1"/>
                  </a:cubicBezTo>
                  <a:cubicBezTo>
                    <a:pt x="28" y="2"/>
                    <a:pt x="44" y="6"/>
                    <a:pt x="51" y="25"/>
                  </a:cubicBezTo>
                  <a:close/>
                </a:path>
              </a:pathLst>
            </a:custGeom>
            <a:solidFill>
              <a:srgbClr val="D19C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6" name="Freeform 280"/>
            <p:cNvSpPr/>
            <p:nvPr/>
          </p:nvSpPr>
          <p:spPr bwMode="auto">
            <a:xfrm>
              <a:off x="3941775" y="2914644"/>
              <a:ext cx="239713" cy="65088"/>
            </a:xfrm>
            <a:custGeom>
              <a:avLst/>
              <a:gdLst>
                <a:gd name="T0" fmla="*/ 0 w 64"/>
                <a:gd name="T1" fmla="*/ 8 h 17"/>
                <a:gd name="T2" fmla="*/ 10 w 64"/>
                <a:gd name="T3" fmla="*/ 1 h 17"/>
                <a:gd name="T4" fmla="*/ 49 w 64"/>
                <a:gd name="T5" fmla="*/ 1 h 17"/>
                <a:gd name="T6" fmla="*/ 52 w 64"/>
                <a:gd name="T7" fmla="*/ 13 h 17"/>
                <a:gd name="T8" fmla="*/ 0 w 64"/>
                <a:gd name="T9" fmla="*/ 8 h 17"/>
              </a:gdLst>
              <a:ahLst/>
              <a:cxnLst>
                <a:cxn ang="0">
                  <a:pos x="T0" y="T1"/>
                </a:cxn>
                <a:cxn ang="0">
                  <a:pos x="T2" y="T3"/>
                </a:cxn>
                <a:cxn ang="0">
                  <a:pos x="T4" y="T5"/>
                </a:cxn>
                <a:cxn ang="0">
                  <a:pos x="T6" y="T7"/>
                </a:cxn>
                <a:cxn ang="0">
                  <a:pos x="T8" y="T9"/>
                </a:cxn>
              </a:cxnLst>
              <a:rect l="0" t="0" r="r" b="b"/>
              <a:pathLst>
                <a:path w="64" h="17">
                  <a:moveTo>
                    <a:pt x="0" y="8"/>
                  </a:moveTo>
                  <a:cubicBezTo>
                    <a:pt x="1" y="2"/>
                    <a:pt x="5" y="1"/>
                    <a:pt x="10" y="1"/>
                  </a:cubicBezTo>
                  <a:cubicBezTo>
                    <a:pt x="23" y="1"/>
                    <a:pt x="36" y="0"/>
                    <a:pt x="49" y="1"/>
                  </a:cubicBezTo>
                  <a:cubicBezTo>
                    <a:pt x="64" y="1"/>
                    <a:pt x="59" y="7"/>
                    <a:pt x="52" y="13"/>
                  </a:cubicBezTo>
                  <a:cubicBezTo>
                    <a:pt x="34" y="17"/>
                    <a:pt x="17" y="14"/>
                    <a:pt x="0" y="8"/>
                  </a:cubicBezTo>
                  <a:close/>
                </a:path>
              </a:pathLst>
            </a:custGeom>
            <a:solidFill>
              <a:srgbClr val="F6D6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7" name="Freeform 281"/>
            <p:cNvSpPr/>
            <p:nvPr/>
          </p:nvSpPr>
          <p:spPr bwMode="auto">
            <a:xfrm>
              <a:off x="3937013" y="2944809"/>
              <a:ext cx="200026" cy="71438"/>
            </a:xfrm>
            <a:custGeom>
              <a:avLst/>
              <a:gdLst>
                <a:gd name="T0" fmla="*/ 1 w 53"/>
                <a:gd name="T1" fmla="*/ 0 h 19"/>
                <a:gd name="T2" fmla="*/ 53 w 53"/>
                <a:gd name="T3" fmla="*/ 5 h 19"/>
                <a:gd name="T4" fmla="*/ 53 w 53"/>
                <a:gd name="T5" fmla="*/ 8 h 19"/>
                <a:gd name="T6" fmla="*/ 45 w 53"/>
                <a:gd name="T7" fmla="*/ 12 h 19"/>
                <a:gd name="T8" fmla="*/ 20 w 53"/>
                <a:gd name="T9" fmla="*/ 12 h 19"/>
                <a:gd name="T10" fmla="*/ 0 w 53"/>
                <a:gd name="T11" fmla="*/ 4 h 19"/>
                <a:gd name="T12" fmla="*/ 1 w 5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52" h="19">
                  <a:moveTo>
                    <a:pt x="1" y="0"/>
                  </a:moveTo>
                  <a:cubicBezTo>
                    <a:pt x="19" y="1"/>
                    <a:pt x="36" y="0"/>
                    <a:pt x="53" y="5"/>
                  </a:cubicBezTo>
                  <a:cubicBezTo>
                    <a:pt x="53" y="6"/>
                    <a:pt x="53" y="7"/>
                    <a:pt x="53" y="8"/>
                  </a:cubicBezTo>
                  <a:cubicBezTo>
                    <a:pt x="50" y="9"/>
                    <a:pt x="48" y="11"/>
                    <a:pt x="45" y="12"/>
                  </a:cubicBezTo>
                  <a:cubicBezTo>
                    <a:pt x="37" y="19"/>
                    <a:pt x="29" y="19"/>
                    <a:pt x="20" y="12"/>
                  </a:cubicBezTo>
                  <a:cubicBezTo>
                    <a:pt x="14" y="9"/>
                    <a:pt x="7" y="7"/>
                    <a:pt x="0" y="4"/>
                  </a:cubicBezTo>
                  <a:cubicBezTo>
                    <a:pt x="1" y="3"/>
                    <a:pt x="1" y="1"/>
                    <a:pt x="1" y="0"/>
                  </a:cubicBezTo>
                  <a:close/>
                </a:path>
              </a:pathLst>
            </a:custGeom>
            <a:solidFill>
              <a:srgbClr val="D2B5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8" name="Freeform 282"/>
            <p:cNvSpPr/>
            <p:nvPr/>
          </p:nvSpPr>
          <p:spPr bwMode="auto">
            <a:xfrm>
              <a:off x="3911613" y="4144957"/>
              <a:ext cx="157163" cy="128588"/>
            </a:xfrm>
            <a:custGeom>
              <a:avLst/>
              <a:gdLst>
                <a:gd name="T0" fmla="*/ 20 w 42"/>
                <a:gd name="T1" fmla="*/ 0 h 34"/>
                <a:gd name="T2" fmla="*/ 42 w 42"/>
                <a:gd name="T3" fmla="*/ 15 h 34"/>
                <a:gd name="T4" fmla="*/ 21 w 42"/>
                <a:gd name="T5" fmla="*/ 34 h 34"/>
                <a:gd name="T6" fmla="*/ 1 w 42"/>
                <a:gd name="T7" fmla="*/ 14 h 34"/>
                <a:gd name="T8" fmla="*/ 20 w 42"/>
                <a:gd name="T9" fmla="*/ 0 h 34"/>
              </a:gdLst>
              <a:ahLst/>
              <a:cxnLst>
                <a:cxn ang="0">
                  <a:pos x="T0" y="T1"/>
                </a:cxn>
                <a:cxn ang="0">
                  <a:pos x="T2" y="T3"/>
                </a:cxn>
                <a:cxn ang="0">
                  <a:pos x="T4" y="T5"/>
                </a:cxn>
                <a:cxn ang="0">
                  <a:pos x="T6" y="T7"/>
                </a:cxn>
                <a:cxn ang="0">
                  <a:pos x="T8" y="T9"/>
                </a:cxn>
              </a:cxnLst>
              <a:rect l="0" t="0" r="r" b="b"/>
              <a:pathLst>
                <a:path w="42" h="34">
                  <a:moveTo>
                    <a:pt x="20" y="0"/>
                  </a:moveTo>
                  <a:cubicBezTo>
                    <a:pt x="32" y="1"/>
                    <a:pt x="42" y="3"/>
                    <a:pt x="42" y="15"/>
                  </a:cubicBezTo>
                  <a:cubicBezTo>
                    <a:pt x="42" y="27"/>
                    <a:pt x="33" y="34"/>
                    <a:pt x="21" y="34"/>
                  </a:cubicBezTo>
                  <a:cubicBezTo>
                    <a:pt x="9" y="33"/>
                    <a:pt x="0" y="24"/>
                    <a:pt x="1" y="14"/>
                  </a:cubicBezTo>
                  <a:cubicBezTo>
                    <a:pt x="1" y="3"/>
                    <a:pt x="12" y="1"/>
                    <a:pt x="20" y="0"/>
                  </a:cubicBezTo>
                  <a:close/>
                </a:path>
              </a:pathLst>
            </a:custGeom>
            <a:solidFill>
              <a:srgbClr val="A965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9" name="Freeform 283"/>
            <p:cNvSpPr/>
            <p:nvPr/>
          </p:nvSpPr>
          <p:spPr bwMode="auto">
            <a:xfrm>
              <a:off x="4076713" y="3851269"/>
              <a:ext cx="93663" cy="101600"/>
            </a:xfrm>
            <a:custGeom>
              <a:avLst/>
              <a:gdLst>
                <a:gd name="T0" fmla="*/ 23 w 25"/>
                <a:gd name="T1" fmla="*/ 24 h 27"/>
                <a:gd name="T2" fmla="*/ 20 w 25"/>
                <a:gd name="T3" fmla="*/ 27 h 27"/>
                <a:gd name="T4" fmla="*/ 0 w 25"/>
                <a:gd name="T5" fmla="*/ 3 h 27"/>
                <a:gd name="T6" fmla="*/ 2 w 25"/>
                <a:gd name="T7" fmla="*/ 1 h 27"/>
                <a:gd name="T8" fmla="*/ 23 w 25"/>
                <a:gd name="T9" fmla="*/ 24 h 27"/>
              </a:gdLst>
              <a:ahLst/>
              <a:cxnLst>
                <a:cxn ang="0">
                  <a:pos x="T0" y="T1"/>
                </a:cxn>
                <a:cxn ang="0">
                  <a:pos x="T2" y="T3"/>
                </a:cxn>
                <a:cxn ang="0">
                  <a:pos x="T4" y="T5"/>
                </a:cxn>
                <a:cxn ang="0">
                  <a:pos x="T6" y="T7"/>
                </a:cxn>
                <a:cxn ang="0">
                  <a:pos x="T8" y="T9"/>
                </a:cxn>
              </a:cxnLst>
              <a:rect l="0" t="0" r="r" b="b"/>
              <a:pathLst>
                <a:path w="25" h="27">
                  <a:moveTo>
                    <a:pt x="23" y="24"/>
                  </a:moveTo>
                  <a:cubicBezTo>
                    <a:pt x="22" y="25"/>
                    <a:pt x="21" y="26"/>
                    <a:pt x="20" y="27"/>
                  </a:cubicBezTo>
                  <a:cubicBezTo>
                    <a:pt x="13" y="19"/>
                    <a:pt x="6" y="11"/>
                    <a:pt x="0" y="3"/>
                  </a:cubicBezTo>
                  <a:cubicBezTo>
                    <a:pt x="1" y="3"/>
                    <a:pt x="1" y="2"/>
                    <a:pt x="2" y="1"/>
                  </a:cubicBezTo>
                  <a:cubicBezTo>
                    <a:pt x="18" y="0"/>
                    <a:pt x="25" y="8"/>
                    <a:pt x="23" y="24"/>
                  </a:cubicBezTo>
                  <a:close/>
                </a:path>
              </a:pathLst>
            </a:custGeom>
            <a:solidFill>
              <a:srgbClr val="CFB5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0" name="Freeform 284"/>
            <p:cNvSpPr/>
            <p:nvPr/>
          </p:nvSpPr>
          <p:spPr bwMode="auto">
            <a:xfrm>
              <a:off x="3963999" y="3790945"/>
              <a:ext cx="112713" cy="76200"/>
            </a:xfrm>
            <a:custGeom>
              <a:avLst/>
              <a:gdLst>
                <a:gd name="T0" fmla="*/ 30 w 30"/>
                <a:gd name="T1" fmla="*/ 19 h 20"/>
                <a:gd name="T2" fmla="*/ 2 w 30"/>
                <a:gd name="T3" fmla="*/ 20 h 20"/>
                <a:gd name="T4" fmla="*/ 2 w 30"/>
                <a:gd name="T5" fmla="*/ 19 h 20"/>
                <a:gd name="T6" fmla="*/ 2 w 30"/>
                <a:gd name="T7" fmla="*/ 13 h 20"/>
                <a:gd name="T8" fmla="*/ 30 w 30"/>
                <a:gd name="T9" fmla="*/ 19 h 20"/>
              </a:gdLst>
              <a:ahLst/>
              <a:cxnLst>
                <a:cxn ang="0">
                  <a:pos x="T0" y="T1"/>
                </a:cxn>
                <a:cxn ang="0">
                  <a:pos x="T2" y="T3"/>
                </a:cxn>
                <a:cxn ang="0">
                  <a:pos x="T4" y="T5"/>
                </a:cxn>
                <a:cxn ang="0">
                  <a:pos x="T6" y="T7"/>
                </a:cxn>
                <a:cxn ang="0">
                  <a:pos x="T8" y="T9"/>
                </a:cxn>
              </a:cxnLst>
              <a:rect l="0" t="0" r="r" b="b"/>
              <a:pathLst>
                <a:path w="30" h="20">
                  <a:moveTo>
                    <a:pt x="30" y="19"/>
                  </a:moveTo>
                  <a:cubicBezTo>
                    <a:pt x="21" y="19"/>
                    <a:pt x="11" y="20"/>
                    <a:pt x="2" y="20"/>
                  </a:cubicBezTo>
                  <a:cubicBezTo>
                    <a:pt x="2" y="20"/>
                    <a:pt x="2" y="19"/>
                    <a:pt x="2" y="19"/>
                  </a:cubicBezTo>
                  <a:cubicBezTo>
                    <a:pt x="0" y="17"/>
                    <a:pt x="0" y="15"/>
                    <a:pt x="2" y="13"/>
                  </a:cubicBezTo>
                  <a:cubicBezTo>
                    <a:pt x="13" y="5"/>
                    <a:pt x="24" y="0"/>
                    <a:pt x="30" y="19"/>
                  </a:cubicBezTo>
                  <a:close/>
                </a:path>
              </a:pathLst>
            </a:custGeom>
            <a:solidFill>
              <a:srgbClr val="CFB5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1" name="Freeform 285"/>
            <p:cNvSpPr/>
            <p:nvPr/>
          </p:nvSpPr>
          <p:spPr bwMode="auto">
            <a:xfrm>
              <a:off x="3941775" y="3716332"/>
              <a:ext cx="522289" cy="628649"/>
            </a:xfrm>
            <a:custGeom>
              <a:avLst/>
              <a:gdLst>
                <a:gd name="T0" fmla="*/ 36 w 139"/>
                <a:gd name="T1" fmla="*/ 39 h 167"/>
                <a:gd name="T2" fmla="*/ 8 w 139"/>
                <a:gd name="T3" fmla="*/ 35 h 167"/>
                <a:gd name="T4" fmla="*/ 9 w 139"/>
                <a:gd name="T5" fmla="*/ 5 h 167"/>
                <a:gd name="T6" fmla="*/ 47 w 139"/>
                <a:gd name="T7" fmla="*/ 4 h 167"/>
                <a:gd name="T8" fmla="*/ 50 w 139"/>
                <a:gd name="T9" fmla="*/ 13 h 167"/>
                <a:gd name="T10" fmla="*/ 55 w 139"/>
                <a:gd name="T11" fmla="*/ 26 h 167"/>
                <a:gd name="T12" fmla="*/ 84 w 139"/>
                <a:gd name="T13" fmla="*/ 89 h 167"/>
                <a:gd name="T14" fmla="*/ 118 w 139"/>
                <a:gd name="T15" fmla="*/ 145 h 167"/>
                <a:gd name="T16" fmla="*/ 139 w 139"/>
                <a:gd name="T17" fmla="*/ 159 h 167"/>
                <a:gd name="T18" fmla="*/ 104 w 139"/>
                <a:gd name="T19" fmla="*/ 166 h 167"/>
                <a:gd name="T20" fmla="*/ 64 w 139"/>
                <a:gd name="T21" fmla="*/ 138 h 167"/>
                <a:gd name="T22" fmla="*/ 59 w 139"/>
                <a:gd name="T23" fmla="*/ 118 h 167"/>
                <a:gd name="T24" fmla="*/ 59 w 139"/>
                <a:gd name="T25" fmla="*/ 60 h 167"/>
                <a:gd name="T26" fmla="*/ 36 w 139"/>
                <a:gd name="T27" fmla="*/ 3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 h="167">
                  <a:moveTo>
                    <a:pt x="36" y="39"/>
                  </a:moveTo>
                  <a:cubicBezTo>
                    <a:pt x="28" y="27"/>
                    <a:pt x="18" y="31"/>
                    <a:pt x="8" y="35"/>
                  </a:cubicBezTo>
                  <a:cubicBezTo>
                    <a:pt x="0" y="25"/>
                    <a:pt x="5" y="15"/>
                    <a:pt x="9" y="5"/>
                  </a:cubicBezTo>
                  <a:cubicBezTo>
                    <a:pt x="22" y="0"/>
                    <a:pt x="34" y="1"/>
                    <a:pt x="47" y="4"/>
                  </a:cubicBezTo>
                  <a:cubicBezTo>
                    <a:pt x="51" y="6"/>
                    <a:pt x="54" y="8"/>
                    <a:pt x="50" y="13"/>
                  </a:cubicBezTo>
                  <a:cubicBezTo>
                    <a:pt x="44" y="20"/>
                    <a:pt x="51" y="22"/>
                    <a:pt x="55" y="26"/>
                  </a:cubicBezTo>
                  <a:cubicBezTo>
                    <a:pt x="74" y="43"/>
                    <a:pt x="86" y="64"/>
                    <a:pt x="84" y="89"/>
                  </a:cubicBezTo>
                  <a:cubicBezTo>
                    <a:pt x="83" y="116"/>
                    <a:pt x="98" y="132"/>
                    <a:pt x="118" y="145"/>
                  </a:cubicBezTo>
                  <a:cubicBezTo>
                    <a:pt x="125" y="149"/>
                    <a:pt x="135" y="151"/>
                    <a:pt x="139" y="159"/>
                  </a:cubicBezTo>
                  <a:cubicBezTo>
                    <a:pt x="129" y="167"/>
                    <a:pt x="115" y="162"/>
                    <a:pt x="104" y="166"/>
                  </a:cubicBezTo>
                  <a:cubicBezTo>
                    <a:pt x="91" y="157"/>
                    <a:pt x="77" y="147"/>
                    <a:pt x="64" y="138"/>
                  </a:cubicBezTo>
                  <a:cubicBezTo>
                    <a:pt x="55" y="133"/>
                    <a:pt x="53" y="125"/>
                    <a:pt x="59" y="118"/>
                  </a:cubicBezTo>
                  <a:cubicBezTo>
                    <a:pt x="80" y="98"/>
                    <a:pt x="71" y="79"/>
                    <a:pt x="59" y="60"/>
                  </a:cubicBezTo>
                  <a:cubicBezTo>
                    <a:pt x="55" y="48"/>
                    <a:pt x="50" y="39"/>
                    <a:pt x="36" y="39"/>
                  </a:cubicBezTo>
                  <a:close/>
                </a:path>
              </a:pathLst>
            </a:custGeom>
            <a:solidFill>
              <a:srgbClr val="F6DE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2" name="Freeform 286"/>
            <p:cNvSpPr/>
            <p:nvPr/>
          </p:nvSpPr>
          <p:spPr bwMode="auto">
            <a:xfrm>
              <a:off x="4132275" y="3798883"/>
              <a:ext cx="808040" cy="523874"/>
            </a:xfrm>
            <a:custGeom>
              <a:avLst/>
              <a:gdLst>
                <a:gd name="T0" fmla="*/ 88 w 215"/>
                <a:gd name="T1" fmla="*/ 137 h 139"/>
                <a:gd name="T2" fmla="*/ 44 w 215"/>
                <a:gd name="T3" fmla="*/ 112 h 139"/>
                <a:gd name="T4" fmla="*/ 28 w 215"/>
                <a:gd name="T5" fmla="*/ 75 h 139"/>
                <a:gd name="T6" fmla="*/ 0 w 215"/>
                <a:gd name="T7" fmla="*/ 6 h 139"/>
                <a:gd name="T8" fmla="*/ 6 w 215"/>
                <a:gd name="T9" fmla="*/ 0 h 139"/>
                <a:gd name="T10" fmla="*/ 12 w 215"/>
                <a:gd name="T11" fmla="*/ 1 h 139"/>
                <a:gd name="T12" fmla="*/ 42 w 215"/>
                <a:gd name="T13" fmla="*/ 71 h 139"/>
                <a:gd name="T14" fmla="*/ 56 w 215"/>
                <a:gd name="T15" fmla="*/ 105 h 139"/>
                <a:gd name="T16" fmla="*/ 132 w 215"/>
                <a:gd name="T17" fmla="*/ 117 h 139"/>
                <a:gd name="T18" fmla="*/ 176 w 215"/>
                <a:gd name="T19" fmla="*/ 79 h 139"/>
                <a:gd name="T20" fmla="*/ 153 w 215"/>
                <a:gd name="T21" fmla="*/ 52 h 139"/>
                <a:gd name="T22" fmla="*/ 126 w 215"/>
                <a:gd name="T23" fmla="*/ 37 h 139"/>
                <a:gd name="T24" fmla="*/ 130 w 215"/>
                <a:gd name="T25" fmla="*/ 24 h 139"/>
                <a:gd name="T26" fmla="*/ 181 w 215"/>
                <a:gd name="T27" fmla="*/ 45 h 139"/>
                <a:gd name="T28" fmla="*/ 192 w 215"/>
                <a:gd name="T29" fmla="*/ 45 h 139"/>
                <a:gd name="T30" fmla="*/ 204 w 215"/>
                <a:gd name="T31" fmla="*/ 28 h 139"/>
                <a:gd name="T32" fmla="*/ 210 w 215"/>
                <a:gd name="T33" fmla="*/ 29 h 139"/>
                <a:gd name="T34" fmla="*/ 204 w 215"/>
                <a:gd name="T35" fmla="*/ 57 h 139"/>
                <a:gd name="T36" fmla="*/ 193 w 215"/>
                <a:gd name="T37" fmla="*/ 74 h 139"/>
                <a:gd name="T38" fmla="*/ 140 w 215"/>
                <a:gd name="T39" fmla="*/ 129 h 139"/>
                <a:gd name="T40" fmla="*/ 88 w 215"/>
                <a:gd name="T41" fmla="*/ 13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5" h="139">
                  <a:moveTo>
                    <a:pt x="88" y="137"/>
                  </a:moveTo>
                  <a:cubicBezTo>
                    <a:pt x="72" y="132"/>
                    <a:pt x="57" y="124"/>
                    <a:pt x="44" y="112"/>
                  </a:cubicBezTo>
                  <a:cubicBezTo>
                    <a:pt x="33" y="101"/>
                    <a:pt x="27" y="90"/>
                    <a:pt x="28" y="75"/>
                  </a:cubicBezTo>
                  <a:cubicBezTo>
                    <a:pt x="31" y="47"/>
                    <a:pt x="20" y="24"/>
                    <a:pt x="0" y="6"/>
                  </a:cubicBezTo>
                  <a:cubicBezTo>
                    <a:pt x="1" y="3"/>
                    <a:pt x="3" y="1"/>
                    <a:pt x="6" y="0"/>
                  </a:cubicBezTo>
                  <a:cubicBezTo>
                    <a:pt x="8" y="0"/>
                    <a:pt x="10" y="0"/>
                    <a:pt x="12" y="1"/>
                  </a:cubicBezTo>
                  <a:cubicBezTo>
                    <a:pt x="32" y="20"/>
                    <a:pt x="44" y="42"/>
                    <a:pt x="42" y="71"/>
                  </a:cubicBezTo>
                  <a:cubicBezTo>
                    <a:pt x="41" y="84"/>
                    <a:pt x="47" y="95"/>
                    <a:pt x="56" y="105"/>
                  </a:cubicBezTo>
                  <a:cubicBezTo>
                    <a:pt x="79" y="123"/>
                    <a:pt x="104" y="130"/>
                    <a:pt x="132" y="117"/>
                  </a:cubicBezTo>
                  <a:cubicBezTo>
                    <a:pt x="149" y="107"/>
                    <a:pt x="165" y="95"/>
                    <a:pt x="176" y="79"/>
                  </a:cubicBezTo>
                  <a:cubicBezTo>
                    <a:pt x="178" y="61"/>
                    <a:pt x="160" y="61"/>
                    <a:pt x="153" y="52"/>
                  </a:cubicBezTo>
                  <a:cubicBezTo>
                    <a:pt x="145" y="45"/>
                    <a:pt x="131" y="49"/>
                    <a:pt x="126" y="37"/>
                  </a:cubicBezTo>
                  <a:cubicBezTo>
                    <a:pt x="125" y="32"/>
                    <a:pt x="125" y="27"/>
                    <a:pt x="130" y="24"/>
                  </a:cubicBezTo>
                  <a:cubicBezTo>
                    <a:pt x="149" y="26"/>
                    <a:pt x="168" y="28"/>
                    <a:pt x="181" y="45"/>
                  </a:cubicBezTo>
                  <a:cubicBezTo>
                    <a:pt x="185" y="51"/>
                    <a:pt x="188" y="49"/>
                    <a:pt x="192" y="45"/>
                  </a:cubicBezTo>
                  <a:cubicBezTo>
                    <a:pt x="196" y="39"/>
                    <a:pt x="197" y="31"/>
                    <a:pt x="204" y="28"/>
                  </a:cubicBezTo>
                  <a:cubicBezTo>
                    <a:pt x="206" y="28"/>
                    <a:pt x="208" y="28"/>
                    <a:pt x="210" y="29"/>
                  </a:cubicBezTo>
                  <a:cubicBezTo>
                    <a:pt x="215" y="40"/>
                    <a:pt x="207" y="48"/>
                    <a:pt x="204" y="57"/>
                  </a:cubicBezTo>
                  <a:cubicBezTo>
                    <a:pt x="201" y="63"/>
                    <a:pt x="200" y="70"/>
                    <a:pt x="193" y="74"/>
                  </a:cubicBezTo>
                  <a:cubicBezTo>
                    <a:pt x="184" y="100"/>
                    <a:pt x="159" y="112"/>
                    <a:pt x="140" y="129"/>
                  </a:cubicBezTo>
                  <a:cubicBezTo>
                    <a:pt x="123" y="134"/>
                    <a:pt x="106" y="139"/>
                    <a:pt x="88" y="137"/>
                  </a:cubicBezTo>
                  <a:close/>
                </a:path>
              </a:pathLst>
            </a:custGeom>
            <a:solidFill>
              <a:srgbClr val="A36C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3" name="Freeform 287"/>
            <p:cNvSpPr/>
            <p:nvPr/>
          </p:nvSpPr>
          <p:spPr bwMode="auto">
            <a:xfrm>
              <a:off x="3579823" y="3833807"/>
              <a:ext cx="331788" cy="492124"/>
            </a:xfrm>
            <a:custGeom>
              <a:avLst/>
              <a:gdLst>
                <a:gd name="T0" fmla="*/ 20 w 88"/>
                <a:gd name="T1" fmla="*/ 128 h 131"/>
                <a:gd name="T2" fmla="*/ 0 w 88"/>
                <a:gd name="T3" fmla="*/ 124 h 131"/>
                <a:gd name="T4" fmla="*/ 3 w 88"/>
                <a:gd name="T5" fmla="*/ 120 h 131"/>
                <a:gd name="T6" fmla="*/ 16 w 88"/>
                <a:gd name="T7" fmla="*/ 107 h 131"/>
                <a:gd name="T8" fmla="*/ 50 w 88"/>
                <a:gd name="T9" fmla="*/ 23 h 131"/>
                <a:gd name="T10" fmla="*/ 53 w 88"/>
                <a:gd name="T11" fmla="*/ 6 h 131"/>
                <a:gd name="T12" fmla="*/ 58 w 88"/>
                <a:gd name="T13" fmla="*/ 3 h 131"/>
                <a:gd name="T14" fmla="*/ 88 w 88"/>
                <a:gd name="T15" fmla="*/ 9 h 131"/>
                <a:gd name="T16" fmla="*/ 75 w 88"/>
                <a:gd name="T17" fmla="*/ 23 h 131"/>
                <a:gd name="T18" fmla="*/ 65 w 88"/>
                <a:gd name="T19" fmla="*/ 72 h 131"/>
                <a:gd name="T20" fmla="*/ 53 w 88"/>
                <a:gd name="T21" fmla="*/ 110 h 131"/>
                <a:gd name="T22" fmla="*/ 20 w 88"/>
                <a:gd name="T23" fmla="*/ 12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131">
                  <a:moveTo>
                    <a:pt x="20" y="128"/>
                  </a:moveTo>
                  <a:cubicBezTo>
                    <a:pt x="13" y="127"/>
                    <a:pt x="6" y="131"/>
                    <a:pt x="0" y="124"/>
                  </a:cubicBezTo>
                  <a:cubicBezTo>
                    <a:pt x="1" y="123"/>
                    <a:pt x="2" y="121"/>
                    <a:pt x="3" y="120"/>
                  </a:cubicBezTo>
                  <a:cubicBezTo>
                    <a:pt x="8" y="116"/>
                    <a:pt x="12" y="111"/>
                    <a:pt x="16" y="107"/>
                  </a:cubicBezTo>
                  <a:cubicBezTo>
                    <a:pt x="45" y="86"/>
                    <a:pt x="44" y="53"/>
                    <a:pt x="50" y="23"/>
                  </a:cubicBezTo>
                  <a:cubicBezTo>
                    <a:pt x="51" y="17"/>
                    <a:pt x="51" y="11"/>
                    <a:pt x="53" y="6"/>
                  </a:cubicBezTo>
                  <a:cubicBezTo>
                    <a:pt x="55" y="4"/>
                    <a:pt x="56" y="3"/>
                    <a:pt x="58" y="3"/>
                  </a:cubicBezTo>
                  <a:cubicBezTo>
                    <a:pt x="68" y="6"/>
                    <a:pt x="79" y="0"/>
                    <a:pt x="88" y="9"/>
                  </a:cubicBezTo>
                  <a:cubicBezTo>
                    <a:pt x="88" y="17"/>
                    <a:pt x="79" y="18"/>
                    <a:pt x="75" y="23"/>
                  </a:cubicBezTo>
                  <a:cubicBezTo>
                    <a:pt x="64" y="38"/>
                    <a:pt x="54" y="51"/>
                    <a:pt x="65" y="72"/>
                  </a:cubicBezTo>
                  <a:cubicBezTo>
                    <a:pt x="72" y="86"/>
                    <a:pt x="71" y="101"/>
                    <a:pt x="53" y="110"/>
                  </a:cubicBezTo>
                  <a:cubicBezTo>
                    <a:pt x="42" y="115"/>
                    <a:pt x="31" y="122"/>
                    <a:pt x="20" y="128"/>
                  </a:cubicBezTo>
                  <a:close/>
                </a:path>
              </a:pathLst>
            </a:custGeom>
            <a:solidFill>
              <a:srgbClr val="F5D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4" name="Freeform 288"/>
            <p:cNvSpPr/>
            <p:nvPr/>
          </p:nvSpPr>
          <p:spPr bwMode="auto">
            <a:xfrm>
              <a:off x="3783025" y="3724270"/>
              <a:ext cx="206376" cy="168275"/>
            </a:xfrm>
            <a:custGeom>
              <a:avLst/>
              <a:gdLst>
                <a:gd name="T0" fmla="*/ 34 w 55"/>
                <a:gd name="T1" fmla="*/ 38 h 45"/>
                <a:gd name="T2" fmla="*/ 6 w 55"/>
                <a:gd name="T3" fmla="*/ 33 h 45"/>
                <a:gd name="T4" fmla="*/ 6 w 55"/>
                <a:gd name="T5" fmla="*/ 13 h 45"/>
                <a:gd name="T6" fmla="*/ 12 w 55"/>
                <a:gd name="T7" fmla="*/ 16 h 45"/>
                <a:gd name="T8" fmla="*/ 28 w 55"/>
                <a:gd name="T9" fmla="*/ 26 h 45"/>
                <a:gd name="T10" fmla="*/ 36 w 55"/>
                <a:gd name="T11" fmla="*/ 6 h 45"/>
                <a:gd name="T12" fmla="*/ 40 w 55"/>
                <a:gd name="T13" fmla="*/ 0 h 45"/>
                <a:gd name="T14" fmla="*/ 50 w 55"/>
                <a:gd name="T15" fmla="*/ 5 h 45"/>
                <a:gd name="T16" fmla="*/ 50 w 55"/>
                <a:gd name="T17" fmla="*/ 33 h 45"/>
                <a:gd name="T18" fmla="*/ 50 w 55"/>
                <a:gd name="T19" fmla="*/ 37 h 45"/>
                <a:gd name="T20" fmla="*/ 34 w 55"/>
                <a:gd name="T2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45">
                  <a:moveTo>
                    <a:pt x="34" y="38"/>
                  </a:moveTo>
                  <a:cubicBezTo>
                    <a:pt x="25" y="34"/>
                    <a:pt x="13" y="45"/>
                    <a:pt x="6" y="33"/>
                  </a:cubicBezTo>
                  <a:cubicBezTo>
                    <a:pt x="1" y="26"/>
                    <a:pt x="0" y="20"/>
                    <a:pt x="6" y="13"/>
                  </a:cubicBezTo>
                  <a:cubicBezTo>
                    <a:pt x="9" y="12"/>
                    <a:pt x="11" y="13"/>
                    <a:pt x="12" y="16"/>
                  </a:cubicBezTo>
                  <a:cubicBezTo>
                    <a:pt x="16" y="22"/>
                    <a:pt x="19" y="30"/>
                    <a:pt x="28" y="26"/>
                  </a:cubicBezTo>
                  <a:cubicBezTo>
                    <a:pt x="38" y="23"/>
                    <a:pt x="37" y="14"/>
                    <a:pt x="36" y="6"/>
                  </a:cubicBezTo>
                  <a:cubicBezTo>
                    <a:pt x="36" y="3"/>
                    <a:pt x="37" y="1"/>
                    <a:pt x="40" y="0"/>
                  </a:cubicBezTo>
                  <a:cubicBezTo>
                    <a:pt x="45" y="0"/>
                    <a:pt x="48" y="2"/>
                    <a:pt x="50" y="5"/>
                  </a:cubicBezTo>
                  <a:cubicBezTo>
                    <a:pt x="55" y="15"/>
                    <a:pt x="51" y="24"/>
                    <a:pt x="50" y="33"/>
                  </a:cubicBezTo>
                  <a:cubicBezTo>
                    <a:pt x="50" y="35"/>
                    <a:pt x="50" y="36"/>
                    <a:pt x="50" y="37"/>
                  </a:cubicBezTo>
                  <a:cubicBezTo>
                    <a:pt x="44" y="37"/>
                    <a:pt x="39" y="37"/>
                    <a:pt x="34" y="38"/>
                  </a:cubicBezTo>
                  <a:close/>
                </a:path>
              </a:pathLst>
            </a:custGeom>
            <a:solidFill>
              <a:srgbClr val="E39F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5" name="Freeform 289"/>
            <p:cNvSpPr/>
            <p:nvPr/>
          </p:nvSpPr>
          <p:spPr bwMode="auto">
            <a:xfrm>
              <a:off x="4756164" y="3833807"/>
              <a:ext cx="266700" cy="454024"/>
            </a:xfrm>
            <a:custGeom>
              <a:avLst/>
              <a:gdLst>
                <a:gd name="T0" fmla="*/ 27 w 71"/>
                <a:gd name="T1" fmla="*/ 65 h 121"/>
                <a:gd name="T2" fmla="*/ 34 w 71"/>
                <a:gd name="T3" fmla="*/ 48 h 121"/>
                <a:gd name="T4" fmla="*/ 41 w 71"/>
                <a:gd name="T5" fmla="*/ 60 h 121"/>
                <a:gd name="T6" fmla="*/ 59 w 71"/>
                <a:gd name="T7" fmla="*/ 0 h 121"/>
                <a:gd name="T8" fmla="*/ 63 w 71"/>
                <a:gd name="T9" fmla="*/ 0 h 121"/>
                <a:gd name="T10" fmla="*/ 59 w 71"/>
                <a:gd name="T11" fmla="*/ 40 h 121"/>
                <a:gd name="T12" fmla="*/ 47 w 71"/>
                <a:gd name="T13" fmla="*/ 76 h 121"/>
                <a:gd name="T14" fmla="*/ 15 w 71"/>
                <a:gd name="T15" fmla="*/ 112 h 121"/>
                <a:gd name="T16" fmla="*/ 6 w 71"/>
                <a:gd name="T17" fmla="*/ 115 h 121"/>
                <a:gd name="T18" fmla="*/ 6 w 71"/>
                <a:gd name="T19" fmla="*/ 103 h 121"/>
                <a:gd name="T20" fmla="*/ 25 w 71"/>
                <a:gd name="T21" fmla="*/ 84 h 121"/>
                <a:gd name="T22" fmla="*/ 27 w 71"/>
                <a:gd name="T23" fmla="*/ 6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120">
                  <a:moveTo>
                    <a:pt x="27" y="65"/>
                  </a:moveTo>
                  <a:cubicBezTo>
                    <a:pt x="29" y="59"/>
                    <a:pt x="32" y="53"/>
                    <a:pt x="34" y="48"/>
                  </a:cubicBezTo>
                  <a:cubicBezTo>
                    <a:pt x="40" y="50"/>
                    <a:pt x="42" y="54"/>
                    <a:pt x="41" y="60"/>
                  </a:cubicBezTo>
                  <a:cubicBezTo>
                    <a:pt x="49" y="40"/>
                    <a:pt x="41" y="16"/>
                    <a:pt x="59" y="0"/>
                  </a:cubicBezTo>
                  <a:cubicBezTo>
                    <a:pt x="60" y="0"/>
                    <a:pt x="61" y="0"/>
                    <a:pt x="63" y="0"/>
                  </a:cubicBezTo>
                  <a:cubicBezTo>
                    <a:pt x="71" y="14"/>
                    <a:pt x="59" y="27"/>
                    <a:pt x="59" y="40"/>
                  </a:cubicBezTo>
                  <a:cubicBezTo>
                    <a:pt x="55" y="52"/>
                    <a:pt x="51" y="64"/>
                    <a:pt x="47" y="76"/>
                  </a:cubicBezTo>
                  <a:cubicBezTo>
                    <a:pt x="29" y="82"/>
                    <a:pt x="27" y="101"/>
                    <a:pt x="15" y="112"/>
                  </a:cubicBezTo>
                  <a:cubicBezTo>
                    <a:pt x="12" y="114"/>
                    <a:pt x="12" y="121"/>
                    <a:pt x="6" y="115"/>
                  </a:cubicBezTo>
                  <a:cubicBezTo>
                    <a:pt x="0" y="110"/>
                    <a:pt x="0" y="106"/>
                    <a:pt x="6" y="103"/>
                  </a:cubicBezTo>
                  <a:cubicBezTo>
                    <a:pt x="15" y="99"/>
                    <a:pt x="19" y="90"/>
                    <a:pt x="25" y="84"/>
                  </a:cubicBezTo>
                  <a:cubicBezTo>
                    <a:pt x="31" y="78"/>
                    <a:pt x="33" y="72"/>
                    <a:pt x="27" y="65"/>
                  </a:cubicBezTo>
                  <a:close/>
                </a:path>
              </a:pathLst>
            </a:custGeom>
            <a:solidFill>
              <a:srgbClr val="C597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6" name="Freeform 290"/>
            <p:cNvSpPr/>
            <p:nvPr/>
          </p:nvSpPr>
          <p:spPr bwMode="auto">
            <a:xfrm>
              <a:off x="3343287" y="4254493"/>
              <a:ext cx="244476" cy="82550"/>
            </a:xfrm>
            <a:custGeom>
              <a:avLst/>
              <a:gdLst>
                <a:gd name="T0" fmla="*/ 65 w 65"/>
                <a:gd name="T1" fmla="*/ 11 h 22"/>
                <a:gd name="T2" fmla="*/ 63 w 65"/>
                <a:gd name="T3" fmla="*/ 12 h 22"/>
                <a:gd name="T4" fmla="*/ 11 w 65"/>
                <a:gd name="T5" fmla="*/ 16 h 22"/>
                <a:gd name="T6" fmla="*/ 7 w 65"/>
                <a:gd name="T7" fmla="*/ 5 h 22"/>
                <a:gd name="T8" fmla="*/ 20 w 65"/>
                <a:gd name="T9" fmla="*/ 2 h 22"/>
                <a:gd name="T10" fmla="*/ 55 w 65"/>
                <a:gd name="T11" fmla="*/ 0 h 22"/>
                <a:gd name="T12" fmla="*/ 65 w 65"/>
                <a:gd name="T13" fmla="*/ 11 h 22"/>
              </a:gdLst>
              <a:ahLst/>
              <a:cxnLst>
                <a:cxn ang="0">
                  <a:pos x="T0" y="T1"/>
                </a:cxn>
                <a:cxn ang="0">
                  <a:pos x="T2" y="T3"/>
                </a:cxn>
                <a:cxn ang="0">
                  <a:pos x="T4" y="T5"/>
                </a:cxn>
                <a:cxn ang="0">
                  <a:pos x="T6" y="T7"/>
                </a:cxn>
                <a:cxn ang="0">
                  <a:pos x="T8" y="T9"/>
                </a:cxn>
                <a:cxn ang="0">
                  <a:pos x="T10" y="T11"/>
                </a:cxn>
                <a:cxn ang="0">
                  <a:pos x="T12" y="T13"/>
                </a:cxn>
              </a:cxnLst>
              <a:rect l="0" t="0" r="r" b="b"/>
              <a:pathLst>
                <a:path w="65" h="22">
                  <a:moveTo>
                    <a:pt x="65" y="11"/>
                  </a:moveTo>
                  <a:cubicBezTo>
                    <a:pt x="65" y="12"/>
                    <a:pt x="64" y="12"/>
                    <a:pt x="63" y="12"/>
                  </a:cubicBezTo>
                  <a:cubicBezTo>
                    <a:pt x="46" y="22"/>
                    <a:pt x="28" y="14"/>
                    <a:pt x="11" y="16"/>
                  </a:cubicBezTo>
                  <a:cubicBezTo>
                    <a:pt x="1" y="15"/>
                    <a:pt x="0" y="11"/>
                    <a:pt x="7" y="5"/>
                  </a:cubicBezTo>
                  <a:cubicBezTo>
                    <a:pt x="11" y="2"/>
                    <a:pt x="16" y="3"/>
                    <a:pt x="20" y="2"/>
                  </a:cubicBezTo>
                  <a:cubicBezTo>
                    <a:pt x="32" y="3"/>
                    <a:pt x="44" y="1"/>
                    <a:pt x="55" y="0"/>
                  </a:cubicBezTo>
                  <a:cubicBezTo>
                    <a:pt x="65" y="0"/>
                    <a:pt x="65" y="1"/>
                    <a:pt x="65" y="11"/>
                  </a:cubicBezTo>
                  <a:close/>
                </a:path>
              </a:pathLst>
            </a:custGeom>
            <a:solidFill>
              <a:srgbClr val="995B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7" name="Freeform 291"/>
            <p:cNvSpPr/>
            <p:nvPr/>
          </p:nvSpPr>
          <p:spPr bwMode="auto">
            <a:xfrm>
              <a:off x="3254386" y="4232268"/>
              <a:ext cx="160339" cy="126999"/>
            </a:xfrm>
            <a:custGeom>
              <a:avLst/>
              <a:gdLst>
                <a:gd name="T0" fmla="*/ 43 w 43"/>
                <a:gd name="T1" fmla="*/ 14 h 34"/>
                <a:gd name="T2" fmla="*/ 30 w 43"/>
                <a:gd name="T3" fmla="*/ 17 h 34"/>
                <a:gd name="T4" fmla="*/ 35 w 43"/>
                <a:gd name="T5" fmla="*/ 22 h 34"/>
                <a:gd name="T6" fmla="*/ 19 w 43"/>
                <a:gd name="T7" fmla="*/ 34 h 34"/>
                <a:gd name="T8" fmla="*/ 8 w 43"/>
                <a:gd name="T9" fmla="*/ 29 h 34"/>
                <a:gd name="T10" fmla="*/ 15 w 43"/>
                <a:gd name="T11" fmla="*/ 14 h 34"/>
                <a:gd name="T12" fmla="*/ 19 w 43"/>
                <a:gd name="T13" fmla="*/ 11 h 34"/>
                <a:gd name="T14" fmla="*/ 43 w 43"/>
                <a:gd name="T15" fmla="*/ 1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34">
                  <a:moveTo>
                    <a:pt x="43" y="14"/>
                  </a:moveTo>
                  <a:cubicBezTo>
                    <a:pt x="39" y="16"/>
                    <a:pt x="33" y="11"/>
                    <a:pt x="30" y="17"/>
                  </a:cubicBezTo>
                  <a:cubicBezTo>
                    <a:pt x="30" y="18"/>
                    <a:pt x="33" y="20"/>
                    <a:pt x="35" y="22"/>
                  </a:cubicBezTo>
                  <a:cubicBezTo>
                    <a:pt x="27" y="23"/>
                    <a:pt x="26" y="33"/>
                    <a:pt x="19" y="34"/>
                  </a:cubicBezTo>
                  <a:cubicBezTo>
                    <a:pt x="15" y="33"/>
                    <a:pt x="11" y="31"/>
                    <a:pt x="8" y="29"/>
                  </a:cubicBezTo>
                  <a:cubicBezTo>
                    <a:pt x="0" y="20"/>
                    <a:pt x="13" y="20"/>
                    <a:pt x="15" y="14"/>
                  </a:cubicBezTo>
                  <a:cubicBezTo>
                    <a:pt x="16" y="13"/>
                    <a:pt x="17" y="12"/>
                    <a:pt x="19" y="11"/>
                  </a:cubicBezTo>
                  <a:cubicBezTo>
                    <a:pt x="28" y="4"/>
                    <a:pt x="37" y="0"/>
                    <a:pt x="43" y="14"/>
                  </a:cubicBezTo>
                  <a:close/>
                </a:path>
              </a:pathLst>
            </a:custGeom>
            <a:solidFill>
              <a:srgbClr val="B677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8" name="Freeform 292"/>
            <p:cNvSpPr/>
            <p:nvPr/>
          </p:nvSpPr>
          <p:spPr bwMode="auto">
            <a:xfrm>
              <a:off x="3032135" y="4073518"/>
              <a:ext cx="300039" cy="266699"/>
            </a:xfrm>
            <a:custGeom>
              <a:avLst/>
              <a:gdLst>
                <a:gd name="T0" fmla="*/ 74 w 80"/>
                <a:gd name="T1" fmla="*/ 56 h 71"/>
                <a:gd name="T2" fmla="*/ 67 w 80"/>
                <a:gd name="T3" fmla="*/ 71 h 71"/>
                <a:gd name="T4" fmla="*/ 33 w 80"/>
                <a:gd name="T5" fmla="*/ 47 h 71"/>
                <a:gd name="T6" fmla="*/ 13 w 80"/>
                <a:gd name="T7" fmla="*/ 36 h 71"/>
                <a:gd name="T8" fmla="*/ 2 w 80"/>
                <a:gd name="T9" fmla="*/ 8 h 71"/>
                <a:gd name="T10" fmla="*/ 6 w 80"/>
                <a:gd name="T11" fmla="*/ 0 h 71"/>
                <a:gd name="T12" fmla="*/ 74 w 80"/>
                <a:gd name="T13" fmla="*/ 56 h 71"/>
              </a:gdLst>
              <a:ahLst/>
              <a:cxnLst>
                <a:cxn ang="0">
                  <a:pos x="T0" y="T1"/>
                </a:cxn>
                <a:cxn ang="0">
                  <a:pos x="T2" y="T3"/>
                </a:cxn>
                <a:cxn ang="0">
                  <a:pos x="T4" y="T5"/>
                </a:cxn>
                <a:cxn ang="0">
                  <a:pos x="T6" y="T7"/>
                </a:cxn>
                <a:cxn ang="0">
                  <a:pos x="T8" y="T9"/>
                </a:cxn>
                <a:cxn ang="0">
                  <a:pos x="T10" y="T11"/>
                </a:cxn>
                <a:cxn ang="0">
                  <a:pos x="T12" y="T13"/>
                </a:cxn>
              </a:cxnLst>
              <a:rect l="0" t="0" r="r" b="b"/>
              <a:pathLst>
                <a:path w="80" h="71">
                  <a:moveTo>
                    <a:pt x="74" y="56"/>
                  </a:moveTo>
                  <a:cubicBezTo>
                    <a:pt x="80" y="66"/>
                    <a:pt x="62" y="63"/>
                    <a:pt x="67" y="71"/>
                  </a:cubicBezTo>
                  <a:cubicBezTo>
                    <a:pt x="53" y="67"/>
                    <a:pt x="36" y="68"/>
                    <a:pt x="33" y="47"/>
                  </a:cubicBezTo>
                  <a:cubicBezTo>
                    <a:pt x="33" y="42"/>
                    <a:pt x="26" y="29"/>
                    <a:pt x="13" y="36"/>
                  </a:cubicBezTo>
                  <a:cubicBezTo>
                    <a:pt x="6" y="28"/>
                    <a:pt x="0" y="20"/>
                    <a:pt x="2" y="8"/>
                  </a:cubicBezTo>
                  <a:cubicBezTo>
                    <a:pt x="4" y="6"/>
                    <a:pt x="3" y="1"/>
                    <a:pt x="6" y="0"/>
                  </a:cubicBezTo>
                  <a:cubicBezTo>
                    <a:pt x="27" y="21"/>
                    <a:pt x="46" y="44"/>
                    <a:pt x="74" y="56"/>
                  </a:cubicBezTo>
                  <a:close/>
                </a:path>
              </a:pathLst>
            </a:custGeom>
            <a:solidFill>
              <a:srgbClr val="D59B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9" name="Freeform 293"/>
            <p:cNvSpPr/>
            <p:nvPr/>
          </p:nvSpPr>
          <p:spPr bwMode="auto">
            <a:xfrm>
              <a:off x="4868877" y="4160832"/>
              <a:ext cx="180976" cy="187325"/>
            </a:xfrm>
            <a:custGeom>
              <a:avLst/>
              <a:gdLst>
                <a:gd name="T0" fmla="*/ 33 w 48"/>
                <a:gd name="T1" fmla="*/ 0 h 50"/>
                <a:gd name="T2" fmla="*/ 37 w 48"/>
                <a:gd name="T3" fmla="*/ 16 h 50"/>
                <a:gd name="T4" fmla="*/ 20 w 48"/>
                <a:gd name="T5" fmla="*/ 37 h 50"/>
                <a:gd name="T6" fmla="*/ 0 w 48"/>
                <a:gd name="T7" fmla="*/ 41 h 50"/>
                <a:gd name="T8" fmla="*/ 33 w 48"/>
                <a:gd name="T9" fmla="*/ 0 h 50"/>
              </a:gdLst>
              <a:ahLst/>
              <a:cxnLst>
                <a:cxn ang="0">
                  <a:pos x="T0" y="T1"/>
                </a:cxn>
                <a:cxn ang="0">
                  <a:pos x="T2" y="T3"/>
                </a:cxn>
                <a:cxn ang="0">
                  <a:pos x="T4" y="T5"/>
                </a:cxn>
                <a:cxn ang="0">
                  <a:pos x="T6" y="T7"/>
                </a:cxn>
                <a:cxn ang="0">
                  <a:pos x="T8" y="T9"/>
                </a:cxn>
              </a:cxnLst>
              <a:rect l="0" t="0" r="r" b="b"/>
              <a:pathLst>
                <a:path w="48" h="50">
                  <a:moveTo>
                    <a:pt x="33" y="0"/>
                  </a:moveTo>
                  <a:cubicBezTo>
                    <a:pt x="42" y="3"/>
                    <a:pt x="48" y="6"/>
                    <a:pt x="37" y="16"/>
                  </a:cubicBezTo>
                  <a:cubicBezTo>
                    <a:pt x="30" y="21"/>
                    <a:pt x="22" y="26"/>
                    <a:pt x="20" y="37"/>
                  </a:cubicBezTo>
                  <a:cubicBezTo>
                    <a:pt x="13" y="34"/>
                    <a:pt x="9" y="50"/>
                    <a:pt x="0" y="41"/>
                  </a:cubicBezTo>
                  <a:cubicBezTo>
                    <a:pt x="12" y="28"/>
                    <a:pt x="24" y="16"/>
                    <a:pt x="33" y="0"/>
                  </a:cubicBezTo>
                  <a:close/>
                </a:path>
              </a:pathLst>
            </a:custGeom>
            <a:solidFill>
              <a:srgbClr val="ECD1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0" name="Freeform 294"/>
            <p:cNvSpPr/>
            <p:nvPr/>
          </p:nvSpPr>
          <p:spPr bwMode="auto">
            <a:xfrm>
              <a:off x="2941648" y="4227507"/>
              <a:ext cx="165100" cy="161925"/>
            </a:xfrm>
            <a:custGeom>
              <a:avLst/>
              <a:gdLst>
                <a:gd name="T0" fmla="*/ 22 w 44"/>
                <a:gd name="T1" fmla="*/ 26 h 43"/>
                <a:gd name="T2" fmla="*/ 0 w 44"/>
                <a:gd name="T3" fmla="*/ 1 h 43"/>
                <a:gd name="T4" fmla="*/ 34 w 44"/>
                <a:gd name="T5" fmla="*/ 23 h 43"/>
                <a:gd name="T6" fmla="*/ 44 w 44"/>
                <a:gd name="T7" fmla="*/ 37 h 43"/>
                <a:gd name="T8" fmla="*/ 22 w 44"/>
                <a:gd name="T9" fmla="*/ 32 h 43"/>
                <a:gd name="T10" fmla="*/ 22 w 44"/>
                <a:gd name="T11" fmla="*/ 26 h 43"/>
              </a:gdLst>
              <a:ahLst/>
              <a:cxnLst>
                <a:cxn ang="0">
                  <a:pos x="T0" y="T1"/>
                </a:cxn>
                <a:cxn ang="0">
                  <a:pos x="T2" y="T3"/>
                </a:cxn>
                <a:cxn ang="0">
                  <a:pos x="T4" y="T5"/>
                </a:cxn>
                <a:cxn ang="0">
                  <a:pos x="T6" y="T7"/>
                </a:cxn>
                <a:cxn ang="0">
                  <a:pos x="T8" y="T9"/>
                </a:cxn>
                <a:cxn ang="0">
                  <a:pos x="T10" y="T11"/>
                </a:cxn>
              </a:cxnLst>
              <a:rect l="0" t="0" r="r" b="b"/>
              <a:pathLst>
                <a:path w="44" h="43">
                  <a:moveTo>
                    <a:pt x="22" y="26"/>
                  </a:moveTo>
                  <a:cubicBezTo>
                    <a:pt x="20" y="13"/>
                    <a:pt x="0" y="17"/>
                    <a:pt x="0" y="1"/>
                  </a:cubicBezTo>
                  <a:cubicBezTo>
                    <a:pt x="17" y="0"/>
                    <a:pt x="25" y="12"/>
                    <a:pt x="34" y="23"/>
                  </a:cubicBezTo>
                  <a:cubicBezTo>
                    <a:pt x="37" y="28"/>
                    <a:pt x="40" y="32"/>
                    <a:pt x="44" y="37"/>
                  </a:cubicBezTo>
                  <a:cubicBezTo>
                    <a:pt x="34" y="43"/>
                    <a:pt x="31" y="29"/>
                    <a:pt x="22" y="32"/>
                  </a:cubicBezTo>
                  <a:cubicBezTo>
                    <a:pt x="20" y="30"/>
                    <a:pt x="20" y="28"/>
                    <a:pt x="22" y="26"/>
                  </a:cubicBezTo>
                  <a:close/>
                </a:path>
              </a:pathLst>
            </a:custGeom>
            <a:solidFill>
              <a:srgbClr val="E0C3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1" name="Freeform 295"/>
            <p:cNvSpPr/>
            <p:nvPr/>
          </p:nvSpPr>
          <p:spPr bwMode="auto">
            <a:xfrm>
              <a:off x="2982922" y="4325932"/>
              <a:ext cx="71438" cy="74613"/>
            </a:xfrm>
            <a:custGeom>
              <a:avLst/>
              <a:gdLst>
                <a:gd name="T0" fmla="*/ 11 w 19"/>
                <a:gd name="T1" fmla="*/ 0 h 20"/>
                <a:gd name="T2" fmla="*/ 11 w 19"/>
                <a:gd name="T3" fmla="*/ 6 h 20"/>
                <a:gd name="T4" fmla="*/ 19 w 19"/>
                <a:gd name="T5" fmla="*/ 17 h 20"/>
                <a:gd name="T6" fmla="*/ 0 w 19"/>
                <a:gd name="T7" fmla="*/ 5 h 20"/>
                <a:gd name="T8" fmla="*/ 11 w 19"/>
                <a:gd name="T9" fmla="*/ 0 h 20"/>
              </a:gdLst>
              <a:ahLst/>
              <a:cxnLst>
                <a:cxn ang="0">
                  <a:pos x="T0" y="T1"/>
                </a:cxn>
                <a:cxn ang="0">
                  <a:pos x="T2" y="T3"/>
                </a:cxn>
                <a:cxn ang="0">
                  <a:pos x="T4" y="T5"/>
                </a:cxn>
                <a:cxn ang="0">
                  <a:pos x="T6" y="T7"/>
                </a:cxn>
                <a:cxn ang="0">
                  <a:pos x="T8" y="T9"/>
                </a:cxn>
              </a:cxnLst>
              <a:rect l="0" t="0" r="r" b="b"/>
              <a:pathLst>
                <a:path w="19" h="20">
                  <a:moveTo>
                    <a:pt x="11" y="0"/>
                  </a:moveTo>
                  <a:cubicBezTo>
                    <a:pt x="11" y="2"/>
                    <a:pt x="11" y="4"/>
                    <a:pt x="11" y="6"/>
                  </a:cubicBezTo>
                  <a:cubicBezTo>
                    <a:pt x="14" y="9"/>
                    <a:pt x="17" y="13"/>
                    <a:pt x="19" y="17"/>
                  </a:cubicBezTo>
                  <a:cubicBezTo>
                    <a:pt x="8" y="20"/>
                    <a:pt x="4" y="13"/>
                    <a:pt x="0" y="5"/>
                  </a:cubicBezTo>
                  <a:cubicBezTo>
                    <a:pt x="3" y="4"/>
                    <a:pt x="7" y="2"/>
                    <a:pt x="11" y="0"/>
                  </a:cubicBezTo>
                  <a:close/>
                </a:path>
              </a:pathLst>
            </a:custGeom>
            <a:solidFill>
              <a:srgbClr val="EECC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2" name="Freeform 296"/>
            <p:cNvSpPr/>
            <p:nvPr/>
          </p:nvSpPr>
          <p:spPr bwMode="auto">
            <a:xfrm>
              <a:off x="2776545" y="3946520"/>
              <a:ext cx="153988" cy="168275"/>
            </a:xfrm>
            <a:custGeom>
              <a:avLst/>
              <a:gdLst>
                <a:gd name="T0" fmla="*/ 10 w 41"/>
                <a:gd name="T1" fmla="*/ 45 h 45"/>
                <a:gd name="T2" fmla="*/ 16 w 41"/>
                <a:gd name="T3" fmla="*/ 14 h 45"/>
                <a:gd name="T4" fmla="*/ 35 w 41"/>
                <a:gd name="T5" fmla="*/ 0 h 45"/>
                <a:gd name="T6" fmla="*/ 34 w 41"/>
                <a:gd name="T7" fmla="*/ 27 h 45"/>
                <a:gd name="T8" fmla="*/ 10 w 41"/>
                <a:gd name="T9" fmla="*/ 45 h 45"/>
              </a:gdLst>
              <a:ahLst/>
              <a:cxnLst>
                <a:cxn ang="0">
                  <a:pos x="T0" y="T1"/>
                </a:cxn>
                <a:cxn ang="0">
                  <a:pos x="T2" y="T3"/>
                </a:cxn>
                <a:cxn ang="0">
                  <a:pos x="T4" y="T5"/>
                </a:cxn>
                <a:cxn ang="0">
                  <a:pos x="T6" y="T7"/>
                </a:cxn>
                <a:cxn ang="0">
                  <a:pos x="T8" y="T9"/>
                </a:cxn>
              </a:cxnLst>
              <a:rect l="0" t="0" r="r" b="b"/>
              <a:pathLst>
                <a:path w="41" h="45">
                  <a:moveTo>
                    <a:pt x="10" y="45"/>
                  </a:moveTo>
                  <a:cubicBezTo>
                    <a:pt x="0" y="36"/>
                    <a:pt x="4" y="18"/>
                    <a:pt x="16" y="14"/>
                  </a:cubicBezTo>
                  <a:cubicBezTo>
                    <a:pt x="25" y="12"/>
                    <a:pt x="30" y="8"/>
                    <a:pt x="35" y="0"/>
                  </a:cubicBezTo>
                  <a:cubicBezTo>
                    <a:pt x="38" y="10"/>
                    <a:pt x="41" y="18"/>
                    <a:pt x="34" y="27"/>
                  </a:cubicBezTo>
                  <a:cubicBezTo>
                    <a:pt x="19" y="24"/>
                    <a:pt x="12" y="32"/>
                    <a:pt x="10" y="45"/>
                  </a:cubicBezTo>
                  <a:close/>
                </a:path>
              </a:pathLst>
            </a:custGeom>
            <a:solidFill>
              <a:srgbClr val="F1C7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3" name="Freeform 297"/>
            <p:cNvSpPr/>
            <p:nvPr/>
          </p:nvSpPr>
          <p:spPr bwMode="auto">
            <a:xfrm>
              <a:off x="2971809" y="4002083"/>
              <a:ext cx="82550" cy="101600"/>
            </a:xfrm>
            <a:custGeom>
              <a:avLst/>
              <a:gdLst>
                <a:gd name="T0" fmla="*/ 22 w 22"/>
                <a:gd name="T1" fmla="*/ 19 h 27"/>
                <a:gd name="T2" fmla="*/ 18 w 22"/>
                <a:gd name="T3" fmla="*/ 27 h 27"/>
                <a:gd name="T4" fmla="*/ 6 w 22"/>
                <a:gd name="T5" fmla="*/ 11 h 27"/>
                <a:gd name="T6" fmla="*/ 5 w 22"/>
                <a:gd name="T7" fmla="*/ 1 h 27"/>
                <a:gd name="T8" fmla="*/ 14 w 22"/>
                <a:gd name="T9" fmla="*/ 3 h 27"/>
                <a:gd name="T10" fmla="*/ 22 w 22"/>
                <a:gd name="T11" fmla="*/ 19 h 27"/>
              </a:gdLst>
              <a:ahLst/>
              <a:cxnLst>
                <a:cxn ang="0">
                  <a:pos x="T0" y="T1"/>
                </a:cxn>
                <a:cxn ang="0">
                  <a:pos x="T2" y="T3"/>
                </a:cxn>
                <a:cxn ang="0">
                  <a:pos x="T4" y="T5"/>
                </a:cxn>
                <a:cxn ang="0">
                  <a:pos x="T6" y="T7"/>
                </a:cxn>
                <a:cxn ang="0">
                  <a:pos x="T8" y="T9"/>
                </a:cxn>
                <a:cxn ang="0">
                  <a:pos x="T10" y="T11"/>
                </a:cxn>
              </a:cxnLst>
              <a:rect l="0" t="0" r="r" b="b"/>
              <a:pathLst>
                <a:path w="22" h="27">
                  <a:moveTo>
                    <a:pt x="22" y="19"/>
                  </a:moveTo>
                  <a:cubicBezTo>
                    <a:pt x="22" y="22"/>
                    <a:pt x="21" y="25"/>
                    <a:pt x="18" y="27"/>
                  </a:cubicBezTo>
                  <a:cubicBezTo>
                    <a:pt x="14" y="22"/>
                    <a:pt x="10" y="16"/>
                    <a:pt x="6" y="11"/>
                  </a:cubicBezTo>
                  <a:cubicBezTo>
                    <a:pt x="5" y="8"/>
                    <a:pt x="0" y="4"/>
                    <a:pt x="5" y="1"/>
                  </a:cubicBezTo>
                  <a:cubicBezTo>
                    <a:pt x="7" y="0"/>
                    <a:pt x="11" y="2"/>
                    <a:pt x="14" y="3"/>
                  </a:cubicBezTo>
                  <a:cubicBezTo>
                    <a:pt x="16" y="8"/>
                    <a:pt x="19" y="13"/>
                    <a:pt x="22" y="19"/>
                  </a:cubicBezTo>
                  <a:close/>
                </a:path>
              </a:pathLst>
            </a:custGeom>
            <a:solidFill>
              <a:srgbClr val="E9C3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4" name="Freeform 298"/>
            <p:cNvSpPr/>
            <p:nvPr/>
          </p:nvSpPr>
          <p:spPr bwMode="auto">
            <a:xfrm>
              <a:off x="2938470" y="3419471"/>
              <a:ext cx="165100" cy="601663"/>
            </a:xfrm>
            <a:custGeom>
              <a:avLst/>
              <a:gdLst>
                <a:gd name="T0" fmla="*/ 44 w 44"/>
                <a:gd name="T1" fmla="*/ 11 h 160"/>
                <a:gd name="T2" fmla="*/ 22 w 44"/>
                <a:gd name="T3" fmla="*/ 150 h 160"/>
                <a:gd name="T4" fmla="*/ 3 w 44"/>
                <a:gd name="T5" fmla="*/ 140 h 160"/>
                <a:gd name="T6" fmla="*/ 3 w 44"/>
                <a:gd name="T7" fmla="*/ 136 h 160"/>
                <a:gd name="T8" fmla="*/ 14 w 44"/>
                <a:gd name="T9" fmla="*/ 100 h 160"/>
                <a:gd name="T10" fmla="*/ 6 w 44"/>
                <a:gd name="T11" fmla="*/ 114 h 160"/>
                <a:gd name="T12" fmla="*/ 3 w 44"/>
                <a:gd name="T13" fmla="*/ 114 h 160"/>
                <a:gd name="T14" fmla="*/ 3 w 44"/>
                <a:gd name="T15" fmla="*/ 74 h 160"/>
                <a:gd name="T16" fmla="*/ 25 w 44"/>
                <a:gd name="T17" fmla="*/ 1 h 160"/>
                <a:gd name="T18" fmla="*/ 22 w 44"/>
                <a:gd name="T19" fmla="*/ 29 h 160"/>
                <a:gd name="T20" fmla="*/ 14 w 44"/>
                <a:gd name="T21" fmla="*/ 57 h 160"/>
                <a:gd name="T22" fmla="*/ 26 w 44"/>
                <a:gd name="T23" fmla="*/ 45 h 160"/>
                <a:gd name="T24" fmla="*/ 35 w 44"/>
                <a:gd name="T25" fmla="*/ 11 h 160"/>
                <a:gd name="T26" fmla="*/ 44 w 44"/>
                <a:gd name="T27" fmla="*/ 1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160">
                  <a:moveTo>
                    <a:pt x="44" y="11"/>
                  </a:moveTo>
                  <a:cubicBezTo>
                    <a:pt x="28" y="56"/>
                    <a:pt x="24" y="103"/>
                    <a:pt x="22" y="150"/>
                  </a:cubicBezTo>
                  <a:cubicBezTo>
                    <a:pt x="17" y="143"/>
                    <a:pt x="0" y="160"/>
                    <a:pt x="3" y="140"/>
                  </a:cubicBezTo>
                  <a:cubicBezTo>
                    <a:pt x="3" y="139"/>
                    <a:pt x="3" y="137"/>
                    <a:pt x="3" y="136"/>
                  </a:cubicBezTo>
                  <a:cubicBezTo>
                    <a:pt x="15" y="118"/>
                    <a:pt x="15" y="118"/>
                    <a:pt x="14" y="100"/>
                  </a:cubicBezTo>
                  <a:cubicBezTo>
                    <a:pt x="11" y="106"/>
                    <a:pt x="8" y="110"/>
                    <a:pt x="6" y="114"/>
                  </a:cubicBezTo>
                  <a:cubicBezTo>
                    <a:pt x="5" y="114"/>
                    <a:pt x="4" y="114"/>
                    <a:pt x="3" y="114"/>
                  </a:cubicBezTo>
                  <a:cubicBezTo>
                    <a:pt x="3" y="101"/>
                    <a:pt x="3" y="88"/>
                    <a:pt x="3" y="74"/>
                  </a:cubicBezTo>
                  <a:cubicBezTo>
                    <a:pt x="1" y="47"/>
                    <a:pt x="18" y="25"/>
                    <a:pt x="25" y="1"/>
                  </a:cubicBezTo>
                  <a:cubicBezTo>
                    <a:pt x="32" y="12"/>
                    <a:pt x="25" y="20"/>
                    <a:pt x="22" y="29"/>
                  </a:cubicBezTo>
                  <a:cubicBezTo>
                    <a:pt x="19" y="38"/>
                    <a:pt x="16" y="48"/>
                    <a:pt x="14" y="57"/>
                  </a:cubicBezTo>
                  <a:cubicBezTo>
                    <a:pt x="24" y="59"/>
                    <a:pt x="25" y="51"/>
                    <a:pt x="26" y="45"/>
                  </a:cubicBezTo>
                  <a:cubicBezTo>
                    <a:pt x="30" y="34"/>
                    <a:pt x="32" y="22"/>
                    <a:pt x="35" y="11"/>
                  </a:cubicBezTo>
                  <a:cubicBezTo>
                    <a:pt x="37" y="4"/>
                    <a:pt x="41" y="0"/>
                    <a:pt x="44" y="11"/>
                  </a:cubicBezTo>
                  <a:close/>
                </a:path>
              </a:pathLst>
            </a:custGeom>
            <a:solidFill>
              <a:srgbClr val="E2B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5" name="Freeform 299"/>
            <p:cNvSpPr/>
            <p:nvPr/>
          </p:nvSpPr>
          <p:spPr bwMode="auto">
            <a:xfrm>
              <a:off x="4230699" y="3062284"/>
              <a:ext cx="762001" cy="808036"/>
            </a:xfrm>
            <a:custGeom>
              <a:avLst/>
              <a:gdLst>
                <a:gd name="T0" fmla="*/ 195 w 203"/>
                <a:gd name="T1" fmla="*/ 141 h 215"/>
                <a:gd name="T2" fmla="*/ 195 w 203"/>
                <a:gd name="T3" fmla="*/ 154 h 215"/>
                <a:gd name="T4" fmla="*/ 189 w 203"/>
                <a:gd name="T5" fmla="*/ 215 h 215"/>
                <a:gd name="T6" fmla="*/ 178 w 203"/>
                <a:gd name="T7" fmla="*/ 202 h 215"/>
                <a:gd name="T8" fmla="*/ 174 w 203"/>
                <a:gd name="T9" fmla="*/ 181 h 215"/>
                <a:gd name="T10" fmla="*/ 109 w 203"/>
                <a:gd name="T11" fmla="*/ 145 h 215"/>
                <a:gd name="T12" fmla="*/ 75 w 203"/>
                <a:gd name="T13" fmla="*/ 139 h 215"/>
                <a:gd name="T14" fmla="*/ 34 w 203"/>
                <a:gd name="T15" fmla="*/ 148 h 215"/>
                <a:gd name="T16" fmla="*/ 5 w 203"/>
                <a:gd name="T17" fmla="*/ 174 h 215"/>
                <a:gd name="T18" fmla="*/ 0 w 203"/>
                <a:gd name="T19" fmla="*/ 165 h 215"/>
                <a:gd name="T20" fmla="*/ 33 w 203"/>
                <a:gd name="T21" fmla="*/ 119 h 215"/>
                <a:gd name="T22" fmla="*/ 48 w 203"/>
                <a:gd name="T23" fmla="*/ 87 h 215"/>
                <a:gd name="T24" fmla="*/ 41 w 203"/>
                <a:gd name="T25" fmla="*/ 11 h 215"/>
                <a:gd name="T26" fmla="*/ 51 w 203"/>
                <a:gd name="T27" fmla="*/ 1 h 215"/>
                <a:gd name="T28" fmla="*/ 62 w 203"/>
                <a:gd name="T29" fmla="*/ 31 h 215"/>
                <a:gd name="T30" fmla="*/ 64 w 203"/>
                <a:gd name="T31" fmla="*/ 92 h 215"/>
                <a:gd name="T32" fmla="*/ 87 w 203"/>
                <a:gd name="T33" fmla="*/ 123 h 215"/>
                <a:gd name="T34" fmla="*/ 106 w 203"/>
                <a:gd name="T35" fmla="*/ 128 h 215"/>
                <a:gd name="T36" fmla="*/ 169 w 203"/>
                <a:gd name="T37" fmla="*/ 156 h 215"/>
                <a:gd name="T38" fmla="*/ 182 w 203"/>
                <a:gd name="T39" fmla="*/ 152 h 215"/>
                <a:gd name="T40" fmla="*/ 187 w 203"/>
                <a:gd name="T41" fmla="*/ 140 h 215"/>
                <a:gd name="T42" fmla="*/ 195 w 203"/>
                <a:gd name="T43" fmla="*/ 141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215">
                  <a:moveTo>
                    <a:pt x="195" y="141"/>
                  </a:moveTo>
                  <a:cubicBezTo>
                    <a:pt x="195" y="145"/>
                    <a:pt x="195" y="150"/>
                    <a:pt x="195" y="154"/>
                  </a:cubicBezTo>
                  <a:cubicBezTo>
                    <a:pt x="203" y="175"/>
                    <a:pt x="196" y="195"/>
                    <a:pt x="189" y="215"/>
                  </a:cubicBezTo>
                  <a:cubicBezTo>
                    <a:pt x="179" y="214"/>
                    <a:pt x="178" y="214"/>
                    <a:pt x="178" y="202"/>
                  </a:cubicBezTo>
                  <a:cubicBezTo>
                    <a:pt x="178" y="195"/>
                    <a:pt x="183" y="186"/>
                    <a:pt x="174" y="181"/>
                  </a:cubicBezTo>
                  <a:cubicBezTo>
                    <a:pt x="151" y="171"/>
                    <a:pt x="135" y="150"/>
                    <a:pt x="109" y="145"/>
                  </a:cubicBezTo>
                  <a:cubicBezTo>
                    <a:pt x="98" y="141"/>
                    <a:pt x="86" y="144"/>
                    <a:pt x="75" y="139"/>
                  </a:cubicBezTo>
                  <a:cubicBezTo>
                    <a:pt x="51" y="125"/>
                    <a:pt x="51" y="125"/>
                    <a:pt x="34" y="148"/>
                  </a:cubicBezTo>
                  <a:cubicBezTo>
                    <a:pt x="26" y="159"/>
                    <a:pt x="19" y="170"/>
                    <a:pt x="5" y="174"/>
                  </a:cubicBezTo>
                  <a:cubicBezTo>
                    <a:pt x="1" y="173"/>
                    <a:pt x="0" y="170"/>
                    <a:pt x="0" y="165"/>
                  </a:cubicBezTo>
                  <a:cubicBezTo>
                    <a:pt x="7" y="148"/>
                    <a:pt x="23" y="135"/>
                    <a:pt x="33" y="119"/>
                  </a:cubicBezTo>
                  <a:cubicBezTo>
                    <a:pt x="40" y="109"/>
                    <a:pt x="46" y="99"/>
                    <a:pt x="48" y="87"/>
                  </a:cubicBezTo>
                  <a:cubicBezTo>
                    <a:pt x="53" y="61"/>
                    <a:pt x="47" y="36"/>
                    <a:pt x="41" y="11"/>
                  </a:cubicBezTo>
                  <a:cubicBezTo>
                    <a:pt x="42" y="6"/>
                    <a:pt x="44" y="0"/>
                    <a:pt x="51" y="1"/>
                  </a:cubicBezTo>
                  <a:cubicBezTo>
                    <a:pt x="59" y="9"/>
                    <a:pt x="59" y="21"/>
                    <a:pt x="62" y="31"/>
                  </a:cubicBezTo>
                  <a:cubicBezTo>
                    <a:pt x="66" y="51"/>
                    <a:pt x="64" y="72"/>
                    <a:pt x="64" y="92"/>
                  </a:cubicBezTo>
                  <a:cubicBezTo>
                    <a:pt x="64" y="109"/>
                    <a:pt x="71" y="118"/>
                    <a:pt x="87" y="123"/>
                  </a:cubicBezTo>
                  <a:cubicBezTo>
                    <a:pt x="93" y="125"/>
                    <a:pt x="99" y="127"/>
                    <a:pt x="106" y="128"/>
                  </a:cubicBezTo>
                  <a:cubicBezTo>
                    <a:pt x="130" y="130"/>
                    <a:pt x="150" y="143"/>
                    <a:pt x="169" y="156"/>
                  </a:cubicBezTo>
                  <a:cubicBezTo>
                    <a:pt x="175" y="160"/>
                    <a:pt x="181" y="164"/>
                    <a:pt x="182" y="152"/>
                  </a:cubicBezTo>
                  <a:cubicBezTo>
                    <a:pt x="182" y="148"/>
                    <a:pt x="183" y="143"/>
                    <a:pt x="187" y="140"/>
                  </a:cubicBezTo>
                  <a:cubicBezTo>
                    <a:pt x="190" y="139"/>
                    <a:pt x="192" y="139"/>
                    <a:pt x="195" y="141"/>
                  </a:cubicBezTo>
                  <a:close/>
                </a:path>
              </a:pathLst>
            </a:custGeom>
            <a:solidFill>
              <a:srgbClr val="9F69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6" name="Freeform 300"/>
            <p:cNvSpPr/>
            <p:nvPr/>
          </p:nvSpPr>
          <p:spPr bwMode="auto">
            <a:xfrm>
              <a:off x="4884750" y="3641721"/>
              <a:ext cx="127000" cy="454024"/>
            </a:xfrm>
            <a:custGeom>
              <a:avLst/>
              <a:gdLst>
                <a:gd name="T0" fmla="*/ 12 w 34"/>
                <a:gd name="T1" fmla="*/ 62 h 121"/>
                <a:gd name="T2" fmla="*/ 21 w 34"/>
                <a:gd name="T3" fmla="*/ 0 h 121"/>
                <a:gd name="T4" fmla="*/ 27 w 34"/>
                <a:gd name="T5" fmla="*/ 32 h 121"/>
                <a:gd name="T6" fmla="*/ 25 w 34"/>
                <a:gd name="T7" fmla="*/ 51 h 121"/>
                <a:gd name="T8" fmla="*/ 16 w 34"/>
                <a:gd name="T9" fmla="*/ 94 h 121"/>
                <a:gd name="T10" fmla="*/ 4 w 34"/>
                <a:gd name="T11" fmla="*/ 121 h 121"/>
                <a:gd name="T12" fmla="*/ 0 w 34"/>
                <a:gd name="T13" fmla="*/ 99 h 121"/>
                <a:gd name="T14" fmla="*/ 9 w 34"/>
                <a:gd name="T15" fmla="*/ 71 h 121"/>
                <a:gd name="T16" fmla="*/ 12 w 34"/>
                <a:gd name="T17" fmla="*/ 6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20">
                  <a:moveTo>
                    <a:pt x="12" y="62"/>
                  </a:moveTo>
                  <a:cubicBezTo>
                    <a:pt x="18" y="42"/>
                    <a:pt x="24" y="21"/>
                    <a:pt x="21" y="0"/>
                  </a:cubicBezTo>
                  <a:cubicBezTo>
                    <a:pt x="34" y="8"/>
                    <a:pt x="28" y="21"/>
                    <a:pt x="27" y="32"/>
                  </a:cubicBezTo>
                  <a:cubicBezTo>
                    <a:pt x="27" y="38"/>
                    <a:pt x="24" y="45"/>
                    <a:pt x="25" y="51"/>
                  </a:cubicBezTo>
                  <a:cubicBezTo>
                    <a:pt x="21" y="65"/>
                    <a:pt x="15" y="79"/>
                    <a:pt x="16" y="94"/>
                  </a:cubicBezTo>
                  <a:cubicBezTo>
                    <a:pt x="17" y="103"/>
                    <a:pt x="13" y="112"/>
                    <a:pt x="4" y="121"/>
                  </a:cubicBezTo>
                  <a:cubicBezTo>
                    <a:pt x="4" y="111"/>
                    <a:pt x="5" y="104"/>
                    <a:pt x="0" y="99"/>
                  </a:cubicBezTo>
                  <a:cubicBezTo>
                    <a:pt x="3" y="90"/>
                    <a:pt x="9" y="81"/>
                    <a:pt x="9" y="71"/>
                  </a:cubicBezTo>
                  <a:cubicBezTo>
                    <a:pt x="8" y="68"/>
                    <a:pt x="10" y="65"/>
                    <a:pt x="12" y="62"/>
                  </a:cubicBezTo>
                  <a:close/>
                </a:path>
              </a:pathLst>
            </a:custGeom>
            <a:solidFill>
              <a:srgbClr val="E2BE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7" name="Freeform 301"/>
            <p:cNvSpPr/>
            <p:nvPr/>
          </p:nvSpPr>
          <p:spPr bwMode="auto">
            <a:xfrm>
              <a:off x="5026038" y="3908420"/>
              <a:ext cx="95250" cy="157163"/>
            </a:xfrm>
            <a:custGeom>
              <a:avLst/>
              <a:gdLst>
                <a:gd name="T0" fmla="*/ 25 w 25"/>
                <a:gd name="T1" fmla="*/ 42 h 42"/>
                <a:gd name="T2" fmla="*/ 0 w 25"/>
                <a:gd name="T3" fmla="*/ 37 h 42"/>
                <a:gd name="T4" fmla="*/ 11 w 25"/>
                <a:gd name="T5" fmla="*/ 0 h 42"/>
                <a:gd name="T6" fmla="*/ 25 w 25"/>
                <a:gd name="T7" fmla="*/ 42 h 42"/>
              </a:gdLst>
              <a:ahLst/>
              <a:cxnLst>
                <a:cxn ang="0">
                  <a:pos x="T0" y="T1"/>
                </a:cxn>
                <a:cxn ang="0">
                  <a:pos x="T2" y="T3"/>
                </a:cxn>
                <a:cxn ang="0">
                  <a:pos x="T4" y="T5"/>
                </a:cxn>
                <a:cxn ang="0">
                  <a:pos x="T6" y="T7"/>
                </a:cxn>
              </a:cxnLst>
              <a:rect l="0" t="0" r="r" b="b"/>
              <a:pathLst>
                <a:path w="25" h="42">
                  <a:moveTo>
                    <a:pt x="25" y="42"/>
                  </a:moveTo>
                  <a:cubicBezTo>
                    <a:pt x="16" y="39"/>
                    <a:pt x="12" y="23"/>
                    <a:pt x="0" y="37"/>
                  </a:cubicBezTo>
                  <a:cubicBezTo>
                    <a:pt x="3" y="24"/>
                    <a:pt x="7" y="12"/>
                    <a:pt x="11" y="0"/>
                  </a:cubicBezTo>
                  <a:cubicBezTo>
                    <a:pt x="10" y="16"/>
                    <a:pt x="22" y="27"/>
                    <a:pt x="25" y="42"/>
                  </a:cubicBezTo>
                  <a:close/>
                </a:path>
              </a:pathLst>
            </a:custGeom>
            <a:solidFill>
              <a:srgbClr val="EFBD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8" name="Freeform 302"/>
            <p:cNvSpPr/>
            <p:nvPr/>
          </p:nvSpPr>
          <p:spPr bwMode="auto">
            <a:xfrm>
              <a:off x="4959363" y="3694109"/>
              <a:ext cx="85725" cy="288924"/>
            </a:xfrm>
            <a:custGeom>
              <a:avLst/>
              <a:gdLst>
                <a:gd name="T0" fmla="*/ 5 w 23"/>
                <a:gd name="T1" fmla="*/ 77 h 77"/>
                <a:gd name="T2" fmla="*/ 9 w 23"/>
                <a:gd name="T3" fmla="*/ 37 h 77"/>
                <a:gd name="T4" fmla="*/ 20 w 23"/>
                <a:gd name="T5" fmla="*/ 0 h 77"/>
                <a:gd name="T6" fmla="*/ 5 w 23"/>
                <a:gd name="T7" fmla="*/ 77 h 77"/>
              </a:gdLst>
              <a:ahLst/>
              <a:cxnLst>
                <a:cxn ang="0">
                  <a:pos x="T0" y="T1"/>
                </a:cxn>
                <a:cxn ang="0">
                  <a:pos x="T2" y="T3"/>
                </a:cxn>
                <a:cxn ang="0">
                  <a:pos x="T4" y="T5"/>
                </a:cxn>
                <a:cxn ang="0">
                  <a:pos x="T6" y="T7"/>
                </a:cxn>
              </a:cxnLst>
              <a:rect l="0" t="0" r="r" b="b"/>
              <a:pathLst>
                <a:path w="23" h="77">
                  <a:moveTo>
                    <a:pt x="5" y="77"/>
                  </a:moveTo>
                  <a:cubicBezTo>
                    <a:pt x="0" y="63"/>
                    <a:pt x="12" y="51"/>
                    <a:pt x="9" y="37"/>
                  </a:cubicBezTo>
                  <a:cubicBezTo>
                    <a:pt x="18" y="27"/>
                    <a:pt x="7" y="11"/>
                    <a:pt x="20" y="0"/>
                  </a:cubicBezTo>
                  <a:cubicBezTo>
                    <a:pt x="23" y="28"/>
                    <a:pt x="15" y="53"/>
                    <a:pt x="5" y="77"/>
                  </a:cubicBezTo>
                  <a:close/>
                </a:path>
              </a:pathLst>
            </a:custGeom>
            <a:solidFill>
              <a:srgbClr val="E9B7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9" name="Freeform 303"/>
            <p:cNvSpPr/>
            <p:nvPr/>
          </p:nvSpPr>
          <p:spPr bwMode="auto">
            <a:xfrm>
              <a:off x="3017845" y="3482972"/>
              <a:ext cx="773115" cy="752474"/>
            </a:xfrm>
            <a:custGeom>
              <a:avLst/>
              <a:gdLst>
                <a:gd name="T0" fmla="*/ 54 w 206"/>
                <a:gd name="T1" fmla="*/ 189 h 200"/>
                <a:gd name="T2" fmla="*/ 14 w 206"/>
                <a:gd name="T3" fmla="*/ 89 h 200"/>
                <a:gd name="T4" fmla="*/ 36 w 206"/>
                <a:gd name="T5" fmla="*/ 53 h 200"/>
                <a:gd name="T6" fmla="*/ 39 w 206"/>
                <a:gd name="T7" fmla="*/ 39 h 200"/>
                <a:gd name="T8" fmla="*/ 52 w 206"/>
                <a:gd name="T9" fmla="*/ 25 h 200"/>
                <a:gd name="T10" fmla="*/ 59 w 206"/>
                <a:gd name="T11" fmla="*/ 45 h 200"/>
                <a:gd name="T12" fmla="*/ 57 w 206"/>
                <a:gd name="T13" fmla="*/ 52 h 200"/>
                <a:gd name="T14" fmla="*/ 72 w 206"/>
                <a:gd name="T15" fmla="*/ 72 h 200"/>
                <a:gd name="T16" fmla="*/ 65 w 206"/>
                <a:gd name="T17" fmla="*/ 90 h 200"/>
                <a:gd name="T18" fmla="*/ 71 w 206"/>
                <a:gd name="T19" fmla="*/ 100 h 200"/>
                <a:gd name="T20" fmla="*/ 79 w 206"/>
                <a:gd name="T21" fmla="*/ 117 h 200"/>
                <a:gd name="T22" fmla="*/ 97 w 206"/>
                <a:gd name="T23" fmla="*/ 85 h 200"/>
                <a:gd name="T24" fmla="*/ 112 w 206"/>
                <a:gd name="T25" fmla="*/ 51 h 200"/>
                <a:gd name="T26" fmla="*/ 134 w 206"/>
                <a:gd name="T27" fmla="*/ 2 h 200"/>
                <a:gd name="T28" fmla="*/ 155 w 206"/>
                <a:gd name="T29" fmla="*/ 2 h 200"/>
                <a:gd name="T30" fmla="*/ 200 w 206"/>
                <a:gd name="T31" fmla="*/ 41 h 200"/>
                <a:gd name="T32" fmla="*/ 203 w 206"/>
                <a:gd name="T33" fmla="*/ 79 h 200"/>
                <a:gd name="T34" fmla="*/ 200 w 206"/>
                <a:gd name="T35" fmla="*/ 92 h 200"/>
                <a:gd name="T36" fmla="*/ 193 w 206"/>
                <a:gd name="T37" fmla="*/ 155 h 200"/>
                <a:gd name="T38" fmla="*/ 176 w 206"/>
                <a:gd name="T39" fmla="*/ 179 h 200"/>
                <a:gd name="T40" fmla="*/ 134 w 206"/>
                <a:gd name="T41" fmla="*/ 197 h 200"/>
                <a:gd name="T42" fmla="*/ 69 w 206"/>
                <a:gd name="T43" fmla="*/ 187 h 200"/>
                <a:gd name="T44" fmla="*/ 54 w 206"/>
                <a:gd name="T45" fmla="*/ 18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6" h="200">
                  <a:moveTo>
                    <a:pt x="54" y="189"/>
                  </a:moveTo>
                  <a:cubicBezTo>
                    <a:pt x="23" y="163"/>
                    <a:pt x="0" y="133"/>
                    <a:pt x="14" y="89"/>
                  </a:cubicBezTo>
                  <a:cubicBezTo>
                    <a:pt x="33" y="84"/>
                    <a:pt x="40" y="72"/>
                    <a:pt x="36" y="53"/>
                  </a:cubicBezTo>
                  <a:cubicBezTo>
                    <a:pt x="35" y="48"/>
                    <a:pt x="38" y="43"/>
                    <a:pt x="39" y="39"/>
                  </a:cubicBezTo>
                  <a:cubicBezTo>
                    <a:pt x="42" y="33"/>
                    <a:pt x="42" y="22"/>
                    <a:pt x="52" y="25"/>
                  </a:cubicBezTo>
                  <a:cubicBezTo>
                    <a:pt x="61" y="27"/>
                    <a:pt x="61" y="36"/>
                    <a:pt x="59" y="45"/>
                  </a:cubicBezTo>
                  <a:cubicBezTo>
                    <a:pt x="59" y="47"/>
                    <a:pt x="57" y="50"/>
                    <a:pt x="57" y="52"/>
                  </a:cubicBezTo>
                  <a:cubicBezTo>
                    <a:pt x="57" y="63"/>
                    <a:pt x="71" y="62"/>
                    <a:pt x="72" y="72"/>
                  </a:cubicBezTo>
                  <a:cubicBezTo>
                    <a:pt x="72" y="79"/>
                    <a:pt x="68" y="85"/>
                    <a:pt x="65" y="90"/>
                  </a:cubicBezTo>
                  <a:cubicBezTo>
                    <a:pt x="60" y="98"/>
                    <a:pt x="66" y="99"/>
                    <a:pt x="71" y="100"/>
                  </a:cubicBezTo>
                  <a:cubicBezTo>
                    <a:pt x="76" y="103"/>
                    <a:pt x="76" y="109"/>
                    <a:pt x="79" y="117"/>
                  </a:cubicBezTo>
                  <a:cubicBezTo>
                    <a:pt x="82" y="102"/>
                    <a:pt x="86" y="92"/>
                    <a:pt x="97" y="85"/>
                  </a:cubicBezTo>
                  <a:cubicBezTo>
                    <a:pt x="106" y="79"/>
                    <a:pt x="110" y="64"/>
                    <a:pt x="112" y="51"/>
                  </a:cubicBezTo>
                  <a:cubicBezTo>
                    <a:pt x="117" y="34"/>
                    <a:pt x="121" y="16"/>
                    <a:pt x="134" y="2"/>
                  </a:cubicBezTo>
                  <a:cubicBezTo>
                    <a:pt x="141" y="0"/>
                    <a:pt x="148" y="0"/>
                    <a:pt x="155" y="2"/>
                  </a:cubicBezTo>
                  <a:cubicBezTo>
                    <a:pt x="174" y="11"/>
                    <a:pt x="188" y="24"/>
                    <a:pt x="200" y="41"/>
                  </a:cubicBezTo>
                  <a:cubicBezTo>
                    <a:pt x="199" y="54"/>
                    <a:pt x="206" y="66"/>
                    <a:pt x="203" y="79"/>
                  </a:cubicBezTo>
                  <a:cubicBezTo>
                    <a:pt x="201" y="83"/>
                    <a:pt x="198" y="87"/>
                    <a:pt x="200" y="92"/>
                  </a:cubicBezTo>
                  <a:cubicBezTo>
                    <a:pt x="205" y="114"/>
                    <a:pt x="197" y="134"/>
                    <a:pt x="193" y="155"/>
                  </a:cubicBezTo>
                  <a:cubicBezTo>
                    <a:pt x="189" y="164"/>
                    <a:pt x="183" y="172"/>
                    <a:pt x="176" y="179"/>
                  </a:cubicBezTo>
                  <a:cubicBezTo>
                    <a:pt x="164" y="189"/>
                    <a:pt x="155" y="200"/>
                    <a:pt x="134" y="197"/>
                  </a:cubicBezTo>
                  <a:cubicBezTo>
                    <a:pt x="112" y="193"/>
                    <a:pt x="89" y="200"/>
                    <a:pt x="69" y="187"/>
                  </a:cubicBezTo>
                  <a:cubicBezTo>
                    <a:pt x="64" y="184"/>
                    <a:pt x="60" y="191"/>
                    <a:pt x="54" y="189"/>
                  </a:cubicBezTo>
                  <a:close/>
                </a:path>
              </a:pathLst>
            </a:custGeom>
            <a:solidFill>
              <a:srgbClr val="E09C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0" name="Freeform 304"/>
            <p:cNvSpPr/>
            <p:nvPr/>
          </p:nvSpPr>
          <p:spPr bwMode="auto">
            <a:xfrm>
              <a:off x="3070234" y="3427409"/>
              <a:ext cx="450851" cy="390524"/>
            </a:xfrm>
            <a:custGeom>
              <a:avLst/>
              <a:gdLst>
                <a:gd name="T0" fmla="*/ 36 w 120"/>
                <a:gd name="T1" fmla="*/ 68 h 104"/>
                <a:gd name="T2" fmla="*/ 34 w 120"/>
                <a:gd name="T3" fmla="*/ 41 h 104"/>
                <a:gd name="T4" fmla="*/ 30 w 120"/>
                <a:gd name="T5" fmla="*/ 89 h 104"/>
                <a:gd name="T6" fmla="*/ 19 w 120"/>
                <a:gd name="T7" fmla="*/ 103 h 104"/>
                <a:gd name="T8" fmla="*/ 0 w 120"/>
                <a:gd name="T9" fmla="*/ 104 h 104"/>
                <a:gd name="T10" fmla="*/ 19 w 120"/>
                <a:gd name="T11" fmla="*/ 10 h 104"/>
                <a:gd name="T12" fmla="*/ 35 w 120"/>
                <a:gd name="T13" fmla="*/ 1 h 104"/>
                <a:gd name="T14" fmla="*/ 102 w 120"/>
                <a:gd name="T15" fmla="*/ 8 h 104"/>
                <a:gd name="T16" fmla="*/ 120 w 120"/>
                <a:gd name="T17" fmla="*/ 20 h 104"/>
                <a:gd name="T18" fmla="*/ 100 w 120"/>
                <a:gd name="T19" fmla="*/ 68 h 104"/>
                <a:gd name="T20" fmla="*/ 36 w 120"/>
                <a:gd name="T21" fmla="*/ 6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04">
                  <a:moveTo>
                    <a:pt x="36" y="68"/>
                  </a:moveTo>
                  <a:cubicBezTo>
                    <a:pt x="39" y="60"/>
                    <a:pt x="47" y="51"/>
                    <a:pt x="34" y="41"/>
                  </a:cubicBezTo>
                  <a:cubicBezTo>
                    <a:pt x="32" y="58"/>
                    <a:pt x="19" y="71"/>
                    <a:pt x="30" y="89"/>
                  </a:cubicBezTo>
                  <a:cubicBezTo>
                    <a:pt x="35" y="97"/>
                    <a:pt x="27" y="104"/>
                    <a:pt x="19" y="103"/>
                  </a:cubicBezTo>
                  <a:cubicBezTo>
                    <a:pt x="12" y="101"/>
                    <a:pt x="6" y="104"/>
                    <a:pt x="0" y="104"/>
                  </a:cubicBezTo>
                  <a:cubicBezTo>
                    <a:pt x="3" y="72"/>
                    <a:pt x="3" y="40"/>
                    <a:pt x="19" y="10"/>
                  </a:cubicBezTo>
                  <a:cubicBezTo>
                    <a:pt x="23" y="2"/>
                    <a:pt x="27" y="0"/>
                    <a:pt x="35" y="1"/>
                  </a:cubicBezTo>
                  <a:cubicBezTo>
                    <a:pt x="57" y="4"/>
                    <a:pt x="80" y="0"/>
                    <a:pt x="102" y="8"/>
                  </a:cubicBezTo>
                  <a:cubicBezTo>
                    <a:pt x="108" y="11"/>
                    <a:pt x="118" y="9"/>
                    <a:pt x="120" y="20"/>
                  </a:cubicBezTo>
                  <a:cubicBezTo>
                    <a:pt x="113" y="36"/>
                    <a:pt x="107" y="52"/>
                    <a:pt x="100" y="68"/>
                  </a:cubicBezTo>
                  <a:cubicBezTo>
                    <a:pt x="78" y="64"/>
                    <a:pt x="57" y="76"/>
                    <a:pt x="36" y="68"/>
                  </a:cubicBezTo>
                  <a:close/>
                </a:path>
              </a:pathLst>
            </a:custGeom>
            <a:solidFill>
              <a:srgbClr val="D78F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1" name="Freeform 305"/>
            <p:cNvSpPr/>
            <p:nvPr/>
          </p:nvSpPr>
          <p:spPr bwMode="auto">
            <a:xfrm>
              <a:off x="3152784" y="3040060"/>
              <a:ext cx="420689" cy="379412"/>
            </a:xfrm>
            <a:custGeom>
              <a:avLst/>
              <a:gdLst>
                <a:gd name="T0" fmla="*/ 109 w 112"/>
                <a:gd name="T1" fmla="*/ 0 h 101"/>
                <a:gd name="T2" fmla="*/ 110 w 112"/>
                <a:gd name="T3" fmla="*/ 8 h 101"/>
                <a:gd name="T4" fmla="*/ 111 w 112"/>
                <a:gd name="T5" fmla="*/ 17 h 101"/>
                <a:gd name="T6" fmla="*/ 109 w 112"/>
                <a:gd name="T7" fmla="*/ 81 h 101"/>
                <a:gd name="T8" fmla="*/ 72 w 112"/>
                <a:gd name="T9" fmla="*/ 88 h 101"/>
                <a:gd name="T10" fmla="*/ 68 w 112"/>
                <a:gd name="T11" fmla="*/ 71 h 101"/>
                <a:gd name="T12" fmla="*/ 67 w 112"/>
                <a:gd name="T13" fmla="*/ 61 h 101"/>
                <a:gd name="T14" fmla="*/ 60 w 112"/>
                <a:gd name="T15" fmla="*/ 66 h 101"/>
                <a:gd name="T16" fmla="*/ 52 w 112"/>
                <a:gd name="T17" fmla="*/ 75 h 101"/>
                <a:gd name="T18" fmla="*/ 10 w 112"/>
                <a:gd name="T19" fmla="*/ 95 h 101"/>
                <a:gd name="T20" fmla="*/ 15 w 112"/>
                <a:gd name="T21" fmla="*/ 60 h 101"/>
                <a:gd name="T22" fmla="*/ 33 w 112"/>
                <a:gd name="T23" fmla="*/ 39 h 101"/>
                <a:gd name="T24" fmla="*/ 66 w 112"/>
                <a:gd name="T25" fmla="*/ 19 h 101"/>
                <a:gd name="T26" fmla="*/ 109 w 112"/>
                <a:gd name="T2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00">
                  <a:moveTo>
                    <a:pt x="109" y="0"/>
                  </a:moveTo>
                  <a:cubicBezTo>
                    <a:pt x="108" y="3"/>
                    <a:pt x="104" y="6"/>
                    <a:pt x="110" y="8"/>
                  </a:cubicBezTo>
                  <a:cubicBezTo>
                    <a:pt x="112" y="11"/>
                    <a:pt x="112" y="14"/>
                    <a:pt x="111" y="17"/>
                  </a:cubicBezTo>
                  <a:cubicBezTo>
                    <a:pt x="102" y="38"/>
                    <a:pt x="110" y="60"/>
                    <a:pt x="109" y="81"/>
                  </a:cubicBezTo>
                  <a:cubicBezTo>
                    <a:pt x="93" y="101"/>
                    <a:pt x="92" y="101"/>
                    <a:pt x="72" y="88"/>
                  </a:cubicBezTo>
                  <a:cubicBezTo>
                    <a:pt x="65" y="83"/>
                    <a:pt x="61" y="79"/>
                    <a:pt x="68" y="71"/>
                  </a:cubicBezTo>
                  <a:cubicBezTo>
                    <a:pt x="70" y="68"/>
                    <a:pt x="72" y="64"/>
                    <a:pt x="67" y="61"/>
                  </a:cubicBezTo>
                  <a:cubicBezTo>
                    <a:pt x="62" y="58"/>
                    <a:pt x="60" y="62"/>
                    <a:pt x="60" y="66"/>
                  </a:cubicBezTo>
                  <a:cubicBezTo>
                    <a:pt x="59" y="71"/>
                    <a:pt x="56" y="75"/>
                    <a:pt x="52" y="75"/>
                  </a:cubicBezTo>
                  <a:cubicBezTo>
                    <a:pt x="34" y="74"/>
                    <a:pt x="24" y="88"/>
                    <a:pt x="10" y="95"/>
                  </a:cubicBezTo>
                  <a:cubicBezTo>
                    <a:pt x="0" y="82"/>
                    <a:pt x="13" y="71"/>
                    <a:pt x="15" y="60"/>
                  </a:cubicBezTo>
                  <a:cubicBezTo>
                    <a:pt x="23" y="55"/>
                    <a:pt x="28" y="47"/>
                    <a:pt x="33" y="39"/>
                  </a:cubicBezTo>
                  <a:cubicBezTo>
                    <a:pt x="45" y="33"/>
                    <a:pt x="65" y="43"/>
                    <a:pt x="66" y="19"/>
                  </a:cubicBezTo>
                  <a:cubicBezTo>
                    <a:pt x="77" y="6"/>
                    <a:pt x="92" y="1"/>
                    <a:pt x="109" y="0"/>
                  </a:cubicBezTo>
                  <a:close/>
                </a:path>
              </a:pathLst>
            </a:custGeom>
            <a:solidFill>
              <a:srgbClr val="CC8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2" name="Freeform 306"/>
            <p:cNvSpPr/>
            <p:nvPr/>
          </p:nvSpPr>
          <p:spPr bwMode="auto">
            <a:xfrm>
              <a:off x="3189297" y="3230559"/>
              <a:ext cx="433389" cy="252413"/>
            </a:xfrm>
            <a:custGeom>
              <a:avLst/>
              <a:gdLst>
                <a:gd name="T0" fmla="*/ 0 w 115"/>
                <a:gd name="T1" fmla="*/ 44 h 67"/>
                <a:gd name="T2" fmla="*/ 35 w 115"/>
                <a:gd name="T3" fmla="*/ 20 h 67"/>
                <a:gd name="T4" fmla="*/ 44 w 115"/>
                <a:gd name="T5" fmla="*/ 12 h 67"/>
                <a:gd name="T6" fmla="*/ 51 w 115"/>
                <a:gd name="T7" fmla="*/ 2 h 67"/>
                <a:gd name="T8" fmla="*/ 65 w 115"/>
                <a:gd name="T9" fmla="*/ 9 h 67"/>
                <a:gd name="T10" fmla="*/ 63 w 115"/>
                <a:gd name="T11" fmla="*/ 22 h 67"/>
                <a:gd name="T12" fmla="*/ 64 w 115"/>
                <a:gd name="T13" fmla="*/ 33 h 67"/>
                <a:gd name="T14" fmla="*/ 95 w 115"/>
                <a:gd name="T15" fmla="*/ 33 h 67"/>
                <a:gd name="T16" fmla="*/ 108 w 115"/>
                <a:gd name="T17" fmla="*/ 45 h 67"/>
                <a:gd name="T18" fmla="*/ 104 w 115"/>
                <a:gd name="T19" fmla="*/ 67 h 67"/>
                <a:gd name="T20" fmla="*/ 24 w 115"/>
                <a:gd name="T21" fmla="*/ 55 h 67"/>
                <a:gd name="T22" fmla="*/ 8 w 115"/>
                <a:gd name="T23" fmla="*/ 49 h 67"/>
                <a:gd name="T24" fmla="*/ 0 w 115"/>
                <a:gd name="T25" fmla="*/ 4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67">
                  <a:moveTo>
                    <a:pt x="0" y="44"/>
                  </a:moveTo>
                  <a:cubicBezTo>
                    <a:pt x="9" y="31"/>
                    <a:pt x="18" y="19"/>
                    <a:pt x="35" y="20"/>
                  </a:cubicBezTo>
                  <a:cubicBezTo>
                    <a:pt x="41" y="21"/>
                    <a:pt x="47" y="21"/>
                    <a:pt x="44" y="12"/>
                  </a:cubicBezTo>
                  <a:cubicBezTo>
                    <a:pt x="43" y="7"/>
                    <a:pt x="42" y="1"/>
                    <a:pt x="51" y="2"/>
                  </a:cubicBezTo>
                  <a:cubicBezTo>
                    <a:pt x="57" y="3"/>
                    <a:pt x="64" y="0"/>
                    <a:pt x="65" y="9"/>
                  </a:cubicBezTo>
                  <a:cubicBezTo>
                    <a:pt x="65" y="14"/>
                    <a:pt x="74" y="18"/>
                    <a:pt x="63" y="22"/>
                  </a:cubicBezTo>
                  <a:cubicBezTo>
                    <a:pt x="55" y="25"/>
                    <a:pt x="56" y="28"/>
                    <a:pt x="64" y="33"/>
                  </a:cubicBezTo>
                  <a:cubicBezTo>
                    <a:pt x="76" y="39"/>
                    <a:pt x="85" y="41"/>
                    <a:pt x="95" y="33"/>
                  </a:cubicBezTo>
                  <a:cubicBezTo>
                    <a:pt x="102" y="34"/>
                    <a:pt x="105" y="40"/>
                    <a:pt x="108" y="45"/>
                  </a:cubicBezTo>
                  <a:cubicBezTo>
                    <a:pt x="111" y="54"/>
                    <a:pt x="115" y="62"/>
                    <a:pt x="104" y="67"/>
                  </a:cubicBezTo>
                  <a:cubicBezTo>
                    <a:pt x="77" y="66"/>
                    <a:pt x="52" y="52"/>
                    <a:pt x="24" y="55"/>
                  </a:cubicBezTo>
                  <a:cubicBezTo>
                    <a:pt x="18" y="55"/>
                    <a:pt x="12" y="54"/>
                    <a:pt x="8" y="49"/>
                  </a:cubicBezTo>
                  <a:cubicBezTo>
                    <a:pt x="5" y="47"/>
                    <a:pt x="3" y="46"/>
                    <a:pt x="0" y="44"/>
                  </a:cubicBezTo>
                  <a:close/>
                </a:path>
              </a:pathLst>
            </a:custGeom>
            <a:solidFill>
              <a:srgbClr val="DD94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3" name="Freeform 307"/>
            <p:cNvSpPr/>
            <p:nvPr/>
          </p:nvSpPr>
          <p:spPr bwMode="auto">
            <a:xfrm>
              <a:off x="3219460" y="4073520"/>
              <a:ext cx="541340" cy="222249"/>
            </a:xfrm>
            <a:custGeom>
              <a:avLst/>
              <a:gdLst>
                <a:gd name="T0" fmla="*/ 0 w 144"/>
                <a:gd name="T1" fmla="*/ 32 h 59"/>
                <a:gd name="T2" fmla="*/ 26 w 144"/>
                <a:gd name="T3" fmla="*/ 28 h 59"/>
                <a:gd name="T4" fmla="*/ 70 w 144"/>
                <a:gd name="T5" fmla="*/ 35 h 59"/>
                <a:gd name="T6" fmla="*/ 78 w 144"/>
                <a:gd name="T7" fmla="*/ 33 h 59"/>
                <a:gd name="T8" fmla="*/ 129 w 144"/>
                <a:gd name="T9" fmla="*/ 5 h 59"/>
                <a:gd name="T10" fmla="*/ 135 w 144"/>
                <a:gd name="T11" fmla="*/ 0 h 59"/>
                <a:gd name="T12" fmla="*/ 128 w 144"/>
                <a:gd name="T13" fmla="*/ 29 h 59"/>
                <a:gd name="T14" fmla="*/ 112 w 144"/>
                <a:gd name="T15" fmla="*/ 49 h 59"/>
                <a:gd name="T16" fmla="*/ 98 w 144"/>
                <a:gd name="T17" fmla="*/ 59 h 59"/>
                <a:gd name="T18" fmla="*/ 89 w 144"/>
                <a:gd name="T19" fmla="*/ 53 h 59"/>
                <a:gd name="T20" fmla="*/ 52 w 144"/>
                <a:gd name="T21" fmla="*/ 56 h 59"/>
                <a:gd name="T22" fmla="*/ 28 w 144"/>
                <a:gd name="T23" fmla="*/ 53 h 59"/>
                <a:gd name="T24" fmla="*/ 0 w 144"/>
                <a:gd name="T25" fmla="*/ 3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59">
                  <a:moveTo>
                    <a:pt x="0" y="32"/>
                  </a:moveTo>
                  <a:cubicBezTo>
                    <a:pt x="7" y="21"/>
                    <a:pt x="23" y="24"/>
                    <a:pt x="26" y="28"/>
                  </a:cubicBezTo>
                  <a:cubicBezTo>
                    <a:pt x="39" y="45"/>
                    <a:pt x="56" y="32"/>
                    <a:pt x="70" y="35"/>
                  </a:cubicBezTo>
                  <a:cubicBezTo>
                    <a:pt x="73" y="35"/>
                    <a:pt x="76" y="32"/>
                    <a:pt x="78" y="33"/>
                  </a:cubicBezTo>
                  <a:cubicBezTo>
                    <a:pt x="106" y="43"/>
                    <a:pt x="115" y="20"/>
                    <a:pt x="129" y="5"/>
                  </a:cubicBezTo>
                  <a:cubicBezTo>
                    <a:pt x="131" y="3"/>
                    <a:pt x="133" y="2"/>
                    <a:pt x="135" y="0"/>
                  </a:cubicBezTo>
                  <a:cubicBezTo>
                    <a:pt x="144" y="13"/>
                    <a:pt x="134" y="21"/>
                    <a:pt x="128" y="29"/>
                  </a:cubicBezTo>
                  <a:cubicBezTo>
                    <a:pt x="123" y="36"/>
                    <a:pt x="116" y="41"/>
                    <a:pt x="112" y="49"/>
                  </a:cubicBezTo>
                  <a:cubicBezTo>
                    <a:pt x="109" y="54"/>
                    <a:pt x="105" y="58"/>
                    <a:pt x="98" y="59"/>
                  </a:cubicBezTo>
                  <a:cubicBezTo>
                    <a:pt x="100" y="50"/>
                    <a:pt x="93" y="52"/>
                    <a:pt x="89" y="53"/>
                  </a:cubicBezTo>
                  <a:cubicBezTo>
                    <a:pt x="76" y="56"/>
                    <a:pt x="64" y="56"/>
                    <a:pt x="52" y="56"/>
                  </a:cubicBezTo>
                  <a:cubicBezTo>
                    <a:pt x="45" y="49"/>
                    <a:pt x="36" y="53"/>
                    <a:pt x="28" y="53"/>
                  </a:cubicBezTo>
                  <a:cubicBezTo>
                    <a:pt x="30" y="31"/>
                    <a:pt x="11" y="36"/>
                    <a:pt x="0" y="32"/>
                  </a:cubicBezTo>
                  <a:close/>
                </a:path>
              </a:pathLst>
            </a:custGeom>
            <a:solidFill>
              <a:srgbClr val="D898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4" name="Freeform 308"/>
            <p:cNvSpPr/>
            <p:nvPr/>
          </p:nvSpPr>
          <p:spPr bwMode="auto">
            <a:xfrm>
              <a:off x="3201997" y="3411534"/>
              <a:ext cx="415926" cy="93663"/>
            </a:xfrm>
            <a:custGeom>
              <a:avLst/>
              <a:gdLst>
                <a:gd name="T0" fmla="*/ 5 w 111"/>
                <a:gd name="T1" fmla="*/ 1 h 25"/>
                <a:gd name="T2" fmla="*/ 101 w 111"/>
                <a:gd name="T3" fmla="*/ 16 h 25"/>
                <a:gd name="T4" fmla="*/ 109 w 111"/>
                <a:gd name="T5" fmla="*/ 25 h 25"/>
                <a:gd name="T6" fmla="*/ 85 w 111"/>
                <a:gd name="T7" fmla="*/ 24 h 25"/>
                <a:gd name="T8" fmla="*/ 22 w 111"/>
                <a:gd name="T9" fmla="*/ 12 h 25"/>
                <a:gd name="T10" fmla="*/ 0 w 111"/>
                <a:gd name="T11" fmla="*/ 5 h 25"/>
                <a:gd name="T12" fmla="*/ 5 w 111"/>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110" h="25">
                  <a:moveTo>
                    <a:pt x="5" y="1"/>
                  </a:moveTo>
                  <a:cubicBezTo>
                    <a:pt x="38" y="0"/>
                    <a:pt x="69" y="9"/>
                    <a:pt x="101" y="16"/>
                  </a:cubicBezTo>
                  <a:cubicBezTo>
                    <a:pt x="103" y="19"/>
                    <a:pt x="111" y="17"/>
                    <a:pt x="109" y="25"/>
                  </a:cubicBezTo>
                  <a:cubicBezTo>
                    <a:pt x="101" y="24"/>
                    <a:pt x="93" y="24"/>
                    <a:pt x="85" y="24"/>
                  </a:cubicBezTo>
                  <a:cubicBezTo>
                    <a:pt x="65" y="15"/>
                    <a:pt x="44" y="12"/>
                    <a:pt x="22" y="12"/>
                  </a:cubicBezTo>
                  <a:cubicBezTo>
                    <a:pt x="14" y="12"/>
                    <a:pt x="6" y="13"/>
                    <a:pt x="0" y="5"/>
                  </a:cubicBezTo>
                  <a:cubicBezTo>
                    <a:pt x="2" y="4"/>
                    <a:pt x="3" y="2"/>
                    <a:pt x="5" y="1"/>
                  </a:cubicBezTo>
                  <a:close/>
                </a:path>
              </a:pathLst>
            </a:custGeom>
            <a:solidFill>
              <a:srgbClr val="AD63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5" name="Freeform 309"/>
            <p:cNvSpPr/>
            <p:nvPr/>
          </p:nvSpPr>
          <p:spPr bwMode="auto">
            <a:xfrm>
              <a:off x="3276611" y="3111496"/>
              <a:ext cx="142876" cy="112713"/>
            </a:xfrm>
            <a:custGeom>
              <a:avLst/>
              <a:gdLst>
                <a:gd name="T0" fmla="*/ 33 w 38"/>
                <a:gd name="T1" fmla="*/ 0 h 30"/>
                <a:gd name="T2" fmla="*/ 29 w 38"/>
                <a:gd name="T3" fmla="*/ 22 h 30"/>
                <a:gd name="T4" fmla="*/ 0 w 38"/>
                <a:gd name="T5" fmla="*/ 20 h 30"/>
                <a:gd name="T6" fmla="*/ 33 w 38"/>
                <a:gd name="T7" fmla="*/ 0 h 30"/>
              </a:gdLst>
              <a:ahLst/>
              <a:cxnLst>
                <a:cxn ang="0">
                  <a:pos x="T0" y="T1"/>
                </a:cxn>
                <a:cxn ang="0">
                  <a:pos x="T2" y="T3"/>
                </a:cxn>
                <a:cxn ang="0">
                  <a:pos x="T4" y="T5"/>
                </a:cxn>
                <a:cxn ang="0">
                  <a:pos x="T6" y="T7"/>
                </a:cxn>
              </a:cxnLst>
              <a:rect l="0" t="0" r="r" b="b"/>
              <a:pathLst>
                <a:path w="38" h="30">
                  <a:moveTo>
                    <a:pt x="33" y="0"/>
                  </a:moveTo>
                  <a:cubicBezTo>
                    <a:pt x="38" y="5"/>
                    <a:pt x="34" y="24"/>
                    <a:pt x="29" y="22"/>
                  </a:cubicBezTo>
                  <a:cubicBezTo>
                    <a:pt x="19" y="18"/>
                    <a:pt x="9" y="30"/>
                    <a:pt x="0" y="20"/>
                  </a:cubicBezTo>
                  <a:cubicBezTo>
                    <a:pt x="8" y="9"/>
                    <a:pt x="21" y="6"/>
                    <a:pt x="33" y="0"/>
                  </a:cubicBezTo>
                  <a:close/>
                </a:path>
              </a:pathLst>
            </a:custGeom>
            <a:solidFill>
              <a:srgbClr val="E3A7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6" name="Freeform 310"/>
            <p:cNvSpPr/>
            <p:nvPr/>
          </p:nvSpPr>
          <p:spPr bwMode="auto">
            <a:xfrm>
              <a:off x="3554423" y="2986085"/>
              <a:ext cx="657227" cy="207963"/>
            </a:xfrm>
            <a:custGeom>
              <a:avLst/>
              <a:gdLst>
                <a:gd name="T0" fmla="*/ 122 w 175"/>
                <a:gd name="T1" fmla="*/ 1 h 55"/>
                <a:gd name="T2" fmla="*/ 147 w 175"/>
                <a:gd name="T3" fmla="*/ 1 h 55"/>
                <a:gd name="T4" fmla="*/ 175 w 175"/>
                <a:gd name="T5" fmla="*/ 9 h 55"/>
                <a:gd name="T6" fmla="*/ 167 w 175"/>
                <a:gd name="T7" fmla="*/ 14 h 55"/>
                <a:gd name="T8" fmla="*/ 104 w 175"/>
                <a:gd name="T9" fmla="*/ 13 h 55"/>
                <a:gd name="T10" fmla="*/ 67 w 175"/>
                <a:gd name="T11" fmla="*/ 17 h 55"/>
                <a:gd name="T12" fmla="*/ 16 w 175"/>
                <a:gd name="T13" fmla="*/ 50 h 55"/>
                <a:gd name="T14" fmla="*/ 8 w 175"/>
                <a:gd name="T15" fmla="*/ 55 h 55"/>
                <a:gd name="T16" fmla="*/ 27 w 175"/>
                <a:gd name="T17" fmla="*/ 12 h 55"/>
                <a:gd name="T18" fmla="*/ 28 w 175"/>
                <a:gd name="T19" fmla="*/ 11 h 55"/>
                <a:gd name="T20" fmla="*/ 26 w 175"/>
                <a:gd name="T21" fmla="*/ 9 h 55"/>
                <a:gd name="T22" fmla="*/ 48 w 175"/>
                <a:gd name="T23" fmla="*/ 2 h 55"/>
                <a:gd name="T24" fmla="*/ 89 w 175"/>
                <a:gd name="T25" fmla="*/ 1 h 55"/>
                <a:gd name="T26" fmla="*/ 122 w 175"/>
                <a:gd name="T27"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5" h="55">
                  <a:moveTo>
                    <a:pt x="122" y="1"/>
                  </a:moveTo>
                  <a:cubicBezTo>
                    <a:pt x="131" y="1"/>
                    <a:pt x="139" y="1"/>
                    <a:pt x="147" y="1"/>
                  </a:cubicBezTo>
                  <a:cubicBezTo>
                    <a:pt x="156" y="3"/>
                    <a:pt x="166" y="6"/>
                    <a:pt x="175" y="9"/>
                  </a:cubicBezTo>
                  <a:cubicBezTo>
                    <a:pt x="173" y="12"/>
                    <a:pt x="170" y="13"/>
                    <a:pt x="167" y="14"/>
                  </a:cubicBezTo>
                  <a:cubicBezTo>
                    <a:pt x="146" y="17"/>
                    <a:pt x="125" y="6"/>
                    <a:pt x="104" y="13"/>
                  </a:cubicBezTo>
                  <a:cubicBezTo>
                    <a:pt x="92" y="16"/>
                    <a:pt x="79" y="15"/>
                    <a:pt x="67" y="17"/>
                  </a:cubicBezTo>
                  <a:cubicBezTo>
                    <a:pt x="46" y="22"/>
                    <a:pt x="26" y="27"/>
                    <a:pt x="16" y="50"/>
                  </a:cubicBezTo>
                  <a:cubicBezTo>
                    <a:pt x="15" y="53"/>
                    <a:pt x="12" y="54"/>
                    <a:pt x="8" y="55"/>
                  </a:cubicBezTo>
                  <a:cubicBezTo>
                    <a:pt x="0" y="37"/>
                    <a:pt x="5" y="27"/>
                    <a:pt x="27" y="12"/>
                  </a:cubicBezTo>
                  <a:cubicBezTo>
                    <a:pt x="28" y="12"/>
                    <a:pt x="28" y="11"/>
                    <a:pt x="28" y="11"/>
                  </a:cubicBezTo>
                  <a:cubicBezTo>
                    <a:pt x="28" y="10"/>
                    <a:pt x="27" y="10"/>
                    <a:pt x="26" y="9"/>
                  </a:cubicBezTo>
                  <a:cubicBezTo>
                    <a:pt x="33" y="4"/>
                    <a:pt x="41" y="5"/>
                    <a:pt x="48" y="2"/>
                  </a:cubicBezTo>
                  <a:cubicBezTo>
                    <a:pt x="62" y="11"/>
                    <a:pt x="75" y="0"/>
                    <a:pt x="89" y="1"/>
                  </a:cubicBezTo>
                  <a:cubicBezTo>
                    <a:pt x="100" y="2"/>
                    <a:pt x="111" y="1"/>
                    <a:pt x="122" y="1"/>
                  </a:cubicBezTo>
                  <a:close/>
                </a:path>
              </a:pathLst>
            </a:custGeom>
            <a:solidFill>
              <a:srgbClr val="C18B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7" name="Freeform 311"/>
            <p:cNvSpPr/>
            <p:nvPr/>
          </p:nvSpPr>
          <p:spPr bwMode="auto">
            <a:xfrm>
              <a:off x="3543311" y="3021010"/>
              <a:ext cx="157163" cy="280988"/>
            </a:xfrm>
            <a:custGeom>
              <a:avLst/>
              <a:gdLst>
                <a:gd name="T0" fmla="*/ 29 w 42"/>
                <a:gd name="T1" fmla="*/ 0 h 75"/>
                <a:gd name="T2" fmla="*/ 42 w 42"/>
                <a:gd name="T3" fmla="*/ 1 h 75"/>
                <a:gd name="T4" fmla="*/ 10 w 42"/>
                <a:gd name="T5" fmla="*/ 44 h 75"/>
                <a:gd name="T6" fmla="*/ 15 w 42"/>
                <a:gd name="T7" fmla="*/ 57 h 75"/>
                <a:gd name="T8" fmla="*/ 5 w 42"/>
                <a:gd name="T9" fmla="*/ 75 h 75"/>
                <a:gd name="T10" fmla="*/ 5 w 42"/>
                <a:gd name="T11" fmla="*/ 21 h 75"/>
                <a:gd name="T12" fmla="*/ 6 w 42"/>
                <a:gd name="T13" fmla="*/ 13 h 75"/>
                <a:gd name="T14" fmla="*/ 29 w 42"/>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29" y="0"/>
                  </a:moveTo>
                  <a:cubicBezTo>
                    <a:pt x="32" y="0"/>
                    <a:pt x="35" y="1"/>
                    <a:pt x="42" y="1"/>
                  </a:cubicBezTo>
                  <a:cubicBezTo>
                    <a:pt x="18" y="9"/>
                    <a:pt x="12" y="25"/>
                    <a:pt x="10" y="44"/>
                  </a:cubicBezTo>
                  <a:cubicBezTo>
                    <a:pt x="14" y="48"/>
                    <a:pt x="15" y="52"/>
                    <a:pt x="15" y="57"/>
                  </a:cubicBezTo>
                  <a:cubicBezTo>
                    <a:pt x="14" y="65"/>
                    <a:pt x="18" y="75"/>
                    <a:pt x="5" y="75"/>
                  </a:cubicBezTo>
                  <a:cubicBezTo>
                    <a:pt x="0" y="57"/>
                    <a:pt x="0" y="39"/>
                    <a:pt x="5" y="21"/>
                  </a:cubicBezTo>
                  <a:cubicBezTo>
                    <a:pt x="5" y="18"/>
                    <a:pt x="6" y="16"/>
                    <a:pt x="6" y="13"/>
                  </a:cubicBezTo>
                  <a:cubicBezTo>
                    <a:pt x="14" y="9"/>
                    <a:pt x="22" y="5"/>
                    <a:pt x="29" y="0"/>
                  </a:cubicBezTo>
                  <a:close/>
                </a:path>
              </a:pathLst>
            </a:custGeom>
            <a:solidFill>
              <a:srgbClr val="ECC2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8" name="Freeform 312"/>
            <p:cNvSpPr/>
            <p:nvPr/>
          </p:nvSpPr>
          <p:spPr bwMode="auto">
            <a:xfrm>
              <a:off x="4711712" y="3103560"/>
              <a:ext cx="250825" cy="488950"/>
            </a:xfrm>
            <a:custGeom>
              <a:avLst/>
              <a:gdLst>
                <a:gd name="T0" fmla="*/ 67 w 67"/>
                <a:gd name="T1" fmla="*/ 130 h 130"/>
                <a:gd name="T2" fmla="*/ 59 w 67"/>
                <a:gd name="T3" fmla="*/ 130 h 130"/>
                <a:gd name="T4" fmla="*/ 51 w 67"/>
                <a:gd name="T5" fmla="*/ 108 h 130"/>
                <a:gd name="T6" fmla="*/ 46 w 67"/>
                <a:gd name="T7" fmla="*/ 82 h 130"/>
                <a:gd name="T8" fmla="*/ 41 w 67"/>
                <a:gd name="T9" fmla="*/ 68 h 130"/>
                <a:gd name="T10" fmla="*/ 7 w 67"/>
                <a:gd name="T11" fmla="*/ 11 h 130"/>
                <a:gd name="T12" fmla="*/ 3 w 67"/>
                <a:gd name="T13" fmla="*/ 1 h 130"/>
                <a:gd name="T14" fmla="*/ 12 w 67"/>
                <a:gd name="T15" fmla="*/ 2 h 130"/>
                <a:gd name="T16" fmla="*/ 39 w 67"/>
                <a:gd name="T17" fmla="*/ 23 h 130"/>
                <a:gd name="T18" fmla="*/ 42 w 67"/>
                <a:gd name="T19" fmla="*/ 31 h 130"/>
                <a:gd name="T20" fmla="*/ 67 w 67"/>
                <a:gd name="T2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130">
                  <a:moveTo>
                    <a:pt x="67" y="130"/>
                  </a:moveTo>
                  <a:cubicBezTo>
                    <a:pt x="64" y="130"/>
                    <a:pt x="61" y="130"/>
                    <a:pt x="59" y="130"/>
                  </a:cubicBezTo>
                  <a:cubicBezTo>
                    <a:pt x="52" y="124"/>
                    <a:pt x="54" y="115"/>
                    <a:pt x="51" y="108"/>
                  </a:cubicBezTo>
                  <a:cubicBezTo>
                    <a:pt x="49" y="99"/>
                    <a:pt x="49" y="90"/>
                    <a:pt x="46" y="82"/>
                  </a:cubicBezTo>
                  <a:cubicBezTo>
                    <a:pt x="44" y="77"/>
                    <a:pt x="43" y="73"/>
                    <a:pt x="41" y="68"/>
                  </a:cubicBezTo>
                  <a:cubicBezTo>
                    <a:pt x="36" y="45"/>
                    <a:pt x="25" y="26"/>
                    <a:pt x="7" y="11"/>
                  </a:cubicBezTo>
                  <a:cubicBezTo>
                    <a:pt x="4" y="9"/>
                    <a:pt x="0" y="6"/>
                    <a:pt x="3" y="1"/>
                  </a:cubicBezTo>
                  <a:cubicBezTo>
                    <a:pt x="6" y="0"/>
                    <a:pt x="9" y="1"/>
                    <a:pt x="12" y="2"/>
                  </a:cubicBezTo>
                  <a:cubicBezTo>
                    <a:pt x="24" y="4"/>
                    <a:pt x="24" y="23"/>
                    <a:pt x="39" y="23"/>
                  </a:cubicBezTo>
                  <a:cubicBezTo>
                    <a:pt x="40" y="25"/>
                    <a:pt x="41" y="28"/>
                    <a:pt x="42" y="31"/>
                  </a:cubicBezTo>
                  <a:cubicBezTo>
                    <a:pt x="55" y="63"/>
                    <a:pt x="61" y="96"/>
                    <a:pt x="67" y="130"/>
                  </a:cubicBezTo>
                  <a:close/>
                </a:path>
              </a:pathLst>
            </a:custGeom>
            <a:solidFill>
              <a:srgbClr val="B98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9" name="Freeform 313"/>
            <p:cNvSpPr/>
            <p:nvPr/>
          </p:nvSpPr>
          <p:spPr bwMode="auto">
            <a:xfrm>
              <a:off x="4392623" y="3016246"/>
              <a:ext cx="363539" cy="106363"/>
            </a:xfrm>
            <a:custGeom>
              <a:avLst/>
              <a:gdLst>
                <a:gd name="T0" fmla="*/ 97 w 97"/>
                <a:gd name="T1" fmla="*/ 25 h 28"/>
                <a:gd name="T2" fmla="*/ 87 w 97"/>
                <a:gd name="T3" fmla="*/ 26 h 28"/>
                <a:gd name="T4" fmla="*/ 78 w 97"/>
                <a:gd name="T5" fmla="*/ 27 h 28"/>
                <a:gd name="T6" fmla="*/ 13 w 97"/>
                <a:gd name="T7" fmla="*/ 13 h 28"/>
                <a:gd name="T8" fmla="*/ 0 w 97"/>
                <a:gd name="T9" fmla="*/ 2 h 28"/>
                <a:gd name="T10" fmla="*/ 12 w 97"/>
                <a:gd name="T11" fmla="*/ 0 h 28"/>
                <a:gd name="T12" fmla="*/ 97 w 97"/>
                <a:gd name="T13" fmla="*/ 25 h 28"/>
              </a:gdLst>
              <a:ahLst/>
              <a:cxnLst>
                <a:cxn ang="0">
                  <a:pos x="T0" y="T1"/>
                </a:cxn>
                <a:cxn ang="0">
                  <a:pos x="T2" y="T3"/>
                </a:cxn>
                <a:cxn ang="0">
                  <a:pos x="T4" y="T5"/>
                </a:cxn>
                <a:cxn ang="0">
                  <a:pos x="T6" y="T7"/>
                </a:cxn>
                <a:cxn ang="0">
                  <a:pos x="T8" y="T9"/>
                </a:cxn>
                <a:cxn ang="0">
                  <a:pos x="T10" y="T11"/>
                </a:cxn>
                <a:cxn ang="0">
                  <a:pos x="T12" y="T13"/>
                </a:cxn>
              </a:cxnLst>
              <a:rect l="0" t="0" r="r" b="b"/>
              <a:pathLst>
                <a:path w="97" h="28">
                  <a:moveTo>
                    <a:pt x="97" y="25"/>
                  </a:moveTo>
                  <a:cubicBezTo>
                    <a:pt x="94" y="25"/>
                    <a:pt x="90" y="26"/>
                    <a:pt x="87" y="26"/>
                  </a:cubicBezTo>
                  <a:cubicBezTo>
                    <a:pt x="85" y="28"/>
                    <a:pt x="82" y="28"/>
                    <a:pt x="78" y="27"/>
                  </a:cubicBezTo>
                  <a:cubicBezTo>
                    <a:pt x="58" y="18"/>
                    <a:pt x="35" y="15"/>
                    <a:pt x="13" y="13"/>
                  </a:cubicBezTo>
                  <a:cubicBezTo>
                    <a:pt x="9" y="9"/>
                    <a:pt x="0" y="11"/>
                    <a:pt x="0" y="2"/>
                  </a:cubicBezTo>
                  <a:cubicBezTo>
                    <a:pt x="4" y="1"/>
                    <a:pt x="8" y="1"/>
                    <a:pt x="12" y="0"/>
                  </a:cubicBezTo>
                  <a:cubicBezTo>
                    <a:pt x="41" y="5"/>
                    <a:pt x="71" y="7"/>
                    <a:pt x="97" y="25"/>
                  </a:cubicBezTo>
                  <a:close/>
                </a:path>
              </a:pathLst>
            </a:custGeom>
            <a:solidFill>
              <a:srgbClr val="A36F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40" name="Freeform 314"/>
            <p:cNvSpPr/>
            <p:nvPr/>
          </p:nvSpPr>
          <p:spPr bwMode="auto">
            <a:xfrm>
              <a:off x="4173548" y="2967034"/>
              <a:ext cx="177800" cy="147638"/>
            </a:xfrm>
            <a:custGeom>
              <a:avLst/>
              <a:gdLst>
                <a:gd name="T0" fmla="*/ 2 w 47"/>
                <a:gd name="T1" fmla="*/ 15 h 39"/>
                <a:gd name="T2" fmla="*/ 10 w 47"/>
                <a:gd name="T3" fmla="*/ 14 h 39"/>
                <a:gd name="T4" fmla="*/ 38 w 47"/>
                <a:gd name="T5" fmla="*/ 10 h 39"/>
                <a:gd name="T6" fmla="*/ 30 w 47"/>
                <a:gd name="T7" fmla="*/ 12 h 39"/>
                <a:gd name="T8" fmla="*/ 43 w 47"/>
                <a:gd name="T9" fmla="*/ 22 h 39"/>
                <a:gd name="T10" fmla="*/ 41 w 47"/>
                <a:gd name="T11" fmla="*/ 36 h 39"/>
                <a:gd name="T12" fmla="*/ 17 w 47"/>
                <a:gd name="T13" fmla="*/ 30 h 39"/>
                <a:gd name="T14" fmla="*/ 2 w 47"/>
                <a:gd name="T15" fmla="*/ 15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39">
                  <a:moveTo>
                    <a:pt x="2" y="15"/>
                  </a:moveTo>
                  <a:cubicBezTo>
                    <a:pt x="5" y="14"/>
                    <a:pt x="8" y="14"/>
                    <a:pt x="10" y="14"/>
                  </a:cubicBezTo>
                  <a:cubicBezTo>
                    <a:pt x="20" y="15"/>
                    <a:pt x="27" y="0"/>
                    <a:pt x="38" y="10"/>
                  </a:cubicBezTo>
                  <a:cubicBezTo>
                    <a:pt x="36" y="13"/>
                    <a:pt x="33" y="13"/>
                    <a:pt x="30" y="12"/>
                  </a:cubicBezTo>
                  <a:cubicBezTo>
                    <a:pt x="34" y="16"/>
                    <a:pt x="42" y="14"/>
                    <a:pt x="43" y="22"/>
                  </a:cubicBezTo>
                  <a:cubicBezTo>
                    <a:pt x="33" y="26"/>
                    <a:pt x="47" y="32"/>
                    <a:pt x="41" y="36"/>
                  </a:cubicBezTo>
                  <a:cubicBezTo>
                    <a:pt x="32" y="39"/>
                    <a:pt x="25" y="32"/>
                    <a:pt x="17" y="30"/>
                  </a:cubicBezTo>
                  <a:cubicBezTo>
                    <a:pt x="11" y="26"/>
                    <a:pt x="0" y="26"/>
                    <a:pt x="2" y="15"/>
                  </a:cubicBezTo>
                  <a:close/>
                </a:path>
              </a:pathLst>
            </a:custGeom>
            <a:solidFill>
              <a:srgbClr val="AF7C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41" name="Freeform 315"/>
            <p:cNvSpPr/>
            <p:nvPr/>
          </p:nvSpPr>
          <p:spPr bwMode="auto">
            <a:xfrm>
              <a:off x="4279911" y="3001959"/>
              <a:ext cx="157163" cy="101600"/>
            </a:xfrm>
            <a:custGeom>
              <a:avLst/>
              <a:gdLst>
                <a:gd name="T0" fmla="*/ 14 w 42"/>
                <a:gd name="T1" fmla="*/ 13 h 27"/>
                <a:gd name="T2" fmla="*/ 7 w 42"/>
                <a:gd name="T3" fmla="*/ 9 h 27"/>
                <a:gd name="T4" fmla="*/ 0 w 42"/>
                <a:gd name="T5" fmla="*/ 4 h 27"/>
                <a:gd name="T6" fmla="*/ 10 w 42"/>
                <a:gd name="T7" fmla="*/ 1 h 27"/>
                <a:gd name="T8" fmla="*/ 30 w 42"/>
                <a:gd name="T9" fmla="*/ 6 h 27"/>
                <a:gd name="T10" fmla="*/ 42 w 42"/>
                <a:gd name="T11" fmla="*/ 13 h 27"/>
                <a:gd name="T12" fmla="*/ 37 w 42"/>
                <a:gd name="T13" fmla="*/ 17 h 27"/>
                <a:gd name="T14" fmla="*/ 29 w 42"/>
                <a:gd name="T15" fmla="*/ 26 h 27"/>
                <a:gd name="T16" fmla="*/ 14 w 42"/>
                <a:gd name="T1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27">
                  <a:moveTo>
                    <a:pt x="14" y="13"/>
                  </a:moveTo>
                  <a:cubicBezTo>
                    <a:pt x="12" y="12"/>
                    <a:pt x="10" y="10"/>
                    <a:pt x="7" y="9"/>
                  </a:cubicBezTo>
                  <a:cubicBezTo>
                    <a:pt x="5" y="8"/>
                    <a:pt x="0" y="8"/>
                    <a:pt x="0" y="4"/>
                  </a:cubicBezTo>
                  <a:cubicBezTo>
                    <a:pt x="1" y="0"/>
                    <a:pt x="7" y="3"/>
                    <a:pt x="10" y="1"/>
                  </a:cubicBezTo>
                  <a:cubicBezTo>
                    <a:pt x="17" y="3"/>
                    <a:pt x="23" y="4"/>
                    <a:pt x="30" y="6"/>
                  </a:cubicBezTo>
                  <a:cubicBezTo>
                    <a:pt x="34" y="8"/>
                    <a:pt x="38" y="11"/>
                    <a:pt x="42" y="13"/>
                  </a:cubicBezTo>
                  <a:cubicBezTo>
                    <a:pt x="41" y="16"/>
                    <a:pt x="40" y="17"/>
                    <a:pt x="37" y="17"/>
                  </a:cubicBezTo>
                  <a:cubicBezTo>
                    <a:pt x="35" y="20"/>
                    <a:pt x="32" y="23"/>
                    <a:pt x="29" y="26"/>
                  </a:cubicBezTo>
                  <a:cubicBezTo>
                    <a:pt x="20" y="27"/>
                    <a:pt x="16" y="21"/>
                    <a:pt x="14" y="13"/>
                  </a:cubicBezTo>
                  <a:close/>
                </a:path>
              </a:pathLst>
            </a:custGeom>
            <a:solidFill>
              <a:srgbClr val="6D3F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42" name="Freeform 316"/>
            <p:cNvSpPr/>
            <p:nvPr/>
          </p:nvSpPr>
          <p:spPr bwMode="auto">
            <a:xfrm>
              <a:off x="3900497" y="3663944"/>
              <a:ext cx="269876" cy="82550"/>
            </a:xfrm>
            <a:custGeom>
              <a:avLst/>
              <a:gdLst>
                <a:gd name="T0" fmla="*/ 19 w 72"/>
                <a:gd name="T1" fmla="*/ 21 h 22"/>
                <a:gd name="T2" fmla="*/ 10 w 72"/>
                <a:gd name="T3" fmla="*/ 17 h 22"/>
                <a:gd name="T4" fmla="*/ 14 w 72"/>
                <a:gd name="T5" fmla="*/ 1 h 22"/>
                <a:gd name="T6" fmla="*/ 28 w 72"/>
                <a:gd name="T7" fmla="*/ 1 h 22"/>
                <a:gd name="T8" fmla="*/ 56 w 72"/>
                <a:gd name="T9" fmla="*/ 5 h 22"/>
                <a:gd name="T10" fmla="*/ 66 w 72"/>
                <a:gd name="T11" fmla="*/ 20 h 22"/>
                <a:gd name="T12" fmla="*/ 63 w 72"/>
                <a:gd name="T13" fmla="*/ 22 h 22"/>
                <a:gd name="T14" fmla="*/ 19 w 72"/>
                <a:gd name="T15" fmla="*/ 2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22">
                  <a:moveTo>
                    <a:pt x="19" y="21"/>
                  </a:moveTo>
                  <a:cubicBezTo>
                    <a:pt x="16" y="20"/>
                    <a:pt x="13" y="18"/>
                    <a:pt x="10" y="17"/>
                  </a:cubicBezTo>
                  <a:cubicBezTo>
                    <a:pt x="0" y="9"/>
                    <a:pt x="5" y="4"/>
                    <a:pt x="14" y="1"/>
                  </a:cubicBezTo>
                  <a:cubicBezTo>
                    <a:pt x="19" y="0"/>
                    <a:pt x="23" y="0"/>
                    <a:pt x="28" y="1"/>
                  </a:cubicBezTo>
                  <a:cubicBezTo>
                    <a:pt x="37" y="4"/>
                    <a:pt x="47" y="3"/>
                    <a:pt x="56" y="5"/>
                  </a:cubicBezTo>
                  <a:cubicBezTo>
                    <a:pt x="65" y="6"/>
                    <a:pt x="72" y="9"/>
                    <a:pt x="66" y="20"/>
                  </a:cubicBezTo>
                  <a:cubicBezTo>
                    <a:pt x="65" y="20"/>
                    <a:pt x="64" y="21"/>
                    <a:pt x="63" y="22"/>
                  </a:cubicBezTo>
                  <a:cubicBezTo>
                    <a:pt x="48" y="22"/>
                    <a:pt x="34" y="21"/>
                    <a:pt x="19" y="21"/>
                  </a:cubicBezTo>
                  <a:close/>
                </a:path>
              </a:pathLst>
            </a:custGeom>
            <a:solidFill>
              <a:srgbClr val="C78D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43" name="Freeform 317"/>
            <p:cNvSpPr/>
            <p:nvPr/>
          </p:nvSpPr>
          <p:spPr bwMode="auto">
            <a:xfrm>
              <a:off x="4071948" y="3735382"/>
              <a:ext cx="142876" cy="85725"/>
            </a:xfrm>
            <a:custGeom>
              <a:avLst/>
              <a:gdLst>
                <a:gd name="T0" fmla="*/ 21 w 38"/>
                <a:gd name="T1" fmla="*/ 18 h 23"/>
                <a:gd name="T2" fmla="*/ 16 w 38"/>
                <a:gd name="T3" fmla="*/ 23 h 23"/>
                <a:gd name="T4" fmla="*/ 0 w 38"/>
                <a:gd name="T5" fmla="*/ 15 h 23"/>
                <a:gd name="T6" fmla="*/ 17 w 38"/>
                <a:gd name="T7" fmla="*/ 3 h 23"/>
                <a:gd name="T8" fmla="*/ 17 w 38"/>
                <a:gd name="T9" fmla="*/ 3 h 23"/>
                <a:gd name="T10" fmla="*/ 25 w 38"/>
                <a:gd name="T11" fmla="*/ 0 h 23"/>
                <a:gd name="T12" fmla="*/ 21 w 38"/>
                <a:gd name="T13" fmla="*/ 18 h 23"/>
              </a:gdLst>
              <a:ahLst/>
              <a:cxnLst>
                <a:cxn ang="0">
                  <a:pos x="T0" y="T1"/>
                </a:cxn>
                <a:cxn ang="0">
                  <a:pos x="T2" y="T3"/>
                </a:cxn>
                <a:cxn ang="0">
                  <a:pos x="T4" y="T5"/>
                </a:cxn>
                <a:cxn ang="0">
                  <a:pos x="T6" y="T7"/>
                </a:cxn>
                <a:cxn ang="0">
                  <a:pos x="T8" y="T9"/>
                </a:cxn>
                <a:cxn ang="0">
                  <a:pos x="T10" y="T11"/>
                </a:cxn>
                <a:cxn ang="0">
                  <a:pos x="T12" y="T13"/>
                </a:cxn>
              </a:cxnLst>
              <a:rect l="0" t="0" r="r" b="b"/>
              <a:pathLst>
                <a:path w="38" h="23">
                  <a:moveTo>
                    <a:pt x="21" y="18"/>
                  </a:moveTo>
                  <a:cubicBezTo>
                    <a:pt x="19" y="20"/>
                    <a:pt x="18" y="21"/>
                    <a:pt x="16" y="23"/>
                  </a:cubicBezTo>
                  <a:cubicBezTo>
                    <a:pt x="11" y="21"/>
                    <a:pt x="6" y="18"/>
                    <a:pt x="0" y="15"/>
                  </a:cubicBezTo>
                  <a:cubicBezTo>
                    <a:pt x="3" y="7"/>
                    <a:pt x="13" y="8"/>
                    <a:pt x="17" y="3"/>
                  </a:cubicBezTo>
                  <a:cubicBezTo>
                    <a:pt x="17" y="3"/>
                    <a:pt x="17" y="3"/>
                    <a:pt x="17" y="3"/>
                  </a:cubicBezTo>
                  <a:cubicBezTo>
                    <a:pt x="19" y="0"/>
                    <a:pt x="22" y="0"/>
                    <a:pt x="25" y="0"/>
                  </a:cubicBezTo>
                  <a:cubicBezTo>
                    <a:pt x="38" y="9"/>
                    <a:pt x="26" y="13"/>
                    <a:pt x="21" y="18"/>
                  </a:cubicBezTo>
                  <a:close/>
                </a:path>
              </a:pathLst>
            </a:custGeom>
            <a:solidFill>
              <a:srgbClr val="824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44" name="Freeform 318"/>
            <p:cNvSpPr/>
            <p:nvPr/>
          </p:nvSpPr>
          <p:spPr bwMode="auto">
            <a:xfrm>
              <a:off x="4162436" y="3505195"/>
              <a:ext cx="747715" cy="722312"/>
            </a:xfrm>
            <a:custGeom>
              <a:avLst/>
              <a:gdLst>
                <a:gd name="T0" fmla="*/ 24 w 199"/>
                <a:gd name="T1" fmla="*/ 54 h 192"/>
                <a:gd name="T2" fmla="*/ 51 w 199"/>
                <a:gd name="T3" fmla="*/ 24 h 192"/>
                <a:gd name="T4" fmla="*/ 93 w 199"/>
                <a:gd name="T5" fmla="*/ 15 h 192"/>
                <a:gd name="T6" fmla="*/ 77 w 199"/>
                <a:gd name="T7" fmla="*/ 45 h 192"/>
                <a:gd name="T8" fmla="*/ 129 w 199"/>
                <a:gd name="T9" fmla="*/ 23 h 192"/>
                <a:gd name="T10" fmla="*/ 168 w 199"/>
                <a:gd name="T11" fmla="*/ 43 h 192"/>
                <a:gd name="T12" fmla="*/ 193 w 199"/>
                <a:gd name="T13" fmla="*/ 59 h 192"/>
                <a:gd name="T14" fmla="*/ 195 w 199"/>
                <a:gd name="T15" fmla="*/ 62 h 192"/>
                <a:gd name="T16" fmla="*/ 196 w 199"/>
                <a:gd name="T17" fmla="*/ 107 h 192"/>
                <a:gd name="T18" fmla="*/ 188 w 199"/>
                <a:gd name="T19" fmla="*/ 127 h 192"/>
                <a:gd name="T20" fmla="*/ 169 w 199"/>
                <a:gd name="T21" fmla="*/ 130 h 192"/>
                <a:gd name="T22" fmla="*/ 130 w 199"/>
                <a:gd name="T23" fmla="*/ 106 h 192"/>
                <a:gd name="T24" fmla="*/ 125 w 199"/>
                <a:gd name="T25" fmla="*/ 103 h 192"/>
                <a:gd name="T26" fmla="*/ 119 w 199"/>
                <a:gd name="T27" fmla="*/ 103 h 192"/>
                <a:gd name="T28" fmla="*/ 105 w 199"/>
                <a:gd name="T29" fmla="*/ 103 h 192"/>
                <a:gd name="T30" fmla="*/ 108 w 199"/>
                <a:gd name="T31" fmla="*/ 87 h 192"/>
                <a:gd name="T32" fmla="*/ 117 w 199"/>
                <a:gd name="T33" fmla="*/ 65 h 192"/>
                <a:gd name="T34" fmla="*/ 45 w 199"/>
                <a:gd name="T35" fmla="*/ 81 h 192"/>
                <a:gd name="T36" fmla="*/ 43 w 199"/>
                <a:gd name="T37" fmla="*/ 118 h 192"/>
                <a:gd name="T38" fmla="*/ 85 w 199"/>
                <a:gd name="T39" fmla="*/ 99 h 192"/>
                <a:gd name="T40" fmla="*/ 93 w 199"/>
                <a:gd name="T41" fmla="*/ 99 h 192"/>
                <a:gd name="T42" fmla="*/ 120 w 199"/>
                <a:gd name="T43" fmla="*/ 115 h 192"/>
                <a:gd name="T44" fmla="*/ 149 w 199"/>
                <a:gd name="T45" fmla="*/ 127 h 192"/>
                <a:gd name="T46" fmla="*/ 142 w 199"/>
                <a:gd name="T47" fmla="*/ 140 h 192"/>
                <a:gd name="T48" fmla="*/ 121 w 199"/>
                <a:gd name="T49" fmla="*/ 140 h 192"/>
                <a:gd name="T50" fmla="*/ 93 w 199"/>
                <a:gd name="T51" fmla="*/ 131 h 192"/>
                <a:gd name="T52" fmla="*/ 84 w 199"/>
                <a:gd name="T53" fmla="*/ 165 h 192"/>
                <a:gd name="T54" fmla="*/ 71 w 199"/>
                <a:gd name="T55" fmla="*/ 174 h 192"/>
                <a:gd name="T56" fmla="*/ 45 w 199"/>
                <a:gd name="T57" fmla="*/ 187 h 192"/>
                <a:gd name="T58" fmla="*/ 29 w 199"/>
                <a:gd name="T59" fmla="*/ 151 h 192"/>
                <a:gd name="T60" fmla="*/ 0 w 199"/>
                <a:gd name="T61" fmla="*/ 79 h 192"/>
                <a:gd name="T62" fmla="*/ 24 w 199"/>
                <a:gd name="T63" fmla="*/ 5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9" h="192">
                  <a:moveTo>
                    <a:pt x="24" y="54"/>
                  </a:moveTo>
                  <a:cubicBezTo>
                    <a:pt x="33" y="44"/>
                    <a:pt x="44" y="35"/>
                    <a:pt x="51" y="24"/>
                  </a:cubicBezTo>
                  <a:cubicBezTo>
                    <a:pt x="66" y="0"/>
                    <a:pt x="67" y="0"/>
                    <a:pt x="93" y="15"/>
                  </a:cubicBezTo>
                  <a:cubicBezTo>
                    <a:pt x="103" y="32"/>
                    <a:pt x="81" y="32"/>
                    <a:pt x="77" y="45"/>
                  </a:cubicBezTo>
                  <a:cubicBezTo>
                    <a:pt x="97" y="39"/>
                    <a:pt x="105" y="10"/>
                    <a:pt x="129" y="23"/>
                  </a:cubicBezTo>
                  <a:cubicBezTo>
                    <a:pt x="145" y="25"/>
                    <a:pt x="157" y="33"/>
                    <a:pt x="168" y="43"/>
                  </a:cubicBezTo>
                  <a:cubicBezTo>
                    <a:pt x="175" y="50"/>
                    <a:pt x="185" y="54"/>
                    <a:pt x="193" y="59"/>
                  </a:cubicBezTo>
                  <a:cubicBezTo>
                    <a:pt x="194" y="60"/>
                    <a:pt x="195" y="61"/>
                    <a:pt x="195" y="62"/>
                  </a:cubicBezTo>
                  <a:cubicBezTo>
                    <a:pt x="196" y="77"/>
                    <a:pt x="199" y="92"/>
                    <a:pt x="196" y="107"/>
                  </a:cubicBezTo>
                  <a:cubicBezTo>
                    <a:pt x="194" y="114"/>
                    <a:pt x="191" y="120"/>
                    <a:pt x="188" y="127"/>
                  </a:cubicBezTo>
                  <a:cubicBezTo>
                    <a:pt x="183" y="137"/>
                    <a:pt x="171" y="136"/>
                    <a:pt x="169" y="130"/>
                  </a:cubicBezTo>
                  <a:cubicBezTo>
                    <a:pt x="162" y="109"/>
                    <a:pt x="143" y="114"/>
                    <a:pt x="130" y="106"/>
                  </a:cubicBezTo>
                  <a:cubicBezTo>
                    <a:pt x="128" y="105"/>
                    <a:pt x="126" y="104"/>
                    <a:pt x="125" y="103"/>
                  </a:cubicBezTo>
                  <a:cubicBezTo>
                    <a:pt x="123" y="102"/>
                    <a:pt x="121" y="102"/>
                    <a:pt x="119" y="103"/>
                  </a:cubicBezTo>
                  <a:cubicBezTo>
                    <a:pt x="114" y="105"/>
                    <a:pt x="109" y="108"/>
                    <a:pt x="105" y="103"/>
                  </a:cubicBezTo>
                  <a:cubicBezTo>
                    <a:pt x="100" y="97"/>
                    <a:pt x="105" y="92"/>
                    <a:pt x="108" y="87"/>
                  </a:cubicBezTo>
                  <a:cubicBezTo>
                    <a:pt x="113" y="81"/>
                    <a:pt x="117" y="76"/>
                    <a:pt x="117" y="65"/>
                  </a:cubicBezTo>
                  <a:cubicBezTo>
                    <a:pt x="96" y="91"/>
                    <a:pt x="70" y="80"/>
                    <a:pt x="45" y="81"/>
                  </a:cubicBezTo>
                  <a:cubicBezTo>
                    <a:pt x="50" y="91"/>
                    <a:pt x="47" y="102"/>
                    <a:pt x="43" y="118"/>
                  </a:cubicBezTo>
                  <a:cubicBezTo>
                    <a:pt x="56" y="103"/>
                    <a:pt x="74" y="109"/>
                    <a:pt x="85" y="99"/>
                  </a:cubicBezTo>
                  <a:cubicBezTo>
                    <a:pt x="87" y="97"/>
                    <a:pt x="92" y="97"/>
                    <a:pt x="93" y="99"/>
                  </a:cubicBezTo>
                  <a:cubicBezTo>
                    <a:pt x="97" y="113"/>
                    <a:pt x="111" y="110"/>
                    <a:pt x="120" y="115"/>
                  </a:cubicBezTo>
                  <a:cubicBezTo>
                    <a:pt x="128" y="123"/>
                    <a:pt x="142" y="116"/>
                    <a:pt x="149" y="127"/>
                  </a:cubicBezTo>
                  <a:cubicBezTo>
                    <a:pt x="151" y="133"/>
                    <a:pt x="144" y="135"/>
                    <a:pt x="142" y="140"/>
                  </a:cubicBezTo>
                  <a:cubicBezTo>
                    <a:pt x="133" y="158"/>
                    <a:pt x="132" y="158"/>
                    <a:pt x="121" y="140"/>
                  </a:cubicBezTo>
                  <a:cubicBezTo>
                    <a:pt x="114" y="128"/>
                    <a:pt x="101" y="139"/>
                    <a:pt x="93" y="131"/>
                  </a:cubicBezTo>
                  <a:cubicBezTo>
                    <a:pt x="112" y="150"/>
                    <a:pt x="111" y="155"/>
                    <a:pt x="84" y="165"/>
                  </a:cubicBezTo>
                  <a:cubicBezTo>
                    <a:pt x="79" y="167"/>
                    <a:pt x="72" y="166"/>
                    <a:pt x="71" y="174"/>
                  </a:cubicBezTo>
                  <a:cubicBezTo>
                    <a:pt x="69" y="192"/>
                    <a:pt x="57" y="189"/>
                    <a:pt x="45" y="187"/>
                  </a:cubicBezTo>
                  <a:cubicBezTo>
                    <a:pt x="35" y="177"/>
                    <a:pt x="27" y="165"/>
                    <a:pt x="29" y="151"/>
                  </a:cubicBezTo>
                  <a:cubicBezTo>
                    <a:pt x="32" y="122"/>
                    <a:pt x="17" y="100"/>
                    <a:pt x="0" y="79"/>
                  </a:cubicBezTo>
                  <a:cubicBezTo>
                    <a:pt x="7" y="70"/>
                    <a:pt x="12" y="59"/>
                    <a:pt x="24" y="54"/>
                  </a:cubicBezTo>
                  <a:close/>
                </a:path>
              </a:pathLst>
            </a:custGeom>
            <a:solidFill>
              <a:srgbClr val="EBB0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45" name="Freeform 319"/>
            <p:cNvSpPr/>
            <p:nvPr/>
          </p:nvSpPr>
          <p:spPr bwMode="auto">
            <a:xfrm>
              <a:off x="4332299" y="3949695"/>
              <a:ext cx="503239" cy="365124"/>
            </a:xfrm>
            <a:custGeom>
              <a:avLst/>
              <a:gdLst>
                <a:gd name="T0" fmla="*/ 0 w 134"/>
                <a:gd name="T1" fmla="*/ 69 h 97"/>
                <a:gd name="T2" fmla="*/ 19 w 134"/>
                <a:gd name="T3" fmla="*/ 51 h 97"/>
                <a:gd name="T4" fmla="*/ 33 w 134"/>
                <a:gd name="T5" fmla="*/ 42 h 97"/>
                <a:gd name="T6" fmla="*/ 51 w 134"/>
                <a:gd name="T7" fmla="*/ 36 h 97"/>
                <a:gd name="T8" fmla="*/ 52 w 134"/>
                <a:gd name="T9" fmla="*/ 24 h 97"/>
                <a:gd name="T10" fmla="*/ 41 w 134"/>
                <a:gd name="T11" fmla="*/ 16 h 97"/>
                <a:gd name="T12" fmla="*/ 40 w 134"/>
                <a:gd name="T13" fmla="*/ 6 h 97"/>
                <a:gd name="T14" fmla="*/ 49 w 134"/>
                <a:gd name="T15" fmla="*/ 8 h 97"/>
                <a:gd name="T16" fmla="*/ 63 w 134"/>
                <a:gd name="T17" fmla="*/ 11 h 97"/>
                <a:gd name="T18" fmla="*/ 81 w 134"/>
                <a:gd name="T19" fmla="*/ 25 h 97"/>
                <a:gd name="T20" fmla="*/ 87 w 134"/>
                <a:gd name="T21" fmla="*/ 31 h 97"/>
                <a:gd name="T22" fmla="*/ 91 w 134"/>
                <a:gd name="T23" fmla="*/ 24 h 97"/>
                <a:gd name="T24" fmla="*/ 104 w 134"/>
                <a:gd name="T25" fmla="*/ 9 h 97"/>
                <a:gd name="T26" fmla="*/ 123 w 134"/>
                <a:gd name="T27" fmla="*/ 22 h 97"/>
                <a:gd name="T28" fmla="*/ 127 w 134"/>
                <a:gd name="T29" fmla="*/ 41 h 97"/>
                <a:gd name="T30" fmla="*/ 83 w 134"/>
                <a:gd name="T31" fmla="*/ 81 h 97"/>
                <a:gd name="T32" fmla="*/ 0 w 134"/>
                <a:gd name="T33" fmla="*/ 6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97">
                  <a:moveTo>
                    <a:pt x="0" y="69"/>
                  </a:moveTo>
                  <a:cubicBezTo>
                    <a:pt x="7" y="64"/>
                    <a:pt x="25" y="72"/>
                    <a:pt x="19" y="51"/>
                  </a:cubicBezTo>
                  <a:cubicBezTo>
                    <a:pt x="18" y="49"/>
                    <a:pt x="27" y="41"/>
                    <a:pt x="33" y="42"/>
                  </a:cubicBezTo>
                  <a:cubicBezTo>
                    <a:pt x="41" y="44"/>
                    <a:pt x="45" y="38"/>
                    <a:pt x="51" y="36"/>
                  </a:cubicBezTo>
                  <a:cubicBezTo>
                    <a:pt x="59" y="34"/>
                    <a:pt x="63" y="30"/>
                    <a:pt x="52" y="24"/>
                  </a:cubicBezTo>
                  <a:cubicBezTo>
                    <a:pt x="48" y="23"/>
                    <a:pt x="44" y="19"/>
                    <a:pt x="41" y="16"/>
                  </a:cubicBezTo>
                  <a:cubicBezTo>
                    <a:pt x="37" y="13"/>
                    <a:pt x="37" y="9"/>
                    <a:pt x="40" y="6"/>
                  </a:cubicBezTo>
                  <a:cubicBezTo>
                    <a:pt x="44" y="0"/>
                    <a:pt x="47" y="4"/>
                    <a:pt x="49" y="8"/>
                  </a:cubicBezTo>
                  <a:cubicBezTo>
                    <a:pt x="53" y="13"/>
                    <a:pt x="58" y="11"/>
                    <a:pt x="63" y="11"/>
                  </a:cubicBezTo>
                  <a:cubicBezTo>
                    <a:pt x="72" y="12"/>
                    <a:pt x="87" y="5"/>
                    <a:pt x="81" y="25"/>
                  </a:cubicBezTo>
                  <a:cubicBezTo>
                    <a:pt x="80" y="28"/>
                    <a:pt x="83" y="32"/>
                    <a:pt x="87" y="31"/>
                  </a:cubicBezTo>
                  <a:cubicBezTo>
                    <a:pt x="92" y="31"/>
                    <a:pt x="92" y="27"/>
                    <a:pt x="91" y="24"/>
                  </a:cubicBezTo>
                  <a:cubicBezTo>
                    <a:pt x="90" y="14"/>
                    <a:pt x="95" y="10"/>
                    <a:pt x="104" y="9"/>
                  </a:cubicBezTo>
                  <a:cubicBezTo>
                    <a:pt x="110" y="13"/>
                    <a:pt x="116" y="19"/>
                    <a:pt x="123" y="22"/>
                  </a:cubicBezTo>
                  <a:cubicBezTo>
                    <a:pt x="134" y="27"/>
                    <a:pt x="133" y="33"/>
                    <a:pt x="127" y="41"/>
                  </a:cubicBezTo>
                  <a:cubicBezTo>
                    <a:pt x="102" y="42"/>
                    <a:pt x="93" y="62"/>
                    <a:pt x="83" y="81"/>
                  </a:cubicBezTo>
                  <a:cubicBezTo>
                    <a:pt x="53" y="97"/>
                    <a:pt x="25" y="88"/>
                    <a:pt x="0" y="69"/>
                  </a:cubicBezTo>
                  <a:close/>
                </a:path>
              </a:pathLst>
            </a:custGeom>
            <a:solidFill>
              <a:srgbClr val="E0A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46" name="Freeform 320"/>
            <p:cNvSpPr/>
            <p:nvPr/>
          </p:nvSpPr>
          <p:spPr bwMode="auto">
            <a:xfrm>
              <a:off x="4294199" y="3719507"/>
              <a:ext cx="360363" cy="268287"/>
            </a:xfrm>
            <a:custGeom>
              <a:avLst/>
              <a:gdLst>
                <a:gd name="T0" fmla="*/ 85 w 96"/>
                <a:gd name="T1" fmla="*/ 58 h 71"/>
                <a:gd name="T2" fmla="*/ 56 w 96"/>
                <a:gd name="T3" fmla="*/ 42 h 71"/>
                <a:gd name="T4" fmla="*/ 32 w 96"/>
                <a:gd name="T5" fmla="*/ 53 h 71"/>
                <a:gd name="T6" fmla="*/ 16 w 96"/>
                <a:gd name="T7" fmla="*/ 62 h 71"/>
                <a:gd name="T8" fmla="*/ 5 w 96"/>
                <a:gd name="T9" fmla="*/ 66 h 71"/>
                <a:gd name="T10" fmla="*/ 3 w 96"/>
                <a:gd name="T11" fmla="*/ 53 h 71"/>
                <a:gd name="T12" fmla="*/ 0 w 96"/>
                <a:gd name="T13" fmla="*/ 17 h 71"/>
                <a:gd name="T14" fmla="*/ 18 w 96"/>
                <a:gd name="T15" fmla="*/ 18 h 71"/>
                <a:gd name="T16" fmla="*/ 40 w 96"/>
                <a:gd name="T17" fmla="*/ 14 h 71"/>
                <a:gd name="T18" fmla="*/ 51 w 96"/>
                <a:gd name="T19" fmla="*/ 17 h 71"/>
                <a:gd name="T20" fmla="*/ 70 w 96"/>
                <a:gd name="T21" fmla="*/ 11 h 71"/>
                <a:gd name="T22" fmla="*/ 86 w 96"/>
                <a:gd name="T23" fmla="*/ 3 h 71"/>
                <a:gd name="T24" fmla="*/ 87 w 96"/>
                <a:gd name="T25" fmla="*/ 17 h 71"/>
                <a:gd name="T26" fmla="*/ 71 w 96"/>
                <a:gd name="T27" fmla="*/ 42 h 71"/>
                <a:gd name="T28" fmla="*/ 90 w 96"/>
                <a:gd name="T29" fmla="*/ 46 h 71"/>
                <a:gd name="T30" fmla="*/ 85 w 96"/>
                <a:gd name="T31" fmla="*/ 5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6" h="71">
                  <a:moveTo>
                    <a:pt x="85" y="58"/>
                  </a:moveTo>
                  <a:cubicBezTo>
                    <a:pt x="70" y="66"/>
                    <a:pt x="60" y="61"/>
                    <a:pt x="56" y="42"/>
                  </a:cubicBezTo>
                  <a:cubicBezTo>
                    <a:pt x="48" y="49"/>
                    <a:pt x="46" y="64"/>
                    <a:pt x="32" y="53"/>
                  </a:cubicBezTo>
                  <a:cubicBezTo>
                    <a:pt x="27" y="49"/>
                    <a:pt x="22" y="59"/>
                    <a:pt x="16" y="62"/>
                  </a:cubicBezTo>
                  <a:cubicBezTo>
                    <a:pt x="12" y="64"/>
                    <a:pt x="10" y="71"/>
                    <a:pt x="5" y="66"/>
                  </a:cubicBezTo>
                  <a:cubicBezTo>
                    <a:pt x="1" y="63"/>
                    <a:pt x="1" y="58"/>
                    <a:pt x="3" y="53"/>
                  </a:cubicBezTo>
                  <a:cubicBezTo>
                    <a:pt x="8" y="41"/>
                    <a:pt x="16" y="29"/>
                    <a:pt x="0" y="17"/>
                  </a:cubicBezTo>
                  <a:cubicBezTo>
                    <a:pt x="6" y="17"/>
                    <a:pt x="14" y="15"/>
                    <a:pt x="18" y="18"/>
                  </a:cubicBezTo>
                  <a:cubicBezTo>
                    <a:pt x="28" y="23"/>
                    <a:pt x="34" y="29"/>
                    <a:pt x="40" y="14"/>
                  </a:cubicBezTo>
                  <a:cubicBezTo>
                    <a:pt x="42" y="8"/>
                    <a:pt x="47" y="15"/>
                    <a:pt x="51" y="17"/>
                  </a:cubicBezTo>
                  <a:cubicBezTo>
                    <a:pt x="60" y="23"/>
                    <a:pt x="68" y="28"/>
                    <a:pt x="70" y="11"/>
                  </a:cubicBezTo>
                  <a:cubicBezTo>
                    <a:pt x="71" y="0"/>
                    <a:pt x="79" y="1"/>
                    <a:pt x="86" y="3"/>
                  </a:cubicBezTo>
                  <a:cubicBezTo>
                    <a:pt x="96" y="7"/>
                    <a:pt x="87" y="12"/>
                    <a:pt x="87" y="17"/>
                  </a:cubicBezTo>
                  <a:cubicBezTo>
                    <a:pt x="86" y="28"/>
                    <a:pt x="74" y="32"/>
                    <a:pt x="71" y="42"/>
                  </a:cubicBezTo>
                  <a:cubicBezTo>
                    <a:pt x="76" y="49"/>
                    <a:pt x="85" y="37"/>
                    <a:pt x="90" y="46"/>
                  </a:cubicBezTo>
                  <a:cubicBezTo>
                    <a:pt x="84" y="49"/>
                    <a:pt x="85" y="54"/>
                    <a:pt x="85" y="58"/>
                  </a:cubicBezTo>
                  <a:close/>
                </a:path>
              </a:pathLst>
            </a:custGeom>
            <a:solidFill>
              <a:srgbClr val="E0A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47" name="Freeform 321"/>
            <p:cNvSpPr/>
            <p:nvPr/>
          </p:nvSpPr>
          <p:spPr bwMode="auto">
            <a:xfrm>
              <a:off x="4591062" y="4035418"/>
              <a:ext cx="217489" cy="219075"/>
            </a:xfrm>
            <a:custGeom>
              <a:avLst/>
              <a:gdLst>
                <a:gd name="T0" fmla="*/ 14 w 58"/>
                <a:gd name="T1" fmla="*/ 58 h 58"/>
                <a:gd name="T2" fmla="*/ 27 w 58"/>
                <a:gd name="T3" fmla="*/ 36 h 58"/>
                <a:gd name="T4" fmla="*/ 30 w 58"/>
                <a:gd name="T5" fmla="*/ 32 h 58"/>
                <a:gd name="T6" fmla="*/ 58 w 58"/>
                <a:gd name="T7" fmla="*/ 18 h 58"/>
                <a:gd name="T8" fmla="*/ 14 w 58"/>
                <a:gd name="T9" fmla="*/ 58 h 58"/>
              </a:gdLst>
              <a:ahLst/>
              <a:cxnLst>
                <a:cxn ang="0">
                  <a:pos x="T0" y="T1"/>
                </a:cxn>
                <a:cxn ang="0">
                  <a:pos x="T2" y="T3"/>
                </a:cxn>
                <a:cxn ang="0">
                  <a:pos x="T4" y="T5"/>
                </a:cxn>
                <a:cxn ang="0">
                  <a:pos x="T6" y="T7"/>
                </a:cxn>
                <a:cxn ang="0">
                  <a:pos x="T8" y="T9"/>
                </a:cxn>
              </a:cxnLst>
              <a:rect l="0" t="0" r="r" b="b"/>
              <a:pathLst>
                <a:path w="57" h="57">
                  <a:moveTo>
                    <a:pt x="14" y="58"/>
                  </a:moveTo>
                  <a:cubicBezTo>
                    <a:pt x="16" y="49"/>
                    <a:pt x="0" y="31"/>
                    <a:pt x="27" y="36"/>
                  </a:cubicBezTo>
                  <a:cubicBezTo>
                    <a:pt x="28" y="36"/>
                    <a:pt x="30" y="34"/>
                    <a:pt x="30" y="32"/>
                  </a:cubicBezTo>
                  <a:cubicBezTo>
                    <a:pt x="25" y="0"/>
                    <a:pt x="46" y="17"/>
                    <a:pt x="58" y="18"/>
                  </a:cubicBezTo>
                  <a:cubicBezTo>
                    <a:pt x="47" y="34"/>
                    <a:pt x="31" y="47"/>
                    <a:pt x="14" y="58"/>
                  </a:cubicBezTo>
                  <a:close/>
                </a:path>
              </a:pathLst>
            </a:custGeom>
            <a:solidFill>
              <a:srgbClr val="D296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48" name="Freeform 322"/>
            <p:cNvSpPr/>
            <p:nvPr/>
          </p:nvSpPr>
          <p:spPr bwMode="auto">
            <a:xfrm>
              <a:off x="4868874" y="3727444"/>
              <a:ext cx="63500" cy="180975"/>
            </a:xfrm>
            <a:custGeom>
              <a:avLst/>
              <a:gdLst>
                <a:gd name="T0" fmla="*/ 8 w 17"/>
                <a:gd name="T1" fmla="*/ 48 h 48"/>
                <a:gd name="T2" fmla="*/ 5 w 17"/>
                <a:gd name="T3" fmla="*/ 0 h 48"/>
                <a:gd name="T4" fmla="*/ 15 w 17"/>
                <a:gd name="T5" fmla="*/ 17 h 48"/>
                <a:gd name="T6" fmla="*/ 16 w 17"/>
                <a:gd name="T7" fmla="*/ 39 h 48"/>
                <a:gd name="T8" fmla="*/ 13 w 17"/>
                <a:gd name="T9" fmla="*/ 48 h 48"/>
                <a:gd name="T10" fmla="*/ 8 w 17"/>
                <a:gd name="T11" fmla="*/ 48 h 48"/>
              </a:gdLst>
              <a:ahLst/>
              <a:cxnLst>
                <a:cxn ang="0">
                  <a:pos x="T0" y="T1"/>
                </a:cxn>
                <a:cxn ang="0">
                  <a:pos x="T2" y="T3"/>
                </a:cxn>
                <a:cxn ang="0">
                  <a:pos x="T4" y="T5"/>
                </a:cxn>
                <a:cxn ang="0">
                  <a:pos x="T6" y="T7"/>
                </a:cxn>
                <a:cxn ang="0">
                  <a:pos x="T8" y="T9"/>
                </a:cxn>
                <a:cxn ang="0">
                  <a:pos x="T10" y="T11"/>
                </a:cxn>
              </a:cxnLst>
              <a:rect l="0" t="0" r="r" b="b"/>
              <a:pathLst>
                <a:path w="17" h="48">
                  <a:moveTo>
                    <a:pt x="8" y="48"/>
                  </a:moveTo>
                  <a:cubicBezTo>
                    <a:pt x="0" y="32"/>
                    <a:pt x="5" y="16"/>
                    <a:pt x="5" y="0"/>
                  </a:cubicBezTo>
                  <a:cubicBezTo>
                    <a:pt x="15" y="1"/>
                    <a:pt x="17" y="7"/>
                    <a:pt x="15" y="17"/>
                  </a:cubicBezTo>
                  <a:cubicBezTo>
                    <a:pt x="13" y="24"/>
                    <a:pt x="9" y="32"/>
                    <a:pt x="16" y="39"/>
                  </a:cubicBezTo>
                  <a:cubicBezTo>
                    <a:pt x="16" y="43"/>
                    <a:pt x="16" y="46"/>
                    <a:pt x="13" y="48"/>
                  </a:cubicBezTo>
                  <a:cubicBezTo>
                    <a:pt x="12" y="48"/>
                    <a:pt x="10" y="48"/>
                    <a:pt x="8" y="48"/>
                  </a:cubicBezTo>
                  <a:close/>
                </a:path>
              </a:pathLst>
            </a:custGeom>
            <a:solidFill>
              <a:srgbClr val="D096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49" name="Freeform 323"/>
            <p:cNvSpPr/>
            <p:nvPr/>
          </p:nvSpPr>
          <p:spPr bwMode="auto">
            <a:xfrm>
              <a:off x="4137037" y="3682994"/>
              <a:ext cx="115888" cy="120650"/>
            </a:xfrm>
            <a:custGeom>
              <a:avLst/>
              <a:gdLst>
                <a:gd name="T0" fmla="*/ 31 w 31"/>
                <a:gd name="T1" fmla="*/ 7 h 32"/>
                <a:gd name="T2" fmla="*/ 7 w 31"/>
                <a:gd name="T3" fmla="*/ 32 h 32"/>
                <a:gd name="T4" fmla="*/ 6 w 31"/>
                <a:gd name="T5" fmla="*/ 32 h 32"/>
                <a:gd name="T6" fmla="*/ 4 w 31"/>
                <a:gd name="T7" fmla="*/ 32 h 32"/>
                <a:gd name="T8" fmla="*/ 8 w 31"/>
                <a:gd name="T9" fmla="*/ 16 h 32"/>
                <a:gd name="T10" fmla="*/ 27 w 31"/>
                <a:gd name="T11" fmla="*/ 0 h 32"/>
                <a:gd name="T12" fmla="*/ 31 w 31"/>
                <a:gd name="T13" fmla="*/ 7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31" y="7"/>
                  </a:moveTo>
                  <a:cubicBezTo>
                    <a:pt x="21" y="14"/>
                    <a:pt x="22" y="30"/>
                    <a:pt x="7" y="32"/>
                  </a:cubicBezTo>
                  <a:cubicBezTo>
                    <a:pt x="7" y="32"/>
                    <a:pt x="6" y="32"/>
                    <a:pt x="6" y="32"/>
                  </a:cubicBezTo>
                  <a:cubicBezTo>
                    <a:pt x="6" y="32"/>
                    <a:pt x="4" y="32"/>
                    <a:pt x="4" y="32"/>
                  </a:cubicBezTo>
                  <a:cubicBezTo>
                    <a:pt x="0" y="26"/>
                    <a:pt x="16" y="24"/>
                    <a:pt x="8" y="16"/>
                  </a:cubicBezTo>
                  <a:cubicBezTo>
                    <a:pt x="10" y="5"/>
                    <a:pt x="18" y="2"/>
                    <a:pt x="27" y="0"/>
                  </a:cubicBezTo>
                  <a:cubicBezTo>
                    <a:pt x="29" y="3"/>
                    <a:pt x="30" y="5"/>
                    <a:pt x="31" y="7"/>
                  </a:cubicBezTo>
                  <a:close/>
                </a:path>
              </a:pathLst>
            </a:custGeom>
            <a:solidFill>
              <a:srgbClr val="C78D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0" name="Freeform 324"/>
            <p:cNvSpPr/>
            <p:nvPr/>
          </p:nvSpPr>
          <p:spPr bwMode="auto">
            <a:xfrm>
              <a:off x="3640147" y="3773482"/>
              <a:ext cx="153988" cy="484187"/>
            </a:xfrm>
            <a:custGeom>
              <a:avLst/>
              <a:gdLst>
                <a:gd name="T0" fmla="*/ 0 w 41"/>
                <a:gd name="T1" fmla="*/ 129 h 129"/>
                <a:gd name="T2" fmla="*/ 13 w 41"/>
                <a:gd name="T3" fmla="*/ 108 h 129"/>
                <a:gd name="T4" fmla="*/ 23 w 41"/>
                <a:gd name="T5" fmla="*/ 80 h 129"/>
                <a:gd name="T6" fmla="*/ 28 w 41"/>
                <a:gd name="T7" fmla="*/ 15 h 129"/>
                <a:gd name="T8" fmla="*/ 36 w 41"/>
                <a:gd name="T9" fmla="*/ 0 h 129"/>
                <a:gd name="T10" fmla="*/ 39 w 41"/>
                <a:gd name="T11" fmla="*/ 20 h 129"/>
                <a:gd name="T12" fmla="*/ 0 w 41"/>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41" h="129">
                  <a:moveTo>
                    <a:pt x="0" y="129"/>
                  </a:moveTo>
                  <a:cubicBezTo>
                    <a:pt x="0" y="119"/>
                    <a:pt x="8" y="115"/>
                    <a:pt x="13" y="108"/>
                  </a:cubicBezTo>
                  <a:cubicBezTo>
                    <a:pt x="21" y="100"/>
                    <a:pt x="25" y="91"/>
                    <a:pt x="23" y="80"/>
                  </a:cubicBezTo>
                  <a:cubicBezTo>
                    <a:pt x="26" y="58"/>
                    <a:pt x="35" y="37"/>
                    <a:pt x="28" y="15"/>
                  </a:cubicBezTo>
                  <a:cubicBezTo>
                    <a:pt x="26" y="9"/>
                    <a:pt x="26" y="1"/>
                    <a:pt x="36" y="0"/>
                  </a:cubicBezTo>
                  <a:cubicBezTo>
                    <a:pt x="41" y="6"/>
                    <a:pt x="40" y="13"/>
                    <a:pt x="39" y="20"/>
                  </a:cubicBezTo>
                  <a:cubicBezTo>
                    <a:pt x="36" y="60"/>
                    <a:pt x="38" y="102"/>
                    <a:pt x="0" y="129"/>
                  </a:cubicBezTo>
                  <a:close/>
                </a:path>
              </a:pathLst>
            </a:custGeom>
            <a:solidFill>
              <a:srgbClr val="A172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1" name="Freeform 325"/>
            <p:cNvSpPr/>
            <p:nvPr/>
          </p:nvSpPr>
          <p:spPr bwMode="auto">
            <a:xfrm>
              <a:off x="3741747" y="3633782"/>
              <a:ext cx="82550" cy="214313"/>
            </a:xfrm>
            <a:custGeom>
              <a:avLst/>
              <a:gdLst>
                <a:gd name="T0" fmla="*/ 12 w 22"/>
                <a:gd name="T1" fmla="*/ 57 h 57"/>
                <a:gd name="T2" fmla="*/ 9 w 22"/>
                <a:gd name="T3" fmla="*/ 37 h 57"/>
                <a:gd name="T4" fmla="*/ 4 w 22"/>
                <a:gd name="T5" fmla="*/ 1 h 57"/>
                <a:gd name="T6" fmla="*/ 9 w 22"/>
                <a:gd name="T7" fmla="*/ 1 h 57"/>
                <a:gd name="T8" fmla="*/ 22 w 22"/>
                <a:gd name="T9" fmla="*/ 32 h 57"/>
                <a:gd name="T10" fmla="*/ 21 w 22"/>
                <a:gd name="T11" fmla="*/ 37 h 57"/>
                <a:gd name="T12" fmla="*/ 17 w 22"/>
                <a:gd name="T13" fmla="*/ 57 h 57"/>
                <a:gd name="T14" fmla="*/ 12 w 22"/>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57">
                  <a:moveTo>
                    <a:pt x="12" y="57"/>
                  </a:moveTo>
                  <a:cubicBezTo>
                    <a:pt x="11" y="50"/>
                    <a:pt x="10" y="44"/>
                    <a:pt x="9" y="37"/>
                  </a:cubicBezTo>
                  <a:cubicBezTo>
                    <a:pt x="5" y="25"/>
                    <a:pt x="0" y="14"/>
                    <a:pt x="4" y="1"/>
                  </a:cubicBezTo>
                  <a:cubicBezTo>
                    <a:pt x="6" y="0"/>
                    <a:pt x="8" y="0"/>
                    <a:pt x="9" y="1"/>
                  </a:cubicBezTo>
                  <a:cubicBezTo>
                    <a:pt x="15" y="11"/>
                    <a:pt x="14" y="23"/>
                    <a:pt x="22" y="32"/>
                  </a:cubicBezTo>
                  <a:cubicBezTo>
                    <a:pt x="22" y="34"/>
                    <a:pt x="22" y="36"/>
                    <a:pt x="21" y="37"/>
                  </a:cubicBezTo>
                  <a:cubicBezTo>
                    <a:pt x="14" y="43"/>
                    <a:pt x="18" y="50"/>
                    <a:pt x="17" y="57"/>
                  </a:cubicBezTo>
                  <a:cubicBezTo>
                    <a:pt x="15" y="57"/>
                    <a:pt x="14" y="57"/>
                    <a:pt x="12" y="57"/>
                  </a:cubicBezTo>
                  <a:close/>
                </a:path>
              </a:pathLst>
            </a:custGeom>
            <a:solidFill>
              <a:srgbClr val="E8B7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2" name="Freeform 326"/>
            <p:cNvSpPr/>
            <p:nvPr/>
          </p:nvSpPr>
          <p:spPr bwMode="auto">
            <a:xfrm>
              <a:off x="3763973" y="3595682"/>
              <a:ext cx="211138" cy="177800"/>
            </a:xfrm>
            <a:custGeom>
              <a:avLst/>
              <a:gdLst>
                <a:gd name="T0" fmla="*/ 15 w 56"/>
                <a:gd name="T1" fmla="*/ 44 h 47"/>
                <a:gd name="T2" fmla="*/ 3 w 56"/>
                <a:gd name="T3" fmla="*/ 11 h 47"/>
                <a:gd name="T4" fmla="*/ 3 w 56"/>
                <a:gd name="T5" fmla="*/ 9 h 47"/>
                <a:gd name="T6" fmla="*/ 16 w 56"/>
                <a:gd name="T7" fmla="*/ 0 h 47"/>
                <a:gd name="T8" fmla="*/ 41 w 56"/>
                <a:gd name="T9" fmla="*/ 9 h 47"/>
                <a:gd name="T10" fmla="*/ 50 w 56"/>
                <a:gd name="T11" fmla="*/ 23 h 47"/>
                <a:gd name="T12" fmla="*/ 46 w 56"/>
                <a:gd name="T13" fmla="*/ 35 h 47"/>
                <a:gd name="T14" fmla="*/ 43 w 56"/>
                <a:gd name="T15" fmla="*/ 38 h 47"/>
                <a:gd name="T16" fmla="*/ 15 w 56"/>
                <a:gd name="T17" fmla="*/ 4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7">
                  <a:moveTo>
                    <a:pt x="15" y="44"/>
                  </a:moveTo>
                  <a:cubicBezTo>
                    <a:pt x="0" y="37"/>
                    <a:pt x="3" y="24"/>
                    <a:pt x="3" y="11"/>
                  </a:cubicBezTo>
                  <a:cubicBezTo>
                    <a:pt x="3" y="10"/>
                    <a:pt x="3" y="10"/>
                    <a:pt x="3" y="9"/>
                  </a:cubicBezTo>
                  <a:cubicBezTo>
                    <a:pt x="5" y="2"/>
                    <a:pt x="10" y="0"/>
                    <a:pt x="16" y="0"/>
                  </a:cubicBezTo>
                  <a:cubicBezTo>
                    <a:pt x="25" y="2"/>
                    <a:pt x="33" y="5"/>
                    <a:pt x="41" y="9"/>
                  </a:cubicBezTo>
                  <a:cubicBezTo>
                    <a:pt x="46" y="12"/>
                    <a:pt x="56" y="13"/>
                    <a:pt x="50" y="23"/>
                  </a:cubicBezTo>
                  <a:cubicBezTo>
                    <a:pt x="40" y="24"/>
                    <a:pt x="45" y="30"/>
                    <a:pt x="46" y="35"/>
                  </a:cubicBezTo>
                  <a:cubicBezTo>
                    <a:pt x="45" y="36"/>
                    <a:pt x="44" y="37"/>
                    <a:pt x="43" y="38"/>
                  </a:cubicBezTo>
                  <a:cubicBezTo>
                    <a:pt x="35" y="47"/>
                    <a:pt x="25" y="46"/>
                    <a:pt x="15" y="44"/>
                  </a:cubicBezTo>
                  <a:close/>
                </a:path>
              </a:pathLst>
            </a:custGeom>
            <a:solidFill>
              <a:srgbClr val="F7DC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3" name="Freeform 327"/>
            <p:cNvSpPr/>
            <p:nvPr/>
          </p:nvSpPr>
          <p:spPr bwMode="auto">
            <a:xfrm>
              <a:off x="3810011" y="3735382"/>
              <a:ext cx="149225" cy="120650"/>
            </a:xfrm>
            <a:custGeom>
              <a:avLst/>
              <a:gdLst>
                <a:gd name="T0" fmla="*/ 3 w 40"/>
                <a:gd name="T1" fmla="*/ 7 h 32"/>
                <a:gd name="T2" fmla="*/ 31 w 40"/>
                <a:gd name="T3" fmla="*/ 1 h 32"/>
                <a:gd name="T4" fmla="*/ 33 w 40"/>
                <a:gd name="T5" fmla="*/ 22 h 32"/>
                <a:gd name="T6" fmla="*/ 11 w 40"/>
                <a:gd name="T7" fmla="*/ 30 h 32"/>
                <a:gd name="T8" fmla="*/ 3 w 40"/>
                <a:gd name="T9" fmla="*/ 10 h 32"/>
                <a:gd name="T10" fmla="*/ 3 w 40"/>
                <a:gd name="T11" fmla="*/ 7 h 32"/>
              </a:gdLst>
              <a:ahLst/>
              <a:cxnLst>
                <a:cxn ang="0">
                  <a:pos x="T0" y="T1"/>
                </a:cxn>
                <a:cxn ang="0">
                  <a:pos x="T2" y="T3"/>
                </a:cxn>
                <a:cxn ang="0">
                  <a:pos x="T4" y="T5"/>
                </a:cxn>
                <a:cxn ang="0">
                  <a:pos x="T6" y="T7"/>
                </a:cxn>
                <a:cxn ang="0">
                  <a:pos x="T8" y="T9"/>
                </a:cxn>
                <a:cxn ang="0">
                  <a:pos x="T10" y="T11"/>
                </a:cxn>
              </a:cxnLst>
              <a:rect l="0" t="0" r="r" b="b"/>
              <a:pathLst>
                <a:path w="40" h="32">
                  <a:moveTo>
                    <a:pt x="3" y="7"/>
                  </a:moveTo>
                  <a:cubicBezTo>
                    <a:pt x="11" y="0"/>
                    <a:pt x="22" y="4"/>
                    <a:pt x="31" y="1"/>
                  </a:cubicBezTo>
                  <a:cubicBezTo>
                    <a:pt x="35" y="8"/>
                    <a:pt x="40" y="14"/>
                    <a:pt x="33" y="22"/>
                  </a:cubicBezTo>
                  <a:cubicBezTo>
                    <a:pt x="27" y="29"/>
                    <a:pt x="20" y="32"/>
                    <a:pt x="11" y="30"/>
                  </a:cubicBezTo>
                  <a:cubicBezTo>
                    <a:pt x="0" y="27"/>
                    <a:pt x="3" y="18"/>
                    <a:pt x="3" y="10"/>
                  </a:cubicBezTo>
                  <a:cubicBezTo>
                    <a:pt x="3" y="9"/>
                    <a:pt x="3" y="8"/>
                    <a:pt x="3" y="7"/>
                  </a:cubicBezTo>
                  <a:close/>
                </a:path>
              </a:pathLst>
            </a:custGeom>
            <a:solidFill>
              <a:srgbClr val="D358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4" name="Freeform 328"/>
            <p:cNvSpPr/>
            <p:nvPr/>
          </p:nvSpPr>
          <p:spPr bwMode="auto">
            <a:xfrm>
              <a:off x="4440248" y="3122609"/>
              <a:ext cx="488952" cy="560387"/>
            </a:xfrm>
            <a:custGeom>
              <a:avLst/>
              <a:gdLst>
                <a:gd name="T0" fmla="*/ 122 w 130"/>
                <a:gd name="T1" fmla="*/ 74 h 149"/>
                <a:gd name="T2" fmla="*/ 127 w 130"/>
                <a:gd name="T3" fmla="*/ 101 h 149"/>
                <a:gd name="T4" fmla="*/ 128 w 130"/>
                <a:gd name="T5" fmla="*/ 136 h 149"/>
                <a:gd name="T6" fmla="*/ 114 w 130"/>
                <a:gd name="T7" fmla="*/ 146 h 149"/>
                <a:gd name="T8" fmla="*/ 26 w 130"/>
                <a:gd name="T9" fmla="*/ 110 h 149"/>
                <a:gd name="T10" fmla="*/ 2 w 130"/>
                <a:gd name="T11" fmla="*/ 77 h 149"/>
                <a:gd name="T12" fmla="*/ 2 w 130"/>
                <a:gd name="T13" fmla="*/ 14 h 149"/>
                <a:gd name="T14" fmla="*/ 5 w 130"/>
                <a:gd name="T15" fmla="*/ 5 h 149"/>
                <a:gd name="T16" fmla="*/ 20 w 130"/>
                <a:gd name="T17" fmla="*/ 11 h 149"/>
                <a:gd name="T18" fmla="*/ 25 w 130"/>
                <a:gd name="T19" fmla="*/ 9 h 149"/>
                <a:gd name="T20" fmla="*/ 40 w 130"/>
                <a:gd name="T21" fmla="*/ 9 h 149"/>
                <a:gd name="T22" fmla="*/ 59 w 130"/>
                <a:gd name="T23" fmla="*/ 31 h 149"/>
                <a:gd name="T24" fmla="*/ 65 w 130"/>
                <a:gd name="T25" fmla="*/ 48 h 149"/>
                <a:gd name="T26" fmla="*/ 81 w 130"/>
                <a:gd name="T27" fmla="*/ 30 h 149"/>
                <a:gd name="T28" fmla="*/ 98 w 130"/>
                <a:gd name="T29" fmla="*/ 45 h 149"/>
                <a:gd name="T30" fmla="*/ 89 w 130"/>
                <a:gd name="T31" fmla="*/ 72 h 149"/>
                <a:gd name="T32" fmla="*/ 61 w 130"/>
                <a:gd name="T33" fmla="*/ 86 h 149"/>
                <a:gd name="T34" fmla="*/ 68 w 130"/>
                <a:gd name="T35" fmla="*/ 80 h 149"/>
                <a:gd name="T36" fmla="*/ 98 w 130"/>
                <a:gd name="T37" fmla="*/ 71 h 149"/>
                <a:gd name="T38" fmla="*/ 114 w 130"/>
                <a:gd name="T39" fmla="*/ 82 h 149"/>
                <a:gd name="T40" fmla="*/ 113 w 130"/>
                <a:gd name="T41" fmla="*/ 99 h 149"/>
                <a:gd name="T42" fmla="*/ 122 w 130"/>
                <a:gd name="T43" fmla="*/ 7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0" h="149">
                  <a:moveTo>
                    <a:pt x="122" y="74"/>
                  </a:moveTo>
                  <a:cubicBezTo>
                    <a:pt x="126" y="83"/>
                    <a:pt x="127" y="92"/>
                    <a:pt x="127" y="101"/>
                  </a:cubicBezTo>
                  <a:cubicBezTo>
                    <a:pt x="130" y="113"/>
                    <a:pt x="128" y="124"/>
                    <a:pt x="128" y="136"/>
                  </a:cubicBezTo>
                  <a:cubicBezTo>
                    <a:pt x="128" y="145"/>
                    <a:pt x="123" y="149"/>
                    <a:pt x="114" y="146"/>
                  </a:cubicBezTo>
                  <a:cubicBezTo>
                    <a:pt x="88" y="126"/>
                    <a:pt x="57" y="117"/>
                    <a:pt x="26" y="110"/>
                  </a:cubicBezTo>
                  <a:cubicBezTo>
                    <a:pt x="9" y="106"/>
                    <a:pt x="0" y="97"/>
                    <a:pt x="2" y="77"/>
                  </a:cubicBezTo>
                  <a:cubicBezTo>
                    <a:pt x="4" y="56"/>
                    <a:pt x="2" y="35"/>
                    <a:pt x="2" y="14"/>
                  </a:cubicBezTo>
                  <a:cubicBezTo>
                    <a:pt x="0" y="10"/>
                    <a:pt x="0" y="6"/>
                    <a:pt x="5" y="5"/>
                  </a:cubicBezTo>
                  <a:cubicBezTo>
                    <a:pt x="11" y="4"/>
                    <a:pt x="16" y="6"/>
                    <a:pt x="20" y="11"/>
                  </a:cubicBezTo>
                  <a:cubicBezTo>
                    <a:pt x="26" y="20"/>
                    <a:pt x="23" y="8"/>
                    <a:pt x="25" y="9"/>
                  </a:cubicBezTo>
                  <a:cubicBezTo>
                    <a:pt x="31" y="3"/>
                    <a:pt x="39" y="0"/>
                    <a:pt x="40" y="9"/>
                  </a:cubicBezTo>
                  <a:cubicBezTo>
                    <a:pt x="42" y="21"/>
                    <a:pt x="49" y="26"/>
                    <a:pt x="59" y="31"/>
                  </a:cubicBezTo>
                  <a:cubicBezTo>
                    <a:pt x="64" y="34"/>
                    <a:pt x="66" y="41"/>
                    <a:pt x="65" y="48"/>
                  </a:cubicBezTo>
                  <a:cubicBezTo>
                    <a:pt x="72" y="42"/>
                    <a:pt x="72" y="30"/>
                    <a:pt x="81" y="30"/>
                  </a:cubicBezTo>
                  <a:cubicBezTo>
                    <a:pt x="90" y="29"/>
                    <a:pt x="93" y="39"/>
                    <a:pt x="98" y="45"/>
                  </a:cubicBezTo>
                  <a:cubicBezTo>
                    <a:pt x="104" y="57"/>
                    <a:pt x="102" y="64"/>
                    <a:pt x="89" y="72"/>
                  </a:cubicBezTo>
                  <a:cubicBezTo>
                    <a:pt x="79" y="76"/>
                    <a:pt x="65" y="75"/>
                    <a:pt x="61" y="86"/>
                  </a:cubicBezTo>
                  <a:cubicBezTo>
                    <a:pt x="61" y="84"/>
                    <a:pt x="64" y="81"/>
                    <a:pt x="68" y="80"/>
                  </a:cubicBezTo>
                  <a:cubicBezTo>
                    <a:pt x="78" y="79"/>
                    <a:pt x="88" y="76"/>
                    <a:pt x="98" y="71"/>
                  </a:cubicBezTo>
                  <a:cubicBezTo>
                    <a:pt x="106" y="67"/>
                    <a:pt x="113" y="71"/>
                    <a:pt x="114" y="82"/>
                  </a:cubicBezTo>
                  <a:cubicBezTo>
                    <a:pt x="115" y="88"/>
                    <a:pt x="114" y="94"/>
                    <a:pt x="113" y="99"/>
                  </a:cubicBezTo>
                  <a:cubicBezTo>
                    <a:pt x="118" y="92"/>
                    <a:pt x="108" y="79"/>
                    <a:pt x="122" y="74"/>
                  </a:cubicBezTo>
                  <a:close/>
                </a:path>
              </a:pathLst>
            </a:custGeom>
            <a:solidFill>
              <a:srgbClr val="EBB5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5" name="Freeform 329"/>
            <p:cNvSpPr/>
            <p:nvPr/>
          </p:nvSpPr>
          <p:spPr bwMode="auto">
            <a:xfrm>
              <a:off x="4005273" y="3321045"/>
              <a:ext cx="431801" cy="425449"/>
            </a:xfrm>
            <a:custGeom>
              <a:avLst/>
              <a:gdLst>
                <a:gd name="T0" fmla="*/ 62 w 115"/>
                <a:gd name="T1" fmla="*/ 96 h 113"/>
                <a:gd name="T2" fmla="*/ 43 w 115"/>
                <a:gd name="T3" fmla="*/ 112 h 113"/>
                <a:gd name="T4" fmla="*/ 35 w 115"/>
                <a:gd name="T5" fmla="*/ 113 h 113"/>
                <a:gd name="T6" fmla="*/ 26 w 115"/>
                <a:gd name="T7" fmla="*/ 100 h 113"/>
                <a:gd name="T8" fmla="*/ 0 w 115"/>
                <a:gd name="T9" fmla="*/ 96 h 113"/>
                <a:gd name="T10" fmla="*/ 20 w 115"/>
                <a:gd name="T11" fmla="*/ 85 h 113"/>
                <a:gd name="T12" fmla="*/ 73 w 115"/>
                <a:gd name="T13" fmla="*/ 46 h 113"/>
                <a:gd name="T14" fmla="*/ 95 w 115"/>
                <a:gd name="T15" fmla="*/ 20 h 113"/>
                <a:gd name="T16" fmla="*/ 110 w 115"/>
                <a:gd name="T17" fmla="*/ 0 h 113"/>
                <a:gd name="T18" fmla="*/ 111 w 115"/>
                <a:gd name="T19" fmla="*/ 21 h 113"/>
                <a:gd name="T20" fmla="*/ 71 w 115"/>
                <a:gd name="T21" fmla="*/ 86 h 113"/>
                <a:gd name="T22" fmla="*/ 62 w 115"/>
                <a:gd name="T23" fmla="*/ 9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 h="113">
                  <a:moveTo>
                    <a:pt x="62" y="96"/>
                  </a:moveTo>
                  <a:cubicBezTo>
                    <a:pt x="56" y="102"/>
                    <a:pt x="49" y="107"/>
                    <a:pt x="43" y="112"/>
                  </a:cubicBezTo>
                  <a:cubicBezTo>
                    <a:pt x="40" y="112"/>
                    <a:pt x="37" y="112"/>
                    <a:pt x="35" y="113"/>
                  </a:cubicBezTo>
                  <a:cubicBezTo>
                    <a:pt x="40" y="103"/>
                    <a:pt x="36" y="100"/>
                    <a:pt x="26" y="100"/>
                  </a:cubicBezTo>
                  <a:cubicBezTo>
                    <a:pt x="17" y="100"/>
                    <a:pt x="8" y="102"/>
                    <a:pt x="0" y="96"/>
                  </a:cubicBezTo>
                  <a:cubicBezTo>
                    <a:pt x="2" y="83"/>
                    <a:pt x="14" y="90"/>
                    <a:pt x="20" y="85"/>
                  </a:cubicBezTo>
                  <a:cubicBezTo>
                    <a:pt x="41" y="77"/>
                    <a:pt x="61" y="67"/>
                    <a:pt x="73" y="46"/>
                  </a:cubicBezTo>
                  <a:cubicBezTo>
                    <a:pt x="77" y="34"/>
                    <a:pt x="89" y="29"/>
                    <a:pt x="95" y="20"/>
                  </a:cubicBezTo>
                  <a:cubicBezTo>
                    <a:pt x="100" y="13"/>
                    <a:pt x="98" y="2"/>
                    <a:pt x="110" y="0"/>
                  </a:cubicBezTo>
                  <a:cubicBezTo>
                    <a:pt x="115" y="7"/>
                    <a:pt x="113" y="14"/>
                    <a:pt x="111" y="21"/>
                  </a:cubicBezTo>
                  <a:cubicBezTo>
                    <a:pt x="108" y="48"/>
                    <a:pt x="86" y="65"/>
                    <a:pt x="71" y="86"/>
                  </a:cubicBezTo>
                  <a:cubicBezTo>
                    <a:pt x="69" y="90"/>
                    <a:pt x="65" y="93"/>
                    <a:pt x="62" y="96"/>
                  </a:cubicBezTo>
                  <a:close/>
                </a:path>
              </a:pathLst>
            </a:custGeom>
            <a:solidFill>
              <a:srgbClr val="F5D9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6" name="Freeform 330"/>
            <p:cNvSpPr/>
            <p:nvPr/>
          </p:nvSpPr>
          <p:spPr bwMode="auto">
            <a:xfrm>
              <a:off x="4418024" y="3051171"/>
              <a:ext cx="274638" cy="161925"/>
            </a:xfrm>
            <a:custGeom>
              <a:avLst/>
              <a:gdLst>
                <a:gd name="T0" fmla="*/ 33 w 73"/>
                <a:gd name="T1" fmla="*/ 29 h 43"/>
                <a:gd name="T2" fmla="*/ 21 w 73"/>
                <a:gd name="T3" fmla="*/ 43 h 43"/>
                <a:gd name="T4" fmla="*/ 20 w 73"/>
                <a:gd name="T5" fmla="*/ 29 h 43"/>
                <a:gd name="T6" fmla="*/ 8 w 73"/>
                <a:gd name="T7" fmla="*/ 33 h 43"/>
                <a:gd name="T8" fmla="*/ 0 w 73"/>
                <a:gd name="T9" fmla="*/ 4 h 43"/>
                <a:gd name="T10" fmla="*/ 5 w 73"/>
                <a:gd name="T11" fmla="*/ 0 h 43"/>
                <a:gd name="T12" fmla="*/ 73 w 73"/>
                <a:gd name="T13" fmla="*/ 16 h 43"/>
                <a:gd name="T14" fmla="*/ 49 w 73"/>
                <a:gd name="T15" fmla="*/ 25 h 43"/>
                <a:gd name="T16" fmla="*/ 33 w 73"/>
                <a:gd name="T17"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43">
                  <a:moveTo>
                    <a:pt x="33" y="29"/>
                  </a:moveTo>
                  <a:cubicBezTo>
                    <a:pt x="38" y="42"/>
                    <a:pt x="28" y="41"/>
                    <a:pt x="21" y="43"/>
                  </a:cubicBezTo>
                  <a:cubicBezTo>
                    <a:pt x="14" y="38"/>
                    <a:pt x="30" y="33"/>
                    <a:pt x="20" y="29"/>
                  </a:cubicBezTo>
                  <a:cubicBezTo>
                    <a:pt x="15" y="27"/>
                    <a:pt x="9" y="24"/>
                    <a:pt x="8" y="33"/>
                  </a:cubicBezTo>
                  <a:cubicBezTo>
                    <a:pt x="3" y="24"/>
                    <a:pt x="2" y="14"/>
                    <a:pt x="0" y="4"/>
                  </a:cubicBezTo>
                  <a:cubicBezTo>
                    <a:pt x="2" y="3"/>
                    <a:pt x="3" y="2"/>
                    <a:pt x="5" y="0"/>
                  </a:cubicBezTo>
                  <a:cubicBezTo>
                    <a:pt x="29" y="0"/>
                    <a:pt x="52" y="2"/>
                    <a:pt x="73" y="16"/>
                  </a:cubicBezTo>
                  <a:cubicBezTo>
                    <a:pt x="67" y="37"/>
                    <a:pt x="67" y="37"/>
                    <a:pt x="49" y="25"/>
                  </a:cubicBezTo>
                  <a:cubicBezTo>
                    <a:pt x="43" y="21"/>
                    <a:pt x="37" y="21"/>
                    <a:pt x="33" y="29"/>
                  </a:cubicBezTo>
                  <a:close/>
                </a:path>
              </a:pathLst>
            </a:custGeom>
            <a:solidFill>
              <a:srgbClr val="DD9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7" name="Freeform 331"/>
            <p:cNvSpPr/>
            <p:nvPr/>
          </p:nvSpPr>
          <p:spPr bwMode="auto">
            <a:xfrm>
              <a:off x="4422787" y="3562345"/>
              <a:ext cx="223839" cy="146049"/>
            </a:xfrm>
            <a:custGeom>
              <a:avLst/>
              <a:gdLst>
                <a:gd name="T0" fmla="*/ 60 w 60"/>
                <a:gd name="T1" fmla="*/ 8 h 39"/>
                <a:gd name="T2" fmla="*/ 31 w 60"/>
                <a:gd name="T3" fmla="*/ 24 h 39"/>
                <a:gd name="T4" fmla="*/ 6 w 60"/>
                <a:gd name="T5" fmla="*/ 38 h 39"/>
                <a:gd name="T6" fmla="*/ 1 w 60"/>
                <a:gd name="T7" fmla="*/ 32 h 39"/>
                <a:gd name="T8" fmla="*/ 11 w 60"/>
                <a:gd name="T9" fmla="*/ 15 h 39"/>
                <a:gd name="T10" fmla="*/ 24 w 60"/>
                <a:gd name="T11" fmla="*/ 0 h 39"/>
                <a:gd name="T12" fmla="*/ 60 w 60"/>
                <a:gd name="T13" fmla="*/ 8 h 39"/>
              </a:gdLst>
              <a:ahLst/>
              <a:cxnLst>
                <a:cxn ang="0">
                  <a:pos x="T0" y="T1"/>
                </a:cxn>
                <a:cxn ang="0">
                  <a:pos x="T2" y="T3"/>
                </a:cxn>
                <a:cxn ang="0">
                  <a:pos x="T4" y="T5"/>
                </a:cxn>
                <a:cxn ang="0">
                  <a:pos x="T6" y="T7"/>
                </a:cxn>
                <a:cxn ang="0">
                  <a:pos x="T8" y="T9"/>
                </a:cxn>
                <a:cxn ang="0">
                  <a:pos x="T10" y="T11"/>
                </a:cxn>
                <a:cxn ang="0">
                  <a:pos x="T12" y="T13"/>
                </a:cxn>
              </a:cxnLst>
              <a:rect l="0" t="0" r="r" b="b"/>
              <a:pathLst>
                <a:path w="60" h="39">
                  <a:moveTo>
                    <a:pt x="60" y="8"/>
                  </a:moveTo>
                  <a:cubicBezTo>
                    <a:pt x="49" y="10"/>
                    <a:pt x="33" y="2"/>
                    <a:pt x="31" y="24"/>
                  </a:cubicBezTo>
                  <a:cubicBezTo>
                    <a:pt x="31" y="30"/>
                    <a:pt x="15" y="34"/>
                    <a:pt x="6" y="38"/>
                  </a:cubicBezTo>
                  <a:cubicBezTo>
                    <a:pt x="3" y="39"/>
                    <a:pt x="0" y="35"/>
                    <a:pt x="1" y="32"/>
                  </a:cubicBezTo>
                  <a:cubicBezTo>
                    <a:pt x="4" y="26"/>
                    <a:pt x="1" y="15"/>
                    <a:pt x="11" y="15"/>
                  </a:cubicBezTo>
                  <a:cubicBezTo>
                    <a:pt x="23" y="16"/>
                    <a:pt x="23" y="9"/>
                    <a:pt x="24" y="0"/>
                  </a:cubicBezTo>
                  <a:cubicBezTo>
                    <a:pt x="35" y="8"/>
                    <a:pt x="49" y="0"/>
                    <a:pt x="60" y="8"/>
                  </a:cubicBezTo>
                  <a:close/>
                </a:path>
              </a:pathLst>
            </a:custGeom>
            <a:solidFill>
              <a:srgbClr val="CC93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8" name="Freeform 332"/>
            <p:cNvSpPr/>
            <p:nvPr/>
          </p:nvSpPr>
          <p:spPr bwMode="auto">
            <a:xfrm>
              <a:off x="4279911" y="3051171"/>
              <a:ext cx="171451" cy="349250"/>
            </a:xfrm>
            <a:custGeom>
              <a:avLst/>
              <a:gdLst>
                <a:gd name="T0" fmla="*/ 38 w 46"/>
                <a:gd name="T1" fmla="*/ 93 h 93"/>
                <a:gd name="T2" fmla="*/ 34 w 46"/>
                <a:gd name="T3" fmla="*/ 73 h 93"/>
                <a:gd name="T4" fmla="*/ 25 w 46"/>
                <a:gd name="T5" fmla="*/ 34 h 93"/>
                <a:gd name="T6" fmla="*/ 17 w 46"/>
                <a:gd name="T7" fmla="*/ 20 h 93"/>
                <a:gd name="T8" fmla="*/ 14 w 46"/>
                <a:gd name="T9" fmla="*/ 13 h 93"/>
                <a:gd name="T10" fmla="*/ 14 w 46"/>
                <a:gd name="T11" fmla="*/ 0 h 93"/>
                <a:gd name="T12" fmla="*/ 29 w 46"/>
                <a:gd name="T13" fmla="*/ 13 h 93"/>
                <a:gd name="T14" fmla="*/ 38 w 46"/>
                <a:gd name="T15" fmla="*/ 93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93">
                  <a:moveTo>
                    <a:pt x="38" y="93"/>
                  </a:moveTo>
                  <a:cubicBezTo>
                    <a:pt x="36" y="86"/>
                    <a:pt x="40" y="79"/>
                    <a:pt x="34" y="73"/>
                  </a:cubicBezTo>
                  <a:cubicBezTo>
                    <a:pt x="23" y="62"/>
                    <a:pt x="32" y="46"/>
                    <a:pt x="25" y="34"/>
                  </a:cubicBezTo>
                  <a:cubicBezTo>
                    <a:pt x="23" y="29"/>
                    <a:pt x="20" y="24"/>
                    <a:pt x="17" y="20"/>
                  </a:cubicBezTo>
                  <a:cubicBezTo>
                    <a:pt x="16" y="18"/>
                    <a:pt x="14" y="16"/>
                    <a:pt x="14" y="13"/>
                  </a:cubicBezTo>
                  <a:cubicBezTo>
                    <a:pt x="18" y="8"/>
                    <a:pt x="0" y="5"/>
                    <a:pt x="14" y="0"/>
                  </a:cubicBezTo>
                  <a:cubicBezTo>
                    <a:pt x="19" y="4"/>
                    <a:pt x="24" y="9"/>
                    <a:pt x="29" y="13"/>
                  </a:cubicBezTo>
                  <a:cubicBezTo>
                    <a:pt x="43" y="38"/>
                    <a:pt x="46" y="65"/>
                    <a:pt x="38" y="93"/>
                  </a:cubicBezTo>
                  <a:close/>
                </a:path>
              </a:pathLst>
            </a:custGeom>
            <a:solidFill>
              <a:srgbClr val="DFAF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9" name="Freeform 333"/>
            <p:cNvSpPr/>
            <p:nvPr/>
          </p:nvSpPr>
          <p:spPr bwMode="auto">
            <a:xfrm>
              <a:off x="4868873" y="3502019"/>
              <a:ext cx="71438" cy="203199"/>
            </a:xfrm>
            <a:custGeom>
              <a:avLst/>
              <a:gdLst>
                <a:gd name="T0" fmla="*/ 0 w 19"/>
                <a:gd name="T1" fmla="*/ 45 h 54"/>
                <a:gd name="T2" fmla="*/ 12 w 19"/>
                <a:gd name="T3" fmla="*/ 29 h 54"/>
                <a:gd name="T4" fmla="*/ 13 w 19"/>
                <a:gd name="T5" fmla="*/ 0 h 54"/>
                <a:gd name="T6" fmla="*/ 17 w 19"/>
                <a:gd name="T7" fmla="*/ 24 h 54"/>
                <a:gd name="T8" fmla="*/ 16 w 19"/>
                <a:gd name="T9" fmla="*/ 40 h 54"/>
                <a:gd name="T10" fmla="*/ 0 w 19"/>
                <a:gd name="T11" fmla="*/ 45 h 54"/>
              </a:gdLst>
              <a:ahLst/>
              <a:cxnLst>
                <a:cxn ang="0">
                  <a:pos x="T0" y="T1"/>
                </a:cxn>
                <a:cxn ang="0">
                  <a:pos x="T2" y="T3"/>
                </a:cxn>
                <a:cxn ang="0">
                  <a:pos x="T4" y="T5"/>
                </a:cxn>
                <a:cxn ang="0">
                  <a:pos x="T6" y="T7"/>
                </a:cxn>
                <a:cxn ang="0">
                  <a:pos x="T8" y="T9"/>
                </a:cxn>
                <a:cxn ang="0">
                  <a:pos x="T10" y="T11"/>
                </a:cxn>
              </a:cxnLst>
              <a:rect l="0" t="0" r="r" b="b"/>
              <a:pathLst>
                <a:path w="19" h="54">
                  <a:moveTo>
                    <a:pt x="0" y="45"/>
                  </a:moveTo>
                  <a:cubicBezTo>
                    <a:pt x="9" y="44"/>
                    <a:pt x="14" y="38"/>
                    <a:pt x="12" y="29"/>
                  </a:cubicBezTo>
                  <a:cubicBezTo>
                    <a:pt x="10" y="19"/>
                    <a:pt x="13" y="10"/>
                    <a:pt x="13" y="0"/>
                  </a:cubicBezTo>
                  <a:cubicBezTo>
                    <a:pt x="19" y="7"/>
                    <a:pt x="15" y="16"/>
                    <a:pt x="17" y="24"/>
                  </a:cubicBezTo>
                  <a:cubicBezTo>
                    <a:pt x="17" y="30"/>
                    <a:pt x="17" y="35"/>
                    <a:pt x="16" y="40"/>
                  </a:cubicBezTo>
                  <a:cubicBezTo>
                    <a:pt x="14" y="53"/>
                    <a:pt x="9" y="54"/>
                    <a:pt x="0" y="45"/>
                  </a:cubicBezTo>
                  <a:close/>
                </a:path>
              </a:pathLst>
            </a:custGeom>
            <a:solidFill>
              <a:srgbClr val="DBB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0" name="Freeform 334"/>
            <p:cNvSpPr/>
            <p:nvPr/>
          </p:nvSpPr>
          <p:spPr bwMode="auto">
            <a:xfrm>
              <a:off x="3201996" y="3644894"/>
              <a:ext cx="250825" cy="307974"/>
            </a:xfrm>
            <a:custGeom>
              <a:avLst/>
              <a:gdLst>
                <a:gd name="T0" fmla="*/ 1 w 67"/>
                <a:gd name="T1" fmla="*/ 10 h 82"/>
                <a:gd name="T2" fmla="*/ 41 w 67"/>
                <a:gd name="T3" fmla="*/ 4 h 82"/>
                <a:gd name="T4" fmla="*/ 65 w 67"/>
                <a:gd name="T5" fmla="*/ 10 h 82"/>
                <a:gd name="T6" fmla="*/ 50 w 67"/>
                <a:gd name="T7" fmla="*/ 48 h 82"/>
                <a:gd name="T8" fmla="*/ 38 w 67"/>
                <a:gd name="T9" fmla="*/ 65 h 82"/>
                <a:gd name="T10" fmla="*/ 24 w 67"/>
                <a:gd name="T11" fmla="*/ 82 h 82"/>
                <a:gd name="T12" fmla="*/ 21 w 67"/>
                <a:gd name="T13" fmla="*/ 58 h 82"/>
                <a:gd name="T14" fmla="*/ 33 w 67"/>
                <a:gd name="T15" fmla="*/ 31 h 82"/>
                <a:gd name="T16" fmla="*/ 21 w 67"/>
                <a:gd name="T17" fmla="*/ 30 h 82"/>
                <a:gd name="T18" fmla="*/ 1 w 67"/>
                <a:gd name="T19" fmla="*/ 1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82">
                  <a:moveTo>
                    <a:pt x="1" y="10"/>
                  </a:moveTo>
                  <a:cubicBezTo>
                    <a:pt x="14" y="8"/>
                    <a:pt x="28" y="8"/>
                    <a:pt x="41" y="4"/>
                  </a:cubicBezTo>
                  <a:cubicBezTo>
                    <a:pt x="52" y="0"/>
                    <a:pt x="56" y="11"/>
                    <a:pt x="65" y="10"/>
                  </a:cubicBezTo>
                  <a:cubicBezTo>
                    <a:pt x="67" y="21"/>
                    <a:pt x="58" y="47"/>
                    <a:pt x="50" y="48"/>
                  </a:cubicBezTo>
                  <a:cubicBezTo>
                    <a:pt x="41" y="51"/>
                    <a:pt x="36" y="54"/>
                    <a:pt x="38" y="65"/>
                  </a:cubicBezTo>
                  <a:cubicBezTo>
                    <a:pt x="39" y="73"/>
                    <a:pt x="32" y="79"/>
                    <a:pt x="24" y="82"/>
                  </a:cubicBezTo>
                  <a:cubicBezTo>
                    <a:pt x="19" y="73"/>
                    <a:pt x="28" y="65"/>
                    <a:pt x="21" y="58"/>
                  </a:cubicBezTo>
                  <a:cubicBezTo>
                    <a:pt x="19" y="47"/>
                    <a:pt x="29" y="40"/>
                    <a:pt x="33" y="31"/>
                  </a:cubicBezTo>
                  <a:cubicBezTo>
                    <a:pt x="29" y="30"/>
                    <a:pt x="25" y="33"/>
                    <a:pt x="21" y="30"/>
                  </a:cubicBezTo>
                  <a:cubicBezTo>
                    <a:pt x="18" y="20"/>
                    <a:pt x="0" y="25"/>
                    <a:pt x="1" y="10"/>
                  </a:cubicBezTo>
                  <a:close/>
                </a:path>
              </a:pathLst>
            </a:custGeom>
            <a:solidFill>
              <a:srgbClr val="E9A8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1" name="Freeform 335"/>
            <p:cNvSpPr/>
            <p:nvPr/>
          </p:nvSpPr>
          <p:spPr bwMode="auto">
            <a:xfrm>
              <a:off x="3573471" y="3392483"/>
              <a:ext cx="217489" cy="244475"/>
            </a:xfrm>
            <a:custGeom>
              <a:avLst/>
              <a:gdLst>
                <a:gd name="T0" fmla="*/ 54 w 58"/>
                <a:gd name="T1" fmla="*/ 65 h 65"/>
                <a:gd name="T2" fmla="*/ 49 w 58"/>
                <a:gd name="T3" fmla="*/ 65 h 65"/>
                <a:gd name="T4" fmla="*/ 10 w 58"/>
                <a:gd name="T5" fmla="*/ 30 h 65"/>
                <a:gd name="T6" fmla="*/ 2 w 58"/>
                <a:gd name="T7" fmla="*/ 21 h 65"/>
                <a:gd name="T8" fmla="*/ 1 w 58"/>
                <a:gd name="T9" fmla="*/ 1 h 65"/>
                <a:gd name="T10" fmla="*/ 7 w 58"/>
                <a:gd name="T11" fmla="*/ 0 h 65"/>
                <a:gd name="T12" fmla="*/ 51 w 58"/>
                <a:gd name="T13" fmla="*/ 51 h 65"/>
                <a:gd name="T14" fmla="*/ 54 w 58"/>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65">
                  <a:moveTo>
                    <a:pt x="54" y="65"/>
                  </a:moveTo>
                  <a:cubicBezTo>
                    <a:pt x="52" y="65"/>
                    <a:pt x="51" y="65"/>
                    <a:pt x="49" y="65"/>
                  </a:cubicBezTo>
                  <a:cubicBezTo>
                    <a:pt x="36" y="53"/>
                    <a:pt x="23" y="41"/>
                    <a:pt x="10" y="30"/>
                  </a:cubicBezTo>
                  <a:cubicBezTo>
                    <a:pt x="7" y="27"/>
                    <a:pt x="4" y="24"/>
                    <a:pt x="2" y="21"/>
                  </a:cubicBezTo>
                  <a:cubicBezTo>
                    <a:pt x="10" y="14"/>
                    <a:pt x="0" y="8"/>
                    <a:pt x="1" y="1"/>
                  </a:cubicBezTo>
                  <a:cubicBezTo>
                    <a:pt x="3" y="0"/>
                    <a:pt x="5" y="0"/>
                    <a:pt x="7" y="0"/>
                  </a:cubicBezTo>
                  <a:cubicBezTo>
                    <a:pt x="22" y="17"/>
                    <a:pt x="35" y="35"/>
                    <a:pt x="51" y="51"/>
                  </a:cubicBezTo>
                  <a:cubicBezTo>
                    <a:pt x="55" y="54"/>
                    <a:pt x="58" y="60"/>
                    <a:pt x="54" y="65"/>
                  </a:cubicBezTo>
                  <a:close/>
                </a:path>
              </a:pathLst>
            </a:custGeom>
            <a:solidFill>
              <a:srgbClr val="9257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2" name="Freeform 336"/>
            <p:cNvSpPr/>
            <p:nvPr/>
          </p:nvSpPr>
          <p:spPr bwMode="auto">
            <a:xfrm>
              <a:off x="3213109" y="3716332"/>
              <a:ext cx="149225" cy="169863"/>
            </a:xfrm>
            <a:custGeom>
              <a:avLst/>
              <a:gdLst>
                <a:gd name="T0" fmla="*/ 18 w 40"/>
                <a:gd name="T1" fmla="*/ 11 h 45"/>
                <a:gd name="T2" fmla="*/ 40 w 40"/>
                <a:gd name="T3" fmla="*/ 8 h 45"/>
                <a:gd name="T4" fmla="*/ 18 w 40"/>
                <a:gd name="T5" fmla="*/ 39 h 45"/>
                <a:gd name="T6" fmla="*/ 5 w 40"/>
                <a:gd name="T7" fmla="*/ 42 h 45"/>
                <a:gd name="T8" fmla="*/ 7 w 40"/>
                <a:gd name="T9" fmla="*/ 30 h 45"/>
                <a:gd name="T10" fmla="*/ 18 w 40"/>
                <a:gd name="T11" fmla="*/ 11 h 45"/>
              </a:gdLst>
              <a:ahLst/>
              <a:cxnLst>
                <a:cxn ang="0">
                  <a:pos x="T0" y="T1"/>
                </a:cxn>
                <a:cxn ang="0">
                  <a:pos x="T2" y="T3"/>
                </a:cxn>
                <a:cxn ang="0">
                  <a:pos x="T4" y="T5"/>
                </a:cxn>
                <a:cxn ang="0">
                  <a:pos x="T6" y="T7"/>
                </a:cxn>
                <a:cxn ang="0">
                  <a:pos x="T8" y="T9"/>
                </a:cxn>
                <a:cxn ang="0">
                  <a:pos x="T10" y="T11"/>
                </a:cxn>
              </a:cxnLst>
              <a:rect l="0" t="0" r="r" b="b"/>
              <a:pathLst>
                <a:path w="40" h="45">
                  <a:moveTo>
                    <a:pt x="18" y="11"/>
                  </a:moveTo>
                  <a:cubicBezTo>
                    <a:pt x="25" y="10"/>
                    <a:pt x="30" y="0"/>
                    <a:pt x="40" y="8"/>
                  </a:cubicBezTo>
                  <a:cubicBezTo>
                    <a:pt x="29" y="16"/>
                    <a:pt x="26" y="29"/>
                    <a:pt x="18" y="39"/>
                  </a:cubicBezTo>
                  <a:cubicBezTo>
                    <a:pt x="14" y="41"/>
                    <a:pt x="9" y="45"/>
                    <a:pt x="5" y="42"/>
                  </a:cubicBezTo>
                  <a:cubicBezTo>
                    <a:pt x="0" y="38"/>
                    <a:pt x="5" y="33"/>
                    <a:pt x="7" y="30"/>
                  </a:cubicBezTo>
                  <a:cubicBezTo>
                    <a:pt x="10" y="23"/>
                    <a:pt x="14" y="17"/>
                    <a:pt x="18" y="11"/>
                  </a:cubicBezTo>
                  <a:close/>
                </a:path>
              </a:pathLst>
            </a:custGeom>
            <a:solidFill>
              <a:srgbClr val="C68B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3" name="Freeform 337"/>
            <p:cNvSpPr/>
            <p:nvPr/>
          </p:nvSpPr>
          <p:spPr bwMode="auto">
            <a:xfrm>
              <a:off x="3425835" y="3941757"/>
              <a:ext cx="65088" cy="136524"/>
            </a:xfrm>
            <a:custGeom>
              <a:avLst/>
              <a:gdLst>
                <a:gd name="T0" fmla="*/ 12 w 17"/>
                <a:gd name="T1" fmla="*/ 36 h 36"/>
                <a:gd name="T2" fmla="*/ 1 w 17"/>
                <a:gd name="T3" fmla="*/ 10 h 36"/>
                <a:gd name="T4" fmla="*/ 9 w 17"/>
                <a:gd name="T5" fmla="*/ 1 h 36"/>
                <a:gd name="T6" fmla="*/ 16 w 17"/>
                <a:gd name="T7" fmla="*/ 11 h 36"/>
                <a:gd name="T8" fmla="*/ 12 w 17"/>
                <a:gd name="T9" fmla="*/ 36 h 36"/>
              </a:gdLst>
              <a:ahLst/>
              <a:cxnLst>
                <a:cxn ang="0">
                  <a:pos x="T0" y="T1"/>
                </a:cxn>
                <a:cxn ang="0">
                  <a:pos x="T2" y="T3"/>
                </a:cxn>
                <a:cxn ang="0">
                  <a:pos x="T4" y="T5"/>
                </a:cxn>
                <a:cxn ang="0">
                  <a:pos x="T6" y="T7"/>
                </a:cxn>
                <a:cxn ang="0">
                  <a:pos x="T8" y="T9"/>
                </a:cxn>
              </a:cxnLst>
              <a:rect l="0" t="0" r="r" b="b"/>
              <a:pathLst>
                <a:path w="17" h="36">
                  <a:moveTo>
                    <a:pt x="12" y="36"/>
                  </a:moveTo>
                  <a:cubicBezTo>
                    <a:pt x="3" y="29"/>
                    <a:pt x="0" y="20"/>
                    <a:pt x="1" y="10"/>
                  </a:cubicBezTo>
                  <a:cubicBezTo>
                    <a:pt x="2" y="5"/>
                    <a:pt x="3" y="0"/>
                    <a:pt x="9" y="1"/>
                  </a:cubicBezTo>
                  <a:cubicBezTo>
                    <a:pt x="15" y="1"/>
                    <a:pt x="17" y="6"/>
                    <a:pt x="16" y="11"/>
                  </a:cubicBezTo>
                  <a:cubicBezTo>
                    <a:pt x="15" y="19"/>
                    <a:pt x="13" y="27"/>
                    <a:pt x="12" y="36"/>
                  </a:cubicBezTo>
                  <a:close/>
                </a:path>
              </a:pathLst>
            </a:custGeom>
            <a:solidFill>
              <a:srgbClr val="B371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4" name="Freeform 338"/>
            <p:cNvSpPr/>
            <p:nvPr/>
          </p:nvSpPr>
          <p:spPr bwMode="auto">
            <a:xfrm>
              <a:off x="3370272" y="3562345"/>
              <a:ext cx="68264" cy="60325"/>
            </a:xfrm>
            <a:custGeom>
              <a:avLst/>
              <a:gdLst>
                <a:gd name="T0" fmla="*/ 8 w 18"/>
                <a:gd name="T1" fmla="*/ 16 h 16"/>
                <a:gd name="T2" fmla="*/ 2 w 18"/>
                <a:gd name="T3" fmla="*/ 9 h 16"/>
                <a:gd name="T4" fmla="*/ 11 w 18"/>
                <a:gd name="T5" fmla="*/ 1 h 16"/>
                <a:gd name="T6" fmla="*/ 17 w 18"/>
                <a:gd name="T7" fmla="*/ 9 h 16"/>
                <a:gd name="T8" fmla="*/ 8 w 18"/>
                <a:gd name="T9" fmla="*/ 16 h 16"/>
              </a:gdLst>
              <a:ahLst/>
              <a:cxnLst>
                <a:cxn ang="0">
                  <a:pos x="T0" y="T1"/>
                </a:cxn>
                <a:cxn ang="0">
                  <a:pos x="T2" y="T3"/>
                </a:cxn>
                <a:cxn ang="0">
                  <a:pos x="T4" y="T5"/>
                </a:cxn>
                <a:cxn ang="0">
                  <a:pos x="T6" y="T7"/>
                </a:cxn>
                <a:cxn ang="0">
                  <a:pos x="T8" y="T9"/>
                </a:cxn>
              </a:cxnLst>
              <a:rect l="0" t="0" r="r" b="b"/>
              <a:pathLst>
                <a:path w="18" h="16">
                  <a:moveTo>
                    <a:pt x="8" y="16"/>
                  </a:moveTo>
                  <a:cubicBezTo>
                    <a:pt x="4" y="16"/>
                    <a:pt x="0" y="14"/>
                    <a:pt x="2" y="9"/>
                  </a:cubicBezTo>
                  <a:cubicBezTo>
                    <a:pt x="3" y="5"/>
                    <a:pt x="5" y="0"/>
                    <a:pt x="11" y="1"/>
                  </a:cubicBezTo>
                  <a:cubicBezTo>
                    <a:pt x="16" y="2"/>
                    <a:pt x="17" y="6"/>
                    <a:pt x="17" y="9"/>
                  </a:cubicBezTo>
                  <a:cubicBezTo>
                    <a:pt x="18" y="15"/>
                    <a:pt x="13" y="16"/>
                    <a:pt x="8" y="16"/>
                  </a:cubicBezTo>
                  <a:close/>
                </a:path>
              </a:pathLst>
            </a:custGeom>
            <a:solidFill>
              <a:srgbClr val="AF66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5" name="Freeform 339"/>
            <p:cNvSpPr/>
            <p:nvPr/>
          </p:nvSpPr>
          <p:spPr bwMode="auto">
            <a:xfrm>
              <a:off x="3524260" y="3098796"/>
              <a:ext cx="82550" cy="301625"/>
            </a:xfrm>
            <a:custGeom>
              <a:avLst/>
              <a:gdLst>
                <a:gd name="T0" fmla="*/ 18 w 22"/>
                <a:gd name="T1" fmla="*/ 80 h 80"/>
                <a:gd name="T2" fmla="*/ 14 w 22"/>
                <a:gd name="T3" fmla="*/ 79 h 80"/>
                <a:gd name="T4" fmla="*/ 6 w 22"/>
                <a:gd name="T5" fmla="*/ 68 h 80"/>
                <a:gd name="T6" fmla="*/ 3 w 22"/>
                <a:gd name="T7" fmla="*/ 15 h 80"/>
                <a:gd name="T8" fmla="*/ 10 w 22"/>
                <a:gd name="T9" fmla="*/ 0 h 80"/>
                <a:gd name="T10" fmla="*/ 12 w 22"/>
                <a:gd name="T11" fmla="*/ 55 h 80"/>
                <a:gd name="T12" fmla="*/ 18 w 22"/>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22" h="80">
                  <a:moveTo>
                    <a:pt x="18" y="80"/>
                  </a:moveTo>
                  <a:cubicBezTo>
                    <a:pt x="17" y="80"/>
                    <a:pt x="15" y="79"/>
                    <a:pt x="14" y="79"/>
                  </a:cubicBezTo>
                  <a:cubicBezTo>
                    <a:pt x="11" y="76"/>
                    <a:pt x="9" y="72"/>
                    <a:pt x="6" y="68"/>
                  </a:cubicBezTo>
                  <a:cubicBezTo>
                    <a:pt x="4" y="50"/>
                    <a:pt x="2" y="33"/>
                    <a:pt x="3" y="15"/>
                  </a:cubicBezTo>
                  <a:cubicBezTo>
                    <a:pt x="3" y="9"/>
                    <a:pt x="0" y="1"/>
                    <a:pt x="10" y="0"/>
                  </a:cubicBezTo>
                  <a:cubicBezTo>
                    <a:pt x="11" y="18"/>
                    <a:pt x="11" y="37"/>
                    <a:pt x="12" y="55"/>
                  </a:cubicBezTo>
                  <a:cubicBezTo>
                    <a:pt x="16" y="62"/>
                    <a:pt x="22" y="70"/>
                    <a:pt x="18" y="80"/>
                  </a:cubicBezTo>
                  <a:close/>
                </a:path>
              </a:pathLst>
            </a:custGeom>
            <a:solidFill>
              <a:srgbClr val="A56D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6" name="Freeform 340"/>
            <p:cNvSpPr/>
            <p:nvPr/>
          </p:nvSpPr>
          <p:spPr bwMode="auto">
            <a:xfrm>
              <a:off x="3579822" y="3013071"/>
              <a:ext cx="428626" cy="593723"/>
            </a:xfrm>
            <a:custGeom>
              <a:avLst/>
              <a:gdLst>
                <a:gd name="T0" fmla="*/ 0 w 114"/>
                <a:gd name="T1" fmla="*/ 58 h 158"/>
                <a:gd name="T2" fmla="*/ 0 w 114"/>
                <a:gd name="T3" fmla="*/ 46 h 158"/>
                <a:gd name="T4" fmla="*/ 30 w 114"/>
                <a:gd name="T5" fmla="*/ 12 h 158"/>
                <a:gd name="T6" fmla="*/ 78 w 114"/>
                <a:gd name="T7" fmla="*/ 3 h 158"/>
                <a:gd name="T8" fmla="*/ 96 w 114"/>
                <a:gd name="T9" fmla="*/ 2 h 158"/>
                <a:gd name="T10" fmla="*/ 105 w 114"/>
                <a:gd name="T11" fmla="*/ 5 h 158"/>
                <a:gd name="T12" fmla="*/ 85 w 114"/>
                <a:gd name="T13" fmla="*/ 15 h 158"/>
                <a:gd name="T14" fmla="*/ 75 w 114"/>
                <a:gd name="T15" fmla="*/ 20 h 158"/>
                <a:gd name="T16" fmla="*/ 81 w 114"/>
                <a:gd name="T17" fmla="*/ 29 h 158"/>
                <a:gd name="T18" fmla="*/ 114 w 114"/>
                <a:gd name="T19" fmla="*/ 62 h 158"/>
                <a:gd name="T20" fmla="*/ 109 w 114"/>
                <a:gd name="T21" fmla="*/ 75 h 158"/>
                <a:gd name="T22" fmla="*/ 68 w 114"/>
                <a:gd name="T23" fmla="*/ 58 h 158"/>
                <a:gd name="T24" fmla="*/ 48 w 114"/>
                <a:gd name="T25" fmla="*/ 53 h 158"/>
                <a:gd name="T26" fmla="*/ 65 w 114"/>
                <a:gd name="T27" fmla="*/ 79 h 158"/>
                <a:gd name="T28" fmla="*/ 71 w 114"/>
                <a:gd name="T29" fmla="*/ 86 h 158"/>
                <a:gd name="T30" fmla="*/ 64 w 114"/>
                <a:gd name="T31" fmla="*/ 101 h 158"/>
                <a:gd name="T32" fmla="*/ 48 w 114"/>
                <a:gd name="T33" fmla="*/ 96 h 158"/>
                <a:gd name="T34" fmla="*/ 54 w 114"/>
                <a:gd name="T35" fmla="*/ 109 h 158"/>
                <a:gd name="T36" fmla="*/ 85 w 114"/>
                <a:gd name="T37" fmla="*/ 133 h 158"/>
                <a:gd name="T38" fmla="*/ 78 w 114"/>
                <a:gd name="T39" fmla="*/ 156 h 158"/>
                <a:gd name="T40" fmla="*/ 66 w 114"/>
                <a:gd name="T41" fmla="*/ 156 h 158"/>
                <a:gd name="T42" fmla="*/ 61 w 114"/>
                <a:gd name="T43" fmla="*/ 154 h 158"/>
                <a:gd name="T44" fmla="*/ 2 w 114"/>
                <a:gd name="T45" fmla="*/ 74 h 158"/>
                <a:gd name="T46" fmla="*/ 0 w 114"/>
                <a:gd name="T47" fmla="*/ 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4" h="158">
                  <a:moveTo>
                    <a:pt x="0" y="58"/>
                  </a:moveTo>
                  <a:cubicBezTo>
                    <a:pt x="0" y="54"/>
                    <a:pt x="0" y="50"/>
                    <a:pt x="0" y="46"/>
                  </a:cubicBezTo>
                  <a:cubicBezTo>
                    <a:pt x="12" y="36"/>
                    <a:pt x="12" y="16"/>
                    <a:pt x="30" y="12"/>
                  </a:cubicBezTo>
                  <a:cubicBezTo>
                    <a:pt x="46" y="9"/>
                    <a:pt x="62" y="6"/>
                    <a:pt x="78" y="3"/>
                  </a:cubicBezTo>
                  <a:cubicBezTo>
                    <a:pt x="84" y="2"/>
                    <a:pt x="90" y="3"/>
                    <a:pt x="96" y="2"/>
                  </a:cubicBezTo>
                  <a:cubicBezTo>
                    <a:pt x="100" y="0"/>
                    <a:pt x="103" y="0"/>
                    <a:pt x="105" y="5"/>
                  </a:cubicBezTo>
                  <a:cubicBezTo>
                    <a:pt x="101" y="14"/>
                    <a:pt x="92" y="14"/>
                    <a:pt x="85" y="15"/>
                  </a:cubicBezTo>
                  <a:cubicBezTo>
                    <a:pt x="81" y="16"/>
                    <a:pt x="76" y="15"/>
                    <a:pt x="75" y="20"/>
                  </a:cubicBezTo>
                  <a:cubicBezTo>
                    <a:pt x="74" y="25"/>
                    <a:pt x="78" y="27"/>
                    <a:pt x="81" y="29"/>
                  </a:cubicBezTo>
                  <a:cubicBezTo>
                    <a:pt x="92" y="40"/>
                    <a:pt x="109" y="45"/>
                    <a:pt x="114" y="62"/>
                  </a:cubicBezTo>
                  <a:cubicBezTo>
                    <a:pt x="114" y="67"/>
                    <a:pt x="113" y="71"/>
                    <a:pt x="109" y="75"/>
                  </a:cubicBezTo>
                  <a:cubicBezTo>
                    <a:pt x="91" y="81"/>
                    <a:pt x="81" y="66"/>
                    <a:pt x="68" y="58"/>
                  </a:cubicBezTo>
                  <a:cubicBezTo>
                    <a:pt x="62" y="55"/>
                    <a:pt x="57" y="44"/>
                    <a:pt x="48" y="53"/>
                  </a:cubicBezTo>
                  <a:cubicBezTo>
                    <a:pt x="45" y="67"/>
                    <a:pt x="60" y="70"/>
                    <a:pt x="65" y="79"/>
                  </a:cubicBezTo>
                  <a:cubicBezTo>
                    <a:pt x="67" y="81"/>
                    <a:pt x="69" y="84"/>
                    <a:pt x="71" y="86"/>
                  </a:cubicBezTo>
                  <a:cubicBezTo>
                    <a:pt x="75" y="94"/>
                    <a:pt x="72" y="99"/>
                    <a:pt x="64" y="101"/>
                  </a:cubicBezTo>
                  <a:cubicBezTo>
                    <a:pt x="58" y="101"/>
                    <a:pt x="54" y="96"/>
                    <a:pt x="48" y="96"/>
                  </a:cubicBezTo>
                  <a:cubicBezTo>
                    <a:pt x="46" y="102"/>
                    <a:pt x="52" y="105"/>
                    <a:pt x="54" y="109"/>
                  </a:cubicBezTo>
                  <a:cubicBezTo>
                    <a:pt x="61" y="122"/>
                    <a:pt x="72" y="129"/>
                    <a:pt x="85" y="133"/>
                  </a:cubicBezTo>
                  <a:cubicBezTo>
                    <a:pt x="94" y="144"/>
                    <a:pt x="87" y="150"/>
                    <a:pt x="78" y="156"/>
                  </a:cubicBezTo>
                  <a:cubicBezTo>
                    <a:pt x="74" y="158"/>
                    <a:pt x="70" y="157"/>
                    <a:pt x="66" y="156"/>
                  </a:cubicBezTo>
                  <a:cubicBezTo>
                    <a:pt x="64" y="156"/>
                    <a:pt x="62" y="155"/>
                    <a:pt x="61" y="154"/>
                  </a:cubicBezTo>
                  <a:cubicBezTo>
                    <a:pt x="34" y="133"/>
                    <a:pt x="9" y="111"/>
                    <a:pt x="2" y="74"/>
                  </a:cubicBezTo>
                  <a:cubicBezTo>
                    <a:pt x="1" y="69"/>
                    <a:pt x="4" y="63"/>
                    <a:pt x="0" y="58"/>
                  </a:cubicBezTo>
                  <a:close/>
                </a:path>
              </a:pathLst>
            </a:custGeom>
            <a:solidFill>
              <a:srgbClr val="E6A1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7" name="Freeform 341"/>
            <p:cNvSpPr/>
            <p:nvPr/>
          </p:nvSpPr>
          <p:spPr bwMode="auto">
            <a:xfrm>
              <a:off x="3941774" y="2994021"/>
              <a:ext cx="300039" cy="109538"/>
            </a:xfrm>
            <a:custGeom>
              <a:avLst/>
              <a:gdLst>
                <a:gd name="T0" fmla="*/ 8 w 80"/>
                <a:gd name="T1" fmla="*/ 12 h 29"/>
                <a:gd name="T2" fmla="*/ 0 w 80"/>
                <a:gd name="T3" fmla="*/ 7 h 29"/>
                <a:gd name="T4" fmla="*/ 41 w 80"/>
                <a:gd name="T5" fmla="*/ 6 h 29"/>
                <a:gd name="T6" fmla="*/ 64 w 80"/>
                <a:gd name="T7" fmla="*/ 8 h 29"/>
                <a:gd name="T8" fmla="*/ 80 w 80"/>
                <a:gd name="T9" fmla="*/ 19 h 29"/>
                <a:gd name="T10" fmla="*/ 62 w 80"/>
                <a:gd name="T11" fmla="*/ 29 h 29"/>
                <a:gd name="T12" fmla="*/ 8 w 80"/>
                <a:gd name="T13" fmla="*/ 12 h 29"/>
              </a:gdLst>
              <a:ahLst/>
              <a:cxnLst>
                <a:cxn ang="0">
                  <a:pos x="T0" y="T1"/>
                </a:cxn>
                <a:cxn ang="0">
                  <a:pos x="T2" y="T3"/>
                </a:cxn>
                <a:cxn ang="0">
                  <a:pos x="T4" y="T5"/>
                </a:cxn>
                <a:cxn ang="0">
                  <a:pos x="T6" y="T7"/>
                </a:cxn>
                <a:cxn ang="0">
                  <a:pos x="T8" y="T9"/>
                </a:cxn>
                <a:cxn ang="0">
                  <a:pos x="T10" y="T11"/>
                </a:cxn>
                <a:cxn ang="0">
                  <a:pos x="T12" y="T13"/>
                </a:cxn>
              </a:cxnLst>
              <a:rect l="0" t="0" r="r" b="b"/>
              <a:pathLst>
                <a:path w="80" h="28">
                  <a:moveTo>
                    <a:pt x="8" y="12"/>
                  </a:moveTo>
                  <a:cubicBezTo>
                    <a:pt x="6" y="8"/>
                    <a:pt x="3" y="8"/>
                    <a:pt x="0" y="7"/>
                  </a:cubicBezTo>
                  <a:cubicBezTo>
                    <a:pt x="13" y="0"/>
                    <a:pt x="27" y="4"/>
                    <a:pt x="41" y="6"/>
                  </a:cubicBezTo>
                  <a:cubicBezTo>
                    <a:pt x="49" y="7"/>
                    <a:pt x="57" y="7"/>
                    <a:pt x="64" y="8"/>
                  </a:cubicBezTo>
                  <a:cubicBezTo>
                    <a:pt x="66" y="16"/>
                    <a:pt x="75" y="14"/>
                    <a:pt x="80" y="19"/>
                  </a:cubicBezTo>
                  <a:cubicBezTo>
                    <a:pt x="77" y="28"/>
                    <a:pt x="69" y="29"/>
                    <a:pt x="62" y="29"/>
                  </a:cubicBezTo>
                  <a:cubicBezTo>
                    <a:pt x="45" y="20"/>
                    <a:pt x="25" y="20"/>
                    <a:pt x="8" y="12"/>
                  </a:cubicBezTo>
                  <a:close/>
                </a:path>
              </a:pathLst>
            </a:custGeom>
            <a:solidFill>
              <a:srgbClr val="DCA0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8" name="Freeform 342"/>
            <p:cNvSpPr/>
            <p:nvPr/>
          </p:nvSpPr>
          <p:spPr bwMode="auto">
            <a:xfrm>
              <a:off x="3557599" y="3230558"/>
              <a:ext cx="271464" cy="406400"/>
            </a:xfrm>
            <a:custGeom>
              <a:avLst/>
              <a:gdLst>
                <a:gd name="T0" fmla="*/ 6 w 72"/>
                <a:gd name="T1" fmla="*/ 0 h 108"/>
                <a:gd name="T2" fmla="*/ 10 w 72"/>
                <a:gd name="T3" fmla="*/ 16 h 108"/>
                <a:gd name="T4" fmla="*/ 70 w 72"/>
                <a:gd name="T5" fmla="*/ 96 h 108"/>
                <a:gd name="T6" fmla="*/ 70 w 72"/>
                <a:gd name="T7" fmla="*/ 96 h 108"/>
                <a:gd name="T8" fmla="*/ 71 w 72"/>
                <a:gd name="T9" fmla="*/ 99 h 108"/>
                <a:gd name="T10" fmla="*/ 70 w 72"/>
                <a:gd name="T11" fmla="*/ 100 h 108"/>
                <a:gd name="T12" fmla="*/ 58 w 72"/>
                <a:gd name="T13" fmla="*/ 108 h 108"/>
                <a:gd name="T14" fmla="*/ 49 w 72"/>
                <a:gd name="T15" fmla="*/ 93 h 108"/>
                <a:gd name="T16" fmla="*/ 9 w 72"/>
                <a:gd name="T17" fmla="*/ 45 h 108"/>
                <a:gd name="T18" fmla="*/ 3 w 72"/>
                <a:gd name="T19" fmla="*/ 20 h 108"/>
                <a:gd name="T20" fmla="*/ 6 w 72"/>
                <a:gd name="T2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108">
                  <a:moveTo>
                    <a:pt x="6" y="0"/>
                  </a:moveTo>
                  <a:cubicBezTo>
                    <a:pt x="12" y="4"/>
                    <a:pt x="9" y="11"/>
                    <a:pt x="10" y="16"/>
                  </a:cubicBezTo>
                  <a:cubicBezTo>
                    <a:pt x="15" y="54"/>
                    <a:pt x="43" y="75"/>
                    <a:pt x="70" y="96"/>
                  </a:cubicBezTo>
                  <a:cubicBezTo>
                    <a:pt x="70" y="96"/>
                    <a:pt x="70" y="96"/>
                    <a:pt x="70" y="96"/>
                  </a:cubicBezTo>
                  <a:cubicBezTo>
                    <a:pt x="71" y="97"/>
                    <a:pt x="72" y="98"/>
                    <a:pt x="71" y="99"/>
                  </a:cubicBezTo>
                  <a:cubicBezTo>
                    <a:pt x="71" y="100"/>
                    <a:pt x="70" y="100"/>
                    <a:pt x="70" y="100"/>
                  </a:cubicBezTo>
                  <a:cubicBezTo>
                    <a:pt x="64" y="100"/>
                    <a:pt x="62" y="106"/>
                    <a:pt x="58" y="108"/>
                  </a:cubicBezTo>
                  <a:cubicBezTo>
                    <a:pt x="58" y="101"/>
                    <a:pt x="54" y="97"/>
                    <a:pt x="49" y="93"/>
                  </a:cubicBezTo>
                  <a:cubicBezTo>
                    <a:pt x="33" y="80"/>
                    <a:pt x="20" y="63"/>
                    <a:pt x="9" y="45"/>
                  </a:cubicBezTo>
                  <a:cubicBezTo>
                    <a:pt x="7" y="36"/>
                    <a:pt x="0" y="29"/>
                    <a:pt x="3" y="20"/>
                  </a:cubicBezTo>
                  <a:cubicBezTo>
                    <a:pt x="8" y="14"/>
                    <a:pt x="5" y="7"/>
                    <a:pt x="6" y="0"/>
                  </a:cubicBezTo>
                  <a:close/>
                </a:path>
              </a:pathLst>
            </a:custGeom>
            <a:solidFill>
              <a:srgbClr val="E8B7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9" name="Freeform 343"/>
            <p:cNvSpPr/>
            <p:nvPr/>
          </p:nvSpPr>
          <p:spPr bwMode="auto">
            <a:xfrm>
              <a:off x="4541851" y="3106734"/>
              <a:ext cx="342901" cy="263525"/>
            </a:xfrm>
            <a:custGeom>
              <a:avLst/>
              <a:gdLst>
                <a:gd name="T0" fmla="*/ 0 w 91"/>
                <a:gd name="T1" fmla="*/ 14 h 70"/>
                <a:gd name="T2" fmla="*/ 22 w 91"/>
                <a:gd name="T3" fmla="*/ 13 h 70"/>
                <a:gd name="T4" fmla="*/ 31 w 91"/>
                <a:gd name="T5" fmla="*/ 13 h 70"/>
                <a:gd name="T6" fmla="*/ 40 w 91"/>
                <a:gd name="T7" fmla="*/ 1 h 70"/>
                <a:gd name="T8" fmla="*/ 47 w 91"/>
                <a:gd name="T9" fmla="*/ 2 h 70"/>
                <a:gd name="T10" fmla="*/ 91 w 91"/>
                <a:gd name="T11" fmla="*/ 65 h 70"/>
                <a:gd name="T12" fmla="*/ 79 w 91"/>
                <a:gd name="T13" fmla="*/ 61 h 70"/>
                <a:gd name="T14" fmla="*/ 67 w 91"/>
                <a:gd name="T15" fmla="*/ 50 h 70"/>
                <a:gd name="T16" fmla="*/ 55 w 91"/>
                <a:gd name="T17" fmla="*/ 36 h 70"/>
                <a:gd name="T18" fmla="*/ 36 w 91"/>
                <a:gd name="T19" fmla="*/ 65 h 70"/>
                <a:gd name="T20" fmla="*/ 13 w 91"/>
                <a:gd name="T21" fmla="*/ 35 h 70"/>
                <a:gd name="T22" fmla="*/ 11 w 91"/>
                <a:gd name="T23" fmla="*/ 22 h 70"/>
                <a:gd name="T24" fmla="*/ 0 w 91"/>
                <a:gd name="T25" fmla="*/ 1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70">
                  <a:moveTo>
                    <a:pt x="0" y="14"/>
                  </a:moveTo>
                  <a:cubicBezTo>
                    <a:pt x="10" y="0"/>
                    <a:pt x="14" y="0"/>
                    <a:pt x="22" y="13"/>
                  </a:cubicBezTo>
                  <a:cubicBezTo>
                    <a:pt x="25" y="17"/>
                    <a:pt x="28" y="18"/>
                    <a:pt x="31" y="13"/>
                  </a:cubicBezTo>
                  <a:cubicBezTo>
                    <a:pt x="34" y="9"/>
                    <a:pt x="37" y="5"/>
                    <a:pt x="40" y="1"/>
                  </a:cubicBezTo>
                  <a:cubicBezTo>
                    <a:pt x="43" y="1"/>
                    <a:pt x="45" y="2"/>
                    <a:pt x="47" y="2"/>
                  </a:cubicBezTo>
                  <a:cubicBezTo>
                    <a:pt x="71" y="16"/>
                    <a:pt x="84" y="39"/>
                    <a:pt x="91" y="65"/>
                  </a:cubicBezTo>
                  <a:cubicBezTo>
                    <a:pt x="84" y="70"/>
                    <a:pt x="82" y="64"/>
                    <a:pt x="79" y="61"/>
                  </a:cubicBezTo>
                  <a:cubicBezTo>
                    <a:pt x="76" y="56"/>
                    <a:pt x="74" y="50"/>
                    <a:pt x="67" y="50"/>
                  </a:cubicBezTo>
                  <a:cubicBezTo>
                    <a:pt x="61" y="47"/>
                    <a:pt x="60" y="41"/>
                    <a:pt x="55" y="36"/>
                  </a:cubicBezTo>
                  <a:cubicBezTo>
                    <a:pt x="50" y="44"/>
                    <a:pt x="44" y="52"/>
                    <a:pt x="36" y="65"/>
                  </a:cubicBezTo>
                  <a:cubicBezTo>
                    <a:pt x="34" y="47"/>
                    <a:pt x="35" y="32"/>
                    <a:pt x="13" y="35"/>
                  </a:cubicBezTo>
                  <a:cubicBezTo>
                    <a:pt x="7" y="36"/>
                    <a:pt x="10" y="28"/>
                    <a:pt x="11" y="22"/>
                  </a:cubicBezTo>
                  <a:cubicBezTo>
                    <a:pt x="13" y="13"/>
                    <a:pt x="11" y="7"/>
                    <a:pt x="0" y="14"/>
                  </a:cubicBezTo>
                  <a:close/>
                </a:path>
              </a:pathLst>
            </a:custGeom>
            <a:solidFill>
              <a:srgbClr val="E3AD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0" name="Freeform 344"/>
            <p:cNvSpPr/>
            <p:nvPr/>
          </p:nvSpPr>
          <p:spPr bwMode="auto">
            <a:xfrm>
              <a:off x="4629164" y="3257546"/>
              <a:ext cx="269876" cy="288924"/>
            </a:xfrm>
            <a:custGeom>
              <a:avLst/>
              <a:gdLst>
                <a:gd name="T0" fmla="*/ 44 w 72"/>
                <a:gd name="T1" fmla="*/ 10 h 77"/>
                <a:gd name="T2" fmla="*/ 53 w 72"/>
                <a:gd name="T3" fmla="*/ 6 h 77"/>
                <a:gd name="T4" fmla="*/ 68 w 72"/>
                <a:gd name="T5" fmla="*/ 25 h 77"/>
                <a:gd name="T6" fmla="*/ 72 w 72"/>
                <a:gd name="T7" fmla="*/ 38 h 77"/>
                <a:gd name="T8" fmla="*/ 69 w 72"/>
                <a:gd name="T9" fmla="*/ 65 h 77"/>
                <a:gd name="T10" fmla="*/ 62 w 72"/>
                <a:gd name="T11" fmla="*/ 76 h 77"/>
                <a:gd name="T12" fmla="*/ 58 w 72"/>
                <a:gd name="T13" fmla="*/ 63 h 77"/>
                <a:gd name="T14" fmla="*/ 60 w 72"/>
                <a:gd name="T15" fmla="*/ 55 h 77"/>
                <a:gd name="T16" fmla="*/ 55 w 72"/>
                <a:gd name="T17" fmla="*/ 38 h 77"/>
                <a:gd name="T18" fmla="*/ 41 w 72"/>
                <a:gd name="T19" fmla="*/ 46 h 77"/>
                <a:gd name="T20" fmla="*/ 33 w 72"/>
                <a:gd name="T21" fmla="*/ 51 h 77"/>
                <a:gd name="T22" fmla="*/ 10 w 72"/>
                <a:gd name="T23" fmla="*/ 65 h 77"/>
                <a:gd name="T24" fmla="*/ 20 w 72"/>
                <a:gd name="T25" fmla="*/ 40 h 77"/>
                <a:gd name="T26" fmla="*/ 47 w 72"/>
                <a:gd name="T27" fmla="*/ 26 h 77"/>
                <a:gd name="T28" fmla="*/ 44 w 72"/>
                <a:gd name="T29" fmla="*/ 1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 h="77">
                  <a:moveTo>
                    <a:pt x="44" y="10"/>
                  </a:moveTo>
                  <a:cubicBezTo>
                    <a:pt x="46" y="5"/>
                    <a:pt x="46" y="0"/>
                    <a:pt x="53" y="6"/>
                  </a:cubicBezTo>
                  <a:cubicBezTo>
                    <a:pt x="59" y="12"/>
                    <a:pt x="58" y="23"/>
                    <a:pt x="68" y="25"/>
                  </a:cubicBezTo>
                  <a:cubicBezTo>
                    <a:pt x="69" y="29"/>
                    <a:pt x="71" y="34"/>
                    <a:pt x="72" y="38"/>
                  </a:cubicBezTo>
                  <a:cubicBezTo>
                    <a:pt x="65" y="46"/>
                    <a:pt x="70" y="56"/>
                    <a:pt x="69" y="65"/>
                  </a:cubicBezTo>
                  <a:cubicBezTo>
                    <a:pt x="68" y="70"/>
                    <a:pt x="70" y="77"/>
                    <a:pt x="62" y="76"/>
                  </a:cubicBezTo>
                  <a:cubicBezTo>
                    <a:pt x="54" y="75"/>
                    <a:pt x="57" y="68"/>
                    <a:pt x="58" y="63"/>
                  </a:cubicBezTo>
                  <a:cubicBezTo>
                    <a:pt x="59" y="60"/>
                    <a:pt x="60" y="58"/>
                    <a:pt x="60" y="55"/>
                  </a:cubicBezTo>
                  <a:cubicBezTo>
                    <a:pt x="60" y="49"/>
                    <a:pt x="64" y="41"/>
                    <a:pt x="55" y="38"/>
                  </a:cubicBezTo>
                  <a:cubicBezTo>
                    <a:pt x="48" y="36"/>
                    <a:pt x="43" y="39"/>
                    <a:pt x="41" y="46"/>
                  </a:cubicBezTo>
                  <a:cubicBezTo>
                    <a:pt x="40" y="51"/>
                    <a:pt x="37" y="54"/>
                    <a:pt x="33" y="51"/>
                  </a:cubicBezTo>
                  <a:cubicBezTo>
                    <a:pt x="17" y="39"/>
                    <a:pt x="14" y="51"/>
                    <a:pt x="10" y="65"/>
                  </a:cubicBezTo>
                  <a:cubicBezTo>
                    <a:pt x="7" y="52"/>
                    <a:pt x="0" y="42"/>
                    <a:pt x="20" y="40"/>
                  </a:cubicBezTo>
                  <a:cubicBezTo>
                    <a:pt x="30" y="40"/>
                    <a:pt x="35" y="27"/>
                    <a:pt x="47" y="26"/>
                  </a:cubicBezTo>
                  <a:cubicBezTo>
                    <a:pt x="51" y="25"/>
                    <a:pt x="44" y="16"/>
                    <a:pt x="44" y="10"/>
                  </a:cubicBezTo>
                  <a:close/>
                </a:path>
              </a:pathLst>
            </a:custGeom>
            <a:solidFill>
              <a:srgbClr val="D39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1" name="Freeform 345"/>
            <p:cNvSpPr/>
            <p:nvPr/>
          </p:nvSpPr>
          <p:spPr bwMode="auto">
            <a:xfrm>
              <a:off x="4091000" y="3065459"/>
              <a:ext cx="263526" cy="131763"/>
            </a:xfrm>
            <a:custGeom>
              <a:avLst/>
              <a:gdLst>
                <a:gd name="T0" fmla="*/ 24 w 70"/>
                <a:gd name="T1" fmla="*/ 8 h 35"/>
                <a:gd name="T2" fmla="*/ 40 w 70"/>
                <a:gd name="T3" fmla="*/ 0 h 35"/>
                <a:gd name="T4" fmla="*/ 64 w 70"/>
                <a:gd name="T5" fmla="*/ 9 h 35"/>
                <a:gd name="T6" fmla="*/ 68 w 70"/>
                <a:gd name="T7" fmla="*/ 13 h 35"/>
                <a:gd name="T8" fmla="*/ 64 w 70"/>
                <a:gd name="T9" fmla="*/ 22 h 35"/>
                <a:gd name="T10" fmla="*/ 59 w 70"/>
                <a:gd name="T11" fmla="*/ 23 h 35"/>
                <a:gd name="T12" fmla="*/ 25 w 70"/>
                <a:gd name="T13" fmla="*/ 31 h 35"/>
                <a:gd name="T14" fmla="*/ 8 w 70"/>
                <a:gd name="T15" fmla="*/ 29 h 35"/>
                <a:gd name="T16" fmla="*/ 4 w 70"/>
                <a:gd name="T17" fmla="*/ 24 h 35"/>
                <a:gd name="T18" fmla="*/ 12 w 70"/>
                <a:gd name="T19" fmla="*/ 10 h 35"/>
                <a:gd name="T20" fmla="*/ 24 w 70"/>
                <a:gd name="T21"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35">
                  <a:moveTo>
                    <a:pt x="24" y="8"/>
                  </a:moveTo>
                  <a:cubicBezTo>
                    <a:pt x="29" y="6"/>
                    <a:pt x="34" y="3"/>
                    <a:pt x="40" y="0"/>
                  </a:cubicBezTo>
                  <a:cubicBezTo>
                    <a:pt x="48" y="3"/>
                    <a:pt x="56" y="6"/>
                    <a:pt x="64" y="9"/>
                  </a:cubicBezTo>
                  <a:cubicBezTo>
                    <a:pt x="66" y="10"/>
                    <a:pt x="67" y="11"/>
                    <a:pt x="68" y="13"/>
                  </a:cubicBezTo>
                  <a:cubicBezTo>
                    <a:pt x="70" y="17"/>
                    <a:pt x="67" y="19"/>
                    <a:pt x="64" y="22"/>
                  </a:cubicBezTo>
                  <a:cubicBezTo>
                    <a:pt x="63" y="22"/>
                    <a:pt x="61" y="23"/>
                    <a:pt x="59" y="23"/>
                  </a:cubicBezTo>
                  <a:cubicBezTo>
                    <a:pt x="48" y="25"/>
                    <a:pt x="36" y="25"/>
                    <a:pt x="25" y="31"/>
                  </a:cubicBezTo>
                  <a:cubicBezTo>
                    <a:pt x="19" y="35"/>
                    <a:pt x="13" y="33"/>
                    <a:pt x="8" y="29"/>
                  </a:cubicBezTo>
                  <a:cubicBezTo>
                    <a:pt x="6" y="27"/>
                    <a:pt x="5" y="26"/>
                    <a:pt x="4" y="24"/>
                  </a:cubicBezTo>
                  <a:cubicBezTo>
                    <a:pt x="0" y="15"/>
                    <a:pt x="2" y="10"/>
                    <a:pt x="12" y="10"/>
                  </a:cubicBezTo>
                  <a:cubicBezTo>
                    <a:pt x="16" y="10"/>
                    <a:pt x="20" y="11"/>
                    <a:pt x="24" y="8"/>
                  </a:cubicBezTo>
                  <a:close/>
                </a:path>
              </a:pathLst>
            </a:custGeom>
            <a:solidFill>
              <a:srgbClr val="CCA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2" name="Freeform 346"/>
            <p:cNvSpPr/>
            <p:nvPr/>
          </p:nvSpPr>
          <p:spPr bwMode="auto">
            <a:xfrm>
              <a:off x="3906849" y="3606794"/>
              <a:ext cx="184150" cy="76200"/>
            </a:xfrm>
            <a:custGeom>
              <a:avLst/>
              <a:gdLst>
                <a:gd name="T0" fmla="*/ 49 w 49"/>
                <a:gd name="T1" fmla="*/ 13 h 20"/>
                <a:gd name="T2" fmla="*/ 26 w 49"/>
                <a:gd name="T3" fmla="*/ 20 h 20"/>
                <a:gd name="T4" fmla="*/ 12 w 49"/>
                <a:gd name="T5" fmla="*/ 20 h 20"/>
                <a:gd name="T6" fmla="*/ 0 w 49"/>
                <a:gd name="T7" fmla="*/ 9 h 20"/>
                <a:gd name="T8" fmla="*/ 9 w 49"/>
                <a:gd name="T9" fmla="*/ 1 h 20"/>
                <a:gd name="T10" fmla="*/ 23 w 49"/>
                <a:gd name="T11" fmla="*/ 2 h 20"/>
                <a:gd name="T12" fmla="*/ 26 w 49"/>
                <a:gd name="T13" fmla="*/ 7 h 20"/>
                <a:gd name="T14" fmla="*/ 27 w 49"/>
                <a:gd name="T15" fmla="*/ 9 h 20"/>
                <a:gd name="T16" fmla="*/ 49 w 49"/>
                <a:gd name="T17"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20">
                  <a:moveTo>
                    <a:pt x="49" y="13"/>
                  </a:moveTo>
                  <a:cubicBezTo>
                    <a:pt x="43" y="20"/>
                    <a:pt x="32" y="12"/>
                    <a:pt x="26" y="20"/>
                  </a:cubicBezTo>
                  <a:cubicBezTo>
                    <a:pt x="21" y="20"/>
                    <a:pt x="17" y="20"/>
                    <a:pt x="12" y="20"/>
                  </a:cubicBezTo>
                  <a:cubicBezTo>
                    <a:pt x="13" y="11"/>
                    <a:pt x="3" y="13"/>
                    <a:pt x="0" y="9"/>
                  </a:cubicBezTo>
                  <a:cubicBezTo>
                    <a:pt x="2" y="5"/>
                    <a:pt x="6" y="3"/>
                    <a:pt x="9" y="1"/>
                  </a:cubicBezTo>
                  <a:cubicBezTo>
                    <a:pt x="14" y="0"/>
                    <a:pt x="19" y="0"/>
                    <a:pt x="23" y="2"/>
                  </a:cubicBezTo>
                  <a:cubicBezTo>
                    <a:pt x="25" y="3"/>
                    <a:pt x="26" y="5"/>
                    <a:pt x="26" y="7"/>
                  </a:cubicBezTo>
                  <a:cubicBezTo>
                    <a:pt x="27" y="7"/>
                    <a:pt x="22" y="11"/>
                    <a:pt x="27" y="9"/>
                  </a:cubicBezTo>
                  <a:cubicBezTo>
                    <a:pt x="35" y="7"/>
                    <a:pt x="43" y="6"/>
                    <a:pt x="49" y="13"/>
                  </a:cubicBezTo>
                  <a:close/>
                </a:path>
              </a:pathLst>
            </a:custGeom>
            <a:solidFill>
              <a:srgbClr val="CFA1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3" name="Freeform 347"/>
            <p:cNvSpPr/>
            <p:nvPr/>
          </p:nvSpPr>
          <p:spPr bwMode="auto">
            <a:xfrm>
              <a:off x="4332298" y="4013192"/>
              <a:ext cx="96839" cy="87313"/>
            </a:xfrm>
            <a:custGeom>
              <a:avLst/>
              <a:gdLst>
                <a:gd name="T0" fmla="*/ 26 w 26"/>
                <a:gd name="T1" fmla="*/ 7 h 23"/>
                <a:gd name="T2" fmla="*/ 7 w 26"/>
                <a:gd name="T3" fmla="*/ 22 h 23"/>
                <a:gd name="T4" fmla="*/ 1 w 26"/>
                <a:gd name="T5" fmla="*/ 12 h 23"/>
                <a:gd name="T6" fmla="*/ 19 w 26"/>
                <a:gd name="T7" fmla="*/ 0 h 23"/>
                <a:gd name="T8" fmla="*/ 26 w 26"/>
                <a:gd name="T9" fmla="*/ 7 h 23"/>
              </a:gdLst>
              <a:ahLst/>
              <a:cxnLst>
                <a:cxn ang="0">
                  <a:pos x="T0" y="T1"/>
                </a:cxn>
                <a:cxn ang="0">
                  <a:pos x="T2" y="T3"/>
                </a:cxn>
                <a:cxn ang="0">
                  <a:pos x="T4" y="T5"/>
                </a:cxn>
                <a:cxn ang="0">
                  <a:pos x="T6" y="T7"/>
                </a:cxn>
                <a:cxn ang="0">
                  <a:pos x="T8" y="T9"/>
                </a:cxn>
              </a:cxnLst>
              <a:rect l="0" t="0" r="r" b="b"/>
              <a:pathLst>
                <a:path w="26" h="23">
                  <a:moveTo>
                    <a:pt x="26" y="7"/>
                  </a:moveTo>
                  <a:cubicBezTo>
                    <a:pt x="20" y="11"/>
                    <a:pt x="15" y="18"/>
                    <a:pt x="7" y="22"/>
                  </a:cubicBezTo>
                  <a:cubicBezTo>
                    <a:pt x="3" y="23"/>
                    <a:pt x="0" y="16"/>
                    <a:pt x="1" y="12"/>
                  </a:cubicBezTo>
                  <a:cubicBezTo>
                    <a:pt x="3" y="3"/>
                    <a:pt x="11" y="0"/>
                    <a:pt x="19" y="0"/>
                  </a:cubicBezTo>
                  <a:cubicBezTo>
                    <a:pt x="23" y="0"/>
                    <a:pt x="26" y="1"/>
                    <a:pt x="26" y="7"/>
                  </a:cubicBezTo>
                  <a:close/>
                </a:path>
              </a:pathLst>
            </a:custGeom>
            <a:solidFill>
              <a:srgbClr val="CE95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4" name="Freeform 348"/>
            <p:cNvSpPr/>
            <p:nvPr/>
          </p:nvSpPr>
          <p:spPr bwMode="auto">
            <a:xfrm>
              <a:off x="3821121" y="3587743"/>
              <a:ext cx="120650" cy="53975"/>
            </a:xfrm>
            <a:custGeom>
              <a:avLst/>
              <a:gdLst>
                <a:gd name="T0" fmla="*/ 32 w 32"/>
                <a:gd name="T1" fmla="*/ 10 h 14"/>
                <a:gd name="T2" fmla="*/ 23 w 32"/>
                <a:gd name="T3" fmla="*/ 14 h 14"/>
                <a:gd name="T4" fmla="*/ 0 w 32"/>
                <a:gd name="T5" fmla="*/ 5 h 14"/>
                <a:gd name="T6" fmla="*/ 0 w 32"/>
                <a:gd name="T7" fmla="*/ 1 h 14"/>
                <a:gd name="T8" fmla="*/ 12 w 32"/>
                <a:gd name="T9" fmla="*/ 1 h 14"/>
                <a:gd name="T10" fmla="*/ 32 w 32"/>
                <a:gd name="T11" fmla="*/ 10 h 14"/>
              </a:gdLst>
              <a:ahLst/>
              <a:cxnLst>
                <a:cxn ang="0">
                  <a:pos x="T0" y="T1"/>
                </a:cxn>
                <a:cxn ang="0">
                  <a:pos x="T2" y="T3"/>
                </a:cxn>
                <a:cxn ang="0">
                  <a:pos x="T4" y="T5"/>
                </a:cxn>
                <a:cxn ang="0">
                  <a:pos x="T6" y="T7"/>
                </a:cxn>
                <a:cxn ang="0">
                  <a:pos x="T8" y="T9"/>
                </a:cxn>
                <a:cxn ang="0">
                  <a:pos x="T10" y="T11"/>
                </a:cxn>
              </a:cxnLst>
              <a:rect l="0" t="0" r="r" b="b"/>
              <a:pathLst>
                <a:path w="32" h="14">
                  <a:moveTo>
                    <a:pt x="32" y="10"/>
                  </a:moveTo>
                  <a:cubicBezTo>
                    <a:pt x="30" y="13"/>
                    <a:pt x="26" y="13"/>
                    <a:pt x="23" y="14"/>
                  </a:cubicBezTo>
                  <a:cubicBezTo>
                    <a:pt x="15" y="11"/>
                    <a:pt x="8" y="8"/>
                    <a:pt x="0" y="5"/>
                  </a:cubicBezTo>
                  <a:cubicBezTo>
                    <a:pt x="0" y="4"/>
                    <a:pt x="0" y="3"/>
                    <a:pt x="0" y="1"/>
                  </a:cubicBezTo>
                  <a:cubicBezTo>
                    <a:pt x="4" y="1"/>
                    <a:pt x="8" y="1"/>
                    <a:pt x="12" y="1"/>
                  </a:cubicBezTo>
                  <a:cubicBezTo>
                    <a:pt x="20" y="0"/>
                    <a:pt x="26" y="4"/>
                    <a:pt x="32" y="10"/>
                  </a:cubicBezTo>
                  <a:close/>
                </a:path>
              </a:pathLst>
            </a:custGeom>
            <a:solidFill>
              <a:srgbClr val="BB86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5" name="Freeform 349"/>
            <p:cNvSpPr/>
            <p:nvPr/>
          </p:nvSpPr>
          <p:spPr bwMode="auto">
            <a:xfrm>
              <a:off x="3989396" y="3114668"/>
              <a:ext cx="425450" cy="552449"/>
            </a:xfrm>
            <a:custGeom>
              <a:avLst/>
              <a:gdLst>
                <a:gd name="T0" fmla="*/ 3 w 113"/>
                <a:gd name="T1" fmla="*/ 139 h 147"/>
                <a:gd name="T2" fmla="*/ 2 w 113"/>
                <a:gd name="T3" fmla="*/ 135 h 147"/>
                <a:gd name="T4" fmla="*/ 2 w 113"/>
                <a:gd name="T5" fmla="*/ 127 h 147"/>
                <a:gd name="T6" fmla="*/ 43 w 113"/>
                <a:gd name="T7" fmla="*/ 106 h 147"/>
                <a:gd name="T8" fmla="*/ 53 w 113"/>
                <a:gd name="T9" fmla="*/ 89 h 147"/>
                <a:gd name="T10" fmla="*/ 90 w 113"/>
                <a:gd name="T11" fmla="*/ 15 h 147"/>
                <a:gd name="T12" fmla="*/ 91 w 113"/>
                <a:gd name="T13" fmla="*/ 8 h 147"/>
                <a:gd name="T14" fmla="*/ 95 w 113"/>
                <a:gd name="T15" fmla="*/ 0 h 147"/>
                <a:gd name="T16" fmla="*/ 103 w 113"/>
                <a:gd name="T17" fmla="*/ 11 h 147"/>
                <a:gd name="T18" fmla="*/ 102 w 113"/>
                <a:gd name="T19" fmla="*/ 79 h 147"/>
                <a:gd name="T20" fmla="*/ 78 w 113"/>
                <a:gd name="T21" fmla="*/ 103 h 147"/>
                <a:gd name="T22" fmla="*/ 3 w 113"/>
                <a:gd name="T23" fmla="*/ 13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147">
                  <a:moveTo>
                    <a:pt x="3" y="139"/>
                  </a:moveTo>
                  <a:cubicBezTo>
                    <a:pt x="3" y="138"/>
                    <a:pt x="3" y="136"/>
                    <a:pt x="2" y="135"/>
                  </a:cubicBezTo>
                  <a:cubicBezTo>
                    <a:pt x="0" y="133"/>
                    <a:pt x="0" y="130"/>
                    <a:pt x="2" y="127"/>
                  </a:cubicBezTo>
                  <a:cubicBezTo>
                    <a:pt x="16" y="120"/>
                    <a:pt x="33" y="121"/>
                    <a:pt x="43" y="106"/>
                  </a:cubicBezTo>
                  <a:cubicBezTo>
                    <a:pt x="46" y="100"/>
                    <a:pt x="47" y="93"/>
                    <a:pt x="53" y="89"/>
                  </a:cubicBezTo>
                  <a:cubicBezTo>
                    <a:pt x="78" y="74"/>
                    <a:pt x="94" y="43"/>
                    <a:pt x="90" y="15"/>
                  </a:cubicBezTo>
                  <a:cubicBezTo>
                    <a:pt x="89" y="12"/>
                    <a:pt x="89" y="10"/>
                    <a:pt x="91" y="8"/>
                  </a:cubicBezTo>
                  <a:cubicBezTo>
                    <a:pt x="92" y="5"/>
                    <a:pt x="93" y="2"/>
                    <a:pt x="95" y="0"/>
                  </a:cubicBezTo>
                  <a:cubicBezTo>
                    <a:pt x="100" y="2"/>
                    <a:pt x="103" y="6"/>
                    <a:pt x="103" y="11"/>
                  </a:cubicBezTo>
                  <a:cubicBezTo>
                    <a:pt x="113" y="34"/>
                    <a:pt x="104" y="56"/>
                    <a:pt x="102" y="79"/>
                  </a:cubicBezTo>
                  <a:cubicBezTo>
                    <a:pt x="94" y="87"/>
                    <a:pt x="86" y="95"/>
                    <a:pt x="78" y="103"/>
                  </a:cubicBezTo>
                  <a:cubicBezTo>
                    <a:pt x="58" y="125"/>
                    <a:pt x="38" y="147"/>
                    <a:pt x="3" y="139"/>
                  </a:cubicBezTo>
                  <a:close/>
                </a:path>
              </a:pathLst>
            </a:custGeom>
            <a:solidFill>
              <a:srgbClr val="EDA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6" name="Freeform 350"/>
            <p:cNvSpPr/>
            <p:nvPr/>
          </p:nvSpPr>
          <p:spPr bwMode="auto">
            <a:xfrm>
              <a:off x="3986222" y="3502019"/>
              <a:ext cx="296863" cy="153987"/>
            </a:xfrm>
            <a:custGeom>
              <a:avLst/>
              <a:gdLst>
                <a:gd name="T0" fmla="*/ 4 w 79"/>
                <a:gd name="T1" fmla="*/ 36 h 41"/>
                <a:gd name="T2" fmla="*/ 56 w 79"/>
                <a:gd name="T3" fmla="*/ 17 h 41"/>
                <a:gd name="T4" fmla="*/ 79 w 79"/>
                <a:gd name="T5" fmla="*/ 0 h 41"/>
                <a:gd name="T6" fmla="*/ 28 w 79"/>
                <a:gd name="T7" fmla="*/ 41 h 41"/>
                <a:gd name="T8" fmla="*/ 1 w 79"/>
                <a:gd name="T9" fmla="*/ 40 h 41"/>
                <a:gd name="T10" fmla="*/ 0 w 79"/>
                <a:gd name="T11" fmla="*/ 39 h 41"/>
                <a:gd name="T12" fmla="*/ 4 w 79"/>
                <a:gd name="T13" fmla="*/ 36 h 41"/>
              </a:gdLst>
              <a:ahLst/>
              <a:cxnLst>
                <a:cxn ang="0">
                  <a:pos x="T0" y="T1"/>
                </a:cxn>
                <a:cxn ang="0">
                  <a:pos x="T2" y="T3"/>
                </a:cxn>
                <a:cxn ang="0">
                  <a:pos x="T4" y="T5"/>
                </a:cxn>
                <a:cxn ang="0">
                  <a:pos x="T6" y="T7"/>
                </a:cxn>
                <a:cxn ang="0">
                  <a:pos x="T8" y="T9"/>
                </a:cxn>
                <a:cxn ang="0">
                  <a:pos x="T10" y="T11"/>
                </a:cxn>
                <a:cxn ang="0">
                  <a:pos x="T12" y="T13"/>
                </a:cxn>
              </a:cxnLst>
              <a:rect l="0" t="0" r="r" b="b"/>
              <a:pathLst>
                <a:path w="79" h="41">
                  <a:moveTo>
                    <a:pt x="4" y="36"/>
                  </a:moveTo>
                  <a:cubicBezTo>
                    <a:pt x="24" y="39"/>
                    <a:pt x="41" y="29"/>
                    <a:pt x="56" y="17"/>
                  </a:cubicBezTo>
                  <a:cubicBezTo>
                    <a:pt x="64" y="12"/>
                    <a:pt x="72" y="6"/>
                    <a:pt x="79" y="0"/>
                  </a:cubicBezTo>
                  <a:cubicBezTo>
                    <a:pt x="74" y="17"/>
                    <a:pt x="59" y="30"/>
                    <a:pt x="28" y="41"/>
                  </a:cubicBezTo>
                  <a:cubicBezTo>
                    <a:pt x="19" y="40"/>
                    <a:pt x="10" y="40"/>
                    <a:pt x="1" y="40"/>
                  </a:cubicBezTo>
                  <a:cubicBezTo>
                    <a:pt x="1" y="40"/>
                    <a:pt x="0" y="39"/>
                    <a:pt x="0" y="39"/>
                  </a:cubicBezTo>
                  <a:cubicBezTo>
                    <a:pt x="1" y="38"/>
                    <a:pt x="3" y="37"/>
                    <a:pt x="4" y="36"/>
                  </a:cubicBezTo>
                  <a:close/>
                </a:path>
              </a:pathLst>
            </a:custGeom>
            <a:solidFill>
              <a:srgbClr val="AF7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7" name="Freeform 351"/>
            <p:cNvSpPr/>
            <p:nvPr/>
          </p:nvSpPr>
          <p:spPr bwMode="auto">
            <a:xfrm>
              <a:off x="4343411" y="3155945"/>
              <a:ext cx="82550" cy="255588"/>
            </a:xfrm>
            <a:custGeom>
              <a:avLst/>
              <a:gdLst>
                <a:gd name="T0" fmla="*/ 8 w 22"/>
                <a:gd name="T1" fmla="*/ 68 h 68"/>
                <a:gd name="T2" fmla="*/ 2 w 22"/>
                <a:gd name="T3" fmla="*/ 61 h 68"/>
                <a:gd name="T4" fmla="*/ 9 w 22"/>
                <a:gd name="T5" fmla="*/ 0 h 68"/>
                <a:gd name="T6" fmla="*/ 17 w 22"/>
                <a:gd name="T7" fmla="*/ 45 h 68"/>
                <a:gd name="T8" fmla="*/ 8 w 22"/>
                <a:gd name="T9" fmla="*/ 68 h 68"/>
              </a:gdLst>
              <a:ahLst/>
              <a:cxnLst>
                <a:cxn ang="0">
                  <a:pos x="T0" y="T1"/>
                </a:cxn>
                <a:cxn ang="0">
                  <a:pos x="T2" y="T3"/>
                </a:cxn>
                <a:cxn ang="0">
                  <a:pos x="T4" y="T5"/>
                </a:cxn>
                <a:cxn ang="0">
                  <a:pos x="T6" y="T7"/>
                </a:cxn>
                <a:cxn ang="0">
                  <a:pos x="T8" y="T9"/>
                </a:cxn>
              </a:cxnLst>
              <a:rect l="0" t="0" r="r" b="b"/>
              <a:pathLst>
                <a:path w="22" h="68">
                  <a:moveTo>
                    <a:pt x="8" y="68"/>
                  </a:moveTo>
                  <a:cubicBezTo>
                    <a:pt x="3" y="68"/>
                    <a:pt x="0" y="66"/>
                    <a:pt x="2" y="61"/>
                  </a:cubicBezTo>
                  <a:cubicBezTo>
                    <a:pt x="13" y="41"/>
                    <a:pt x="10" y="21"/>
                    <a:pt x="9" y="0"/>
                  </a:cubicBezTo>
                  <a:cubicBezTo>
                    <a:pt x="22" y="13"/>
                    <a:pt x="15" y="30"/>
                    <a:pt x="17" y="45"/>
                  </a:cubicBezTo>
                  <a:cubicBezTo>
                    <a:pt x="14" y="52"/>
                    <a:pt x="11" y="60"/>
                    <a:pt x="8" y="68"/>
                  </a:cubicBezTo>
                  <a:close/>
                </a:path>
              </a:pathLst>
            </a:custGeom>
            <a:solidFill>
              <a:srgbClr val="AF7C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8" name="Freeform 352"/>
            <p:cNvSpPr/>
            <p:nvPr/>
          </p:nvSpPr>
          <p:spPr bwMode="auto">
            <a:xfrm>
              <a:off x="3824297" y="3035294"/>
              <a:ext cx="357189" cy="233363"/>
            </a:xfrm>
            <a:custGeom>
              <a:avLst/>
              <a:gdLst>
                <a:gd name="T0" fmla="*/ 95 w 95"/>
                <a:gd name="T1" fmla="*/ 16 h 62"/>
                <a:gd name="T2" fmla="*/ 83 w 95"/>
                <a:gd name="T3" fmla="*/ 24 h 62"/>
                <a:gd name="T4" fmla="*/ 79 w 95"/>
                <a:gd name="T5" fmla="*/ 32 h 62"/>
                <a:gd name="T6" fmla="*/ 61 w 95"/>
                <a:gd name="T7" fmla="*/ 51 h 62"/>
                <a:gd name="T8" fmla="*/ 47 w 95"/>
                <a:gd name="T9" fmla="*/ 56 h 62"/>
                <a:gd name="T10" fmla="*/ 11 w 95"/>
                <a:gd name="T11" fmla="*/ 26 h 62"/>
                <a:gd name="T12" fmla="*/ 2 w 95"/>
                <a:gd name="T13" fmla="*/ 12 h 62"/>
                <a:gd name="T14" fmla="*/ 17 w 95"/>
                <a:gd name="T15" fmla="*/ 4 h 62"/>
                <a:gd name="T16" fmla="*/ 39 w 95"/>
                <a:gd name="T17" fmla="*/ 1 h 62"/>
                <a:gd name="T18" fmla="*/ 95 w 95"/>
                <a:gd name="T19" fmla="*/ 1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62">
                  <a:moveTo>
                    <a:pt x="95" y="16"/>
                  </a:moveTo>
                  <a:cubicBezTo>
                    <a:pt x="95" y="25"/>
                    <a:pt x="90" y="26"/>
                    <a:pt x="83" y="24"/>
                  </a:cubicBezTo>
                  <a:cubicBezTo>
                    <a:pt x="71" y="21"/>
                    <a:pt x="78" y="28"/>
                    <a:pt x="79" y="32"/>
                  </a:cubicBezTo>
                  <a:cubicBezTo>
                    <a:pt x="71" y="37"/>
                    <a:pt x="68" y="46"/>
                    <a:pt x="61" y="51"/>
                  </a:cubicBezTo>
                  <a:cubicBezTo>
                    <a:pt x="57" y="54"/>
                    <a:pt x="54" y="62"/>
                    <a:pt x="47" y="56"/>
                  </a:cubicBezTo>
                  <a:cubicBezTo>
                    <a:pt x="38" y="42"/>
                    <a:pt x="23" y="36"/>
                    <a:pt x="11" y="26"/>
                  </a:cubicBezTo>
                  <a:cubicBezTo>
                    <a:pt x="7" y="22"/>
                    <a:pt x="0" y="20"/>
                    <a:pt x="2" y="12"/>
                  </a:cubicBezTo>
                  <a:cubicBezTo>
                    <a:pt x="3" y="4"/>
                    <a:pt x="11" y="4"/>
                    <a:pt x="17" y="4"/>
                  </a:cubicBezTo>
                  <a:cubicBezTo>
                    <a:pt x="24" y="3"/>
                    <a:pt x="31" y="2"/>
                    <a:pt x="39" y="1"/>
                  </a:cubicBezTo>
                  <a:cubicBezTo>
                    <a:pt x="59" y="0"/>
                    <a:pt x="78" y="4"/>
                    <a:pt x="95" y="16"/>
                  </a:cubicBezTo>
                  <a:close/>
                </a:path>
              </a:pathLst>
            </a:custGeom>
            <a:solidFill>
              <a:srgbClr val="A660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9" name="Freeform 353"/>
            <p:cNvSpPr/>
            <p:nvPr/>
          </p:nvSpPr>
          <p:spPr bwMode="auto">
            <a:xfrm>
              <a:off x="3741747" y="3159119"/>
              <a:ext cx="271464" cy="233363"/>
            </a:xfrm>
            <a:custGeom>
              <a:avLst/>
              <a:gdLst>
                <a:gd name="T0" fmla="*/ 24 w 72"/>
                <a:gd name="T1" fmla="*/ 48 h 62"/>
                <a:gd name="T2" fmla="*/ 21 w 72"/>
                <a:gd name="T3" fmla="*/ 43 h 62"/>
                <a:gd name="T4" fmla="*/ 0 w 72"/>
                <a:gd name="T5" fmla="*/ 11 h 62"/>
                <a:gd name="T6" fmla="*/ 21 w 72"/>
                <a:gd name="T7" fmla="*/ 9 h 62"/>
                <a:gd name="T8" fmla="*/ 65 w 72"/>
                <a:gd name="T9" fmla="*/ 34 h 62"/>
                <a:gd name="T10" fmla="*/ 72 w 72"/>
                <a:gd name="T11" fmla="*/ 46 h 62"/>
                <a:gd name="T12" fmla="*/ 67 w 72"/>
                <a:gd name="T13" fmla="*/ 53 h 62"/>
                <a:gd name="T14" fmla="*/ 53 w 72"/>
                <a:gd name="T15" fmla="*/ 52 h 62"/>
                <a:gd name="T16" fmla="*/ 24 w 72"/>
                <a:gd name="T17" fmla="*/ 4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62">
                  <a:moveTo>
                    <a:pt x="24" y="48"/>
                  </a:moveTo>
                  <a:cubicBezTo>
                    <a:pt x="23" y="46"/>
                    <a:pt x="22" y="45"/>
                    <a:pt x="21" y="43"/>
                  </a:cubicBezTo>
                  <a:cubicBezTo>
                    <a:pt x="21" y="28"/>
                    <a:pt x="1" y="26"/>
                    <a:pt x="0" y="11"/>
                  </a:cubicBezTo>
                  <a:cubicBezTo>
                    <a:pt x="6" y="1"/>
                    <a:pt x="12" y="0"/>
                    <a:pt x="21" y="9"/>
                  </a:cubicBezTo>
                  <a:cubicBezTo>
                    <a:pt x="33" y="21"/>
                    <a:pt x="45" y="34"/>
                    <a:pt x="65" y="34"/>
                  </a:cubicBezTo>
                  <a:cubicBezTo>
                    <a:pt x="72" y="35"/>
                    <a:pt x="72" y="40"/>
                    <a:pt x="72" y="46"/>
                  </a:cubicBezTo>
                  <a:cubicBezTo>
                    <a:pt x="71" y="49"/>
                    <a:pt x="70" y="51"/>
                    <a:pt x="67" y="53"/>
                  </a:cubicBezTo>
                  <a:cubicBezTo>
                    <a:pt x="62" y="54"/>
                    <a:pt x="57" y="50"/>
                    <a:pt x="53" y="52"/>
                  </a:cubicBezTo>
                  <a:cubicBezTo>
                    <a:pt x="42" y="62"/>
                    <a:pt x="33" y="55"/>
                    <a:pt x="24" y="48"/>
                  </a:cubicBezTo>
                  <a:close/>
                </a:path>
              </a:pathLst>
            </a:custGeom>
            <a:solidFill>
              <a:srgbClr val="9C50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0" name="Freeform 354"/>
            <p:cNvSpPr/>
            <p:nvPr/>
          </p:nvSpPr>
          <p:spPr bwMode="auto">
            <a:xfrm>
              <a:off x="3771911" y="3317869"/>
              <a:ext cx="222250" cy="214313"/>
            </a:xfrm>
            <a:custGeom>
              <a:avLst/>
              <a:gdLst>
                <a:gd name="T0" fmla="*/ 16 w 59"/>
                <a:gd name="T1" fmla="*/ 6 h 57"/>
                <a:gd name="T2" fmla="*/ 44 w 59"/>
                <a:gd name="T3" fmla="*/ 3 h 57"/>
                <a:gd name="T4" fmla="*/ 57 w 59"/>
                <a:gd name="T5" fmla="*/ 9 h 57"/>
                <a:gd name="T6" fmla="*/ 59 w 59"/>
                <a:gd name="T7" fmla="*/ 23 h 57"/>
                <a:gd name="T8" fmla="*/ 57 w 59"/>
                <a:gd name="T9" fmla="*/ 30 h 57"/>
                <a:gd name="T10" fmla="*/ 44 w 59"/>
                <a:gd name="T11" fmla="*/ 45 h 57"/>
                <a:gd name="T12" fmla="*/ 33 w 59"/>
                <a:gd name="T13" fmla="*/ 54 h 57"/>
                <a:gd name="T14" fmla="*/ 0 w 59"/>
                <a:gd name="T15" fmla="*/ 30 h 57"/>
                <a:gd name="T16" fmla="*/ 13 w 59"/>
                <a:gd name="T17" fmla="*/ 17 h 57"/>
                <a:gd name="T18" fmla="*/ 16 w 59"/>
                <a:gd name="T19" fmla="*/ 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7">
                  <a:moveTo>
                    <a:pt x="16" y="6"/>
                  </a:moveTo>
                  <a:cubicBezTo>
                    <a:pt x="25" y="6"/>
                    <a:pt x="35" y="19"/>
                    <a:pt x="44" y="3"/>
                  </a:cubicBezTo>
                  <a:cubicBezTo>
                    <a:pt x="46" y="0"/>
                    <a:pt x="53" y="5"/>
                    <a:pt x="57" y="9"/>
                  </a:cubicBezTo>
                  <a:cubicBezTo>
                    <a:pt x="56" y="14"/>
                    <a:pt x="58" y="18"/>
                    <a:pt x="59" y="23"/>
                  </a:cubicBezTo>
                  <a:cubicBezTo>
                    <a:pt x="59" y="26"/>
                    <a:pt x="59" y="28"/>
                    <a:pt x="57" y="30"/>
                  </a:cubicBezTo>
                  <a:cubicBezTo>
                    <a:pt x="49" y="32"/>
                    <a:pt x="42" y="34"/>
                    <a:pt x="44" y="45"/>
                  </a:cubicBezTo>
                  <a:cubicBezTo>
                    <a:pt x="45" y="51"/>
                    <a:pt x="42" y="57"/>
                    <a:pt x="33" y="54"/>
                  </a:cubicBezTo>
                  <a:cubicBezTo>
                    <a:pt x="16" y="54"/>
                    <a:pt x="6" y="44"/>
                    <a:pt x="0" y="30"/>
                  </a:cubicBezTo>
                  <a:cubicBezTo>
                    <a:pt x="6" y="27"/>
                    <a:pt x="17" y="30"/>
                    <a:pt x="13" y="17"/>
                  </a:cubicBezTo>
                  <a:cubicBezTo>
                    <a:pt x="18" y="15"/>
                    <a:pt x="20" y="11"/>
                    <a:pt x="16" y="6"/>
                  </a:cubicBezTo>
                  <a:close/>
                </a:path>
              </a:pathLst>
            </a:custGeom>
            <a:solidFill>
              <a:srgbClr val="B266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1" name="Freeform 355"/>
            <p:cNvSpPr/>
            <p:nvPr/>
          </p:nvSpPr>
          <p:spPr bwMode="auto">
            <a:xfrm>
              <a:off x="3865573" y="3414707"/>
              <a:ext cx="147638" cy="215900"/>
            </a:xfrm>
            <a:custGeom>
              <a:avLst/>
              <a:gdLst>
                <a:gd name="T0" fmla="*/ 8 w 39"/>
                <a:gd name="T1" fmla="*/ 28 h 57"/>
                <a:gd name="T2" fmla="*/ 15 w 39"/>
                <a:gd name="T3" fmla="*/ 16 h 57"/>
                <a:gd name="T4" fmla="*/ 31 w 39"/>
                <a:gd name="T5" fmla="*/ 3 h 57"/>
                <a:gd name="T6" fmla="*/ 37 w 39"/>
                <a:gd name="T7" fmla="*/ 18 h 57"/>
                <a:gd name="T8" fmla="*/ 36 w 39"/>
                <a:gd name="T9" fmla="*/ 47 h 57"/>
                <a:gd name="T10" fmla="*/ 35 w 39"/>
                <a:gd name="T11" fmla="*/ 55 h 57"/>
                <a:gd name="T12" fmla="*/ 20 w 39"/>
                <a:gd name="T13" fmla="*/ 56 h 57"/>
                <a:gd name="T14" fmla="*/ 0 w 39"/>
                <a:gd name="T15" fmla="*/ 47 h 57"/>
                <a:gd name="T16" fmla="*/ 8 w 39"/>
                <a:gd name="T17"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57">
                  <a:moveTo>
                    <a:pt x="8" y="28"/>
                  </a:moveTo>
                  <a:cubicBezTo>
                    <a:pt x="15" y="27"/>
                    <a:pt x="16" y="22"/>
                    <a:pt x="15" y="16"/>
                  </a:cubicBezTo>
                  <a:cubicBezTo>
                    <a:pt x="12" y="1"/>
                    <a:pt x="13" y="0"/>
                    <a:pt x="31" y="3"/>
                  </a:cubicBezTo>
                  <a:cubicBezTo>
                    <a:pt x="36" y="7"/>
                    <a:pt x="37" y="13"/>
                    <a:pt x="37" y="18"/>
                  </a:cubicBezTo>
                  <a:cubicBezTo>
                    <a:pt x="36" y="28"/>
                    <a:pt x="39" y="38"/>
                    <a:pt x="36" y="47"/>
                  </a:cubicBezTo>
                  <a:cubicBezTo>
                    <a:pt x="36" y="50"/>
                    <a:pt x="36" y="53"/>
                    <a:pt x="35" y="55"/>
                  </a:cubicBezTo>
                  <a:cubicBezTo>
                    <a:pt x="30" y="55"/>
                    <a:pt x="25" y="56"/>
                    <a:pt x="20" y="56"/>
                  </a:cubicBezTo>
                  <a:cubicBezTo>
                    <a:pt x="11" y="57"/>
                    <a:pt x="6" y="51"/>
                    <a:pt x="0" y="47"/>
                  </a:cubicBezTo>
                  <a:cubicBezTo>
                    <a:pt x="4" y="42"/>
                    <a:pt x="13" y="38"/>
                    <a:pt x="8" y="28"/>
                  </a:cubicBezTo>
                  <a:close/>
                </a:path>
              </a:pathLst>
            </a:custGeom>
            <a:solidFill>
              <a:srgbClr val="C2A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2" name="Freeform 356"/>
            <p:cNvSpPr/>
            <p:nvPr/>
          </p:nvSpPr>
          <p:spPr bwMode="auto">
            <a:xfrm>
              <a:off x="3986223" y="3140069"/>
              <a:ext cx="187326" cy="249237"/>
            </a:xfrm>
            <a:custGeom>
              <a:avLst/>
              <a:gdLst>
                <a:gd name="T0" fmla="*/ 4 w 50"/>
                <a:gd name="T1" fmla="*/ 53 h 66"/>
                <a:gd name="T2" fmla="*/ 0 w 50"/>
                <a:gd name="T3" fmla="*/ 39 h 66"/>
                <a:gd name="T4" fmla="*/ 4 w 50"/>
                <a:gd name="T5" fmla="*/ 28 h 66"/>
                <a:gd name="T6" fmla="*/ 23 w 50"/>
                <a:gd name="T7" fmla="*/ 8 h 66"/>
                <a:gd name="T8" fmla="*/ 36 w 50"/>
                <a:gd name="T9" fmla="*/ 4 h 66"/>
                <a:gd name="T10" fmla="*/ 36 w 50"/>
                <a:gd name="T11" fmla="*/ 4 h 66"/>
                <a:gd name="T12" fmla="*/ 28 w 50"/>
                <a:gd name="T13" fmla="*/ 42 h 66"/>
                <a:gd name="T14" fmla="*/ 19 w 50"/>
                <a:gd name="T15" fmla="*/ 62 h 66"/>
                <a:gd name="T16" fmla="*/ 12 w 50"/>
                <a:gd name="T17" fmla="*/ 66 h 66"/>
                <a:gd name="T18" fmla="*/ 4 w 50"/>
                <a:gd name="T19" fmla="*/ 5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66">
                  <a:moveTo>
                    <a:pt x="4" y="53"/>
                  </a:moveTo>
                  <a:cubicBezTo>
                    <a:pt x="3" y="48"/>
                    <a:pt x="5" y="42"/>
                    <a:pt x="0" y="39"/>
                  </a:cubicBezTo>
                  <a:cubicBezTo>
                    <a:pt x="1" y="35"/>
                    <a:pt x="2" y="32"/>
                    <a:pt x="4" y="28"/>
                  </a:cubicBezTo>
                  <a:cubicBezTo>
                    <a:pt x="13" y="24"/>
                    <a:pt x="20" y="17"/>
                    <a:pt x="23" y="8"/>
                  </a:cubicBezTo>
                  <a:cubicBezTo>
                    <a:pt x="27" y="0"/>
                    <a:pt x="32" y="5"/>
                    <a:pt x="36" y="4"/>
                  </a:cubicBezTo>
                  <a:cubicBezTo>
                    <a:pt x="36" y="4"/>
                    <a:pt x="36" y="4"/>
                    <a:pt x="36" y="4"/>
                  </a:cubicBezTo>
                  <a:cubicBezTo>
                    <a:pt x="50" y="20"/>
                    <a:pt x="35" y="30"/>
                    <a:pt x="28" y="42"/>
                  </a:cubicBezTo>
                  <a:cubicBezTo>
                    <a:pt x="24" y="48"/>
                    <a:pt x="24" y="56"/>
                    <a:pt x="19" y="62"/>
                  </a:cubicBezTo>
                  <a:cubicBezTo>
                    <a:pt x="17" y="65"/>
                    <a:pt x="15" y="66"/>
                    <a:pt x="12" y="66"/>
                  </a:cubicBezTo>
                  <a:cubicBezTo>
                    <a:pt x="3" y="65"/>
                    <a:pt x="5" y="58"/>
                    <a:pt x="4" y="53"/>
                  </a:cubicBezTo>
                  <a:close/>
                </a:path>
              </a:pathLst>
            </a:custGeom>
            <a:solidFill>
              <a:srgbClr val="CDB2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3" name="Freeform 357"/>
            <p:cNvSpPr/>
            <p:nvPr/>
          </p:nvSpPr>
          <p:spPr bwMode="auto">
            <a:xfrm>
              <a:off x="3595695" y="3290882"/>
              <a:ext cx="225426" cy="301625"/>
            </a:xfrm>
            <a:custGeom>
              <a:avLst/>
              <a:gdLst>
                <a:gd name="T0" fmla="*/ 60 w 60"/>
                <a:gd name="T1" fmla="*/ 80 h 80"/>
                <a:gd name="T2" fmla="*/ 0 w 60"/>
                <a:gd name="T3" fmla="*/ 0 h 80"/>
                <a:gd name="T4" fmla="*/ 60 w 60"/>
                <a:gd name="T5" fmla="*/ 80 h 80"/>
              </a:gdLst>
              <a:ahLst/>
              <a:cxnLst>
                <a:cxn ang="0">
                  <a:pos x="T0" y="T1"/>
                </a:cxn>
                <a:cxn ang="0">
                  <a:pos x="T2" y="T3"/>
                </a:cxn>
                <a:cxn ang="0">
                  <a:pos x="T4" y="T5"/>
                </a:cxn>
              </a:cxnLst>
              <a:rect l="0" t="0" r="r" b="b"/>
              <a:pathLst>
                <a:path w="60" h="80">
                  <a:moveTo>
                    <a:pt x="60" y="80"/>
                  </a:moveTo>
                  <a:cubicBezTo>
                    <a:pt x="28" y="62"/>
                    <a:pt x="1" y="41"/>
                    <a:pt x="0" y="0"/>
                  </a:cubicBezTo>
                  <a:cubicBezTo>
                    <a:pt x="11" y="34"/>
                    <a:pt x="37" y="56"/>
                    <a:pt x="60" y="80"/>
                  </a:cubicBezTo>
                  <a:close/>
                </a:path>
              </a:pathLst>
            </a:custGeom>
            <a:solidFill>
              <a:srgbClr val="C18B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4" name="Freeform 358"/>
            <p:cNvSpPr/>
            <p:nvPr/>
          </p:nvSpPr>
          <p:spPr bwMode="auto">
            <a:xfrm>
              <a:off x="3719520" y="3325807"/>
              <a:ext cx="153988" cy="126999"/>
            </a:xfrm>
            <a:custGeom>
              <a:avLst/>
              <a:gdLst>
                <a:gd name="T0" fmla="*/ 27 w 41"/>
                <a:gd name="T1" fmla="*/ 15 h 34"/>
                <a:gd name="T2" fmla="*/ 35 w 41"/>
                <a:gd name="T3" fmla="*/ 26 h 34"/>
                <a:gd name="T4" fmla="*/ 14 w 41"/>
                <a:gd name="T5" fmla="*/ 28 h 34"/>
                <a:gd name="T6" fmla="*/ 8 w 41"/>
                <a:gd name="T7" fmla="*/ 23 h 34"/>
                <a:gd name="T8" fmla="*/ 4 w 41"/>
                <a:gd name="T9" fmla="*/ 6 h 34"/>
                <a:gd name="T10" fmla="*/ 19 w 41"/>
                <a:gd name="T11" fmla="*/ 10 h 34"/>
                <a:gd name="T12" fmla="*/ 27 w 41"/>
                <a:gd name="T13" fmla="*/ 15 h 34"/>
              </a:gdLst>
              <a:ahLst/>
              <a:cxnLst>
                <a:cxn ang="0">
                  <a:pos x="T0" y="T1"/>
                </a:cxn>
                <a:cxn ang="0">
                  <a:pos x="T2" y="T3"/>
                </a:cxn>
                <a:cxn ang="0">
                  <a:pos x="T4" y="T5"/>
                </a:cxn>
                <a:cxn ang="0">
                  <a:pos x="T6" y="T7"/>
                </a:cxn>
                <a:cxn ang="0">
                  <a:pos x="T8" y="T9"/>
                </a:cxn>
                <a:cxn ang="0">
                  <a:pos x="T10" y="T11"/>
                </a:cxn>
                <a:cxn ang="0">
                  <a:pos x="T12" y="T13"/>
                </a:cxn>
              </a:cxnLst>
              <a:rect l="0" t="0" r="r" b="b"/>
              <a:pathLst>
                <a:path w="41" h="34">
                  <a:moveTo>
                    <a:pt x="27" y="15"/>
                  </a:moveTo>
                  <a:cubicBezTo>
                    <a:pt x="27" y="21"/>
                    <a:pt x="41" y="17"/>
                    <a:pt x="35" y="26"/>
                  </a:cubicBezTo>
                  <a:cubicBezTo>
                    <a:pt x="30" y="34"/>
                    <a:pt x="22" y="34"/>
                    <a:pt x="14" y="28"/>
                  </a:cubicBezTo>
                  <a:cubicBezTo>
                    <a:pt x="12" y="26"/>
                    <a:pt x="10" y="25"/>
                    <a:pt x="8" y="23"/>
                  </a:cubicBezTo>
                  <a:cubicBezTo>
                    <a:pt x="2" y="19"/>
                    <a:pt x="0" y="12"/>
                    <a:pt x="4" y="6"/>
                  </a:cubicBezTo>
                  <a:cubicBezTo>
                    <a:pt x="9" y="0"/>
                    <a:pt x="14" y="8"/>
                    <a:pt x="19" y="10"/>
                  </a:cubicBezTo>
                  <a:cubicBezTo>
                    <a:pt x="22" y="11"/>
                    <a:pt x="24" y="14"/>
                    <a:pt x="27" y="15"/>
                  </a:cubicBezTo>
                  <a:close/>
                </a:path>
              </a:pathLst>
            </a:custGeom>
            <a:solidFill>
              <a:srgbClr val="9951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5" name="Freeform 359"/>
            <p:cNvSpPr/>
            <p:nvPr/>
          </p:nvSpPr>
          <p:spPr bwMode="auto">
            <a:xfrm>
              <a:off x="3716348" y="3200395"/>
              <a:ext cx="115888" cy="120650"/>
            </a:xfrm>
            <a:custGeom>
              <a:avLst/>
              <a:gdLst>
                <a:gd name="T0" fmla="*/ 7 w 31"/>
                <a:gd name="T1" fmla="*/ 0 h 32"/>
                <a:gd name="T2" fmla="*/ 21 w 31"/>
                <a:gd name="T3" fmla="*/ 11 h 32"/>
                <a:gd name="T4" fmla="*/ 28 w 31"/>
                <a:gd name="T5" fmla="*/ 32 h 32"/>
                <a:gd name="T6" fmla="*/ 7 w 31"/>
                <a:gd name="T7" fmla="*/ 0 h 32"/>
              </a:gdLst>
              <a:ahLst/>
              <a:cxnLst>
                <a:cxn ang="0">
                  <a:pos x="T0" y="T1"/>
                </a:cxn>
                <a:cxn ang="0">
                  <a:pos x="T2" y="T3"/>
                </a:cxn>
                <a:cxn ang="0">
                  <a:pos x="T4" y="T5"/>
                </a:cxn>
                <a:cxn ang="0">
                  <a:pos x="T6" y="T7"/>
                </a:cxn>
              </a:cxnLst>
              <a:rect l="0" t="0" r="r" b="b"/>
              <a:pathLst>
                <a:path w="31" h="32">
                  <a:moveTo>
                    <a:pt x="7" y="0"/>
                  </a:moveTo>
                  <a:cubicBezTo>
                    <a:pt x="10" y="6"/>
                    <a:pt x="16" y="9"/>
                    <a:pt x="21" y="11"/>
                  </a:cubicBezTo>
                  <a:cubicBezTo>
                    <a:pt x="30" y="16"/>
                    <a:pt x="31" y="23"/>
                    <a:pt x="28" y="32"/>
                  </a:cubicBezTo>
                  <a:cubicBezTo>
                    <a:pt x="20" y="22"/>
                    <a:pt x="0" y="20"/>
                    <a:pt x="7" y="0"/>
                  </a:cubicBezTo>
                  <a:close/>
                </a:path>
              </a:pathLst>
            </a:custGeom>
            <a:solidFill>
              <a:srgbClr val="B266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6" name="Freeform 360"/>
            <p:cNvSpPr/>
            <p:nvPr/>
          </p:nvSpPr>
          <p:spPr bwMode="auto">
            <a:xfrm>
              <a:off x="4084653" y="3140069"/>
              <a:ext cx="292101" cy="317499"/>
            </a:xfrm>
            <a:custGeom>
              <a:avLst/>
              <a:gdLst>
                <a:gd name="T0" fmla="*/ 66 w 78"/>
                <a:gd name="T1" fmla="*/ 1 h 84"/>
                <a:gd name="T2" fmla="*/ 30 w 78"/>
                <a:gd name="T3" fmla="*/ 84 h 84"/>
                <a:gd name="T4" fmla="*/ 0 w 78"/>
                <a:gd name="T5" fmla="*/ 48 h 84"/>
                <a:gd name="T6" fmla="*/ 62 w 78"/>
                <a:gd name="T7" fmla="*/ 0 h 84"/>
                <a:gd name="T8" fmla="*/ 66 w 78"/>
                <a:gd name="T9" fmla="*/ 1 h 84"/>
              </a:gdLst>
              <a:ahLst/>
              <a:cxnLst>
                <a:cxn ang="0">
                  <a:pos x="T0" y="T1"/>
                </a:cxn>
                <a:cxn ang="0">
                  <a:pos x="T2" y="T3"/>
                </a:cxn>
                <a:cxn ang="0">
                  <a:pos x="T4" y="T5"/>
                </a:cxn>
                <a:cxn ang="0">
                  <a:pos x="T6" y="T7"/>
                </a:cxn>
                <a:cxn ang="0">
                  <a:pos x="T8" y="T9"/>
                </a:cxn>
              </a:cxnLst>
              <a:rect l="0" t="0" r="r" b="b"/>
              <a:pathLst>
                <a:path w="78" h="84">
                  <a:moveTo>
                    <a:pt x="66" y="1"/>
                  </a:moveTo>
                  <a:cubicBezTo>
                    <a:pt x="78" y="31"/>
                    <a:pt x="59" y="75"/>
                    <a:pt x="30" y="84"/>
                  </a:cubicBezTo>
                  <a:cubicBezTo>
                    <a:pt x="13" y="78"/>
                    <a:pt x="0" y="68"/>
                    <a:pt x="0" y="48"/>
                  </a:cubicBezTo>
                  <a:cubicBezTo>
                    <a:pt x="14" y="25"/>
                    <a:pt x="33" y="5"/>
                    <a:pt x="62" y="0"/>
                  </a:cubicBezTo>
                  <a:cubicBezTo>
                    <a:pt x="63" y="0"/>
                    <a:pt x="64" y="0"/>
                    <a:pt x="66" y="1"/>
                  </a:cubicBezTo>
                  <a:close/>
                </a:path>
              </a:pathLst>
            </a:custGeom>
            <a:solidFill>
              <a:srgbClr val="BA65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7" name="Freeform 361"/>
            <p:cNvSpPr/>
            <p:nvPr/>
          </p:nvSpPr>
          <p:spPr bwMode="auto">
            <a:xfrm>
              <a:off x="4065604" y="3136895"/>
              <a:ext cx="250826" cy="188913"/>
            </a:xfrm>
            <a:custGeom>
              <a:avLst/>
              <a:gdLst>
                <a:gd name="T0" fmla="*/ 67 w 67"/>
                <a:gd name="T1" fmla="*/ 1 h 50"/>
                <a:gd name="T2" fmla="*/ 44 w 67"/>
                <a:gd name="T3" fmla="*/ 13 h 50"/>
                <a:gd name="T4" fmla="*/ 7 w 67"/>
                <a:gd name="T5" fmla="*/ 50 h 50"/>
                <a:gd name="T6" fmla="*/ 2 w 67"/>
                <a:gd name="T7" fmla="*/ 42 h 50"/>
                <a:gd name="T8" fmla="*/ 15 w 67"/>
                <a:gd name="T9" fmla="*/ 5 h 50"/>
                <a:gd name="T10" fmla="*/ 34 w 67"/>
                <a:gd name="T11" fmla="*/ 7 h 50"/>
                <a:gd name="T12" fmla="*/ 67 w 67"/>
                <a:gd name="T13" fmla="*/ 1 h 50"/>
              </a:gdLst>
              <a:ahLst/>
              <a:cxnLst>
                <a:cxn ang="0">
                  <a:pos x="T0" y="T1"/>
                </a:cxn>
                <a:cxn ang="0">
                  <a:pos x="T2" y="T3"/>
                </a:cxn>
                <a:cxn ang="0">
                  <a:pos x="T4" y="T5"/>
                </a:cxn>
                <a:cxn ang="0">
                  <a:pos x="T6" y="T7"/>
                </a:cxn>
                <a:cxn ang="0">
                  <a:pos x="T8" y="T9"/>
                </a:cxn>
                <a:cxn ang="0">
                  <a:pos x="T10" y="T11"/>
                </a:cxn>
                <a:cxn ang="0">
                  <a:pos x="T12" y="T13"/>
                </a:cxn>
              </a:cxnLst>
              <a:rect l="0" t="0" r="r" b="b"/>
              <a:pathLst>
                <a:path w="67" h="50">
                  <a:moveTo>
                    <a:pt x="67" y="1"/>
                  </a:moveTo>
                  <a:cubicBezTo>
                    <a:pt x="63" y="12"/>
                    <a:pt x="52" y="10"/>
                    <a:pt x="44" y="13"/>
                  </a:cubicBezTo>
                  <a:cubicBezTo>
                    <a:pt x="27" y="22"/>
                    <a:pt x="22" y="41"/>
                    <a:pt x="7" y="50"/>
                  </a:cubicBezTo>
                  <a:cubicBezTo>
                    <a:pt x="0" y="50"/>
                    <a:pt x="0" y="47"/>
                    <a:pt x="2" y="42"/>
                  </a:cubicBezTo>
                  <a:cubicBezTo>
                    <a:pt x="8" y="31"/>
                    <a:pt x="22" y="22"/>
                    <a:pt x="15" y="5"/>
                  </a:cubicBezTo>
                  <a:cubicBezTo>
                    <a:pt x="21" y="9"/>
                    <a:pt x="26" y="13"/>
                    <a:pt x="34" y="7"/>
                  </a:cubicBezTo>
                  <a:cubicBezTo>
                    <a:pt x="43" y="0"/>
                    <a:pt x="55" y="0"/>
                    <a:pt x="67" y="1"/>
                  </a:cubicBezTo>
                  <a:close/>
                </a:path>
              </a:pathLst>
            </a:custGeom>
            <a:solidFill>
              <a:srgbClr val="9462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8" name="Freeform 362"/>
            <p:cNvSpPr/>
            <p:nvPr/>
          </p:nvSpPr>
          <p:spPr bwMode="auto">
            <a:xfrm>
              <a:off x="3978293" y="3438515"/>
              <a:ext cx="192088" cy="161925"/>
            </a:xfrm>
            <a:custGeom>
              <a:avLst/>
              <a:gdLst>
                <a:gd name="T0" fmla="*/ 6 w 51"/>
                <a:gd name="T1" fmla="*/ 41 h 43"/>
                <a:gd name="T2" fmla="*/ 2 w 51"/>
                <a:gd name="T3" fmla="*/ 14 h 43"/>
                <a:gd name="T4" fmla="*/ 48 w 51"/>
                <a:gd name="T5" fmla="*/ 17 h 43"/>
                <a:gd name="T6" fmla="*/ 51 w 51"/>
                <a:gd name="T7" fmla="*/ 21 h 43"/>
                <a:gd name="T8" fmla="*/ 6 w 51"/>
                <a:gd name="T9" fmla="*/ 41 h 43"/>
              </a:gdLst>
              <a:ahLst/>
              <a:cxnLst>
                <a:cxn ang="0">
                  <a:pos x="T0" y="T1"/>
                </a:cxn>
                <a:cxn ang="0">
                  <a:pos x="T2" y="T3"/>
                </a:cxn>
                <a:cxn ang="0">
                  <a:pos x="T4" y="T5"/>
                </a:cxn>
                <a:cxn ang="0">
                  <a:pos x="T6" y="T7"/>
                </a:cxn>
                <a:cxn ang="0">
                  <a:pos x="T8" y="T9"/>
                </a:cxn>
              </a:cxnLst>
              <a:rect l="0" t="0" r="r" b="b"/>
              <a:pathLst>
                <a:path w="51" h="43">
                  <a:moveTo>
                    <a:pt x="6" y="41"/>
                  </a:moveTo>
                  <a:cubicBezTo>
                    <a:pt x="0" y="33"/>
                    <a:pt x="1" y="23"/>
                    <a:pt x="2" y="14"/>
                  </a:cubicBezTo>
                  <a:cubicBezTo>
                    <a:pt x="19" y="0"/>
                    <a:pt x="29" y="0"/>
                    <a:pt x="48" y="17"/>
                  </a:cubicBezTo>
                  <a:cubicBezTo>
                    <a:pt x="49" y="18"/>
                    <a:pt x="50" y="20"/>
                    <a:pt x="51" y="21"/>
                  </a:cubicBezTo>
                  <a:cubicBezTo>
                    <a:pt x="40" y="37"/>
                    <a:pt x="25" y="43"/>
                    <a:pt x="6" y="41"/>
                  </a:cubicBezTo>
                  <a:close/>
                </a:path>
              </a:pathLst>
            </a:custGeom>
            <a:solidFill>
              <a:srgbClr val="C470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9" name="Freeform 363"/>
            <p:cNvSpPr/>
            <p:nvPr/>
          </p:nvSpPr>
          <p:spPr bwMode="auto">
            <a:xfrm>
              <a:off x="4049730" y="3295641"/>
              <a:ext cx="147638" cy="220662"/>
            </a:xfrm>
            <a:custGeom>
              <a:avLst/>
              <a:gdLst>
                <a:gd name="T0" fmla="*/ 6 w 39"/>
                <a:gd name="T1" fmla="*/ 0 h 59"/>
                <a:gd name="T2" fmla="*/ 11 w 39"/>
                <a:gd name="T3" fmla="*/ 8 h 59"/>
                <a:gd name="T4" fmla="*/ 39 w 39"/>
                <a:gd name="T5" fmla="*/ 43 h 59"/>
                <a:gd name="T6" fmla="*/ 32 w 39"/>
                <a:gd name="T7" fmla="*/ 59 h 59"/>
                <a:gd name="T8" fmla="*/ 30 w 39"/>
                <a:gd name="T9" fmla="*/ 59 h 59"/>
                <a:gd name="T10" fmla="*/ 0 w 39"/>
                <a:gd name="T11" fmla="*/ 20 h 59"/>
                <a:gd name="T12" fmla="*/ 6 w 39"/>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39" h="59">
                  <a:moveTo>
                    <a:pt x="6" y="0"/>
                  </a:moveTo>
                  <a:cubicBezTo>
                    <a:pt x="8" y="3"/>
                    <a:pt x="9" y="5"/>
                    <a:pt x="11" y="8"/>
                  </a:cubicBezTo>
                  <a:cubicBezTo>
                    <a:pt x="14" y="25"/>
                    <a:pt x="29" y="32"/>
                    <a:pt x="39" y="43"/>
                  </a:cubicBezTo>
                  <a:cubicBezTo>
                    <a:pt x="32" y="47"/>
                    <a:pt x="37" y="55"/>
                    <a:pt x="32" y="59"/>
                  </a:cubicBezTo>
                  <a:cubicBezTo>
                    <a:pt x="32" y="59"/>
                    <a:pt x="30" y="59"/>
                    <a:pt x="30" y="59"/>
                  </a:cubicBezTo>
                  <a:cubicBezTo>
                    <a:pt x="21" y="45"/>
                    <a:pt x="9" y="34"/>
                    <a:pt x="0" y="20"/>
                  </a:cubicBezTo>
                  <a:cubicBezTo>
                    <a:pt x="3" y="14"/>
                    <a:pt x="1" y="6"/>
                    <a:pt x="6" y="0"/>
                  </a:cubicBezTo>
                  <a:close/>
                </a:path>
              </a:pathLst>
            </a:custGeom>
            <a:solidFill>
              <a:srgbClr val="D38A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90" name="Freeform 364"/>
            <p:cNvSpPr/>
            <p:nvPr/>
          </p:nvSpPr>
          <p:spPr bwMode="auto">
            <a:xfrm>
              <a:off x="3930665" y="3340091"/>
              <a:ext cx="100013" cy="74613"/>
            </a:xfrm>
            <a:custGeom>
              <a:avLst/>
              <a:gdLst>
                <a:gd name="T0" fmla="*/ 19 w 27"/>
                <a:gd name="T1" fmla="*/ 0 h 20"/>
                <a:gd name="T2" fmla="*/ 27 w 27"/>
                <a:gd name="T3" fmla="*/ 12 h 20"/>
                <a:gd name="T4" fmla="*/ 15 w 27"/>
                <a:gd name="T5" fmla="*/ 16 h 20"/>
                <a:gd name="T6" fmla="*/ 15 w 27"/>
                <a:gd name="T7" fmla="*/ 3 h 20"/>
                <a:gd name="T8" fmla="*/ 19 w 27"/>
                <a:gd name="T9" fmla="*/ 0 h 20"/>
              </a:gdLst>
              <a:ahLst/>
              <a:cxnLst>
                <a:cxn ang="0">
                  <a:pos x="T0" y="T1"/>
                </a:cxn>
                <a:cxn ang="0">
                  <a:pos x="T2" y="T3"/>
                </a:cxn>
                <a:cxn ang="0">
                  <a:pos x="T4" y="T5"/>
                </a:cxn>
                <a:cxn ang="0">
                  <a:pos x="T6" y="T7"/>
                </a:cxn>
                <a:cxn ang="0">
                  <a:pos x="T8" y="T9"/>
                </a:cxn>
              </a:cxnLst>
              <a:rect l="0" t="0" r="r" b="b"/>
              <a:pathLst>
                <a:path w="27" h="20">
                  <a:moveTo>
                    <a:pt x="19" y="0"/>
                  </a:moveTo>
                  <a:cubicBezTo>
                    <a:pt x="24" y="3"/>
                    <a:pt x="22" y="10"/>
                    <a:pt x="27" y="12"/>
                  </a:cubicBezTo>
                  <a:cubicBezTo>
                    <a:pt x="25" y="20"/>
                    <a:pt x="20" y="19"/>
                    <a:pt x="15" y="16"/>
                  </a:cubicBezTo>
                  <a:cubicBezTo>
                    <a:pt x="10" y="12"/>
                    <a:pt x="0" y="7"/>
                    <a:pt x="15" y="3"/>
                  </a:cubicBezTo>
                  <a:cubicBezTo>
                    <a:pt x="16" y="2"/>
                    <a:pt x="18" y="1"/>
                    <a:pt x="19" y="0"/>
                  </a:cubicBezTo>
                  <a:close/>
                </a:path>
              </a:pathLst>
            </a:custGeom>
            <a:solidFill>
              <a:srgbClr val="C2A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91" name="Freeform 365"/>
            <p:cNvSpPr/>
            <p:nvPr/>
          </p:nvSpPr>
          <p:spPr bwMode="auto">
            <a:xfrm>
              <a:off x="3983053" y="3370254"/>
              <a:ext cx="179389" cy="146049"/>
            </a:xfrm>
            <a:custGeom>
              <a:avLst/>
              <a:gdLst>
                <a:gd name="T0" fmla="*/ 1 w 48"/>
                <a:gd name="T1" fmla="*/ 8 h 39"/>
                <a:gd name="T2" fmla="*/ 13 w 48"/>
                <a:gd name="T3" fmla="*/ 4 h 39"/>
                <a:gd name="T4" fmla="*/ 18 w 48"/>
                <a:gd name="T5" fmla="*/ 0 h 39"/>
                <a:gd name="T6" fmla="*/ 48 w 48"/>
                <a:gd name="T7" fmla="*/ 39 h 39"/>
                <a:gd name="T8" fmla="*/ 1 w 48"/>
                <a:gd name="T9" fmla="*/ 32 h 39"/>
                <a:gd name="T10" fmla="*/ 0 w 48"/>
                <a:gd name="T11" fmla="*/ 15 h 39"/>
                <a:gd name="T12" fmla="*/ 1 w 48"/>
                <a:gd name="T13" fmla="*/ 8 h 39"/>
              </a:gdLst>
              <a:ahLst/>
              <a:cxnLst>
                <a:cxn ang="0">
                  <a:pos x="T0" y="T1"/>
                </a:cxn>
                <a:cxn ang="0">
                  <a:pos x="T2" y="T3"/>
                </a:cxn>
                <a:cxn ang="0">
                  <a:pos x="T4" y="T5"/>
                </a:cxn>
                <a:cxn ang="0">
                  <a:pos x="T6" y="T7"/>
                </a:cxn>
                <a:cxn ang="0">
                  <a:pos x="T8" y="T9"/>
                </a:cxn>
                <a:cxn ang="0">
                  <a:pos x="T10" y="T11"/>
                </a:cxn>
                <a:cxn ang="0">
                  <a:pos x="T12" y="T13"/>
                </a:cxn>
              </a:cxnLst>
              <a:rect l="0" t="0" r="r" b="b"/>
              <a:pathLst>
                <a:path w="48" h="39">
                  <a:moveTo>
                    <a:pt x="1" y="8"/>
                  </a:moveTo>
                  <a:cubicBezTo>
                    <a:pt x="5" y="7"/>
                    <a:pt x="10" y="8"/>
                    <a:pt x="13" y="4"/>
                  </a:cubicBezTo>
                  <a:cubicBezTo>
                    <a:pt x="15" y="3"/>
                    <a:pt x="16" y="1"/>
                    <a:pt x="18" y="0"/>
                  </a:cubicBezTo>
                  <a:cubicBezTo>
                    <a:pt x="34" y="9"/>
                    <a:pt x="45" y="21"/>
                    <a:pt x="48" y="39"/>
                  </a:cubicBezTo>
                  <a:cubicBezTo>
                    <a:pt x="34" y="28"/>
                    <a:pt x="19" y="21"/>
                    <a:pt x="1" y="32"/>
                  </a:cubicBezTo>
                  <a:cubicBezTo>
                    <a:pt x="1" y="26"/>
                    <a:pt x="0" y="21"/>
                    <a:pt x="0" y="15"/>
                  </a:cubicBezTo>
                  <a:cubicBezTo>
                    <a:pt x="0" y="13"/>
                    <a:pt x="1" y="11"/>
                    <a:pt x="1" y="8"/>
                  </a:cubicBezTo>
                  <a:close/>
                </a:path>
              </a:pathLst>
            </a:custGeom>
            <a:solidFill>
              <a:srgbClr val="A761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92" name="Freeform 366"/>
            <p:cNvSpPr/>
            <p:nvPr/>
          </p:nvSpPr>
          <p:spPr bwMode="auto">
            <a:xfrm>
              <a:off x="4148137" y="3306763"/>
              <a:ext cx="127000" cy="104775"/>
            </a:xfrm>
            <a:custGeom>
              <a:avLst/>
              <a:gdLst>
                <a:gd name="T0" fmla="*/ 16 w 34"/>
                <a:gd name="T1" fmla="*/ 26 h 28"/>
                <a:gd name="T2" fmla="*/ 1 w 34"/>
                <a:gd name="T3" fmla="*/ 16 h 28"/>
                <a:gd name="T4" fmla="*/ 21 w 34"/>
                <a:gd name="T5" fmla="*/ 0 h 28"/>
                <a:gd name="T6" fmla="*/ 34 w 34"/>
                <a:gd name="T7" fmla="*/ 9 h 28"/>
                <a:gd name="T8" fmla="*/ 16 w 34"/>
                <a:gd name="T9" fmla="*/ 26 h 28"/>
              </a:gdLst>
              <a:ahLst/>
              <a:cxnLst>
                <a:cxn ang="0">
                  <a:pos x="T0" y="T1"/>
                </a:cxn>
                <a:cxn ang="0">
                  <a:pos x="T2" y="T3"/>
                </a:cxn>
                <a:cxn ang="0">
                  <a:pos x="T4" y="T5"/>
                </a:cxn>
                <a:cxn ang="0">
                  <a:pos x="T6" y="T7"/>
                </a:cxn>
                <a:cxn ang="0">
                  <a:pos x="T8" y="T9"/>
                </a:cxn>
              </a:cxnLst>
              <a:rect l="0" t="0" r="r" b="b"/>
              <a:pathLst>
                <a:path w="34" h="28">
                  <a:moveTo>
                    <a:pt x="16" y="26"/>
                  </a:moveTo>
                  <a:cubicBezTo>
                    <a:pt x="7" y="27"/>
                    <a:pt x="0" y="27"/>
                    <a:pt x="1" y="16"/>
                  </a:cubicBezTo>
                  <a:cubicBezTo>
                    <a:pt x="3" y="4"/>
                    <a:pt x="10" y="0"/>
                    <a:pt x="21" y="0"/>
                  </a:cubicBezTo>
                  <a:cubicBezTo>
                    <a:pt x="27" y="0"/>
                    <a:pt x="33" y="1"/>
                    <a:pt x="34" y="9"/>
                  </a:cubicBezTo>
                  <a:cubicBezTo>
                    <a:pt x="24" y="11"/>
                    <a:pt x="28" y="28"/>
                    <a:pt x="16" y="26"/>
                  </a:cubicBezTo>
                  <a:close/>
                </a:path>
              </a:pathLst>
            </a:custGeom>
            <a:solidFill>
              <a:srgbClr val="A54C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nvGrpSpPr>
          <p:cNvPr id="403" name="Grupo 402"/>
          <p:cNvGrpSpPr/>
          <p:nvPr/>
        </p:nvGrpSpPr>
        <p:grpSpPr>
          <a:xfrm>
            <a:off x="4070262" y="3207838"/>
            <a:ext cx="1975499" cy="754210"/>
            <a:chOff x="3521182" y="2352605"/>
            <a:chExt cx="1975499" cy="754210"/>
          </a:xfrm>
        </p:grpSpPr>
        <p:sp>
          <p:nvSpPr>
            <p:cNvPr id="397" name="TextBox 12">
              <a:extLst>
                <a:ext uri="{FF2B5EF4-FFF2-40B4-BE49-F238E27FC236}">
                  <a16:creationId xmlns:a16="http://schemas.microsoft.com/office/drawing/2014/main" id="{0ACD7AB7-D579-4608-83DB-B0C1F2BF5DC3}"/>
                </a:ext>
              </a:extLst>
            </p:cNvPr>
            <p:cNvSpPr txBox="1"/>
            <p:nvPr/>
          </p:nvSpPr>
          <p:spPr>
            <a:xfrm>
              <a:off x="3561151" y="2645150"/>
              <a:ext cx="1935530" cy="461665"/>
            </a:xfrm>
            <a:prstGeom prst="rect">
              <a:avLst/>
            </a:prstGeom>
            <a:noFill/>
          </p:spPr>
          <p:txBody>
            <a:bodyPr wrap="square" rtlCol="0">
              <a:spAutoFit/>
            </a:bodyPr>
            <a:lstStyle/>
            <a:p>
              <a:pPr algn="r"/>
              <a:r>
                <a:rPr lang="fa-IR" altLang="ko-KR" sz="1200" dirty="0">
                  <a:solidFill>
                    <a:schemeClr val="tx1">
                      <a:lumMod val="95000"/>
                      <a:lumOff val="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95000"/>
                    <a:lumOff val="5000"/>
                  </a:schemeClr>
                </a:solidFill>
                <a:cs typeface="B Nazanin" panose="00000400000000000000" pitchFamily="2" charset="-78"/>
              </a:endParaRPr>
            </a:p>
          </p:txBody>
        </p:sp>
        <p:sp>
          <p:nvSpPr>
            <p:cNvPr id="398" name="TextBox 13">
              <a:extLst>
                <a:ext uri="{FF2B5EF4-FFF2-40B4-BE49-F238E27FC236}">
                  <a16:creationId xmlns:a16="http://schemas.microsoft.com/office/drawing/2014/main" id="{CC44BABA-DC62-4A59-A0A0-E7EE0050195E}"/>
                </a:ext>
              </a:extLst>
            </p:cNvPr>
            <p:cNvSpPr txBox="1"/>
            <p:nvPr/>
          </p:nvSpPr>
          <p:spPr>
            <a:xfrm>
              <a:off x="3521182" y="2352605"/>
              <a:ext cx="1942474" cy="307777"/>
            </a:xfrm>
            <a:prstGeom prst="rect">
              <a:avLst/>
            </a:prstGeom>
            <a:noFill/>
          </p:spPr>
          <p:txBody>
            <a:bodyPr wrap="square" lIns="108000" rIns="108000" rtlCol="0">
              <a:spAutoFit/>
            </a:bodyPr>
            <a:lstStyle/>
            <a:p>
              <a:pPr algn="r"/>
              <a:r>
                <a:rPr lang="fa-IR" altLang="ko-KR" sz="1400" b="1" dirty="0">
                  <a:solidFill>
                    <a:schemeClr val="tx1">
                      <a:lumMod val="95000"/>
                      <a:lumOff val="5000"/>
                    </a:schemeClr>
                  </a:solidFill>
                  <a:cs typeface="B Nazanin" panose="00000400000000000000" pitchFamily="2" charset="-78"/>
                </a:rPr>
                <a:t>عنوان مطالب</a:t>
              </a:r>
              <a:endParaRPr lang="ko-KR" altLang="en-US" sz="1400" b="1" dirty="0">
                <a:solidFill>
                  <a:schemeClr val="tx1">
                    <a:lumMod val="95000"/>
                    <a:lumOff val="5000"/>
                  </a:schemeClr>
                </a:solidFill>
                <a:cs typeface="B Nazanin" panose="00000400000000000000" pitchFamily="2" charset="-78"/>
              </a:endParaRPr>
            </a:p>
          </p:txBody>
        </p:sp>
      </p:grpSp>
      <p:grpSp>
        <p:nvGrpSpPr>
          <p:cNvPr id="402" name="Grupo 401"/>
          <p:cNvGrpSpPr/>
          <p:nvPr/>
        </p:nvGrpSpPr>
        <p:grpSpPr>
          <a:xfrm>
            <a:off x="8611413" y="3112337"/>
            <a:ext cx="1975499" cy="754210"/>
            <a:chOff x="5858768" y="2770898"/>
            <a:chExt cx="1975499" cy="754210"/>
          </a:xfrm>
        </p:grpSpPr>
        <p:sp>
          <p:nvSpPr>
            <p:cNvPr id="400" name="TextBox 21">
              <a:extLst>
                <a:ext uri="{FF2B5EF4-FFF2-40B4-BE49-F238E27FC236}">
                  <a16:creationId xmlns:a16="http://schemas.microsoft.com/office/drawing/2014/main" id="{90F2FD28-4246-4131-B1C7-E9D0FFD8490E}"/>
                </a:ext>
              </a:extLst>
            </p:cNvPr>
            <p:cNvSpPr txBox="1"/>
            <p:nvPr/>
          </p:nvSpPr>
          <p:spPr>
            <a:xfrm>
              <a:off x="5898737" y="3063443"/>
              <a:ext cx="1935530" cy="461665"/>
            </a:xfrm>
            <a:prstGeom prst="rect">
              <a:avLst/>
            </a:prstGeom>
            <a:noFill/>
          </p:spPr>
          <p:txBody>
            <a:bodyPr wrap="square" rtlCol="0">
              <a:spAutoFit/>
            </a:bodyPr>
            <a:lstStyle/>
            <a:p>
              <a:pPr algn="r"/>
              <a:r>
                <a:rPr lang="fa-IR" altLang="ko-KR" sz="1200" dirty="0">
                  <a:solidFill>
                    <a:schemeClr val="tx1">
                      <a:lumMod val="95000"/>
                      <a:lumOff val="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95000"/>
                    <a:lumOff val="5000"/>
                  </a:schemeClr>
                </a:solidFill>
                <a:cs typeface="B Nazanin" panose="00000400000000000000" pitchFamily="2" charset="-78"/>
              </a:endParaRPr>
            </a:p>
          </p:txBody>
        </p:sp>
        <p:sp>
          <p:nvSpPr>
            <p:cNvPr id="401" name="TextBox 22">
              <a:extLst>
                <a:ext uri="{FF2B5EF4-FFF2-40B4-BE49-F238E27FC236}">
                  <a16:creationId xmlns:a16="http://schemas.microsoft.com/office/drawing/2014/main" id="{6D825F14-65E8-4F10-951A-2F120F7F5366}"/>
                </a:ext>
              </a:extLst>
            </p:cNvPr>
            <p:cNvSpPr txBox="1"/>
            <p:nvPr/>
          </p:nvSpPr>
          <p:spPr>
            <a:xfrm>
              <a:off x="5858768" y="2770898"/>
              <a:ext cx="1942474" cy="307777"/>
            </a:xfrm>
            <a:prstGeom prst="rect">
              <a:avLst/>
            </a:prstGeom>
            <a:noFill/>
          </p:spPr>
          <p:txBody>
            <a:bodyPr wrap="square" lIns="108000" rIns="108000" rtlCol="0">
              <a:spAutoFit/>
            </a:bodyPr>
            <a:lstStyle/>
            <a:p>
              <a:pPr algn="r"/>
              <a:r>
                <a:rPr lang="fa-IR" altLang="ko-KR" sz="1400" b="1" dirty="0">
                  <a:solidFill>
                    <a:schemeClr val="tx1">
                      <a:lumMod val="95000"/>
                      <a:lumOff val="5000"/>
                    </a:schemeClr>
                  </a:solidFill>
                  <a:cs typeface="B Nazanin" panose="00000400000000000000" pitchFamily="2" charset="-78"/>
                </a:rPr>
                <a:t>عنوان مطالب</a:t>
              </a:r>
              <a:endParaRPr lang="ko-KR" altLang="en-US" sz="1400" b="1" dirty="0">
                <a:solidFill>
                  <a:schemeClr val="tx1">
                    <a:lumMod val="95000"/>
                    <a:lumOff val="5000"/>
                  </a:schemeClr>
                </a:solidFill>
                <a:cs typeface="B Nazanin" panose="00000400000000000000" pitchFamily="2" charset="-78"/>
              </a:endParaRPr>
            </a:p>
          </p:txBody>
        </p:sp>
      </p:grpSp>
    </p:spTree>
    <p:extLst>
      <p:ext uri="{BB962C8B-B14F-4D97-AF65-F5344CB8AC3E}">
        <p14:creationId xmlns:p14="http://schemas.microsoft.com/office/powerpoint/2010/main" val="181597636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13" name="Group 12">
            <a:extLst>
              <a:ext uri="{FF2B5EF4-FFF2-40B4-BE49-F238E27FC236}">
                <a16:creationId xmlns:a16="http://schemas.microsoft.com/office/drawing/2014/main" id="{14761978-41D7-4751-8E6A-E84C97A6697E}"/>
              </a:ext>
            </a:extLst>
          </p:cNvPr>
          <p:cNvGrpSpPr/>
          <p:nvPr/>
        </p:nvGrpSpPr>
        <p:grpSpPr>
          <a:xfrm>
            <a:off x="1" y="1788840"/>
            <a:ext cx="4231532" cy="3419918"/>
            <a:chOff x="1" y="1788840"/>
            <a:chExt cx="4231532" cy="3419918"/>
          </a:xfrm>
        </p:grpSpPr>
        <p:sp>
          <p:nvSpPr>
            <p:cNvPr id="12" name="Rectangle 11">
              <a:extLst>
                <a:ext uri="{FF2B5EF4-FFF2-40B4-BE49-F238E27FC236}">
                  <a16:creationId xmlns:a16="http://schemas.microsoft.com/office/drawing/2014/main" id="{EA664FBE-021C-47D0-AAD5-537D6BDE1989}"/>
                </a:ext>
              </a:extLst>
            </p:cNvPr>
            <p:cNvSpPr/>
            <p:nvPr/>
          </p:nvSpPr>
          <p:spPr>
            <a:xfrm>
              <a:off x="1" y="2462553"/>
              <a:ext cx="4231532" cy="46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nvGrpSpPr>
            <p:cNvPr id="6" name="Group 5">
              <a:extLst>
                <a:ext uri="{FF2B5EF4-FFF2-40B4-BE49-F238E27FC236}">
                  <a16:creationId xmlns:a16="http://schemas.microsoft.com/office/drawing/2014/main" id="{CBEA8A08-4127-479C-B05C-2496C9F99126}"/>
                </a:ext>
              </a:extLst>
            </p:cNvPr>
            <p:cNvGrpSpPr/>
            <p:nvPr/>
          </p:nvGrpSpPr>
          <p:grpSpPr>
            <a:xfrm>
              <a:off x="713379" y="2542667"/>
              <a:ext cx="3333328" cy="2666091"/>
              <a:chOff x="720001" y="2446968"/>
              <a:chExt cx="3401927" cy="2666091"/>
            </a:xfrm>
          </p:grpSpPr>
          <p:sp>
            <p:nvSpPr>
              <p:cNvPr id="7" name="TextBox 6">
                <a:extLst>
                  <a:ext uri="{FF2B5EF4-FFF2-40B4-BE49-F238E27FC236}">
                    <a16:creationId xmlns:a16="http://schemas.microsoft.com/office/drawing/2014/main" id="{22DDF1AE-BF3E-48F3-A830-5170EA4705C2}"/>
                  </a:ext>
                </a:extLst>
              </p:cNvPr>
              <p:cNvSpPr txBox="1"/>
              <p:nvPr/>
            </p:nvSpPr>
            <p:spPr>
              <a:xfrm>
                <a:off x="720002" y="2446968"/>
                <a:ext cx="3401926" cy="307777"/>
              </a:xfrm>
              <a:prstGeom prst="rect">
                <a:avLst/>
              </a:prstGeom>
              <a:noFill/>
            </p:spPr>
            <p:txBody>
              <a:bodyPr wrap="square" rtlCol="0" anchor="ctr">
                <a:spAutoFit/>
              </a:bodyPr>
              <a:lstStyle/>
              <a:p>
                <a:pPr algn="r" rtl="1"/>
                <a:r>
                  <a:rPr lang="fa-IR" altLang="ko-KR" sz="1400" b="1" dirty="0">
                    <a:solidFill>
                      <a:schemeClr val="bg1"/>
                    </a:solidFill>
                    <a:cs typeface="B Nazanin" panose="00000400000000000000" pitchFamily="2" charset="-78"/>
                  </a:rPr>
                  <a:t>ارائه پاورپوینت ساده</a:t>
                </a:r>
                <a:endParaRPr lang="ko-KR" altLang="en-US" sz="1400" b="1" dirty="0">
                  <a:solidFill>
                    <a:schemeClr val="bg1"/>
                  </a:solidFill>
                  <a:cs typeface="B Nazanin" panose="00000400000000000000" pitchFamily="2" charset="-78"/>
                </a:endParaRPr>
              </a:p>
            </p:txBody>
          </p:sp>
          <p:sp>
            <p:nvSpPr>
              <p:cNvPr id="8" name="TextBox 7">
                <a:extLst>
                  <a:ext uri="{FF2B5EF4-FFF2-40B4-BE49-F238E27FC236}">
                    <a16:creationId xmlns:a16="http://schemas.microsoft.com/office/drawing/2014/main" id="{8F5B7C1D-67A5-4B07-A41C-9DB1245212F8}"/>
                  </a:ext>
                </a:extLst>
              </p:cNvPr>
              <p:cNvSpPr txBox="1"/>
              <p:nvPr/>
            </p:nvSpPr>
            <p:spPr>
              <a:xfrm>
                <a:off x="720001" y="2989401"/>
                <a:ext cx="3401927" cy="2123658"/>
              </a:xfrm>
              <a:prstGeom prst="rect">
                <a:avLst/>
              </a:prstGeom>
              <a:noFill/>
            </p:spPr>
            <p:txBody>
              <a:bodyPr wrap="square" rtlCol="0">
                <a:spAutoFit/>
              </a:bodyPr>
              <a:lstStyle/>
              <a:p>
                <a:pPr algn="r" rtl="1"/>
                <a:r>
                  <a:rPr lang="fa-IR" altLang="ko-KR" sz="1200" dirty="0">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p>
              <a:p>
                <a:pPr algn="r" rtl="1"/>
                <a:endParaRPr lang="fa-IR" altLang="ko-KR" sz="1200" dirty="0">
                  <a:cs typeface="B Nazanin" panose="00000400000000000000" pitchFamily="2" charset="-78"/>
                </a:endParaRPr>
              </a:p>
              <a:p>
                <a:pPr algn="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a:t>
                </a:r>
                <a:endParaRPr lang="en-US" altLang="ko-KR" sz="1200" dirty="0">
                  <a:cs typeface="B Nazanin" panose="00000400000000000000" pitchFamily="2" charset="-78"/>
                </a:endParaRPr>
              </a:p>
            </p:txBody>
          </p:sp>
        </p:grpSp>
        <p:grpSp>
          <p:nvGrpSpPr>
            <p:cNvPr id="9" name="Group 8">
              <a:extLst>
                <a:ext uri="{FF2B5EF4-FFF2-40B4-BE49-F238E27FC236}">
                  <a16:creationId xmlns:a16="http://schemas.microsoft.com/office/drawing/2014/main" id="{D0D8C68F-CFC9-4848-AC21-BDAA823C40F2}"/>
                </a:ext>
              </a:extLst>
            </p:cNvPr>
            <p:cNvGrpSpPr/>
            <p:nvPr/>
          </p:nvGrpSpPr>
          <p:grpSpPr>
            <a:xfrm>
              <a:off x="713378" y="1788840"/>
              <a:ext cx="3131919" cy="567656"/>
              <a:chOff x="6324699" y="2356411"/>
              <a:chExt cx="2736305" cy="567656"/>
            </a:xfrm>
          </p:grpSpPr>
          <p:sp>
            <p:nvSpPr>
              <p:cNvPr id="10" name="TextBox 9">
                <a:extLst>
                  <a:ext uri="{FF2B5EF4-FFF2-40B4-BE49-F238E27FC236}">
                    <a16:creationId xmlns:a16="http://schemas.microsoft.com/office/drawing/2014/main" id="{1363EC72-D734-4C7F-8AAA-A0F5C0A5648F}"/>
                  </a:ext>
                </a:extLst>
              </p:cNvPr>
              <p:cNvSpPr txBox="1"/>
              <p:nvPr/>
            </p:nvSpPr>
            <p:spPr>
              <a:xfrm>
                <a:off x="6324700" y="2616290"/>
                <a:ext cx="2736304" cy="307777"/>
              </a:xfrm>
              <a:prstGeom prst="rect">
                <a:avLst/>
              </a:prstGeom>
              <a:noFill/>
            </p:spPr>
            <p:txBody>
              <a:bodyPr wrap="square" rtlCol="0">
                <a:spAutoFit/>
              </a:bodyPr>
              <a:lstStyle/>
              <a:p>
                <a:pPr algn="r" rtl="1"/>
                <a:r>
                  <a:rPr lang="fa-IR" altLang="ko-KR" sz="1400" b="1" dirty="0">
                    <a:solidFill>
                      <a:schemeClr val="tx1">
                        <a:lumMod val="65000"/>
                        <a:lumOff val="35000"/>
                      </a:schemeClr>
                    </a:solidFill>
                    <a:cs typeface="B Nazanin" panose="00000400000000000000" pitchFamily="2" charset="-78"/>
                  </a:rPr>
                  <a:t>ارائه پاورپوینت ساده</a:t>
                </a:r>
                <a:endParaRPr lang="en-US" altLang="ko-KR" sz="1400" b="1" dirty="0">
                  <a:solidFill>
                    <a:schemeClr val="tx1">
                      <a:lumMod val="65000"/>
                      <a:lumOff val="3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EB04643B-09D0-4F1A-923C-364D1C9C1094}"/>
                  </a:ext>
                </a:extLst>
              </p:cNvPr>
              <p:cNvSpPr txBox="1"/>
              <p:nvPr/>
            </p:nvSpPr>
            <p:spPr>
              <a:xfrm>
                <a:off x="6324699" y="2356411"/>
                <a:ext cx="2736304" cy="307777"/>
              </a:xfrm>
              <a:prstGeom prst="rect">
                <a:avLst/>
              </a:prstGeom>
              <a:noFill/>
            </p:spPr>
            <p:txBody>
              <a:bodyPr wrap="square" rtlCol="0">
                <a:spAutoFit/>
              </a:bodyPr>
              <a:lstStyle/>
              <a:p>
                <a:pPr algn="r" rtl="1"/>
                <a:r>
                  <a:rPr lang="fa-IR" altLang="ko-KR" sz="1400" b="1" dirty="0">
                    <a:solidFill>
                      <a:schemeClr val="tx1">
                        <a:lumMod val="65000"/>
                        <a:lumOff val="35000"/>
                      </a:schemeClr>
                    </a:solidFill>
                    <a:cs typeface="B Nazanin" panose="00000400000000000000" pitchFamily="2" charset="-78"/>
                  </a:rPr>
                  <a:t>عنوان محتوا را اضافه کنید</a:t>
                </a:r>
                <a:endParaRPr lang="ko-KR" altLang="en-US" sz="1400" b="1" dirty="0">
                  <a:solidFill>
                    <a:schemeClr val="tx1">
                      <a:lumMod val="65000"/>
                      <a:lumOff val="35000"/>
                    </a:schemeClr>
                  </a:solidFill>
                  <a:cs typeface="B Nazanin" panose="00000400000000000000" pitchFamily="2" charset="-78"/>
                </a:endParaRPr>
              </a:p>
            </p:txBody>
          </p:sp>
        </p:grpSp>
      </p:grpSp>
      <p:sp>
        <p:nvSpPr>
          <p:cNvPr id="15" name="Rectangle 14">
            <a:extLst>
              <a:ext uri="{FF2B5EF4-FFF2-40B4-BE49-F238E27FC236}">
                <a16:creationId xmlns:a16="http://schemas.microsoft.com/office/drawing/2014/main" id="{8B3CD4EA-DB3E-48C5-A52B-EAA7B7ACDDBE}"/>
              </a:ext>
            </a:extLst>
          </p:cNvPr>
          <p:cNvSpPr/>
          <p:nvPr/>
        </p:nvSpPr>
        <p:spPr>
          <a:xfrm>
            <a:off x="7960468" y="2462553"/>
            <a:ext cx="4231532" cy="46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1"/>
            <a:endParaRPr lang="ko-KR" altLang="en-US" sz="2700">
              <a:cs typeface="B Nazanin" panose="00000400000000000000" pitchFamily="2" charset="-78"/>
            </a:endParaRPr>
          </a:p>
        </p:txBody>
      </p:sp>
      <p:grpSp>
        <p:nvGrpSpPr>
          <p:cNvPr id="16" name="Group 15">
            <a:extLst>
              <a:ext uri="{FF2B5EF4-FFF2-40B4-BE49-F238E27FC236}">
                <a16:creationId xmlns:a16="http://schemas.microsoft.com/office/drawing/2014/main" id="{F7337F39-BDF4-4E49-BBDA-195B367B3138}"/>
              </a:ext>
            </a:extLst>
          </p:cNvPr>
          <p:cNvGrpSpPr/>
          <p:nvPr/>
        </p:nvGrpSpPr>
        <p:grpSpPr>
          <a:xfrm>
            <a:off x="8158279" y="2542667"/>
            <a:ext cx="3333328" cy="2850757"/>
            <a:chOff x="193825" y="2446968"/>
            <a:chExt cx="3401927" cy="2850757"/>
          </a:xfrm>
        </p:grpSpPr>
        <p:sp>
          <p:nvSpPr>
            <p:cNvPr id="20" name="TextBox 19">
              <a:extLst>
                <a:ext uri="{FF2B5EF4-FFF2-40B4-BE49-F238E27FC236}">
                  <a16:creationId xmlns:a16="http://schemas.microsoft.com/office/drawing/2014/main" id="{76728EBD-8431-4B10-BDA8-6C3B7643E8EF}"/>
                </a:ext>
              </a:extLst>
            </p:cNvPr>
            <p:cNvSpPr txBox="1"/>
            <p:nvPr/>
          </p:nvSpPr>
          <p:spPr>
            <a:xfrm>
              <a:off x="193826" y="2446968"/>
              <a:ext cx="3401926" cy="307777"/>
            </a:xfrm>
            <a:prstGeom prst="rect">
              <a:avLst/>
            </a:prstGeom>
            <a:noFill/>
          </p:spPr>
          <p:txBody>
            <a:bodyPr wrap="square" rtlCol="0" anchor="ctr">
              <a:spAutoFit/>
            </a:bodyPr>
            <a:lstStyle/>
            <a:p>
              <a:pPr algn="r"/>
              <a:r>
                <a:rPr lang="fa-IR" altLang="ko-KR" sz="1400" b="1" dirty="0">
                  <a:solidFill>
                    <a:schemeClr val="bg1"/>
                  </a:solidFill>
                  <a:cs typeface="B Nazanin" panose="00000400000000000000" pitchFamily="2" charset="-78"/>
                </a:rPr>
                <a:t>ارائه پاورپوینت ساده</a:t>
              </a:r>
              <a:endParaRPr lang="ko-KR" altLang="en-US" sz="1400" b="1" dirty="0">
                <a:solidFill>
                  <a:schemeClr val="bg1"/>
                </a:solidFill>
                <a:cs typeface="B Nazanin" panose="00000400000000000000" pitchFamily="2" charset="-78"/>
              </a:endParaRPr>
            </a:p>
          </p:txBody>
        </p:sp>
        <p:sp>
          <p:nvSpPr>
            <p:cNvPr id="21" name="TextBox 20">
              <a:extLst>
                <a:ext uri="{FF2B5EF4-FFF2-40B4-BE49-F238E27FC236}">
                  <a16:creationId xmlns:a16="http://schemas.microsoft.com/office/drawing/2014/main" id="{D06D539C-84E0-4024-87E5-16B85E6F4B9C}"/>
                </a:ext>
              </a:extLst>
            </p:cNvPr>
            <p:cNvSpPr txBox="1"/>
            <p:nvPr/>
          </p:nvSpPr>
          <p:spPr>
            <a:xfrm>
              <a:off x="193825" y="2989401"/>
              <a:ext cx="3401927" cy="2308324"/>
            </a:xfrm>
            <a:prstGeom prst="rect">
              <a:avLst/>
            </a:prstGeom>
            <a:noFill/>
          </p:spPr>
          <p:txBody>
            <a:bodyPr wrap="square" rtlCol="0">
              <a:spAutoFit/>
            </a:bodyPr>
            <a:lstStyle/>
            <a:p>
              <a:pPr algn="r"/>
              <a:r>
                <a:rPr lang="fa-IR" altLang="ko-KR" sz="1200" dirty="0">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p>
            <a:p>
              <a:pPr algn="r"/>
              <a:r>
                <a:rPr lang="en-US" altLang="ko-KR" sz="1200" dirty="0">
                  <a:cs typeface="B Nazanin" panose="00000400000000000000" pitchFamily="2" charset="-78"/>
                </a:rPr>
                <a:t>. </a:t>
              </a:r>
            </a:p>
            <a:p>
              <a:pPr algn="r"/>
              <a:endParaRPr lang="en-US" altLang="ko-KR" sz="1200" dirty="0">
                <a:cs typeface="B Nazanin" panose="00000400000000000000" pitchFamily="2" charset="-78"/>
              </a:endParaRPr>
            </a:p>
            <a:p>
              <a:pPr algn="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a:t>
              </a:r>
              <a:endParaRPr lang="en-US" altLang="ko-KR" sz="1200" dirty="0">
                <a:cs typeface="B Nazanin" panose="00000400000000000000" pitchFamily="2" charset="-78"/>
              </a:endParaRPr>
            </a:p>
          </p:txBody>
        </p:sp>
      </p:grpSp>
      <p:grpSp>
        <p:nvGrpSpPr>
          <p:cNvPr id="17" name="Group 16">
            <a:extLst>
              <a:ext uri="{FF2B5EF4-FFF2-40B4-BE49-F238E27FC236}">
                <a16:creationId xmlns:a16="http://schemas.microsoft.com/office/drawing/2014/main" id="{01A11D36-FF9B-42C2-8D97-4F6C21F4B144}"/>
              </a:ext>
            </a:extLst>
          </p:cNvPr>
          <p:cNvGrpSpPr/>
          <p:nvPr/>
        </p:nvGrpSpPr>
        <p:grpSpPr>
          <a:xfrm>
            <a:off x="8359691" y="1788840"/>
            <a:ext cx="3131917" cy="567656"/>
            <a:chOff x="6050230" y="2356411"/>
            <a:chExt cx="2736304" cy="567656"/>
          </a:xfrm>
        </p:grpSpPr>
        <p:sp>
          <p:nvSpPr>
            <p:cNvPr id="18" name="TextBox 17">
              <a:extLst>
                <a:ext uri="{FF2B5EF4-FFF2-40B4-BE49-F238E27FC236}">
                  <a16:creationId xmlns:a16="http://schemas.microsoft.com/office/drawing/2014/main" id="{57BFF34F-FC1C-4344-9874-6E2A69AF8BA6}"/>
                </a:ext>
              </a:extLst>
            </p:cNvPr>
            <p:cNvSpPr txBox="1"/>
            <p:nvPr/>
          </p:nvSpPr>
          <p:spPr>
            <a:xfrm>
              <a:off x="6050230" y="2616290"/>
              <a:ext cx="2736304" cy="307777"/>
            </a:xfrm>
            <a:prstGeom prst="rect">
              <a:avLst/>
            </a:prstGeom>
            <a:noFill/>
          </p:spPr>
          <p:txBody>
            <a:bodyPr wrap="square" rtlCol="0">
              <a:spAutoFit/>
            </a:bodyPr>
            <a:lstStyle/>
            <a:p>
              <a:pPr algn="r"/>
              <a:r>
                <a:rPr lang="fa-IR" altLang="ko-KR" sz="1400" b="1" dirty="0">
                  <a:solidFill>
                    <a:schemeClr val="tx1">
                      <a:lumMod val="65000"/>
                      <a:lumOff val="35000"/>
                    </a:schemeClr>
                  </a:solidFill>
                  <a:cs typeface="B Nazanin" panose="00000400000000000000" pitchFamily="2" charset="-78"/>
                </a:rPr>
                <a:t>ارائه پاورپوینت ساده</a:t>
              </a:r>
              <a:endParaRPr lang="en-US" altLang="ko-KR" sz="1400" b="1" dirty="0">
                <a:solidFill>
                  <a:schemeClr val="tx1">
                    <a:lumMod val="65000"/>
                    <a:lumOff val="35000"/>
                  </a:schemeClr>
                </a:solidFill>
                <a:cs typeface="B Nazanin" panose="00000400000000000000" pitchFamily="2" charset="-78"/>
              </a:endParaRPr>
            </a:p>
          </p:txBody>
        </p:sp>
        <p:sp>
          <p:nvSpPr>
            <p:cNvPr id="19" name="TextBox 18">
              <a:extLst>
                <a:ext uri="{FF2B5EF4-FFF2-40B4-BE49-F238E27FC236}">
                  <a16:creationId xmlns:a16="http://schemas.microsoft.com/office/drawing/2014/main" id="{505CECFD-C1AA-445C-B9DF-8B21704734FA}"/>
                </a:ext>
              </a:extLst>
            </p:cNvPr>
            <p:cNvSpPr txBox="1"/>
            <p:nvPr/>
          </p:nvSpPr>
          <p:spPr>
            <a:xfrm>
              <a:off x="6050230" y="2356411"/>
              <a:ext cx="2736304" cy="307777"/>
            </a:xfrm>
            <a:prstGeom prst="rect">
              <a:avLst/>
            </a:prstGeom>
            <a:noFill/>
          </p:spPr>
          <p:txBody>
            <a:bodyPr wrap="square" rtlCol="0">
              <a:spAutoFit/>
            </a:bodyPr>
            <a:lstStyle/>
            <a:p>
              <a:pPr algn="r"/>
              <a:r>
                <a:rPr lang="fa-IR" altLang="ko-KR" sz="1400" b="1" dirty="0">
                  <a:solidFill>
                    <a:schemeClr val="tx1">
                      <a:lumMod val="65000"/>
                      <a:lumOff val="35000"/>
                    </a:schemeClr>
                  </a:solidFill>
                  <a:cs typeface="B Nazanin" panose="00000400000000000000" pitchFamily="2" charset="-78"/>
                </a:rPr>
                <a:t>عنوان محتوا را اضافه کنید</a:t>
              </a:r>
              <a:endParaRPr lang="ko-KR" altLang="en-US" sz="1400" b="1" dirty="0">
                <a:solidFill>
                  <a:schemeClr val="tx1">
                    <a:lumMod val="65000"/>
                    <a:lumOff val="35000"/>
                  </a:schemeClr>
                </a:solidFill>
                <a:cs typeface="B Nazanin" panose="00000400000000000000" pitchFamily="2" charset="-78"/>
              </a:endParaRPr>
            </a:p>
          </p:txBody>
        </p:sp>
      </p:grpSp>
      <p:pic>
        <p:nvPicPr>
          <p:cNvPr id="14" name="Imagen 13"/>
          <p:cNvPicPr>
            <a:picLocks noChangeAspect="1"/>
          </p:cNvPicPr>
          <p:nvPr/>
        </p:nvPicPr>
        <p:blipFill>
          <a:blip r:embed="rId3"/>
          <a:stretch>
            <a:fillRect/>
          </a:stretch>
        </p:blipFill>
        <p:spPr>
          <a:xfrm>
            <a:off x="4215367" y="3542727"/>
            <a:ext cx="3745101" cy="1762401"/>
          </a:xfrm>
          <a:prstGeom prst="rect">
            <a:avLst/>
          </a:prstGeom>
        </p:spPr>
      </p:pic>
    </p:spTree>
    <p:extLst>
      <p:ext uri="{BB962C8B-B14F-4D97-AF65-F5344CB8AC3E}">
        <p14:creationId xmlns:p14="http://schemas.microsoft.com/office/powerpoint/2010/main" val="343258895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자유형 25">
            <a:extLst>
              <a:ext uri="{FF2B5EF4-FFF2-40B4-BE49-F238E27FC236}">
                <a16:creationId xmlns:a16="http://schemas.microsoft.com/office/drawing/2014/main" id="{6F9B0315-3E21-4AAB-8091-84116968806A}"/>
              </a:ext>
            </a:extLst>
          </p:cNvPr>
          <p:cNvSpPr/>
          <p:nvPr/>
        </p:nvSpPr>
        <p:spPr>
          <a:xfrm flipV="1">
            <a:off x="949193" y="2317302"/>
            <a:ext cx="10332000" cy="45719"/>
          </a:xfrm>
          <a:custGeom>
            <a:avLst/>
            <a:gdLst>
              <a:gd name="connsiteX0" fmla="*/ 0 w 7226300"/>
              <a:gd name="connsiteY0" fmla="*/ 0 h 0"/>
              <a:gd name="connsiteX1" fmla="*/ 7226300 w 7226300"/>
              <a:gd name="connsiteY1" fmla="*/ 0 h 0"/>
            </a:gdLst>
            <a:ahLst/>
            <a:cxnLst>
              <a:cxn ang="0">
                <a:pos x="connsiteX0" y="connsiteY0"/>
              </a:cxn>
              <a:cxn ang="0">
                <a:pos x="connsiteX1" y="connsiteY1"/>
              </a:cxn>
            </a:cxnLst>
            <a:rect l="l" t="t" r="r" b="b"/>
            <a:pathLst>
              <a:path w="7226300">
                <a:moveTo>
                  <a:pt x="0" y="0"/>
                </a:moveTo>
                <a:lnTo>
                  <a:pt x="7226300" y="0"/>
                </a:lnTo>
              </a:path>
            </a:pathLst>
          </a:cu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sz="2700">
              <a:cs typeface="B Nazanin" panose="00000400000000000000" pitchFamily="2" charset="-78"/>
            </a:endParaRPr>
          </a:p>
        </p:txBody>
      </p:sp>
      <p:sp>
        <p:nvSpPr>
          <p:cNvPr id="4" name="자유형 27">
            <a:extLst>
              <a:ext uri="{FF2B5EF4-FFF2-40B4-BE49-F238E27FC236}">
                <a16:creationId xmlns:a16="http://schemas.microsoft.com/office/drawing/2014/main" id="{BAAF4201-BC47-48BD-85A2-FF60FD32C0D2}"/>
              </a:ext>
            </a:extLst>
          </p:cNvPr>
          <p:cNvSpPr/>
          <p:nvPr/>
        </p:nvSpPr>
        <p:spPr>
          <a:xfrm flipV="1">
            <a:off x="949193" y="3227972"/>
            <a:ext cx="10332000" cy="45719"/>
          </a:xfrm>
          <a:custGeom>
            <a:avLst/>
            <a:gdLst>
              <a:gd name="connsiteX0" fmla="*/ 0 w 7226300"/>
              <a:gd name="connsiteY0" fmla="*/ 0 h 0"/>
              <a:gd name="connsiteX1" fmla="*/ 7226300 w 7226300"/>
              <a:gd name="connsiteY1" fmla="*/ 0 h 0"/>
            </a:gdLst>
            <a:ahLst/>
            <a:cxnLst>
              <a:cxn ang="0">
                <a:pos x="connsiteX0" y="connsiteY0"/>
              </a:cxn>
              <a:cxn ang="0">
                <a:pos x="connsiteX1" y="connsiteY1"/>
              </a:cxn>
            </a:cxnLst>
            <a:rect l="l" t="t" r="r" b="b"/>
            <a:pathLst>
              <a:path w="7226300">
                <a:moveTo>
                  <a:pt x="0" y="0"/>
                </a:moveTo>
                <a:lnTo>
                  <a:pt x="7226300" y="0"/>
                </a:lnTo>
              </a:path>
            </a:pathLst>
          </a:cu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sz="2700">
              <a:cs typeface="B Nazanin" panose="00000400000000000000" pitchFamily="2" charset="-78"/>
            </a:endParaRPr>
          </a:p>
        </p:txBody>
      </p:sp>
      <p:sp>
        <p:nvSpPr>
          <p:cNvPr id="5" name="자유형 29">
            <a:extLst>
              <a:ext uri="{FF2B5EF4-FFF2-40B4-BE49-F238E27FC236}">
                <a16:creationId xmlns:a16="http://schemas.microsoft.com/office/drawing/2014/main" id="{B41BC16A-E44C-473A-AD9D-031FFBA98272}"/>
              </a:ext>
            </a:extLst>
          </p:cNvPr>
          <p:cNvSpPr/>
          <p:nvPr/>
        </p:nvSpPr>
        <p:spPr>
          <a:xfrm flipV="1">
            <a:off x="949193" y="4138642"/>
            <a:ext cx="10332000" cy="45719"/>
          </a:xfrm>
          <a:custGeom>
            <a:avLst/>
            <a:gdLst>
              <a:gd name="connsiteX0" fmla="*/ 0 w 7226300"/>
              <a:gd name="connsiteY0" fmla="*/ 0 h 0"/>
              <a:gd name="connsiteX1" fmla="*/ 7226300 w 7226300"/>
              <a:gd name="connsiteY1" fmla="*/ 0 h 0"/>
            </a:gdLst>
            <a:ahLst/>
            <a:cxnLst>
              <a:cxn ang="0">
                <a:pos x="connsiteX0" y="connsiteY0"/>
              </a:cxn>
              <a:cxn ang="0">
                <a:pos x="connsiteX1" y="connsiteY1"/>
              </a:cxn>
            </a:cxnLst>
            <a:rect l="l" t="t" r="r" b="b"/>
            <a:pathLst>
              <a:path w="7226300">
                <a:moveTo>
                  <a:pt x="0" y="0"/>
                </a:moveTo>
                <a:lnTo>
                  <a:pt x="7226300" y="0"/>
                </a:lnTo>
              </a:path>
            </a:pathLst>
          </a:cu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sz="2700">
              <a:cs typeface="B Nazanin" panose="00000400000000000000" pitchFamily="2" charset="-78"/>
            </a:endParaRPr>
          </a:p>
        </p:txBody>
      </p:sp>
      <p:sp>
        <p:nvSpPr>
          <p:cNvPr id="6" name="자유형 30">
            <a:extLst>
              <a:ext uri="{FF2B5EF4-FFF2-40B4-BE49-F238E27FC236}">
                <a16:creationId xmlns:a16="http://schemas.microsoft.com/office/drawing/2014/main" id="{8227162C-9E9B-4110-B362-7FC71344A380}"/>
              </a:ext>
            </a:extLst>
          </p:cNvPr>
          <p:cNvSpPr/>
          <p:nvPr/>
        </p:nvSpPr>
        <p:spPr>
          <a:xfrm flipV="1">
            <a:off x="949193" y="5049312"/>
            <a:ext cx="10332000" cy="45719"/>
          </a:xfrm>
          <a:custGeom>
            <a:avLst/>
            <a:gdLst>
              <a:gd name="connsiteX0" fmla="*/ 0 w 7226300"/>
              <a:gd name="connsiteY0" fmla="*/ 0 h 0"/>
              <a:gd name="connsiteX1" fmla="*/ 7226300 w 7226300"/>
              <a:gd name="connsiteY1" fmla="*/ 0 h 0"/>
            </a:gdLst>
            <a:ahLst/>
            <a:cxnLst>
              <a:cxn ang="0">
                <a:pos x="connsiteX0" y="connsiteY0"/>
              </a:cxn>
              <a:cxn ang="0">
                <a:pos x="connsiteX1" y="connsiteY1"/>
              </a:cxn>
            </a:cxnLst>
            <a:rect l="l" t="t" r="r" b="b"/>
            <a:pathLst>
              <a:path w="7226300">
                <a:moveTo>
                  <a:pt x="0" y="0"/>
                </a:moveTo>
                <a:lnTo>
                  <a:pt x="7226300" y="0"/>
                </a:lnTo>
              </a:path>
            </a:pathLst>
          </a:cu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sz="2700">
              <a:cs typeface="B Nazanin" panose="00000400000000000000" pitchFamily="2" charset="-78"/>
            </a:endParaRPr>
          </a:p>
        </p:txBody>
      </p:sp>
      <p:sp>
        <p:nvSpPr>
          <p:cNvPr id="7" name="Oval 10">
            <a:extLst>
              <a:ext uri="{FF2B5EF4-FFF2-40B4-BE49-F238E27FC236}">
                <a16:creationId xmlns:a16="http://schemas.microsoft.com/office/drawing/2014/main" id="{72AE3530-24D2-4870-B0EA-428B8D3BB3D9}"/>
              </a:ext>
            </a:extLst>
          </p:cNvPr>
          <p:cNvSpPr/>
          <p:nvPr/>
        </p:nvSpPr>
        <p:spPr>
          <a:xfrm>
            <a:off x="911134" y="2508855"/>
            <a:ext cx="573285" cy="573285"/>
          </a:xfrm>
          <a:prstGeom prst="roundRect">
            <a:avLst/>
          </a:prstGeom>
          <a:solidFill>
            <a:schemeClr val="accent3"/>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JM" sz="2700">
                <a:solidFill>
                  <a:schemeClr val="bg1"/>
                </a:solidFill>
                <a:cs typeface="B Nazanin" panose="00000400000000000000" pitchFamily="2" charset="-78"/>
              </a:rPr>
              <a:t>2</a:t>
            </a:r>
          </a:p>
        </p:txBody>
      </p:sp>
      <p:sp>
        <p:nvSpPr>
          <p:cNvPr id="8" name="Oval 10">
            <a:extLst>
              <a:ext uri="{FF2B5EF4-FFF2-40B4-BE49-F238E27FC236}">
                <a16:creationId xmlns:a16="http://schemas.microsoft.com/office/drawing/2014/main" id="{5ADE2E0E-0EEA-4FF8-AF91-11B93BF31878}"/>
              </a:ext>
            </a:extLst>
          </p:cNvPr>
          <p:cNvSpPr/>
          <p:nvPr/>
        </p:nvSpPr>
        <p:spPr>
          <a:xfrm>
            <a:off x="911133" y="3419526"/>
            <a:ext cx="573285" cy="573285"/>
          </a:xfrm>
          <a:prstGeom prst="roundRect">
            <a:avLst/>
          </a:prstGeom>
          <a:solidFill>
            <a:schemeClr val="accent2"/>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JM" sz="2700">
                <a:solidFill>
                  <a:schemeClr val="bg1"/>
                </a:solidFill>
                <a:cs typeface="B Nazanin" panose="00000400000000000000" pitchFamily="2" charset="-78"/>
              </a:rPr>
              <a:t>3</a:t>
            </a:r>
          </a:p>
        </p:txBody>
      </p:sp>
      <p:sp>
        <p:nvSpPr>
          <p:cNvPr id="9" name="Oval 10">
            <a:extLst>
              <a:ext uri="{FF2B5EF4-FFF2-40B4-BE49-F238E27FC236}">
                <a16:creationId xmlns:a16="http://schemas.microsoft.com/office/drawing/2014/main" id="{26A21B57-615A-416D-8158-7C04CE0D090A}"/>
              </a:ext>
            </a:extLst>
          </p:cNvPr>
          <p:cNvSpPr/>
          <p:nvPr/>
        </p:nvSpPr>
        <p:spPr>
          <a:xfrm>
            <a:off x="911132" y="4330197"/>
            <a:ext cx="573285" cy="573285"/>
          </a:xfrm>
          <a:prstGeom prst="roundRect">
            <a:avLst/>
          </a:prstGeom>
          <a:solidFill>
            <a:schemeClr val="accent1"/>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JM" sz="2700">
                <a:solidFill>
                  <a:schemeClr val="bg1"/>
                </a:solidFill>
                <a:cs typeface="B Nazanin" panose="00000400000000000000" pitchFamily="2" charset="-78"/>
              </a:rPr>
              <a:t>4</a:t>
            </a:r>
          </a:p>
        </p:txBody>
      </p:sp>
      <p:sp>
        <p:nvSpPr>
          <p:cNvPr id="10" name="Oval 10">
            <a:extLst>
              <a:ext uri="{FF2B5EF4-FFF2-40B4-BE49-F238E27FC236}">
                <a16:creationId xmlns:a16="http://schemas.microsoft.com/office/drawing/2014/main" id="{270410FB-ED63-48F5-917D-63245B62C090}"/>
              </a:ext>
            </a:extLst>
          </p:cNvPr>
          <p:cNvSpPr/>
          <p:nvPr/>
        </p:nvSpPr>
        <p:spPr>
          <a:xfrm>
            <a:off x="911131" y="5240867"/>
            <a:ext cx="573285" cy="573285"/>
          </a:xfrm>
          <a:prstGeom prst="roundRect">
            <a:avLst/>
          </a:prstGeom>
          <a:solidFill>
            <a:schemeClr val="accent5"/>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JM" sz="2700">
                <a:solidFill>
                  <a:schemeClr val="bg1"/>
                </a:solidFill>
                <a:cs typeface="B Nazanin" panose="00000400000000000000" pitchFamily="2" charset="-78"/>
              </a:rPr>
              <a:t>5</a:t>
            </a:r>
          </a:p>
        </p:txBody>
      </p:sp>
      <p:sp>
        <p:nvSpPr>
          <p:cNvPr id="11" name="Rectangle: Rounded Corners 10">
            <a:extLst>
              <a:ext uri="{FF2B5EF4-FFF2-40B4-BE49-F238E27FC236}">
                <a16:creationId xmlns:a16="http://schemas.microsoft.com/office/drawing/2014/main" id="{AE81A377-89F1-4C94-9559-6595D3104355}"/>
              </a:ext>
            </a:extLst>
          </p:cNvPr>
          <p:cNvSpPr/>
          <p:nvPr/>
        </p:nvSpPr>
        <p:spPr>
          <a:xfrm>
            <a:off x="903317" y="1598184"/>
            <a:ext cx="573285" cy="573285"/>
          </a:xfrm>
          <a:prstGeom prst="roundRect">
            <a:avLst/>
          </a:prstGeom>
          <a:solidFill>
            <a:schemeClr val="accent4"/>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JM" sz="2700">
                <a:solidFill>
                  <a:schemeClr val="bg1"/>
                </a:solidFill>
                <a:cs typeface="B Nazanin" panose="00000400000000000000" pitchFamily="2" charset="-78"/>
              </a:rPr>
              <a:t>1</a:t>
            </a:r>
          </a:p>
        </p:txBody>
      </p:sp>
      <p:sp>
        <p:nvSpPr>
          <p:cNvPr id="12" name="TextBox 11">
            <a:extLst>
              <a:ext uri="{FF2B5EF4-FFF2-40B4-BE49-F238E27FC236}">
                <a16:creationId xmlns:a16="http://schemas.microsoft.com/office/drawing/2014/main" id="{4219CCAF-0D66-45BB-B163-DB3D30FF84F9}"/>
              </a:ext>
            </a:extLst>
          </p:cNvPr>
          <p:cNvSpPr txBox="1"/>
          <p:nvPr/>
        </p:nvSpPr>
        <p:spPr>
          <a:xfrm>
            <a:off x="1703220" y="5296676"/>
            <a:ext cx="7501531"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3" name="TextBox 12">
            <a:extLst>
              <a:ext uri="{FF2B5EF4-FFF2-40B4-BE49-F238E27FC236}">
                <a16:creationId xmlns:a16="http://schemas.microsoft.com/office/drawing/2014/main" id="{F501D2AB-E3C2-4D3F-BBFD-D33604879879}"/>
              </a:ext>
            </a:extLst>
          </p:cNvPr>
          <p:cNvSpPr txBox="1"/>
          <p:nvPr/>
        </p:nvSpPr>
        <p:spPr>
          <a:xfrm>
            <a:off x="1703219" y="4386004"/>
            <a:ext cx="7501531"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40AC136D-8617-4E49-90F3-83FA74AC98F5}"/>
              </a:ext>
            </a:extLst>
          </p:cNvPr>
          <p:cNvSpPr txBox="1"/>
          <p:nvPr/>
        </p:nvSpPr>
        <p:spPr>
          <a:xfrm>
            <a:off x="1703218" y="3475334"/>
            <a:ext cx="7501531"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8DA4ADB4-25EC-4B97-B0B4-9677D3EF30CF}"/>
              </a:ext>
            </a:extLst>
          </p:cNvPr>
          <p:cNvSpPr txBox="1"/>
          <p:nvPr/>
        </p:nvSpPr>
        <p:spPr>
          <a:xfrm>
            <a:off x="1703217" y="2564664"/>
            <a:ext cx="7501531"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2EA04702-F9B5-49A3-99C1-A96125C07E5B}"/>
              </a:ext>
            </a:extLst>
          </p:cNvPr>
          <p:cNvSpPr txBox="1"/>
          <p:nvPr/>
        </p:nvSpPr>
        <p:spPr>
          <a:xfrm>
            <a:off x="1703216" y="1653994"/>
            <a:ext cx="7501531"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93772113-522E-4220-875A-07A8BD4CBF73}"/>
              </a:ext>
            </a:extLst>
          </p:cNvPr>
          <p:cNvSpPr txBox="1"/>
          <p:nvPr/>
        </p:nvSpPr>
        <p:spPr>
          <a:xfrm>
            <a:off x="9632715" y="1530882"/>
            <a:ext cx="1740892" cy="707886"/>
          </a:xfrm>
          <a:prstGeom prst="rect">
            <a:avLst/>
          </a:prstGeom>
          <a:noFill/>
        </p:spPr>
        <p:txBody>
          <a:bodyPr wrap="square" rtlCol="0" anchor="t">
            <a:spAutoFit/>
          </a:bodyPr>
          <a:lstStyle/>
          <a:p>
            <a:pPr algn="l"/>
            <a:r>
              <a:rPr lang="en-US" altLang="ko-KR" sz="4000" dirty="0">
                <a:solidFill>
                  <a:schemeClr val="accent4"/>
                </a:solidFill>
                <a:cs typeface="B Nazanin" panose="00000400000000000000" pitchFamily="2" charset="-78"/>
              </a:rPr>
              <a:t>A </a:t>
            </a:r>
            <a:r>
              <a:rPr lang="fa-IR" altLang="ko-KR" sz="2000" dirty="0">
                <a:solidFill>
                  <a:schemeClr val="accent4"/>
                </a:solidFill>
                <a:cs typeface="B Nazanin" panose="00000400000000000000" pitchFamily="2" charset="-78"/>
              </a:rPr>
              <a:t>فهرست</a:t>
            </a:r>
            <a:endParaRPr lang="en-US" altLang="ko-KR" sz="2000" dirty="0">
              <a:solidFill>
                <a:schemeClr val="accent4"/>
              </a:solidFill>
              <a:cs typeface="B Nazanin" panose="00000400000000000000" pitchFamily="2" charset="-78"/>
            </a:endParaRPr>
          </a:p>
        </p:txBody>
      </p:sp>
      <p:sp>
        <p:nvSpPr>
          <p:cNvPr id="18" name="TextBox 17">
            <a:extLst>
              <a:ext uri="{FF2B5EF4-FFF2-40B4-BE49-F238E27FC236}">
                <a16:creationId xmlns:a16="http://schemas.microsoft.com/office/drawing/2014/main" id="{B8BA16F5-80AB-4048-9ADA-03269B85D0D2}"/>
              </a:ext>
            </a:extLst>
          </p:cNvPr>
          <p:cNvSpPr txBox="1"/>
          <p:nvPr/>
        </p:nvSpPr>
        <p:spPr>
          <a:xfrm>
            <a:off x="9632715" y="2441553"/>
            <a:ext cx="1740892" cy="707886"/>
          </a:xfrm>
          <a:prstGeom prst="rect">
            <a:avLst/>
          </a:prstGeom>
          <a:noFill/>
        </p:spPr>
        <p:txBody>
          <a:bodyPr wrap="square" rtlCol="0" anchor="t">
            <a:spAutoFit/>
          </a:bodyPr>
          <a:lstStyle/>
          <a:p>
            <a:pPr algn="l"/>
            <a:r>
              <a:rPr lang="en-US" altLang="ko-KR" sz="4000" dirty="0">
                <a:solidFill>
                  <a:schemeClr val="accent3"/>
                </a:solidFill>
                <a:cs typeface="B Nazanin" panose="00000400000000000000" pitchFamily="2" charset="-78"/>
              </a:rPr>
              <a:t>B </a:t>
            </a:r>
            <a:r>
              <a:rPr lang="fa-IR" altLang="ko-KR" sz="2000" dirty="0">
                <a:solidFill>
                  <a:schemeClr val="accent3"/>
                </a:solidFill>
                <a:cs typeface="B Nazanin" panose="00000400000000000000" pitchFamily="2" charset="-78"/>
              </a:rPr>
              <a:t>فهرست</a:t>
            </a:r>
            <a:endParaRPr lang="en-US" altLang="ko-KR" sz="2000" dirty="0">
              <a:solidFill>
                <a:schemeClr val="accent3"/>
              </a:solidFill>
              <a:cs typeface="B Nazanin" panose="00000400000000000000" pitchFamily="2" charset="-78"/>
            </a:endParaRPr>
          </a:p>
        </p:txBody>
      </p:sp>
      <p:sp>
        <p:nvSpPr>
          <p:cNvPr id="19" name="TextBox 18">
            <a:extLst>
              <a:ext uri="{FF2B5EF4-FFF2-40B4-BE49-F238E27FC236}">
                <a16:creationId xmlns:a16="http://schemas.microsoft.com/office/drawing/2014/main" id="{4B80BA17-8E65-4FC8-A068-432E6E9FDFB8}"/>
              </a:ext>
            </a:extLst>
          </p:cNvPr>
          <p:cNvSpPr txBox="1"/>
          <p:nvPr/>
        </p:nvSpPr>
        <p:spPr>
          <a:xfrm>
            <a:off x="9632715" y="3352224"/>
            <a:ext cx="1740892" cy="707886"/>
          </a:xfrm>
          <a:prstGeom prst="rect">
            <a:avLst/>
          </a:prstGeom>
          <a:noFill/>
        </p:spPr>
        <p:txBody>
          <a:bodyPr wrap="square" rtlCol="0" anchor="t">
            <a:spAutoFit/>
          </a:bodyPr>
          <a:lstStyle/>
          <a:p>
            <a:pPr algn="l"/>
            <a:r>
              <a:rPr lang="en-US" altLang="ko-KR" sz="4000" dirty="0">
                <a:solidFill>
                  <a:schemeClr val="accent2"/>
                </a:solidFill>
                <a:cs typeface="B Nazanin" panose="00000400000000000000" pitchFamily="2" charset="-78"/>
              </a:rPr>
              <a:t>C </a:t>
            </a:r>
            <a:r>
              <a:rPr lang="fa-IR" altLang="ko-KR" sz="2000" dirty="0">
                <a:solidFill>
                  <a:schemeClr val="accent2"/>
                </a:solidFill>
                <a:cs typeface="B Nazanin" panose="00000400000000000000" pitchFamily="2" charset="-78"/>
              </a:rPr>
              <a:t>فهرست</a:t>
            </a:r>
            <a:endParaRPr lang="en-US" altLang="ko-KR" sz="2000" dirty="0">
              <a:solidFill>
                <a:schemeClr val="accent2"/>
              </a:solidFill>
              <a:cs typeface="B Nazanin" panose="00000400000000000000" pitchFamily="2" charset="-78"/>
            </a:endParaRPr>
          </a:p>
        </p:txBody>
      </p:sp>
      <p:sp>
        <p:nvSpPr>
          <p:cNvPr id="20" name="TextBox 19">
            <a:extLst>
              <a:ext uri="{FF2B5EF4-FFF2-40B4-BE49-F238E27FC236}">
                <a16:creationId xmlns:a16="http://schemas.microsoft.com/office/drawing/2014/main" id="{FDEB3E7A-D308-410B-AE18-6F9AB0A24479}"/>
              </a:ext>
            </a:extLst>
          </p:cNvPr>
          <p:cNvSpPr txBox="1"/>
          <p:nvPr/>
        </p:nvSpPr>
        <p:spPr>
          <a:xfrm>
            <a:off x="9632715" y="4262895"/>
            <a:ext cx="1740892" cy="707886"/>
          </a:xfrm>
          <a:prstGeom prst="rect">
            <a:avLst/>
          </a:prstGeom>
          <a:noFill/>
        </p:spPr>
        <p:txBody>
          <a:bodyPr wrap="square" rtlCol="0" anchor="t">
            <a:spAutoFit/>
          </a:bodyPr>
          <a:lstStyle/>
          <a:p>
            <a:pPr algn="l"/>
            <a:r>
              <a:rPr lang="en-US" altLang="ko-KR" sz="4000" dirty="0">
                <a:solidFill>
                  <a:schemeClr val="accent1"/>
                </a:solidFill>
                <a:cs typeface="B Nazanin" panose="00000400000000000000" pitchFamily="2" charset="-78"/>
              </a:rPr>
              <a:t>D </a:t>
            </a:r>
            <a:r>
              <a:rPr lang="fa-IR" altLang="ko-KR" sz="2000" dirty="0">
                <a:solidFill>
                  <a:schemeClr val="accent1"/>
                </a:solidFill>
                <a:cs typeface="B Nazanin" panose="00000400000000000000" pitchFamily="2" charset="-78"/>
              </a:rPr>
              <a:t>فهرست</a:t>
            </a:r>
            <a:endParaRPr lang="en-US" altLang="ko-KR" sz="2000" dirty="0">
              <a:solidFill>
                <a:schemeClr val="accent1"/>
              </a:solidFill>
              <a:cs typeface="B Nazanin" panose="00000400000000000000" pitchFamily="2" charset="-78"/>
            </a:endParaRPr>
          </a:p>
        </p:txBody>
      </p:sp>
      <p:sp>
        <p:nvSpPr>
          <p:cNvPr id="21" name="TextBox 20">
            <a:extLst>
              <a:ext uri="{FF2B5EF4-FFF2-40B4-BE49-F238E27FC236}">
                <a16:creationId xmlns:a16="http://schemas.microsoft.com/office/drawing/2014/main" id="{CA87C2DB-8299-433A-9C66-C2E7DC5A1867}"/>
              </a:ext>
            </a:extLst>
          </p:cNvPr>
          <p:cNvSpPr txBox="1"/>
          <p:nvPr/>
        </p:nvSpPr>
        <p:spPr>
          <a:xfrm>
            <a:off x="9632715" y="5173565"/>
            <a:ext cx="1740892" cy="707886"/>
          </a:xfrm>
          <a:prstGeom prst="rect">
            <a:avLst/>
          </a:prstGeom>
          <a:solidFill>
            <a:schemeClr val="bg1"/>
          </a:solidFill>
        </p:spPr>
        <p:txBody>
          <a:bodyPr wrap="square" rtlCol="0" anchor="t">
            <a:spAutoFit/>
          </a:bodyPr>
          <a:lstStyle/>
          <a:p>
            <a:pPr algn="l"/>
            <a:r>
              <a:rPr lang="en-US" altLang="ko-KR" sz="4000" dirty="0">
                <a:solidFill>
                  <a:schemeClr val="accent4"/>
                </a:solidFill>
                <a:cs typeface="B Nazanin" panose="00000400000000000000" pitchFamily="2" charset="-78"/>
              </a:rPr>
              <a:t>E </a:t>
            </a:r>
            <a:r>
              <a:rPr lang="fa-IR" altLang="ko-KR" sz="2000" dirty="0">
                <a:solidFill>
                  <a:schemeClr val="accent4"/>
                </a:solidFill>
                <a:cs typeface="B Nazanin" panose="00000400000000000000" pitchFamily="2" charset="-78"/>
              </a:rPr>
              <a:t>فهرست</a:t>
            </a:r>
            <a:endParaRPr lang="en-US" altLang="ko-KR" sz="2000" dirty="0">
              <a:solidFill>
                <a:schemeClr val="accent4"/>
              </a:solidFill>
              <a:cs typeface="B Nazanin" panose="00000400000000000000" pitchFamily="2" charset="-78"/>
            </a:endParaRPr>
          </a:p>
        </p:txBody>
      </p:sp>
    </p:spTree>
    <p:extLst>
      <p:ext uri="{BB962C8B-B14F-4D97-AF65-F5344CB8AC3E}">
        <p14:creationId xmlns:p14="http://schemas.microsoft.com/office/powerpoint/2010/main" val="153145997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1641938" y="728304"/>
            <a:ext cx="11573197" cy="724247"/>
          </a:xfrm>
          <a:prstGeom prst="rect">
            <a:avLst/>
          </a:prstGeom>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8DB5262B-E155-4B24-87D3-D5CECD917544}"/>
              </a:ext>
            </a:extLst>
          </p:cNvPr>
          <p:cNvSpPr txBox="1"/>
          <p:nvPr/>
        </p:nvSpPr>
        <p:spPr>
          <a:xfrm>
            <a:off x="451599" y="1924458"/>
            <a:ext cx="7830577" cy="523220"/>
          </a:xfrm>
          <a:prstGeom prst="rect">
            <a:avLst/>
          </a:prstGeom>
          <a:noFill/>
        </p:spPr>
        <p:txBody>
          <a:bodyPr wrap="square" rtlCol="0">
            <a:spAutoFit/>
          </a:bodyPr>
          <a:lstStyle/>
          <a:p>
            <a:pPr algn="r"/>
            <a:r>
              <a:rPr lang="en-US" altLang="ko-KR" sz="2800" b="1" dirty="0">
                <a:solidFill>
                  <a:schemeClr val="accent1"/>
                </a:solidFill>
                <a:cs typeface="B Nazanin" panose="00000400000000000000" pitchFamily="2" charset="-78"/>
              </a:rPr>
              <a:t>NO.1 </a:t>
            </a:r>
            <a:r>
              <a:rPr lang="fa-IR" altLang="ko-KR" sz="2800" b="1" dirty="0">
                <a:solidFill>
                  <a:schemeClr val="accent1"/>
                </a:solidFill>
                <a:cs typeface="B Nazanin" panose="00000400000000000000" pitchFamily="2" charset="-78"/>
              </a:rPr>
              <a:t>ارائه</a:t>
            </a:r>
            <a:endParaRPr lang="ko-KR" altLang="en-US" sz="2800" b="1" dirty="0">
              <a:solidFill>
                <a:schemeClr val="accent1"/>
              </a:solidFill>
              <a:cs typeface="B Nazanin" panose="00000400000000000000" pitchFamily="2" charset="-78"/>
            </a:endParaRPr>
          </a:p>
        </p:txBody>
      </p:sp>
      <p:sp>
        <p:nvSpPr>
          <p:cNvPr id="7" name="TextBox 6">
            <a:extLst>
              <a:ext uri="{FF2B5EF4-FFF2-40B4-BE49-F238E27FC236}">
                <a16:creationId xmlns:a16="http://schemas.microsoft.com/office/drawing/2014/main" id="{D3621869-F29C-4958-A509-A28178D0ACB7}"/>
              </a:ext>
            </a:extLst>
          </p:cNvPr>
          <p:cNvSpPr txBox="1"/>
          <p:nvPr/>
        </p:nvSpPr>
        <p:spPr>
          <a:xfrm>
            <a:off x="451600" y="2560430"/>
            <a:ext cx="11255175"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a:t>
            </a:r>
          </a:p>
          <a:p>
            <a:pPr algn="r" rtl="1">
              <a:lnSpc>
                <a:spcPct val="150000"/>
              </a:lnSpc>
            </a:pPr>
            <a:r>
              <a:rPr lang="fa-IR" altLang="ko-KR" sz="1200" dirty="0">
                <a:solidFill>
                  <a:schemeClr val="tx1">
                    <a:lumMod val="75000"/>
                    <a:lumOff val="25000"/>
                  </a:schemeClr>
                </a:solidFill>
                <a:cs typeface="B Nazanin" panose="00000400000000000000" pitchFamily="2" charset="-78"/>
              </a:rPr>
              <a:t>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آسان برای</a:t>
            </a:r>
          </a:p>
          <a:p>
            <a:pPr algn="r" rtl="1">
              <a:lnSpc>
                <a:spcPct val="150000"/>
              </a:lnSpc>
            </a:pPr>
            <a:r>
              <a:rPr lang="fa-IR" altLang="ko-KR" sz="1200" dirty="0">
                <a:solidFill>
                  <a:schemeClr val="tx1">
                    <a:lumMod val="75000"/>
                    <a:lumOff val="25000"/>
                  </a:schemeClr>
                </a:solidFill>
                <a:cs typeface="B Nazanin" panose="00000400000000000000" pitchFamily="2" charset="-78"/>
              </a:rPr>
              <a:t>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8" name="자유형 8">
            <a:extLst>
              <a:ext uri="{FF2B5EF4-FFF2-40B4-BE49-F238E27FC236}">
                <a16:creationId xmlns:a16="http://schemas.microsoft.com/office/drawing/2014/main" id="{B40FFE06-B4E5-4BFE-82C2-BF6AFAEA7297}"/>
              </a:ext>
            </a:extLst>
          </p:cNvPr>
          <p:cNvSpPr/>
          <p:nvPr/>
        </p:nvSpPr>
        <p:spPr>
          <a:xfrm flipV="1">
            <a:off x="2227114" y="3646880"/>
            <a:ext cx="7776000" cy="45719"/>
          </a:xfrm>
          <a:custGeom>
            <a:avLst/>
            <a:gdLst>
              <a:gd name="connsiteX0" fmla="*/ 0 w 7226300"/>
              <a:gd name="connsiteY0" fmla="*/ 0 h 0"/>
              <a:gd name="connsiteX1" fmla="*/ 7226300 w 7226300"/>
              <a:gd name="connsiteY1" fmla="*/ 0 h 0"/>
            </a:gdLst>
            <a:ahLst/>
            <a:cxnLst>
              <a:cxn ang="0">
                <a:pos x="connsiteX0" y="connsiteY0"/>
              </a:cxn>
              <a:cxn ang="0">
                <a:pos x="connsiteX1" y="connsiteY1"/>
              </a:cxn>
            </a:cxnLst>
            <a:rect l="l" t="t" r="r" b="b"/>
            <a:pathLst>
              <a:path w="7226300">
                <a:moveTo>
                  <a:pt x="0" y="0"/>
                </a:moveTo>
                <a:lnTo>
                  <a:pt x="7226300" y="0"/>
                </a:lnTo>
              </a:path>
            </a:pathLst>
          </a:custGeom>
          <a:ln w="254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sz="2700">
              <a:cs typeface="B Nazanin" panose="00000400000000000000" pitchFamily="2" charset="-78"/>
            </a:endParaRPr>
          </a:p>
        </p:txBody>
      </p:sp>
      <p:sp>
        <p:nvSpPr>
          <p:cNvPr id="9" name="TextBox 8">
            <a:extLst>
              <a:ext uri="{FF2B5EF4-FFF2-40B4-BE49-F238E27FC236}">
                <a16:creationId xmlns:a16="http://schemas.microsoft.com/office/drawing/2014/main" id="{72CB344F-6F99-4333-9635-307FBE623744}"/>
              </a:ext>
            </a:extLst>
          </p:cNvPr>
          <p:cNvSpPr txBox="1"/>
          <p:nvPr/>
        </p:nvSpPr>
        <p:spPr>
          <a:xfrm>
            <a:off x="5037928" y="3531238"/>
            <a:ext cx="2154372" cy="338554"/>
          </a:xfrm>
          <a:prstGeom prst="rect">
            <a:avLst/>
          </a:prstGeom>
          <a:solidFill>
            <a:schemeClr val="bg1"/>
          </a:solidFill>
        </p:spPr>
        <p:txBody>
          <a:bodyPr wrap="square" rtlCol="0">
            <a:spAutoFit/>
          </a:bodyPr>
          <a:lstStyle/>
          <a:p>
            <a:pPr algn="ctr" rtl="1"/>
            <a:r>
              <a:rPr lang="fa-IR" altLang="ko-KR" sz="1600" b="1" dirty="0">
                <a:solidFill>
                  <a:schemeClr val="tx1">
                    <a:lumMod val="75000"/>
                    <a:lumOff val="25000"/>
                  </a:schemeClr>
                </a:solidFill>
                <a:cs typeface="B Nazanin" panose="00000400000000000000" pitchFamily="2" charset="-78"/>
              </a:rPr>
              <a:t>متن شما در اینجا</a:t>
            </a:r>
            <a:endParaRPr lang="ko-KR" altLang="en-US" sz="1600" b="1" dirty="0">
              <a:solidFill>
                <a:schemeClr val="tx1">
                  <a:lumMod val="75000"/>
                  <a:lumOff val="25000"/>
                </a:schemeClr>
              </a:solidFill>
              <a:cs typeface="B Nazanin" panose="00000400000000000000" pitchFamily="2" charset="-78"/>
            </a:endParaRPr>
          </a:p>
        </p:txBody>
      </p:sp>
      <p:sp>
        <p:nvSpPr>
          <p:cNvPr id="10" name="Oval 19">
            <a:extLst>
              <a:ext uri="{FF2B5EF4-FFF2-40B4-BE49-F238E27FC236}">
                <a16:creationId xmlns:a16="http://schemas.microsoft.com/office/drawing/2014/main" id="{A0F0BB48-9A8A-45B2-9173-CF44D0B8AE6F}"/>
              </a:ext>
            </a:extLst>
          </p:cNvPr>
          <p:cNvSpPr/>
          <p:nvPr/>
        </p:nvSpPr>
        <p:spPr>
          <a:xfrm>
            <a:off x="2989091" y="3869815"/>
            <a:ext cx="720080" cy="720080"/>
          </a:xfrm>
          <a:prstGeom prst="roundRect">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1" name="Oval 20">
            <a:extLst>
              <a:ext uri="{FF2B5EF4-FFF2-40B4-BE49-F238E27FC236}">
                <a16:creationId xmlns:a16="http://schemas.microsoft.com/office/drawing/2014/main" id="{60B6E8D4-D312-46EB-9351-C87A0C2BBB84}"/>
              </a:ext>
            </a:extLst>
          </p:cNvPr>
          <p:cNvSpPr/>
          <p:nvPr/>
        </p:nvSpPr>
        <p:spPr>
          <a:xfrm>
            <a:off x="8449202" y="3869815"/>
            <a:ext cx="720080" cy="720080"/>
          </a:xfrm>
          <a:prstGeom prst="roundRect">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2" name="Oval 21">
            <a:extLst>
              <a:ext uri="{FF2B5EF4-FFF2-40B4-BE49-F238E27FC236}">
                <a16:creationId xmlns:a16="http://schemas.microsoft.com/office/drawing/2014/main" id="{04193DBB-44ED-4956-A923-CA5628A63C23}"/>
              </a:ext>
            </a:extLst>
          </p:cNvPr>
          <p:cNvSpPr/>
          <p:nvPr/>
        </p:nvSpPr>
        <p:spPr>
          <a:xfrm>
            <a:off x="10458977" y="3869815"/>
            <a:ext cx="720080" cy="720080"/>
          </a:xfrm>
          <a:prstGeom prst="roundRect">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nvGrpSpPr>
          <p:cNvPr id="13" name="Group 29">
            <a:extLst>
              <a:ext uri="{FF2B5EF4-FFF2-40B4-BE49-F238E27FC236}">
                <a16:creationId xmlns:a16="http://schemas.microsoft.com/office/drawing/2014/main" id="{542465B2-2635-44E9-A71C-96E28ECDA047}"/>
              </a:ext>
            </a:extLst>
          </p:cNvPr>
          <p:cNvGrpSpPr/>
          <p:nvPr/>
        </p:nvGrpSpPr>
        <p:grpSpPr>
          <a:xfrm>
            <a:off x="2461373" y="4676763"/>
            <a:ext cx="1775516" cy="1763933"/>
            <a:chOff x="3736410" y="4379961"/>
            <a:chExt cx="1454320" cy="1763933"/>
          </a:xfrm>
        </p:grpSpPr>
        <p:sp>
          <p:nvSpPr>
            <p:cNvPr id="14" name="TextBox 13">
              <a:extLst>
                <a:ext uri="{FF2B5EF4-FFF2-40B4-BE49-F238E27FC236}">
                  <a16:creationId xmlns:a16="http://schemas.microsoft.com/office/drawing/2014/main" id="{8B640728-E41C-43E7-8CE6-8BE2B69386F3}"/>
                </a:ext>
              </a:extLst>
            </p:cNvPr>
            <p:cNvSpPr txBox="1"/>
            <p:nvPr/>
          </p:nvSpPr>
          <p:spPr>
            <a:xfrm>
              <a:off x="3736410" y="4379961"/>
              <a:ext cx="1454320"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434E345F-FF04-4E38-9E3F-52C65FA2F4DD}"/>
                </a:ext>
              </a:extLst>
            </p:cNvPr>
            <p:cNvSpPr txBox="1"/>
            <p:nvPr/>
          </p:nvSpPr>
          <p:spPr>
            <a:xfrm>
              <a:off x="3736410" y="4689650"/>
              <a:ext cx="1454320" cy="1454244"/>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16" name="Group 30">
            <a:extLst>
              <a:ext uri="{FF2B5EF4-FFF2-40B4-BE49-F238E27FC236}">
                <a16:creationId xmlns:a16="http://schemas.microsoft.com/office/drawing/2014/main" id="{ECA75D47-29E9-4F6F-A109-420076F1E1CC}"/>
              </a:ext>
            </a:extLst>
          </p:cNvPr>
          <p:cNvGrpSpPr/>
          <p:nvPr/>
        </p:nvGrpSpPr>
        <p:grpSpPr>
          <a:xfrm>
            <a:off x="7921484" y="4676763"/>
            <a:ext cx="1775516" cy="1763933"/>
            <a:chOff x="3736410" y="4379961"/>
            <a:chExt cx="1454320" cy="1763933"/>
          </a:xfrm>
        </p:grpSpPr>
        <p:sp>
          <p:nvSpPr>
            <p:cNvPr id="17" name="TextBox 16">
              <a:extLst>
                <a:ext uri="{FF2B5EF4-FFF2-40B4-BE49-F238E27FC236}">
                  <a16:creationId xmlns:a16="http://schemas.microsoft.com/office/drawing/2014/main" id="{131B3146-CD56-4DAD-86BF-C7D5B32EE6D3}"/>
                </a:ext>
              </a:extLst>
            </p:cNvPr>
            <p:cNvSpPr txBox="1"/>
            <p:nvPr/>
          </p:nvSpPr>
          <p:spPr>
            <a:xfrm>
              <a:off x="3736410" y="4379961"/>
              <a:ext cx="1454320"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DFAEE15D-CBBE-4DF8-9F72-0516DA44870C}"/>
                </a:ext>
              </a:extLst>
            </p:cNvPr>
            <p:cNvSpPr txBox="1"/>
            <p:nvPr/>
          </p:nvSpPr>
          <p:spPr>
            <a:xfrm>
              <a:off x="3736410" y="4689650"/>
              <a:ext cx="1454320" cy="1454244"/>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19" name="Group 33">
            <a:extLst>
              <a:ext uri="{FF2B5EF4-FFF2-40B4-BE49-F238E27FC236}">
                <a16:creationId xmlns:a16="http://schemas.microsoft.com/office/drawing/2014/main" id="{CD0AC3E4-AE45-4D19-B351-A154AA798081}"/>
              </a:ext>
            </a:extLst>
          </p:cNvPr>
          <p:cNvGrpSpPr/>
          <p:nvPr/>
        </p:nvGrpSpPr>
        <p:grpSpPr>
          <a:xfrm>
            <a:off x="9931259" y="4676763"/>
            <a:ext cx="1775516" cy="1763933"/>
            <a:chOff x="3736410" y="4379961"/>
            <a:chExt cx="1454320" cy="1763933"/>
          </a:xfrm>
        </p:grpSpPr>
        <p:sp>
          <p:nvSpPr>
            <p:cNvPr id="20" name="TextBox 19">
              <a:extLst>
                <a:ext uri="{FF2B5EF4-FFF2-40B4-BE49-F238E27FC236}">
                  <a16:creationId xmlns:a16="http://schemas.microsoft.com/office/drawing/2014/main" id="{54C791DA-F735-44B5-B2BA-8B8451C18D80}"/>
                </a:ext>
              </a:extLst>
            </p:cNvPr>
            <p:cNvSpPr txBox="1"/>
            <p:nvPr/>
          </p:nvSpPr>
          <p:spPr>
            <a:xfrm>
              <a:off x="3736410" y="4379961"/>
              <a:ext cx="1454320"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C7B4CEBC-4C22-47ED-A06B-72769F909FFC}"/>
                </a:ext>
              </a:extLst>
            </p:cNvPr>
            <p:cNvSpPr txBox="1"/>
            <p:nvPr/>
          </p:nvSpPr>
          <p:spPr>
            <a:xfrm>
              <a:off x="3736410" y="4689650"/>
              <a:ext cx="1454320" cy="1454244"/>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sp>
        <p:nvSpPr>
          <p:cNvPr id="22" name="Rectangle: Rounded Corners 21">
            <a:extLst>
              <a:ext uri="{FF2B5EF4-FFF2-40B4-BE49-F238E27FC236}">
                <a16:creationId xmlns:a16="http://schemas.microsoft.com/office/drawing/2014/main" id="{2E45791A-44C1-4707-8B68-C4A2CD66DF4A}"/>
              </a:ext>
            </a:extLst>
          </p:cNvPr>
          <p:cNvSpPr/>
          <p:nvPr/>
        </p:nvSpPr>
        <p:spPr>
          <a:xfrm>
            <a:off x="979316" y="3869815"/>
            <a:ext cx="720080" cy="720080"/>
          </a:xfrm>
          <a:prstGeom prst="round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nvGrpSpPr>
          <p:cNvPr id="23" name="Group 33">
            <a:extLst>
              <a:ext uri="{FF2B5EF4-FFF2-40B4-BE49-F238E27FC236}">
                <a16:creationId xmlns:a16="http://schemas.microsoft.com/office/drawing/2014/main" id="{EEE238DC-B20E-4258-85A3-C1A1C35FF022}"/>
              </a:ext>
            </a:extLst>
          </p:cNvPr>
          <p:cNvGrpSpPr/>
          <p:nvPr/>
        </p:nvGrpSpPr>
        <p:grpSpPr>
          <a:xfrm>
            <a:off x="451598" y="4676763"/>
            <a:ext cx="1775516" cy="1763933"/>
            <a:chOff x="3736410" y="4379961"/>
            <a:chExt cx="1454320" cy="1763933"/>
          </a:xfrm>
        </p:grpSpPr>
        <p:sp>
          <p:nvSpPr>
            <p:cNvPr id="24" name="TextBox 23">
              <a:extLst>
                <a:ext uri="{FF2B5EF4-FFF2-40B4-BE49-F238E27FC236}">
                  <a16:creationId xmlns:a16="http://schemas.microsoft.com/office/drawing/2014/main" id="{00BEEEBC-3015-4D51-87FA-3CB53F5E43F0}"/>
                </a:ext>
              </a:extLst>
            </p:cNvPr>
            <p:cNvSpPr txBox="1"/>
            <p:nvPr/>
          </p:nvSpPr>
          <p:spPr>
            <a:xfrm>
              <a:off x="3736410" y="4379961"/>
              <a:ext cx="1454320"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A0DF7796-14DF-4334-ACF8-ED65924FB1F2}"/>
                </a:ext>
              </a:extLst>
            </p:cNvPr>
            <p:cNvSpPr txBox="1"/>
            <p:nvPr/>
          </p:nvSpPr>
          <p:spPr>
            <a:xfrm>
              <a:off x="3736410" y="4689650"/>
              <a:ext cx="1454320" cy="1454244"/>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sp>
        <p:nvSpPr>
          <p:cNvPr id="26" name="Rectangle 16">
            <a:extLst>
              <a:ext uri="{FF2B5EF4-FFF2-40B4-BE49-F238E27FC236}">
                <a16:creationId xmlns:a16="http://schemas.microsoft.com/office/drawing/2014/main" id="{3364AF2B-EA8D-4CFC-B9D2-33759AAC29A4}"/>
              </a:ext>
            </a:extLst>
          </p:cNvPr>
          <p:cNvSpPr/>
          <p:nvPr/>
        </p:nvSpPr>
        <p:spPr>
          <a:xfrm>
            <a:off x="1147262" y="4115646"/>
            <a:ext cx="389014" cy="255665"/>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7" name="Rounded Rectangle 27">
            <a:extLst>
              <a:ext uri="{FF2B5EF4-FFF2-40B4-BE49-F238E27FC236}">
                <a16:creationId xmlns:a16="http://schemas.microsoft.com/office/drawing/2014/main" id="{2AF8B0D4-97F0-4C1C-8B3A-B06E09506107}"/>
              </a:ext>
            </a:extLst>
          </p:cNvPr>
          <p:cNvSpPr/>
          <p:nvPr/>
        </p:nvSpPr>
        <p:spPr>
          <a:xfrm>
            <a:off x="10625061" y="4088813"/>
            <a:ext cx="350627" cy="269329"/>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8" name="Rectangle 16">
            <a:extLst>
              <a:ext uri="{FF2B5EF4-FFF2-40B4-BE49-F238E27FC236}">
                <a16:creationId xmlns:a16="http://schemas.microsoft.com/office/drawing/2014/main" id="{131CC3A6-CC42-421C-BB3F-935A0F118BE4}"/>
              </a:ext>
            </a:extLst>
          </p:cNvPr>
          <p:cNvSpPr/>
          <p:nvPr/>
        </p:nvSpPr>
        <p:spPr>
          <a:xfrm rot="2700000">
            <a:off x="3211520" y="4005357"/>
            <a:ext cx="250429" cy="448973"/>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9" name="Rectangle 9">
            <a:extLst>
              <a:ext uri="{FF2B5EF4-FFF2-40B4-BE49-F238E27FC236}">
                <a16:creationId xmlns:a16="http://schemas.microsoft.com/office/drawing/2014/main" id="{F06D0104-3105-4A52-9AFB-64C457882B73}"/>
              </a:ext>
            </a:extLst>
          </p:cNvPr>
          <p:cNvSpPr/>
          <p:nvPr/>
        </p:nvSpPr>
        <p:spPr>
          <a:xfrm>
            <a:off x="8624464" y="4040669"/>
            <a:ext cx="339147" cy="317472"/>
          </a:xfrm>
          <a:custGeom>
            <a:avLst/>
            <a:gdLst>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34" fmla="*/ 1668046 w 3239999"/>
              <a:gd name="connsiteY34" fmla="*/ 2869642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pic>
        <p:nvPicPr>
          <p:cNvPr id="30" name="Imagen 29"/>
          <p:cNvPicPr>
            <a:picLocks noChangeAspect="1"/>
          </p:cNvPicPr>
          <p:nvPr/>
        </p:nvPicPr>
        <p:blipFill>
          <a:blip r:embed="rId3"/>
          <a:stretch>
            <a:fillRect/>
          </a:stretch>
        </p:blipFill>
        <p:spPr>
          <a:xfrm>
            <a:off x="4323409" y="4589895"/>
            <a:ext cx="3363816" cy="1621116"/>
          </a:xfrm>
          <a:prstGeom prst="rect">
            <a:avLst/>
          </a:prstGeom>
        </p:spPr>
      </p:pic>
    </p:spTree>
    <p:extLst>
      <p:ext uri="{BB962C8B-B14F-4D97-AF65-F5344CB8AC3E}">
        <p14:creationId xmlns:p14="http://schemas.microsoft.com/office/powerpoint/2010/main" val="54345553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막힌 원호 1">
            <a:extLst>
              <a:ext uri="{FF2B5EF4-FFF2-40B4-BE49-F238E27FC236}">
                <a16:creationId xmlns:a16="http://schemas.microsoft.com/office/drawing/2014/main" id="{F423CBC5-D85F-43A6-ABDF-4EFFB7D19D41}"/>
              </a:ext>
            </a:extLst>
          </p:cNvPr>
          <p:cNvSpPr/>
          <p:nvPr/>
        </p:nvSpPr>
        <p:spPr>
          <a:xfrm>
            <a:off x="4462224" y="2154728"/>
            <a:ext cx="3024007" cy="3024007"/>
          </a:xfrm>
          <a:prstGeom prst="blockArc">
            <a:avLst>
              <a:gd name="adj1" fmla="val 10799999"/>
              <a:gd name="adj2" fmla="val 16182306"/>
              <a:gd name="adj3" fmla="val 2060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sp>
        <p:nvSpPr>
          <p:cNvPr id="4" name="막힌 원호 48">
            <a:extLst>
              <a:ext uri="{FF2B5EF4-FFF2-40B4-BE49-F238E27FC236}">
                <a16:creationId xmlns:a16="http://schemas.microsoft.com/office/drawing/2014/main" id="{42BA751D-53B5-4860-AF0C-C2FCC6EBBE36}"/>
              </a:ext>
            </a:extLst>
          </p:cNvPr>
          <p:cNvSpPr/>
          <p:nvPr/>
        </p:nvSpPr>
        <p:spPr>
          <a:xfrm rot="5400000">
            <a:off x="4689937" y="2154728"/>
            <a:ext cx="3024007" cy="3024007"/>
          </a:xfrm>
          <a:prstGeom prst="blockArc">
            <a:avLst>
              <a:gd name="adj1" fmla="val 10799999"/>
              <a:gd name="adj2" fmla="val 16182306"/>
              <a:gd name="adj3" fmla="val 2060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sp>
        <p:nvSpPr>
          <p:cNvPr id="5" name="막힌 원호 49">
            <a:extLst>
              <a:ext uri="{FF2B5EF4-FFF2-40B4-BE49-F238E27FC236}">
                <a16:creationId xmlns:a16="http://schemas.microsoft.com/office/drawing/2014/main" id="{1EF25BA7-22EF-490A-804E-E76535E85105}"/>
              </a:ext>
            </a:extLst>
          </p:cNvPr>
          <p:cNvSpPr/>
          <p:nvPr/>
        </p:nvSpPr>
        <p:spPr>
          <a:xfrm rot="10800000">
            <a:off x="4689938" y="2408132"/>
            <a:ext cx="3024007" cy="3024007"/>
          </a:xfrm>
          <a:prstGeom prst="blockArc">
            <a:avLst>
              <a:gd name="adj1" fmla="val 10799999"/>
              <a:gd name="adj2" fmla="val 16182306"/>
              <a:gd name="adj3" fmla="val 2060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sp>
        <p:nvSpPr>
          <p:cNvPr id="6" name="막힌 원호 50">
            <a:extLst>
              <a:ext uri="{FF2B5EF4-FFF2-40B4-BE49-F238E27FC236}">
                <a16:creationId xmlns:a16="http://schemas.microsoft.com/office/drawing/2014/main" id="{BD4137A6-BC2C-417E-B7C8-6E90016461EE}"/>
              </a:ext>
            </a:extLst>
          </p:cNvPr>
          <p:cNvSpPr/>
          <p:nvPr/>
        </p:nvSpPr>
        <p:spPr>
          <a:xfrm rot="16200000">
            <a:off x="4462224" y="2408132"/>
            <a:ext cx="3024007" cy="3024007"/>
          </a:xfrm>
          <a:prstGeom prst="blockArc">
            <a:avLst>
              <a:gd name="adj1" fmla="val 10799999"/>
              <a:gd name="adj2" fmla="val 16182306"/>
              <a:gd name="adj3" fmla="val 2060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grpSp>
        <p:nvGrpSpPr>
          <p:cNvPr id="7" name="Group 6">
            <a:extLst>
              <a:ext uri="{FF2B5EF4-FFF2-40B4-BE49-F238E27FC236}">
                <a16:creationId xmlns:a16="http://schemas.microsoft.com/office/drawing/2014/main" id="{5B4CB51C-D23D-4429-B974-F0F09F5E1B7A}"/>
              </a:ext>
            </a:extLst>
          </p:cNvPr>
          <p:cNvGrpSpPr/>
          <p:nvPr/>
        </p:nvGrpSpPr>
        <p:grpSpPr>
          <a:xfrm>
            <a:off x="8305461" y="1676864"/>
            <a:ext cx="2934851" cy="1165313"/>
            <a:chOff x="994277" y="3861048"/>
            <a:chExt cx="2050360" cy="1165313"/>
          </a:xfrm>
        </p:grpSpPr>
        <p:sp>
          <p:nvSpPr>
            <p:cNvPr id="8" name="TextBox 7">
              <a:extLst>
                <a:ext uri="{FF2B5EF4-FFF2-40B4-BE49-F238E27FC236}">
                  <a16:creationId xmlns:a16="http://schemas.microsoft.com/office/drawing/2014/main" id="{0619327F-2DF7-4FBB-A12C-FFE68B109818}"/>
                </a:ext>
              </a:extLst>
            </p:cNvPr>
            <p:cNvSpPr txBox="1"/>
            <p:nvPr/>
          </p:nvSpPr>
          <p:spPr>
            <a:xfrm>
              <a:off x="994277" y="3861048"/>
              <a:ext cx="2044417" cy="276999"/>
            </a:xfrm>
            <a:prstGeom prst="rect">
              <a:avLst/>
            </a:prstGeom>
            <a:noFill/>
          </p:spPr>
          <p:txBody>
            <a:bodyPr wrap="square" lIns="0" rIns="0" rtlCol="0">
              <a:spAutoFit/>
            </a:bodyPr>
            <a:lstStyle/>
            <a:p>
              <a:pPr algn="r" rtl="1"/>
              <a:r>
                <a:rPr lang="fa-IR" altLang="ko-KR" sz="1200" b="1" dirty="0">
                  <a:solidFill>
                    <a:schemeClr val="tx1">
                      <a:lumMod val="75000"/>
                      <a:lumOff val="25000"/>
                    </a:schemeClr>
                  </a:solidFill>
                  <a:cs typeface="B Nazanin" panose="00000400000000000000" pitchFamily="2" charset="-78"/>
                </a:rPr>
                <a:t>ارائه</a:t>
              </a:r>
              <a:endParaRPr lang="ko-KR" altLang="en-US" sz="1200" b="1" dirty="0">
                <a:solidFill>
                  <a:schemeClr val="tx1">
                    <a:lumMod val="75000"/>
                    <a:lumOff val="2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9D90CFC8-17C4-4AA8-A157-0522FF1EBDBA}"/>
                </a:ext>
              </a:extLst>
            </p:cNvPr>
            <p:cNvSpPr txBox="1"/>
            <p:nvPr/>
          </p:nvSpPr>
          <p:spPr>
            <a:xfrm>
              <a:off x="994277" y="4126115"/>
              <a:ext cx="2050360" cy="900246"/>
            </a:xfrm>
            <a:prstGeom prst="rect">
              <a:avLst/>
            </a:prstGeom>
            <a:noFill/>
          </p:spPr>
          <p:txBody>
            <a:bodyPr wrap="square" lIns="0" rIns="0"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10" name="Group 9">
            <a:extLst>
              <a:ext uri="{FF2B5EF4-FFF2-40B4-BE49-F238E27FC236}">
                <a16:creationId xmlns:a16="http://schemas.microsoft.com/office/drawing/2014/main" id="{122F434B-A32F-4381-B89C-C7907781A522}"/>
              </a:ext>
            </a:extLst>
          </p:cNvPr>
          <p:cNvGrpSpPr/>
          <p:nvPr/>
        </p:nvGrpSpPr>
        <p:grpSpPr>
          <a:xfrm>
            <a:off x="8305461" y="4871631"/>
            <a:ext cx="2934851" cy="1165313"/>
            <a:chOff x="994277" y="3861048"/>
            <a:chExt cx="2050360" cy="1165313"/>
          </a:xfrm>
        </p:grpSpPr>
        <p:sp>
          <p:nvSpPr>
            <p:cNvPr id="11" name="TextBox 10">
              <a:extLst>
                <a:ext uri="{FF2B5EF4-FFF2-40B4-BE49-F238E27FC236}">
                  <a16:creationId xmlns:a16="http://schemas.microsoft.com/office/drawing/2014/main" id="{2587AA58-1551-451A-BB13-E6CF3B02F7B3}"/>
                </a:ext>
              </a:extLst>
            </p:cNvPr>
            <p:cNvSpPr txBox="1"/>
            <p:nvPr/>
          </p:nvSpPr>
          <p:spPr>
            <a:xfrm>
              <a:off x="994277" y="3861048"/>
              <a:ext cx="2044417" cy="276999"/>
            </a:xfrm>
            <a:prstGeom prst="rect">
              <a:avLst/>
            </a:prstGeom>
            <a:noFill/>
          </p:spPr>
          <p:txBody>
            <a:bodyPr wrap="square" lIns="0" rIns="0" rtlCol="0">
              <a:spAutoFit/>
            </a:bodyPr>
            <a:lstStyle/>
            <a:p>
              <a:pPr algn="r" rtl="1"/>
              <a:r>
                <a:rPr lang="fa-IR" altLang="ko-KR" sz="1200" b="1" dirty="0">
                  <a:solidFill>
                    <a:schemeClr val="tx1">
                      <a:lumMod val="75000"/>
                      <a:lumOff val="25000"/>
                    </a:schemeClr>
                  </a:solidFill>
                  <a:cs typeface="B Nazanin" panose="00000400000000000000" pitchFamily="2" charset="-78"/>
                </a:rPr>
                <a:t>ارائه</a:t>
              </a:r>
              <a:endParaRPr lang="ko-KR" altLang="en-US" sz="1200" b="1"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FDDE794E-5763-4803-8793-57318BD65BC2}"/>
                </a:ext>
              </a:extLst>
            </p:cNvPr>
            <p:cNvSpPr txBox="1"/>
            <p:nvPr/>
          </p:nvSpPr>
          <p:spPr>
            <a:xfrm>
              <a:off x="994277" y="4126115"/>
              <a:ext cx="2050360" cy="900246"/>
            </a:xfrm>
            <a:prstGeom prst="rect">
              <a:avLst/>
            </a:prstGeom>
            <a:noFill/>
          </p:spPr>
          <p:txBody>
            <a:bodyPr wrap="square" lIns="0" rIns="0"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13" name="Group 12">
            <a:extLst>
              <a:ext uri="{FF2B5EF4-FFF2-40B4-BE49-F238E27FC236}">
                <a16:creationId xmlns:a16="http://schemas.microsoft.com/office/drawing/2014/main" id="{4DFC2FD3-A7AC-4F00-8FC8-75D8572E2AB7}"/>
              </a:ext>
            </a:extLst>
          </p:cNvPr>
          <p:cNvGrpSpPr/>
          <p:nvPr/>
        </p:nvGrpSpPr>
        <p:grpSpPr>
          <a:xfrm>
            <a:off x="963038" y="1676864"/>
            <a:ext cx="2934850" cy="1165313"/>
            <a:chOff x="994277" y="3861048"/>
            <a:chExt cx="2050360" cy="1165313"/>
          </a:xfrm>
        </p:grpSpPr>
        <p:sp>
          <p:nvSpPr>
            <p:cNvPr id="14" name="TextBox 13">
              <a:extLst>
                <a:ext uri="{FF2B5EF4-FFF2-40B4-BE49-F238E27FC236}">
                  <a16:creationId xmlns:a16="http://schemas.microsoft.com/office/drawing/2014/main" id="{BF95478D-1313-48E6-9135-59FB3A968D51}"/>
                </a:ext>
              </a:extLst>
            </p:cNvPr>
            <p:cNvSpPr txBox="1"/>
            <p:nvPr/>
          </p:nvSpPr>
          <p:spPr>
            <a:xfrm>
              <a:off x="994277" y="3861048"/>
              <a:ext cx="2044417" cy="276999"/>
            </a:xfrm>
            <a:prstGeom prst="rect">
              <a:avLst/>
            </a:prstGeom>
            <a:noFill/>
          </p:spPr>
          <p:txBody>
            <a:bodyPr wrap="square" lIns="0" rIns="0" rtlCol="0">
              <a:spAutoFit/>
            </a:bodyPr>
            <a:lstStyle/>
            <a:p>
              <a:pPr algn="r"/>
              <a:r>
                <a:rPr lang="fa-IR" altLang="ko-KR" sz="1200" b="1" dirty="0">
                  <a:solidFill>
                    <a:schemeClr val="tx1">
                      <a:lumMod val="75000"/>
                      <a:lumOff val="25000"/>
                    </a:schemeClr>
                  </a:solidFill>
                  <a:cs typeface="B Nazanin" panose="00000400000000000000" pitchFamily="2" charset="-78"/>
                </a:rPr>
                <a:t>ارائه</a:t>
              </a:r>
              <a:endParaRPr lang="ko-KR" altLang="en-US" sz="1200" b="1"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44C32CBD-9C3E-4B1D-BC01-5221EB44FEC2}"/>
                </a:ext>
              </a:extLst>
            </p:cNvPr>
            <p:cNvSpPr txBox="1"/>
            <p:nvPr/>
          </p:nvSpPr>
          <p:spPr>
            <a:xfrm>
              <a:off x="994277" y="4126115"/>
              <a:ext cx="2050360" cy="900246"/>
            </a:xfrm>
            <a:prstGeom prst="rect">
              <a:avLst/>
            </a:prstGeom>
            <a:noFill/>
          </p:spPr>
          <p:txBody>
            <a:bodyPr wrap="square" lIns="0" rIns="0"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16" name="Group 15">
            <a:extLst>
              <a:ext uri="{FF2B5EF4-FFF2-40B4-BE49-F238E27FC236}">
                <a16:creationId xmlns:a16="http://schemas.microsoft.com/office/drawing/2014/main" id="{5F4F9120-1E17-4AA2-89F2-2F8C44540039}"/>
              </a:ext>
            </a:extLst>
          </p:cNvPr>
          <p:cNvGrpSpPr/>
          <p:nvPr/>
        </p:nvGrpSpPr>
        <p:grpSpPr>
          <a:xfrm>
            <a:off x="963038" y="4871631"/>
            <a:ext cx="2934850" cy="1165313"/>
            <a:chOff x="994277" y="3861048"/>
            <a:chExt cx="2050360" cy="1165313"/>
          </a:xfrm>
        </p:grpSpPr>
        <p:sp>
          <p:nvSpPr>
            <p:cNvPr id="17" name="TextBox 16">
              <a:extLst>
                <a:ext uri="{FF2B5EF4-FFF2-40B4-BE49-F238E27FC236}">
                  <a16:creationId xmlns:a16="http://schemas.microsoft.com/office/drawing/2014/main" id="{9FC9BE15-D4BD-4224-BA0A-C3AF62A5487C}"/>
                </a:ext>
              </a:extLst>
            </p:cNvPr>
            <p:cNvSpPr txBox="1"/>
            <p:nvPr/>
          </p:nvSpPr>
          <p:spPr>
            <a:xfrm>
              <a:off x="994277" y="3861048"/>
              <a:ext cx="2044417" cy="276999"/>
            </a:xfrm>
            <a:prstGeom prst="rect">
              <a:avLst/>
            </a:prstGeom>
            <a:noFill/>
          </p:spPr>
          <p:txBody>
            <a:bodyPr wrap="square" lIns="0" rIns="0" rtlCol="0">
              <a:spAutoFit/>
            </a:bodyPr>
            <a:lstStyle/>
            <a:p>
              <a:pPr algn="r"/>
              <a:r>
                <a:rPr lang="fa-IR" altLang="ko-KR" sz="1200" b="1" dirty="0">
                  <a:solidFill>
                    <a:schemeClr val="tx1">
                      <a:lumMod val="75000"/>
                      <a:lumOff val="25000"/>
                    </a:schemeClr>
                  </a:solidFill>
                  <a:cs typeface="B Nazanin" panose="00000400000000000000" pitchFamily="2" charset="-78"/>
                </a:rPr>
                <a:t>ارائه</a:t>
              </a:r>
              <a:endParaRPr lang="ko-KR" altLang="en-US" sz="1200" b="1" dirty="0">
                <a:solidFill>
                  <a:schemeClr val="tx1">
                    <a:lumMod val="75000"/>
                    <a:lumOff val="2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EC45D380-564A-461E-8FD5-27F2FE331199}"/>
                </a:ext>
              </a:extLst>
            </p:cNvPr>
            <p:cNvSpPr txBox="1"/>
            <p:nvPr/>
          </p:nvSpPr>
          <p:spPr>
            <a:xfrm>
              <a:off x="994277" y="4126115"/>
              <a:ext cx="2050360" cy="900246"/>
            </a:xfrm>
            <a:prstGeom prst="rect">
              <a:avLst/>
            </a:prstGeom>
            <a:noFill/>
          </p:spPr>
          <p:txBody>
            <a:bodyPr wrap="square" lIns="0" rIns="0"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cxnSp>
        <p:nvCxnSpPr>
          <p:cNvPr id="19" name="Elbow Connector 24">
            <a:extLst>
              <a:ext uri="{FF2B5EF4-FFF2-40B4-BE49-F238E27FC236}">
                <a16:creationId xmlns:a16="http://schemas.microsoft.com/office/drawing/2014/main" id="{9CD8BE83-DFDD-4737-A4A6-A75DC993F2F4}"/>
              </a:ext>
            </a:extLst>
          </p:cNvPr>
          <p:cNvCxnSpPr/>
          <p:nvPr/>
        </p:nvCxnSpPr>
        <p:spPr>
          <a:xfrm flipV="1">
            <a:off x="4161512" y="5071542"/>
            <a:ext cx="648072" cy="203330"/>
          </a:xfrm>
          <a:prstGeom prst="bentConnector3">
            <a:avLst/>
          </a:prstGeom>
          <a:ln>
            <a:solidFill>
              <a:schemeClr val="accent6">
                <a:alpha val="70000"/>
              </a:schemeClr>
            </a:solidFill>
          </a:ln>
        </p:spPr>
        <p:style>
          <a:lnRef idx="1">
            <a:schemeClr val="accent1"/>
          </a:lnRef>
          <a:fillRef idx="0">
            <a:schemeClr val="accent1"/>
          </a:fillRef>
          <a:effectRef idx="0">
            <a:schemeClr val="accent1"/>
          </a:effectRef>
          <a:fontRef idx="minor">
            <a:schemeClr val="tx1"/>
          </a:fontRef>
        </p:style>
      </p:cxnSp>
      <p:cxnSp>
        <p:nvCxnSpPr>
          <p:cNvPr id="20" name="Elbow Connector 27">
            <a:extLst>
              <a:ext uri="{FF2B5EF4-FFF2-40B4-BE49-F238E27FC236}">
                <a16:creationId xmlns:a16="http://schemas.microsoft.com/office/drawing/2014/main" id="{871036DB-F2BE-4673-AD4E-A36E577682DB}"/>
              </a:ext>
            </a:extLst>
          </p:cNvPr>
          <p:cNvCxnSpPr/>
          <p:nvPr/>
        </p:nvCxnSpPr>
        <p:spPr>
          <a:xfrm>
            <a:off x="4080626" y="2524628"/>
            <a:ext cx="648072" cy="196834"/>
          </a:xfrm>
          <a:prstGeom prst="bentConnector3">
            <a:avLst/>
          </a:prstGeom>
          <a:ln>
            <a:solidFill>
              <a:schemeClr val="accent6">
                <a:alpha val="70000"/>
              </a:schemeClr>
            </a:solidFill>
          </a:ln>
        </p:spPr>
        <p:style>
          <a:lnRef idx="1">
            <a:schemeClr val="accent1"/>
          </a:lnRef>
          <a:fillRef idx="0">
            <a:schemeClr val="accent1"/>
          </a:fillRef>
          <a:effectRef idx="0">
            <a:schemeClr val="accent1"/>
          </a:effectRef>
          <a:fontRef idx="minor">
            <a:schemeClr val="tx1"/>
          </a:fontRef>
        </p:style>
      </p:cxnSp>
      <p:cxnSp>
        <p:nvCxnSpPr>
          <p:cNvPr id="21" name="Elbow Connector 34">
            <a:extLst>
              <a:ext uri="{FF2B5EF4-FFF2-40B4-BE49-F238E27FC236}">
                <a16:creationId xmlns:a16="http://schemas.microsoft.com/office/drawing/2014/main" id="{31BC9237-7571-4EE2-8811-316DDA46D50D}"/>
              </a:ext>
            </a:extLst>
          </p:cNvPr>
          <p:cNvCxnSpPr/>
          <p:nvPr/>
        </p:nvCxnSpPr>
        <p:spPr>
          <a:xfrm rot="10800000">
            <a:off x="7480268" y="5046866"/>
            <a:ext cx="638511" cy="196979"/>
          </a:xfrm>
          <a:prstGeom prst="bentConnector3">
            <a:avLst/>
          </a:prstGeom>
          <a:ln>
            <a:solidFill>
              <a:schemeClr val="accent6">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Elbow Connector 35">
            <a:extLst>
              <a:ext uri="{FF2B5EF4-FFF2-40B4-BE49-F238E27FC236}">
                <a16:creationId xmlns:a16="http://schemas.microsoft.com/office/drawing/2014/main" id="{CDA4343B-358C-4244-9F59-F6CA76210B82}"/>
              </a:ext>
            </a:extLst>
          </p:cNvPr>
          <p:cNvCxnSpPr/>
          <p:nvPr/>
        </p:nvCxnSpPr>
        <p:spPr>
          <a:xfrm rot="10800000" flipV="1">
            <a:off x="7542713" y="2442236"/>
            <a:ext cx="576064" cy="196834"/>
          </a:xfrm>
          <a:prstGeom prst="bentConnector3">
            <a:avLst/>
          </a:prstGeom>
          <a:ln>
            <a:solidFill>
              <a:schemeClr val="accent6">
                <a:alpha val="70000"/>
              </a:schemeClr>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1496CBCB-91C8-42FD-BDD2-8247F3F9811D}"/>
              </a:ext>
            </a:extLst>
          </p:cNvPr>
          <p:cNvSpPr txBox="1"/>
          <p:nvPr/>
        </p:nvSpPr>
        <p:spPr>
          <a:xfrm>
            <a:off x="5169624" y="3415360"/>
            <a:ext cx="1872208" cy="830997"/>
          </a:xfrm>
          <a:prstGeom prst="rect">
            <a:avLst/>
          </a:prstGeom>
          <a:noFill/>
        </p:spPr>
        <p:txBody>
          <a:bodyPr wrap="square" rtlCol="0">
            <a:spAutoFit/>
          </a:bodyPr>
          <a:lstStyle/>
          <a:p>
            <a:pPr algn="ctr"/>
            <a:r>
              <a:rPr lang="fa-IR" altLang="ko-KR" sz="2400" b="1" dirty="0">
                <a:solidFill>
                  <a:schemeClr val="tx1">
                    <a:lumMod val="75000"/>
                    <a:lumOff val="25000"/>
                  </a:schemeClr>
                </a:solidFill>
                <a:cs typeface="B Nazanin" panose="00000400000000000000" pitchFamily="2" charset="-78"/>
              </a:rPr>
              <a:t>فهرست</a:t>
            </a:r>
          </a:p>
          <a:p>
            <a:pPr algn="ctr"/>
            <a:r>
              <a:rPr lang="fa-IR" altLang="ko-KR" sz="2400" b="1" dirty="0">
                <a:solidFill>
                  <a:schemeClr val="tx1">
                    <a:lumMod val="75000"/>
                    <a:lumOff val="25000"/>
                  </a:schemeClr>
                </a:solidFill>
                <a:cs typeface="B Nazanin" panose="00000400000000000000" pitchFamily="2" charset="-78"/>
              </a:rPr>
              <a:t>عنوان</a:t>
            </a:r>
            <a:endParaRPr lang="ko-KR" altLang="en-US" sz="2400" b="1" dirty="0">
              <a:solidFill>
                <a:schemeClr val="tx1">
                  <a:lumMod val="75000"/>
                  <a:lumOff val="25000"/>
                </a:schemeClr>
              </a:solidFill>
              <a:cs typeface="B Nazanin" panose="00000400000000000000" pitchFamily="2" charset="-78"/>
            </a:endParaRPr>
          </a:p>
        </p:txBody>
      </p:sp>
      <p:sp>
        <p:nvSpPr>
          <p:cNvPr id="24" name="Parallelogram 15">
            <a:extLst>
              <a:ext uri="{FF2B5EF4-FFF2-40B4-BE49-F238E27FC236}">
                <a16:creationId xmlns:a16="http://schemas.microsoft.com/office/drawing/2014/main" id="{C5A572E5-3A5F-4606-B266-C62E518E89CF}"/>
              </a:ext>
            </a:extLst>
          </p:cNvPr>
          <p:cNvSpPr/>
          <p:nvPr/>
        </p:nvSpPr>
        <p:spPr>
          <a:xfrm flipH="1">
            <a:off x="6906744" y="2717503"/>
            <a:ext cx="357672" cy="357672"/>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cs typeface="B Nazanin" panose="00000400000000000000" pitchFamily="2" charset="-78"/>
            </a:endParaRPr>
          </a:p>
        </p:txBody>
      </p:sp>
      <p:sp>
        <p:nvSpPr>
          <p:cNvPr id="25" name="Rectangle 30">
            <a:extLst>
              <a:ext uri="{FF2B5EF4-FFF2-40B4-BE49-F238E27FC236}">
                <a16:creationId xmlns:a16="http://schemas.microsoft.com/office/drawing/2014/main" id="{1DC3246D-432F-4274-B1E4-B7259B460ECA}"/>
              </a:ext>
            </a:extLst>
          </p:cNvPr>
          <p:cNvSpPr/>
          <p:nvPr/>
        </p:nvSpPr>
        <p:spPr>
          <a:xfrm>
            <a:off x="6953103" y="4554486"/>
            <a:ext cx="317209" cy="316282"/>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cs typeface="B Nazanin" panose="00000400000000000000" pitchFamily="2" charset="-78"/>
            </a:endParaRPr>
          </a:p>
        </p:txBody>
      </p:sp>
      <p:sp>
        <p:nvSpPr>
          <p:cNvPr id="26" name="Rounded Rectangle 32">
            <a:extLst>
              <a:ext uri="{FF2B5EF4-FFF2-40B4-BE49-F238E27FC236}">
                <a16:creationId xmlns:a16="http://schemas.microsoft.com/office/drawing/2014/main" id="{09CA1C91-59CA-4CAA-83DF-A356C19725EB}"/>
              </a:ext>
            </a:extLst>
          </p:cNvPr>
          <p:cNvSpPr/>
          <p:nvPr/>
        </p:nvSpPr>
        <p:spPr>
          <a:xfrm>
            <a:off x="4911437" y="2752539"/>
            <a:ext cx="322637" cy="322637"/>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cs typeface="B Nazanin" panose="00000400000000000000" pitchFamily="2" charset="-78"/>
            </a:endParaRPr>
          </a:p>
        </p:txBody>
      </p:sp>
      <p:sp>
        <p:nvSpPr>
          <p:cNvPr id="27" name="Frame 17">
            <a:extLst>
              <a:ext uri="{FF2B5EF4-FFF2-40B4-BE49-F238E27FC236}">
                <a16:creationId xmlns:a16="http://schemas.microsoft.com/office/drawing/2014/main" id="{EB28431D-D122-44C1-A407-88E5EFF0E05C}"/>
              </a:ext>
            </a:extLst>
          </p:cNvPr>
          <p:cNvSpPr/>
          <p:nvPr/>
        </p:nvSpPr>
        <p:spPr>
          <a:xfrm>
            <a:off x="4947762" y="4586540"/>
            <a:ext cx="318434" cy="318434"/>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solidFill>
                <a:schemeClr val="tx1"/>
              </a:solidFill>
              <a:cs typeface="B Nazanin" panose="00000400000000000000" pitchFamily="2" charset="-78"/>
            </a:endParaRPr>
          </a:p>
        </p:txBody>
      </p:sp>
    </p:spTree>
    <p:extLst>
      <p:ext uri="{BB962C8B-B14F-4D97-AF65-F5344CB8AC3E}">
        <p14:creationId xmlns:p14="http://schemas.microsoft.com/office/powerpoint/2010/main" val="45468263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C4077C0D-87F8-468F-B4D9-D9AD89DF8FD3}"/>
              </a:ext>
            </a:extLst>
          </p:cNvPr>
          <p:cNvGrpSpPr/>
          <p:nvPr/>
        </p:nvGrpSpPr>
        <p:grpSpPr>
          <a:xfrm rot="20530444">
            <a:off x="3886507" y="1516013"/>
            <a:ext cx="4319255" cy="4330245"/>
            <a:chOff x="2154980" y="1739196"/>
            <a:chExt cx="4343991" cy="4355043"/>
          </a:xfrm>
        </p:grpSpPr>
        <p:sp>
          <p:nvSpPr>
            <p:cNvPr id="4" name="Left Arrow 2">
              <a:extLst>
                <a:ext uri="{FF2B5EF4-FFF2-40B4-BE49-F238E27FC236}">
                  <a16:creationId xmlns:a16="http://schemas.microsoft.com/office/drawing/2014/main" id="{1582495F-E428-47EA-813F-6A2CF79FC3DF}"/>
                </a:ext>
              </a:extLst>
            </p:cNvPr>
            <p:cNvSpPr/>
            <p:nvPr/>
          </p:nvSpPr>
          <p:spPr>
            <a:xfrm rot="13500000">
              <a:off x="4179319" y="2144315"/>
              <a:ext cx="2550582" cy="1740344"/>
            </a:xfrm>
            <a:custGeom>
              <a:avLst/>
              <a:gdLst>
                <a:gd name="connsiteX0" fmla="*/ 648701 w 1869678"/>
                <a:gd name="connsiteY0" fmla="*/ 1275741 h 1275741"/>
                <a:gd name="connsiteX1" fmla="*/ 0 w 1869678"/>
                <a:gd name="connsiteY1" fmla="*/ 745250 h 1275741"/>
                <a:gd name="connsiteX2" fmla="*/ 692227 w 1869678"/>
                <a:gd name="connsiteY2" fmla="*/ 467206 h 1275741"/>
                <a:gd name="connsiteX3" fmla="*/ 648701 w 1869678"/>
                <a:gd name="connsiteY3" fmla="*/ 662811 h 1275741"/>
                <a:gd name="connsiteX4" fmla="*/ 1869113 w 1869678"/>
                <a:gd name="connsiteY4" fmla="*/ 0 h 1275741"/>
                <a:gd name="connsiteX5" fmla="*/ 1699690 w 1869678"/>
                <a:gd name="connsiteY5" fmla="*/ 700718 h 1275741"/>
                <a:gd name="connsiteX6" fmla="*/ 947854 w 1869678"/>
                <a:gd name="connsiteY6" fmla="*/ 1070868 h 1275741"/>
                <a:gd name="connsiteX7" fmla="*/ 947854 w 1869678"/>
                <a:gd name="connsiteY7" fmla="*/ 1071431 h 1275741"/>
                <a:gd name="connsiteX8" fmla="*/ 942248 w 1869678"/>
                <a:gd name="connsiteY8" fmla="*/ 1071431 h 1275741"/>
                <a:gd name="connsiteX9" fmla="*/ 940456 w 1869678"/>
                <a:gd name="connsiteY9" fmla="*/ 1071611 h 1275741"/>
                <a:gd name="connsiteX10" fmla="*/ 940456 w 1869678"/>
                <a:gd name="connsiteY10" fmla="*/ 1071431 h 1275741"/>
                <a:gd name="connsiteX11" fmla="*/ 648701 w 1869678"/>
                <a:gd name="connsiteY11" fmla="*/ 1071431 h 1275741"/>
                <a:gd name="connsiteX12" fmla="*/ 648701 w 1869678"/>
                <a:gd name="connsiteY12" fmla="*/ 1275741 h 1275741"/>
                <a:gd name="connsiteX13" fmla="*/ 639997 w 1938047"/>
                <a:gd name="connsiteY13" fmla="*/ 1094586 h 1094586"/>
                <a:gd name="connsiteX14" fmla="*/ 639997 w 1938047"/>
                <a:gd name="connsiteY14" fmla="*/ 1094586 h 1094586"/>
                <a:gd name="connsiteX15" fmla="*/ 639997 w 1564191"/>
                <a:gd name="connsiteY15" fmla="*/ 1189836 h 1189836"/>
                <a:gd name="connsiteX16" fmla="*/ 639997 w 1564191"/>
                <a:gd name="connsiteY16" fmla="*/ 1189836 h 1189836"/>
                <a:gd name="connsiteX17" fmla="*/ 639997 w 1564191"/>
                <a:gd name="connsiteY17" fmla="*/ 1189836 h 1189836"/>
                <a:gd name="connsiteX18" fmla="*/ 639997 w 1564191"/>
                <a:gd name="connsiteY18" fmla="*/ 1189836 h 1189836"/>
                <a:gd name="connsiteX19" fmla="*/ 639997 w 1564191"/>
                <a:gd name="connsiteY19" fmla="*/ 1189836 h 1189836"/>
                <a:gd name="connsiteX20" fmla="*/ 639997 w 1564191"/>
                <a:gd name="connsiteY20" fmla="*/ 1189836 h 118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69678" h="1275741">
                  <a:moveTo>
                    <a:pt x="648701" y="1275741"/>
                  </a:moveTo>
                  <a:lnTo>
                    <a:pt x="0" y="745250"/>
                  </a:lnTo>
                  <a:lnTo>
                    <a:pt x="692227" y="467206"/>
                  </a:lnTo>
                  <a:lnTo>
                    <a:pt x="648701" y="662811"/>
                  </a:lnTo>
                  <a:cubicBezTo>
                    <a:pt x="1357429" y="830061"/>
                    <a:pt x="1695222" y="453850"/>
                    <a:pt x="1869113" y="0"/>
                  </a:cubicBezTo>
                  <a:cubicBezTo>
                    <a:pt x="1874698" y="336676"/>
                    <a:pt x="1840380" y="504920"/>
                    <a:pt x="1699690" y="700718"/>
                  </a:cubicBezTo>
                  <a:cubicBezTo>
                    <a:pt x="1447095" y="992167"/>
                    <a:pt x="1195243" y="1067624"/>
                    <a:pt x="947854" y="1070868"/>
                  </a:cubicBezTo>
                  <a:lnTo>
                    <a:pt x="947854" y="1071431"/>
                  </a:lnTo>
                  <a:lnTo>
                    <a:pt x="942248" y="1071431"/>
                  </a:lnTo>
                  <a:cubicBezTo>
                    <a:pt x="941652" y="1071610"/>
                    <a:pt x="941054" y="1071611"/>
                    <a:pt x="940456" y="1071611"/>
                  </a:cubicBezTo>
                  <a:lnTo>
                    <a:pt x="940456" y="1071431"/>
                  </a:lnTo>
                  <a:lnTo>
                    <a:pt x="648701" y="1071431"/>
                  </a:lnTo>
                  <a:lnTo>
                    <a:pt x="648701" y="127574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sp>
          <p:nvSpPr>
            <p:cNvPr id="5" name="Left Arrow 2">
              <a:extLst>
                <a:ext uri="{FF2B5EF4-FFF2-40B4-BE49-F238E27FC236}">
                  <a16:creationId xmlns:a16="http://schemas.microsoft.com/office/drawing/2014/main" id="{69EC1EAF-1944-4479-A9DD-3BF8717B0A13}"/>
                </a:ext>
              </a:extLst>
            </p:cNvPr>
            <p:cNvSpPr/>
            <p:nvPr/>
          </p:nvSpPr>
          <p:spPr>
            <a:xfrm rot="18900000">
              <a:off x="3948389" y="4128212"/>
              <a:ext cx="2550582" cy="1740344"/>
            </a:xfrm>
            <a:custGeom>
              <a:avLst/>
              <a:gdLst>
                <a:gd name="connsiteX0" fmla="*/ 648701 w 1869678"/>
                <a:gd name="connsiteY0" fmla="*/ 1275741 h 1275741"/>
                <a:gd name="connsiteX1" fmla="*/ 0 w 1869678"/>
                <a:gd name="connsiteY1" fmla="*/ 745250 h 1275741"/>
                <a:gd name="connsiteX2" fmla="*/ 692227 w 1869678"/>
                <a:gd name="connsiteY2" fmla="*/ 467206 h 1275741"/>
                <a:gd name="connsiteX3" fmla="*/ 648701 w 1869678"/>
                <a:gd name="connsiteY3" fmla="*/ 662811 h 1275741"/>
                <a:gd name="connsiteX4" fmla="*/ 1869113 w 1869678"/>
                <a:gd name="connsiteY4" fmla="*/ 0 h 1275741"/>
                <a:gd name="connsiteX5" fmla="*/ 1699690 w 1869678"/>
                <a:gd name="connsiteY5" fmla="*/ 700718 h 1275741"/>
                <a:gd name="connsiteX6" fmla="*/ 947854 w 1869678"/>
                <a:gd name="connsiteY6" fmla="*/ 1070868 h 1275741"/>
                <a:gd name="connsiteX7" fmla="*/ 947854 w 1869678"/>
                <a:gd name="connsiteY7" fmla="*/ 1071431 h 1275741"/>
                <a:gd name="connsiteX8" fmla="*/ 942248 w 1869678"/>
                <a:gd name="connsiteY8" fmla="*/ 1071431 h 1275741"/>
                <a:gd name="connsiteX9" fmla="*/ 940456 w 1869678"/>
                <a:gd name="connsiteY9" fmla="*/ 1071611 h 1275741"/>
                <a:gd name="connsiteX10" fmla="*/ 940456 w 1869678"/>
                <a:gd name="connsiteY10" fmla="*/ 1071431 h 1275741"/>
                <a:gd name="connsiteX11" fmla="*/ 648701 w 1869678"/>
                <a:gd name="connsiteY11" fmla="*/ 1071431 h 1275741"/>
                <a:gd name="connsiteX12" fmla="*/ 648701 w 1869678"/>
                <a:gd name="connsiteY12" fmla="*/ 1275741 h 1275741"/>
                <a:gd name="connsiteX13" fmla="*/ 639997 w 1938047"/>
                <a:gd name="connsiteY13" fmla="*/ 1094586 h 1094586"/>
                <a:gd name="connsiteX14" fmla="*/ 639997 w 1938047"/>
                <a:gd name="connsiteY14" fmla="*/ 1094586 h 1094586"/>
                <a:gd name="connsiteX15" fmla="*/ 639997 w 1564191"/>
                <a:gd name="connsiteY15" fmla="*/ 1189836 h 1189836"/>
                <a:gd name="connsiteX16" fmla="*/ 639997 w 1564191"/>
                <a:gd name="connsiteY16" fmla="*/ 1189836 h 1189836"/>
                <a:gd name="connsiteX17" fmla="*/ 639997 w 1564191"/>
                <a:gd name="connsiteY17" fmla="*/ 1189836 h 1189836"/>
                <a:gd name="connsiteX18" fmla="*/ 639997 w 1564191"/>
                <a:gd name="connsiteY18" fmla="*/ 1189836 h 1189836"/>
                <a:gd name="connsiteX19" fmla="*/ 639997 w 1564191"/>
                <a:gd name="connsiteY19" fmla="*/ 1189836 h 1189836"/>
                <a:gd name="connsiteX20" fmla="*/ 639997 w 1564191"/>
                <a:gd name="connsiteY20" fmla="*/ 1189836 h 118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69678" h="1275741">
                  <a:moveTo>
                    <a:pt x="648701" y="1275741"/>
                  </a:moveTo>
                  <a:lnTo>
                    <a:pt x="0" y="745250"/>
                  </a:lnTo>
                  <a:lnTo>
                    <a:pt x="692227" y="467206"/>
                  </a:lnTo>
                  <a:lnTo>
                    <a:pt x="648701" y="662811"/>
                  </a:lnTo>
                  <a:cubicBezTo>
                    <a:pt x="1357429" y="830061"/>
                    <a:pt x="1695222" y="453850"/>
                    <a:pt x="1869113" y="0"/>
                  </a:cubicBezTo>
                  <a:cubicBezTo>
                    <a:pt x="1874698" y="336676"/>
                    <a:pt x="1840380" y="504920"/>
                    <a:pt x="1699690" y="700718"/>
                  </a:cubicBezTo>
                  <a:cubicBezTo>
                    <a:pt x="1447095" y="992167"/>
                    <a:pt x="1195243" y="1067624"/>
                    <a:pt x="947854" y="1070868"/>
                  </a:cubicBezTo>
                  <a:lnTo>
                    <a:pt x="947854" y="1071431"/>
                  </a:lnTo>
                  <a:lnTo>
                    <a:pt x="942248" y="1071431"/>
                  </a:lnTo>
                  <a:cubicBezTo>
                    <a:pt x="941652" y="1071610"/>
                    <a:pt x="941054" y="1071611"/>
                    <a:pt x="940456" y="1071611"/>
                  </a:cubicBezTo>
                  <a:lnTo>
                    <a:pt x="940456" y="1071431"/>
                  </a:lnTo>
                  <a:lnTo>
                    <a:pt x="648701" y="1071431"/>
                  </a:lnTo>
                  <a:lnTo>
                    <a:pt x="648701" y="127574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sp>
          <p:nvSpPr>
            <p:cNvPr id="6" name="Left Arrow 2">
              <a:extLst>
                <a:ext uri="{FF2B5EF4-FFF2-40B4-BE49-F238E27FC236}">
                  <a16:creationId xmlns:a16="http://schemas.microsoft.com/office/drawing/2014/main" id="{B1459CE6-ACE3-4C8E-8C52-E7380578E838}"/>
                </a:ext>
              </a:extLst>
            </p:cNvPr>
            <p:cNvSpPr/>
            <p:nvPr/>
          </p:nvSpPr>
          <p:spPr>
            <a:xfrm rot="2700000">
              <a:off x="1933461" y="3948776"/>
              <a:ext cx="2550582" cy="1740344"/>
            </a:xfrm>
            <a:custGeom>
              <a:avLst/>
              <a:gdLst>
                <a:gd name="connsiteX0" fmla="*/ 648701 w 1869678"/>
                <a:gd name="connsiteY0" fmla="*/ 1275741 h 1275741"/>
                <a:gd name="connsiteX1" fmla="*/ 0 w 1869678"/>
                <a:gd name="connsiteY1" fmla="*/ 745250 h 1275741"/>
                <a:gd name="connsiteX2" fmla="*/ 692227 w 1869678"/>
                <a:gd name="connsiteY2" fmla="*/ 467206 h 1275741"/>
                <a:gd name="connsiteX3" fmla="*/ 648701 w 1869678"/>
                <a:gd name="connsiteY3" fmla="*/ 662811 h 1275741"/>
                <a:gd name="connsiteX4" fmla="*/ 1869113 w 1869678"/>
                <a:gd name="connsiteY4" fmla="*/ 0 h 1275741"/>
                <a:gd name="connsiteX5" fmla="*/ 1699690 w 1869678"/>
                <a:gd name="connsiteY5" fmla="*/ 700718 h 1275741"/>
                <a:gd name="connsiteX6" fmla="*/ 947854 w 1869678"/>
                <a:gd name="connsiteY6" fmla="*/ 1070868 h 1275741"/>
                <a:gd name="connsiteX7" fmla="*/ 947854 w 1869678"/>
                <a:gd name="connsiteY7" fmla="*/ 1071431 h 1275741"/>
                <a:gd name="connsiteX8" fmla="*/ 942248 w 1869678"/>
                <a:gd name="connsiteY8" fmla="*/ 1071431 h 1275741"/>
                <a:gd name="connsiteX9" fmla="*/ 940456 w 1869678"/>
                <a:gd name="connsiteY9" fmla="*/ 1071611 h 1275741"/>
                <a:gd name="connsiteX10" fmla="*/ 940456 w 1869678"/>
                <a:gd name="connsiteY10" fmla="*/ 1071431 h 1275741"/>
                <a:gd name="connsiteX11" fmla="*/ 648701 w 1869678"/>
                <a:gd name="connsiteY11" fmla="*/ 1071431 h 1275741"/>
                <a:gd name="connsiteX12" fmla="*/ 648701 w 1869678"/>
                <a:gd name="connsiteY12" fmla="*/ 1275741 h 1275741"/>
                <a:gd name="connsiteX13" fmla="*/ 639997 w 1938047"/>
                <a:gd name="connsiteY13" fmla="*/ 1094586 h 1094586"/>
                <a:gd name="connsiteX14" fmla="*/ 639997 w 1938047"/>
                <a:gd name="connsiteY14" fmla="*/ 1094586 h 1094586"/>
                <a:gd name="connsiteX15" fmla="*/ 639997 w 1564191"/>
                <a:gd name="connsiteY15" fmla="*/ 1189836 h 1189836"/>
                <a:gd name="connsiteX16" fmla="*/ 639997 w 1564191"/>
                <a:gd name="connsiteY16" fmla="*/ 1189836 h 1189836"/>
                <a:gd name="connsiteX17" fmla="*/ 639997 w 1564191"/>
                <a:gd name="connsiteY17" fmla="*/ 1189836 h 1189836"/>
                <a:gd name="connsiteX18" fmla="*/ 639997 w 1564191"/>
                <a:gd name="connsiteY18" fmla="*/ 1189836 h 1189836"/>
                <a:gd name="connsiteX19" fmla="*/ 639997 w 1564191"/>
                <a:gd name="connsiteY19" fmla="*/ 1189836 h 1189836"/>
                <a:gd name="connsiteX20" fmla="*/ 639997 w 1564191"/>
                <a:gd name="connsiteY20" fmla="*/ 1189836 h 118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69678" h="1275741">
                  <a:moveTo>
                    <a:pt x="648701" y="1275741"/>
                  </a:moveTo>
                  <a:lnTo>
                    <a:pt x="0" y="745250"/>
                  </a:lnTo>
                  <a:lnTo>
                    <a:pt x="692227" y="467206"/>
                  </a:lnTo>
                  <a:lnTo>
                    <a:pt x="648701" y="662811"/>
                  </a:lnTo>
                  <a:cubicBezTo>
                    <a:pt x="1357429" y="830061"/>
                    <a:pt x="1695222" y="453850"/>
                    <a:pt x="1869113" y="0"/>
                  </a:cubicBezTo>
                  <a:cubicBezTo>
                    <a:pt x="1874698" y="336676"/>
                    <a:pt x="1840380" y="504920"/>
                    <a:pt x="1699690" y="700718"/>
                  </a:cubicBezTo>
                  <a:cubicBezTo>
                    <a:pt x="1447095" y="992167"/>
                    <a:pt x="1195243" y="1067624"/>
                    <a:pt x="947854" y="1070868"/>
                  </a:cubicBezTo>
                  <a:lnTo>
                    <a:pt x="947854" y="1071431"/>
                  </a:lnTo>
                  <a:lnTo>
                    <a:pt x="942248" y="1071431"/>
                  </a:lnTo>
                  <a:cubicBezTo>
                    <a:pt x="941652" y="1071610"/>
                    <a:pt x="941054" y="1071611"/>
                    <a:pt x="940456" y="1071611"/>
                  </a:cubicBezTo>
                  <a:lnTo>
                    <a:pt x="940456" y="1071431"/>
                  </a:lnTo>
                  <a:lnTo>
                    <a:pt x="648701" y="1071431"/>
                  </a:lnTo>
                  <a:lnTo>
                    <a:pt x="648701" y="127574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sp>
          <p:nvSpPr>
            <p:cNvPr id="7" name="Left Arrow 2">
              <a:extLst>
                <a:ext uri="{FF2B5EF4-FFF2-40B4-BE49-F238E27FC236}">
                  <a16:creationId xmlns:a16="http://schemas.microsoft.com/office/drawing/2014/main" id="{F285898E-0C7F-4C7A-9F67-8D6110CAB8B3}"/>
                </a:ext>
              </a:extLst>
            </p:cNvPr>
            <p:cNvSpPr/>
            <p:nvPr/>
          </p:nvSpPr>
          <p:spPr>
            <a:xfrm rot="8100000">
              <a:off x="2154980" y="1987482"/>
              <a:ext cx="2550582" cy="1740344"/>
            </a:xfrm>
            <a:custGeom>
              <a:avLst/>
              <a:gdLst>
                <a:gd name="connsiteX0" fmla="*/ 648701 w 1869678"/>
                <a:gd name="connsiteY0" fmla="*/ 1275741 h 1275741"/>
                <a:gd name="connsiteX1" fmla="*/ 0 w 1869678"/>
                <a:gd name="connsiteY1" fmla="*/ 745250 h 1275741"/>
                <a:gd name="connsiteX2" fmla="*/ 692227 w 1869678"/>
                <a:gd name="connsiteY2" fmla="*/ 467206 h 1275741"/>
                <a:gd name="connsiteX3" fmla="*/ 648701 w 1869678"/>
                <a:gd name="connsiteY3" fmla="*/ 662811 h 1275741"/>
                <a:gd name="connsiteX4" fmla="*/ 1869113 w 1869678"/>
                <a:gd name="connsiteY4" fmla="*/ 0 h 1275741"/>
                <a:gd name="connsiteX5" fmla="*/ 1699690 w 1869678"/>
                <a:gd name="connsiteY5" fmla="*/ 700718 h 1275741"/>
                <a:gd name="connsiteX6" fmla="*/ 947854 w 1869678"/>
                <a:gd name="connsiteY6" fmla="*/ 1070868 h 1275741"/>
                <a:gd name="connsiteX7" fmla="*/ 947854 w 1869678"/>
                <a:gd name="connsiteY7" fmla="*/ 1071431 h 1275741"/>
                <a:gd name="connsiteX8" fmla="*/ 942248 w 1869678"/>
                <a:gd name="connsiteY8" fmla="*/ 1071431 h 1275741"/>
                <a:gd name="connsiteX9" fmla="*/ 940456 w 1869678"/>
                <a:gd name="connsiteY9" fmla="*/ 1071611 h 1275741"/>
                <a:gd name="connsiteX10" fmla="*/ 940456 w 1869678"/>
                <a:gd name="connsiteY10" fmla="*/ 1071431 h 1275741"/>
                <a:gd name="connsiteX11" fmla="*/ 648701 w 1869678"/>
                <a:gd name="connsiteY11" fmla="*/ 1071431 h 1275741"/>
                <a:gd name="connsiteX12" fmla="*/ 648701 w 1869678"/>
                <a:gd name="connsiteY12" fmla="*/ 1275741 h 1275741"/>
                <a:gd name="connsiteX13" fmla="*/ 639997 w 1938047"/>
                <a:gd name="connsiteY13" fmla="*/ 1094586 h 1094586"/>
                <a:gd name="connsiteX14" fmla="*/ 639997 w 1938047"/>
                <a:gd name="connsiteY14" fmla="*/ 1094586 h 1094586"/>
                <a:gd name="connsiteX15" fmla="*/ 639997 w 1564191"/>
                <a:gd name="connsiteY15" fmla="*/ 1189836 h 1189836"/>
                <a:gd name="connsiteX16" fmla="*/ 639997 w 1564191"/>
                <a:gd name="connsiteY16" fmla="*/ 1189836 h 1189836"/>
                <a:gd name="connsiteX17" fmla="*/ 639997 w 1564191"/>
                <a:gd name="connsiteY17" fmla="*/ 1189836 h 1189836"/>
                <a:gd name="connsiteX18" fmla="*/ 639997 w 1564191"/>
                <a:gd name="connsiteY18" fmla="*/ 1189836 h 1189836"/>
                <a:gd name="connsiteX19" fmla="*/ 639997 w 1564191"/>
                <a:gd name="connsiteY19" fmla="*/ 1189836 h 1189836"/>
                <a:gd name="connsiteX20" fmla="*/ 639997 w 1564191"/>
                <a:gd name="connsiteY20" fmla="*/ 1189836 h 118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69678" h="1275741">
                  <a:moveTo>
                    <a:pt x="648701" y="1275741"/>
                  </a:moveTo>
                  <a:lnTo>
                    <a:pt x="0" y="745250"/>
                  </a:lnTo>
                  <a:lnTo>
                    <a:pt x="692227" y="467206"/>
                  </a:lnTo>
                  <a:lnTo>
                    <a:pt x="648701" y="662811"/>
                  </a:lnTo>
                  <a:cubicBezTo>
                    <a:pt x="1357429" y="830061"/>
                    <a:pt x="1695222" y="453850"/>
                    <a:pt x="1869113" y="0"/>
                  </a:cubicBezTo>
                  <a:cubicBezTo>
                    <a:pt x="1874698" y="336676"/>
                    <a:pt x="1840380" y="504920"/>
                    <a:pt x="1699690" y="700718"/>
                  </a:cubicBezTo>
                  <a:cubicBezTo>
                    <a:pt x="1447095" y="992167"/>
                    <a:pt x="1195243" y="1067624"/>
                    <a:pt x="947854" y="1070868"/>
                  </a:cubicBezTo>
                  <a:lnTo>
                    <a:pt x="947854" y="1071431"/>
                  </a:lnTo>
                  <a:lnTo>
                    <a:pt x="942248" y="1071431"/>
                  </a:lnTo>
                  <a:cubicBezTo>
                    <a:pt x="941652" y="1071610"/>
                    <a:pt x="941054" y="1071611"/>
                    <a:pt x="940456" y="1071611"/>
                  </a:cubicBezTo>
                  <a:lnTo>
                    <a:pt x="940456" y="1071431"/>
                  </a:lnTo>
                  <a:lnTo>
                    <a:pt x="648701" y="1071431"/>
                  </a:lnTo>
                  <a:lnTo>
                    <a:pt x="648701" y="1275741"/>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grpSp>
      <p:grpSp>
        <p:nvGrpSpPr>
          <p:cNvPr id="11" name="Group 10">
            <a:extLst>
              <a:ext uri="{FF2B5EF4-FFF2-40B4-BE49-F238E27FC236}">
                <a16:creationId xmlns:a16="http://schemas.microsoft.com/office/drawing/2014/main" id="{FCC7EB47-7D2D-4E83-A756-4B427FFCCFEC}"/>
              </a:ext>
            </a:extLst>
          </p:cNvPr>
          <p:cNvGrpSpPr/>
          <p:nvPr/>
        </p:nvGrpSpPr>
        <p:grpSpPr>
          <a:xfrm>
            <a:off x="8130274" y="1753563"/>
            <a:ext cx="3192723" cy="1731243"/>
            <a:chOff x="6210998" y="1433695"/>
            <a:chExt cx="2229890" cy="1231648"/>
          </a:xfrm>
        </p:grpSpPr>
        <p:sp>
          <p:nvSpPr>
            <p:cNvPr id="12" name="TextBox 11">
              <a:extLst>
                <a:ext uri="{FF2B5EF4-FFF2-40B4-BE49-F238E27FC236}">
                  <a16:creationId xmlns:a16="http://schemas.microsoft.com/office/drawing/2014/main" id="{3E98FEDD-9549-4D2E-8A79-537F6EBF3CA4}"/>
                </a:ext>
              </a:extLst>
            </p:cNvPr>
            <p:cNvSpPr txBox="1"/>
            <p:nvPr/>
          </p:nvSpPr>
          <p:spPr>
            <a:xfrm>
              <a:off x="6210999" y="1433695"/>
              <a:ext cx="2229889" cy="197064"/>
            </a:xfrm>
            <a:prstGeom prst="rect">
              <a:avLst/>
            </a:prstGeom>
            <a:solidFill>
              <a:schemeClr val="accent3"/>
            </a:solidFill>
          </p:spPr>
          <p:txBody>
            <a:bodyPr wrap="square" rtlCol="0">
              <a:spAutoFit/>
            </a:bodyPr>
            <a:lstStyle/>
            <a:p>
              <a:pPr algn="r" rtl="1"/>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sp>
          <p:nvSpPr>
            <p:cNvPr id="13" name="TextBox 12">
              <a:extLst>
                <a:ext uri="{FF2B5EF4-FFF2-40B4-BE49-F238E27FC236}">
                  <a16:creationId xmlns:a16="http://schemas.microsoft.com/office/drawing/2014/main" id="{C2DCD947-EDF7-49CF-913B-269B960C26D8}"/>
                </a:ext>
              </a:extLst>
            </p:cNvPr>
            <p:cNvSpPr txBox="1"/>
            <p:nvPr/>
          </p:nvSpPr>
          <p:spPr>
            <a:xfrm>
              <a:off x="6210998" y="1630759"/>
              <a:ext cx="2229889" cy="1034584"/>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جذابیت و جذابیت منحصر به فردی را به خود اضافه کنید ارائه ها</a:t>
              </a:r>
              <a:r>
                <a:rPr lang="en-US" altLang="ko-KR" sz="1200" dirty="0">
                  <a:solidFill>
                    <a:schemeClr val="tx1">
                      <a:lumMod val="75000"/>
                      <a:lumOff val="25000"/>
                    </a:schemeClr>
                  </a:solidFill>
                  <a:cs typeface="B Nazanin" panose="00000400000000000000" pitchFamily="2" charset="-78"/>
                </a:rPr>
                <a:t> </a:t>
              </a:r>
              <a:endParaRPr lang="ko-KR" altLang="en-US" sz="1200" dirty="0">
                <a:solidFill>
                  <a:schemeClr val="tx1">
                    <a:lumMod val="75000"/>
                    <a:lumOff val="25000"/>
                  </a:schemeClr>
                </a:solidFill>
                <a:cs typeface="B Nazanin" panose="00000400000000000000" pitchFamily="2" charset="-78"/>
              </a:endParaRPr>
            </a:p>
            <a:p>
              <a:pPr algn="r" rtl="1">
                <a:lnSpc>
                  <a:spcPct val="150000"/>
                </a:lnSpc>
              </a:pPr>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grpSp>
      <p:grpSp>
        <p:nvGrpSpPr>
          <p:cNvPr id="14" name="Group 13">
            <a:extLst>
              <a:ext uri="{FF2B5EF4-FFF2-40B4-BE49-F238E27FC236}">
                <a16:creationId xmlns:a16="http://schemas.microsoft.com/office/drawing/2014/main" id="{58334F87-FFFC-4BB1-8EEF-54E2B691A3CD}"/>
              </a:ext>
            </a:extLst>
          </p:cNvPr>
          <p:cNvGrpSpPr/>
          <p:nvPr/>
        </p:nvGrpSpPr>
        <p:grpSpPr>
          <a:xfrm>
            <a:off x="8130274" y="4724965"/>
            <a:ext cx="3192723" cy="1107996"/>
            <a:chOff x="6210998" y="1433695"/>
            <a:chExt cx="2229890" cy="788255"/>
          </a:xfrm>
        </p:grpSpPr>
        <p:sp>
          <p:nvSpPr>
            <p:cNvPr id="15" name="TextBox 14">
              <a:extLst>
                <a:ext uri="{FF2B5EF4-FFF2-40B4-BE49-F238E27FC236}">
                  <a16:creationId xmlns:a16="http://schemas.microsoft.com/office/drawing/2014/main" id="{B04D38EB-25BC-4087-BB1A-27C016621D6D}"/>
                </a:ext>
              </a:extLst>
            </p:cNvPr>
            <p:cNvSpPr txBox="1"/>
            <p:nvPr/>
          </p:nvSpPr>
          <p:spPr>
            <a:xfrm>
              <a:off x="6210999" y="1433695"/>
              <a:ext cx="2229889" cy="197064"/>
            </a:xfrm>
            <a:prstGeom prst="rect">
              <a:avLst/>
            </a:prstGeom>
            <a:solidFill>
              <a:schemeClr val="accent2"/>
            </a:solidFill>
          </p:spPr>
          <p:txBody>
            <a:bodyPr wrap="square" rtlCol="0">
              <a:spAutoFit/>
            </a:bodyPr>
            <a:lstStyle/>
            <a:p>
              <a:pPr algn="r" rtl="1"/>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sp>
          <p:nvSpPr>
            <p:cNvPr id="16" name="TextBox 15">
              <a:extLst>
                <a:ext uri="{FF2B5EF4-FFF2-40B4-BE49-F238E27FC236}">
                  <a16:creationId xmlns:a16="http://schemas.microsoft.com/office/drawing/2014/main" id="{BCF31D6E-AA19-4D72-85D0-9326C274D1D3}"/>
                </a:ext>
              </a:extLst>
            </p:cNvPr>
            <p:cNvSpPr txBox="1"/>
            <p:nvPr/>
          </p:nvSpPr>
          <p:spPr>
            <a:xfrm>
              <a:off x="6210998" y="1630759"/>
              <a:ext cx="2229889" cy="59119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جذابیت و جذابیت منحصر به فردی را به خود اضافه کنید ارائه ها</a:t>
              </a:r>
              <a:r>
                <a:rPr lang="en-US" altLang="ko-KR" sz="1200" dirty="0">
                  <a:solidFill>
                    <a:schemeClr val="tx1">
                      <a:lumMod val="75000"/>
                      <a:lumOff val="25000"/>
                    </a:schemeClr>
                  </a:solidFill>
                  <a:cs typeface="B Nazanin" panose="00000400000000000000" pitchFamily="2" charset="-78"/>
                </a:rPr>
                <a:t> </a:t>
              </a:r>
              <a:endParaRPr lang="ko-KR" altLang="en-US" sz="1200" dirty="0">
                <a:solidFill>
                  <a:schemeClr val="tx1">
                    <a:lumMod val="75000"/>
                    <a:lumOff val="25000"/>
                  </a:schemeClr>
                </a:solidFill>
                <a:cs typeface="B Nazanin" panose="00000400000000000000" pitchFamily="2" charset="-78"/>
              </a:endParaRPr>
            </a:p>
            <a:p>
              <a:pPr algn="r" rtl="1"/>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grpSp>
      <p:grpSp>
        <p:nvGrpSpPr>
          <p:cNvPr id="17" name="Group 16">
            <a:extLst>
              <a:ext uri="{FF2B5EF4-FFF2-40B4-BE49-F238E27FC236}">
                <a16:creationId xmlns:a16="http://schemas.microsoft.com/office/drawing/2014/main" id="{32C975C5-C37D-4804-9D33-925F2FEFA716}"/>
              </a:ext>
            </a:extLst>
          </p:cNvPr>
          <p:cNvGrpSpPr/>
          <p:nvPr/>
        </p:nvGrpSpPr>
        <p:grpSpPr>
          <a:xfrm>
            <a:off x="911293" y="1753563"/>
            <a:ext cx="3151047" cy="1731243"/>
            <a:chOff x="6210998" y="1433695"/>
            <a:chExt cx="2229890" cy="1231648"/>
          </a:xfrm>
        </p:grpSpPr>
        <p:sp>
          <p:nvSpPr>
            <p:cNvPr id="18" name="TextBox 17">
              <a:extLst>
                <a:ext uri="{FF2B5EF4-FFF2-40B4-BE49-F238E27FC236}">
                  <a16:creationId xmlns:a16="http://schemas.microsoft.com/office/drawing/2014/main" id="{0629AEA8-D6C6-4FE4-8C3B-15F038B7EB87}"/>
                </a:ext>
              </a:extLst>
            </p:cNvPr>
            <p:cNvSpPr txBox="1"/>
            <p:nvPr/>
          </p:nvSpPr>
          <p:spPr>
            <a:xfrm>
              <a:off x="6210999" y="1433695"/>
              <a:ext cx="2229889" cy="197064"/>
            </a:xfrm>
            <a:prstGeom prst="rect">
              <a:avLst/>
            </a:prstGeom>
            <a:solidFill>
              <a:schemeClr val="accent4"/>
            </a:solidFill>
          </p:spPr>
          <p:txBody>
            <a:bodyPr wrap="square" rtlCol="0">
              <a:spAutoFit/>
            </a:bodyPr>
            <a:lstStyle/>
            <a:p>
              <a:pPr algn="r" rtl="1"/>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sp>
          <p:nvSpPr>
            <p:cNvPr id="19" name="TextBox 18">
              <a:extLst>
                <a:ext uri="{FF2B5EF4-FFF2-40B4-BE49-F238E27FC236}">
                  <a16:creationId xmlns:a16="http://schemas.microsoft.com/office/drawing/2014/main" id="{1E6EBE12-9556-4604-8C6F-A0AC1D8D60CF}"/>
                </a:ext>
              </a:extLst>
            </p:cNvPr>
            <p:cNvSpPr txBox="1"/>
            <p:nvPr/>
          </p:nvSpPr>
          <p:spPr>
            <a:xfrm>
              <a:off x="6210998" y="1630759"/>
              <a:ext cx="2229889" cy="1034584"/>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جذابیت و جذابیت منحصر به فردی را به خود اضافه کنید ارائه ها</a:t>
              </a:r>
              <a:r>
                <a:rPr lang="en-US" altLang="ko-KR" sz="1200" dirty="0">
                  <a:solidFill>
                    <a:schemeClr val="tx1">
                      <a:lumMod val="75000"/>
                      <a:lumOff val="25000"/>
                    </a:schemeClr>
                  </a:solidFill>
                  <a:cs typeface="B Nazanin" panose="00000400000000000000" pitchFamily="2" charset="-78"/>
                </a:rPr>
                <a:t> </a:t>
              </a:r>
              <a:endParaRPr lang="ko-KR" altLang="en-US" sz="1200" dirty="0">
                <a:solidFill>
                  <a:schemeClr val="tx1">
                    <a:lumMod val="75000"/>
                    <a:lumOff val="25000"/>
                  </a:schemeClr>
                </a:solidFill>
                <a:cs typeface="B Nazanin" panose="00000400000000000000" pitchFamily="2" charset="-78"/>
              </a:endParaRPr>
            </a:p>
            <a:p>
              <a:pPr algn="r" rtl="1">
                <a:lnSpc>
                  <a:spcPct val="150000"/>
                </a:lnSpc>
              </a:pPr>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grpSp>
      <p:grpSp>
        <p:nvGrpSpPr>
          <p:cNvPr id="20" name="Group 19">
            <a:extLst>
              <a:ext uri="{FF2B5EF4-FFF2-40B4-BE49-F238E27FC236}">
                <a16:creationId xmlns:a16="http://schemas.microsoft.com/office/drawing/2014/main" id="{341B7205-713D-4274-AF43-B8EB2B24B5EA}"/>
              </a:ext>
            </a:extLst>
          </p:cNvPr>
          <p:cNvGrpSpPr/>
          <p:nvPr/>
        </p:nvGrpSpPr>
        <p:grpSpPr>
          <a:xfrm>
            <a:off x="898189" y="4724965"/>
            <a:ext cx="3192724" cy="1731243"/>
            <a:chOff x="6210999" y="1433695"/>
            <a:chExt cx="2259383" cy="1231648"/>
          </a:xfrm>
        </p:grpSpPr>
        <p:sp>
          <p:nvSpPr>
            <p:cNvPr id="21" name="TextBox 20">
              <a:extLst>
                <a:ext uri="{FF2B5EF4-FFF2-40B4-BE49-F238E27FC236}">
                  <a16:creationId xmlns:a16="http://schemas.microsoft.com/office/drawing/2014/main" id="{356E1050-FFA7-4AB3-9DDB-3EEC3A2144DE}"/>
                </a:ext>
              </a:extLst>
            </p:cNvPr>
            <p:cNvSpPr txBox="1"/>
            <p:nvPr/>
          </p:nvSpPr>
          <p:spPr>
            <a:xfrm>
              <a:off x="6210999" y="1433695"/>
              <a:ext cx="2229889" cy="197064"/>
            </a:xfrm>
            <a:prstGeom prst="rect">
              <a:avLst/>
            </a:prstGeom>
            <a:solidFill>
              <a:schemeClr val="accent1"/>
            </a:solidFill>
          </p:spPr>
          <p:txBody>
            <a:bodyPr wrap="square" rtlCol="0">
              <a:spAutoFit/>
            </a:bodyPr>
            <a:lstStyle/>
            <a:p>
              <a:pPr algn="r" rtl="1"/>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sp>
          <p:nvSpPr>
            <p:cNvPr id="22" name="TextBox 21">
              <a:extLst>
                <a:ext uri="{FF2B5EF4-FFF2-40B4-BE49-F238E27FC236}">
                  <a16:creationId xmlns:a16="http://schemas.microsoft.com/office/drawing/2014/main" id="{742677D5-6DFF-4448-8034-F7350C7641D1}"/>
                </a:ext>
              </a:extLst>
            </p:cNvPr>
            <p:cNvSpPr txBox="1"/>
            <p:nvPr/>
          </p:nvSpPr>
          <p:spPr>
            <a:xfrm>
              <a:off x="6240493" y="1630759"/>
              <a:ext cx="2229889" cy="1034584"/>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جذابیت و جذابیت منحصر به فردی را به خود اضافه کنید ارائه ها</a:t>
              </a:r>
              <a:r>
                <a:rPr lang="en-US" altLang="ko-KR" sz="1200" dirty="0">
                  <a:solidFill>
                    <a:schemeClr val="tx1">
                      <a:lumMod val="75000"/>
                      <a:lumOff val="25000"/>
                    </a:schemeClr>
                  </a:solidFill>
                  <a:cs typeface="B Nazanin" panose="00000400000000000000" pitchFamily="2" charset="-78"/>
                </a:rPr>
                <a:t> </a:t>
              </a:r>
              <a:endParaRPr lang="ko-KR" altLang="en-US" sz="1200" dirty="0">
                <a:solidFill>
                  <a:schemeClr val="tx1">
                    <a:lumMod val="75000"/>
                    <a:lumOff val="25000"/>
                  </a:schemeClr>
                </a:solidFill>
                <a:cs typeface="B Nazanin" panose="00000400000000000000" pitchFamily="2" charset="-78"/>
              </a:endParaRPr>
            </a:p>
            <a:p>
              <a:pPr algn="r" rtl="1">
                <a:lnSpc>
                  <a:spcPct val="150000"/>
                </a:lnSpc>
              </a:pPr>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grpSp>
      <p:pic>
        <p:nvPicPr>
          <p:cNvPr id="8" name="Imagen 7"/>
          <p:cNvPicPr>
            <a:picLocks noChangeAspect="1"/>
          </p:cNvPicPr>
          <p:nvPr/>
        </p:nvPicPr>
        <p:blipFill>
          <a:blip r:embed="rId3"/>
          <a:stretch>
            <a:fillRect/>
          </a:stretch>
        </p:blipFill>
        <p:spPr>
          <a:xfrm>
            <a:off x="5104537" y="2843625"/>
            <a:ext cx="2107599" cy="1841775"/>
          </a:xfrm>
          <a:prstGeom prst="rect">
            <a:avLst/>
          </a:prstGeom>
        </p:spPr>
      </p:pic>
    </p:spTree>
    <p:extLst>
      <p:ext uri="{BB962C8B-B14F-4D97-AF65-F5344CB8AC3E}">
        <p14:creationId xmlns:p14="http://schemas.microsoft.com/office/powerpoint/2010/main" val="69304043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9A10700-FAEA-4474-A511-6D3344DA3D82}"/>
              </a:ext>
            </a:extLst>
          </p:cNvPr>
          <p:cNvSpPr txBox="1"/>
          <p:nvPr/>
        </p:nvSpPr>
        <p:spPr>
          <a:xfrm>
            <a:off x="5920520" y="4264432"/>
            <a:ext cx="5319004" cy="1107996"/>
          </a:xfrm>
          <a:prstGeom prst="rect">
            <a:avLst/>
          </a:prstGeom>
          <a:noFill/>
        </p:spPr>
        <p:txBody>
          <a:bodyPr wrap="square" lIns="48000" tIns="0" rIns="24000" bIns="0" rtlCol="0">
            <a:spAutoFit/>
          </a:bodyPr>
          <a:lstStyle/>
          <a:p>
            <a:pPr algn="r" rtl="1"/>
            <a:r>
              <a:rPr lang="fa-IR" altLang="ko-KR" sz="3600" dirty="0">
                <a:solidFill>
                  <a:schemeClr val="tx1"/>
                </a:solidFill>
                <a:latin typeface="+mj-lt"/>
                <a:cs typeface="B Nazanin" panose="00000400000000000000" pitchFamily="2" charset="-78"/>
              </a:rPr>
              <a:t>ما ارائه حرفه ای طراحی</a:t>
            </a:r>
          </a:p>
          <a:p>
            <a:pPr algn="r" rtl="1"/>
            <a:r>
              <a:rPr lang="fa-IR" altLang="ko-KR" sz="3600" dirty="0">
                <a:solidFill>
                  <a:schemeClr val="tx1"/>
                </a:solidFill>
                <a:latin typeface="+mj-lt"/>
                <a:cs typeface="B Nazanin" panose="00000400000000000000" pitchFamily="2" charset="-78"/>
              </a:rPr>
              <a:t> شده ایجاد می کنیم</a:t>
            </a:r>
            <a:endParaRPr lang="ko-KR" altLang="en-US" sz="3600" dirty="0">
              <a:solidFill>
                <a:schemeClr val="accent1"/>
              </a:solidFill>
              <a:latin typeface="+mj-lt"/>
              <a:cs typeface="B Nazanin" panose="00000400000000000000" pitchFamily="2" charset="-78"/>
            </a:endParaRPr>
          </a:p>
        </p:txBody>
      </p:sp>
      <p:sp>
        <p:nvSpPr>
          <p:cNvPr id="8" name="Freeform: Shape 7">
            <a:extLst>
              <a:ext uri="{FF2B5EF4-FFF2-40B4-BE49-F238E27FC236}">
                <a16:creationId xmlns:a16="http://schemas.microsoft.com/office/drawing/2014/main" id="{1BDE62A1-908E-4DC3-9ABD-64F23D78544B}"/>
              </a:ext>
            </a:extLst>
          </p:cNvPr>
          <p:cNvSpPr/>
          <p:nvPr/>
        </p:nvSpPr>
        <p:spPr>
          <a:xfrm>
            <a:off x="2303256" y="4573449"/>
            <a:ext cx="425726" cy="393733"/>
          </a:xfrm>
          <a:custGeom>
            <a:avLst/>
            <a:gdLst/>
            <a:ahLst/>
            <a:cxnLst/>
            <a:rect l="l" t="t" r="r" b="b"/>
            <a:pathLst>
              <a:path w="115863" h="107156">
                <a:moveTo>
                  <a:pt x="106040" y="0"/>
                </a:moveTo>
                <a:lnTo>
                  <a:pt x="115863" y="15627"/>
                </a:lnTo>
                <a:cubicBezTo>
                  <a:pt x="107677" y="19050"/>
                  <a:pt x="101650" y="24148"/>
                  <a:pt x="97780" y="30919"/>
                </a:cubicBezTo>
                <a:cubicBezTo>
                  <a:pt x="93911" y="37691"/>
                  <a:pt x="91753" y="47551"/>
                  <a:pt x="91306" y="60499"/>
                </a:cubicBezTo>
                <a:lnTo>
                  <a:pt x="112291" y="60499"/>
                </a:lnTo>
                <a:lnTo>
                  <a:pt x="112291" y="107156"/>
                </a:lnTo>
                <a:lnTo>
                  <a:pt x="69205" y="107156"/>
                </a:lnTo>
                <a:lnTo>
                  <a:pt x="69205" y="70321"/>
                </a:lnTo>
                <a:cubicBezTo>
                  <a:pt x="69205" y="50378"/>
                  <a:pt x="71587" y="35942"/>
                  <a:pt x="76349" y="27012"/>
                </a:cubicBezTo>
                <a:cubicBezTo>
                  <a:pt x="82600" y="15106"/>
                  <a:pt x="92497" y="6102"/>
                  <a:pt x="106040" y="0"/>
                </a:cubicBezTo>
                <a:close/>
                <a:moveTo>
                  <a:pt x="36835" y="0"/>
                </a:moveTo>
                <a:lnTo>
                  <a:pt x="46658" y="15627"/>
                </a:lnTo>
                <a:cubicBezTo>
                  <a:pt x="38472" y="19050"/>
                  <a:pt x="32445" y="24148"/>
                  <a:pt x="28575" y="30919"/>
                </a:cubicBezTo>
                <a:cubicBezTo>
                  <a:pt x="24706" y="37691"/>
                  <a:pt x="22548" y="47551"/>
                  <a:pt x="22101" y="60499"/>
                </a:cubicBezTo>
                <a:lnTo>
                  <a:pt x="43086" y="60499"/>
                </a:lnTo>
                <a:lnTo>
                  <a:pt x="43086" y="107156"/>
                </a:lnTo>
                <a:lnTo>
                  <a:pt x="0" y="107156"/>
                </a:lnTo>
                <a:lnTo>
                  <a:pt x="0" y="70321"/>
                </a:lnTo>
                <a:cubicBezTo>
                  <a:pt x="0" y="50378"/>
                  <a:pt x="2382" y="35942"/>
                  <a:pt x="7144" y="27012"/>
                </a:cubicBezTo>
                <a:cubicBezTo>
                  <a:pt x="13395" y="15106"/>
                  <a:pt x="23292" y="6102"/>
                  <a:pt x="36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9" name="TextBox 8">
            <a:extLst>
              <a:ext uri="{FF2B5EF4-FFF2-40B4-BE49-F238E27FC236}">
                <a16:creationId xmlns:a16="http://schemas.microsoft.com/office/drawing/2014/main" id="{B3679F2A-C8C8-4375-BABB-5EBFE7C93568}"/>
              </a:ext>
            </a:extLst>
          </p:cNvPr>
          <p:cNvSpPr txBox="1"/>
          <p:nvPr/>
        </p:nvSpPr>
        <p:spPr>
          <a:xfrm>
            <a:off x="3062814" y="4942780"/>
            <a:ext cx="2288084" cy="1107996"/>
          </a:xfrm>
          <a:prstGeom prst="rect">
            <a:avLst/>
          </a:prstGeom>
          <a:noFill/>
        </p:spPr>
        <p:txBody>
          <a:bodyPr wrap="square" lIns="36000" tIns="0" rIns="36000" bIns="0" rtlCol="0" anchor="ctr">
            <a:spAutoFit/>
          </a:bodyPr>
          <a:lstStyle/>
          <a:p>
            <a:pPr algn="r" rtl="1"/>
            <a:r>
              <a:rPr lang="fa-IR" altLang="ko-KR" sz="2400" dirty="0">
                <a:solidFill>
                  <a:schemeClr val="bg1"/>
                </a:solidFill>
                <a:cs typeface="B Nazanin" panose="00000400000000000000" pitchFamily="2" charset="-78"/>
              </a:rPr>
              <a:t>ما کیفیت ایجاد </a:t>
            </a:r>
          </a:p>
          <a:p>
            <a:pPr algn="r" rtl="1"/>
            <a:r>
              <a:rPr lang="fa-IR" altLang="ko-KR" sz="2400" dirty="0">
                <a:solidFill>
                  <a:schemeClr val="bg1"/>
                </a:solidFill>
                <a:cs typeface="B Nazanin" panose="00000400000000000000" pitchFamily="2" charset="-78"/>
              </a:rPr>
              <a:t>می کنیم</a:t>
            </a:r>
          </a:p>
          <a:p>
            <a:pPr algn="r" rtl="1"/>
            <a:r>
              <a:rPr lang="fa-IR" altLang="ko-KR" sz="2400" dirty="0">
                <a:solidFill>
                  <a:schemeClr val="bg1"/>
                </a:solidFill>
                <a:cs typeface="B Nazanin" panose="00000400000000000000" pitchFamily="2" charset="-78"/>
              </a:rPr>
              <a:t>ارائه حرفه ای </a:t>
            </a:r>
            <a:r>
              <a:rPr lang="en-US" altLang="ko-KR" sz="2400" dirty="0">
                <a:solidFill>
                  <a:schemeClr val="bg1"/>
                </a:solidFill>
                <a:cs typeface="B Nazanin" panose="00000400000000000000" pitchFamily="2" charset="-78"/>
              </a:rPr>
              <a:t>PPT</a:t>
            </a:r>
            <a:endParaRPr lang="ko-KR" altLang="en-US" sz="2400"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F5234EC0-D30F-412E-8840-8F1B5BBA6BEB}"/>
              </a:ext>
            </a:extLst>
          </p:cNvPr>
          <p:cNvSpPr txBox="1"/>
          <p:nvPr/>
        </p:nvSpPr>
        <p:spPr>
          <a:xfrm>
            <a:off x="5920520" y="5589111"/>
            <a:ext cx="5534529" cy="900246"/>
          </a:xfrm>
          <a:prstGeom prst="rect">
            <a:avLst/>
          </a:prstGeom>
          <a:noFill/>
        </p:spPr>
        <p:txBody>
          <a:bodyPr wrap="square" rtlCol="0">
            <a:spAutoFit/>
          </a:bodyPr>
          <a:lstStyle/>
          <a:p>
            <a:pPr algn="r" rtl="1">
              <a:lnSpc>
                <a:spcPct val="150000"/>
              </a:lnSpc>
            </a:pPr>
            <a:r>
              <a:rPr lang="fa-IR" altLang="ko-KR" sz="1200" dirty="0">
                <a:solidFill>
                  <a:schemeClr val="tx1"/>
                </a:solidFill>
                <a:cs typeface="B Nazanin" panose="00000400000000000000" pitchFamily="2" charset="-78"/>
              </a:rPr>
              <a:t>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en-US" altLang="ko-KR" sz="1200" dirty="0">
              <a:solidFill>
                <a:schemeClr val="tx1"/>
              </a:solidFill>
              <a:cs typeface="B Nazanin" panose="00000400000000000000" pitchFamily="2" charset="-78"/>
            </a:endParaRPr>
          </a:p>
        </p:txBody>
      </p:sp>
      <p:sp>
        <p:nvSpPr>
          <p:cNvPr id="3" name="Picture Placeholder 2">
            <a:extLst>
              <a:ext uri="{FF2B5EF4-FFF2-40B4-BE49-F238E27FC236}">
                <a16:creationId xmlns:a16="http://schemas.microsoft.com/office/drawing/2014/main" id="{55473371-60D0-4389-B0FF-C67F7951E3B3}"/>
              </a:ext>
            </a:extLst>
          </p:cNvPr>
          <p:cNvSpPr>
            <a:spLocks noGrp="1"/>
          </p:cNvSpPr>
          <p:nvPr>
            <p:ph type="pic" sz="quarter" idx="14"/>
          </p:nvPr>
        </p:nvSpPr>
        <p:spPr/>
        <p:txBody>
          <a:bodyPr/>
          <a:lstStyle/>
          <a:p>
            <a:pPr algn="r" rtl="1"/>
            <a:endParaRPr dirty="0">
              <a:cs typeface="B Nazanin" panose="00000400000000000000" pitchFamily="2" charset="-78"/>
            </a:endParaRPr>
          </a:p>
        </p:txBody>
      </p:sp>
      <p:sp>
        <p:nvSpPr>
          <p:cNvPr id="5" name="Picture Placeholder 4">
            <a:extLst>
              <a:ext uri="{FF2B5EF4-FFF2-40B4-BE49-F238E27FC236}">
                <a16:creationId xmlns:a16="http://schemas.microsoft.com/office/drawing/2014/main" id="{3ABE2241-2B98-44AB-BEAB-88FC90A71AFF}"/>
              </a:ext>
            </a:extLst>
          </p:cNvPr>
          <p:cNvSpPr>
            <a:spLocks noGrp="1"/>
          </p:cNvSpPr>
          <p:nvPr>
            <p:ph type="pic" sz="quarter" idx="16"/>
          </p:nvPr>
        </p:nvSpPr>
        <p:spPr/>
        <p:txBody>
          <a:bodyPr/>
          <a:lstStyle/>
          <a:p>
            <a:pPr algn="r" rtl="1"/>
            <a:endParaRPr>
              <a:cs typeface="B Nazanin" panose="00000400000000000000" pitchFamily="2" charset="-78"/>
            </a:endParaRPr>
          </a:p>
        </p:txBody>
      </p:sp>
      <p:sp>
        <p:nvSpPr>
          <p:cNvPr id="11" name="Picture Placeholder 10">
            <a:extLst>
              <a:ext uri="{FF2B5EF4-FFF2-40B4-BE49-F238E27FC236}">
                <a16:creationId xmlns:a16="http://schemas.microsoft.com/office/drawing/2014/main" id="{5CDE8450-C9CE-4497-A082-675FE1F0F12E}"/>
              </a:ext>
            </a:extLst>
          </p:cNvPr>
          <p:cNvSpPr>
            <a:spLocks noGrp="1"/>
          </p:cNvSpPr>
          <p:nvPr>
            <p:ph type="pic" sz="quarter" idx="17"/>
          </p:nvPr>
        </p:nvSpPr>
        <p:spPr/>
        <p:txBody>
          <a:bodyPr/>
          <a:lstStyle/>
          <a:p>
            <a:pPr algn="r" rtl="1"/>
            <a:endParaRPr>
              <a:cs typeface="B Nazanin" panose="00000400000000000000" pitchFamily="2" charset="-78"/>
            </a:endParaRPr>
          </a:p>
        </p:txBody>
      </p:sp>
      <p:sp>
        <p:nvSpPr>
          <p:cNvPr id="13" name="Picture Placeholder 12">
            <a:extLst>
              <a:ext uri="{FF2B5EF4-FFF2-40B4-BE49-F238E27FC236}">
                <a16:creationId xmlns:a16="http://schemas.microsoft.com/office/drawing/2014/main" id="{F9D29263-AE14-4EEA-BFCA-259E24481701}"/>
              </a:ext>
            </a:extLst>
          </p:cNvPr>
          <p:cNvSpPr>
            <a:spLocks noGrp="1"/>
          </p:cNvSpPr>
          <p:nvPr>
            <p:ph type="pic" sz="quarter" idx="15"/>
          </p:nvPr>
        </p:nvSpPr>
        <p:spPr/>
        <p:txBody>
          <a:bodyPr/>
          <a:lstStyle/>
          <a:p>
            <a:pPr algn="r" rtl="1"/>
            <a:endParaRPr>
              <a:cs typeface="B Nazanin" panose="00000400000000000000" pitchFamily="2" charset="-78"/>
            </a:endParaRPr>
          </a:p>
        </p:txBody>
      </p:sp>
      <p:pic>
        <p:nvPicPr>
          <p:cNvPr id="2" name="Imagen 1"/>
          <p:cNvPicPr>
            <a:picLocks noChangeAspect="1"/>
          </p:cNvPicPr>
          <p:nvPr/>
        </p:nvPicPr>
        <p:blipFill>
          <a:blip r:embed="rId3"/>
          <a:stretch>
            <a:fillRect/>
          </a:stretch>
        </p:blipFill>
        <p:spPr>
          <a:xfrm>
            <a:off x="2516119" y="442077"/>
            <a:ext cx="2498111" cy="1570242"/>
          </a:xfrm>
          <a:prstGeom prst="rect">
            <a:avLst/>
          </a:prstGeom>
        </p:spPr>
      </p:pic>
    </p:spTree>
    <p:extLst>
      <p:ext uri="{BB962C8B-B14F-4D97-AF65-F5344CB8AC3E}">
        <p14:creationId xmlns:p14="http://schemas.microsoft.com/office/powerpoint/2010/main" val="243891315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ounded Rectangle 3">
            <a:extLst>
              <a:ext uri="{FF2B5EF4-FFF2-40B4-BE49-F238E27FC236}">
                <a16:creationId xmlns:a16="http://schemas.microsoft.com/office/drawing/2014/main" id="{088B7736-6312-4A6D-8B1F-F6358A49DBB9}"/>
              </a:ext>
            </a:extLst>
          </p:cNvPr>
          <p:cNvSpPr/>
          <p:nvPr/>
        </p:nvSpPr>
        <p:spPr>
          <a:xfrm>
            <a:off x="976647" y="1680643"/>
            <a:ext cx="1344271" cy="1344271"/>
          </a:xfrm>
          <a:prstGeom prst="roundRect">
            <a:avLst>
              <a:gd name="adj" fmla="val 10715"/>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4" name="Rounded Rectangle 8">
            <a:extLst>
              <a:ext uri="{FF2B5EF4-FFF2-40B4-BE49-F238E27FC236}">
                <a16:creationId xmlns:a16="http://schemas.microsoft.com/office/drawing/2014/main" id="{A0F87C99-5FED-47DF-8DBC-2AE1EAF6F4CA}"/>
              </a:ext>
            </a:extLst>
          </p:cNvPr>
          <p:cNvSpPr/>
          <p:nvPr/>
        </p:nvSpPr>
        <p:spPr>
          <a:xfrm>
            <a:off x="3985222" y="4660738"/>
            <a:ext cx="1344271" cy="1344271"/>
          </a:xfrm>
          <a:prstGeom prst="roundRect">
            <a:avLst>
              <a:gd name="adj" fmla="val 10715"/>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5" name="Rounded Rectangle 2">
            <a:extLst>
              <a:ext uri="{FF2B5EF4-FFF2-40B4-BE49-F238E27FC236}">
                <a16:creationId xmlns:a16="http://schemas.microsoft.com/office/drawing/2014/main" id="{2C3A493E-EE93-4A5F-8C16-0189735680B5}"/>
              </a:ext>
            </a:extLst>
          </p:cNvPr>
          <p:cNvSpPr/>
          <p:nvPr/>
        </p:nvSpPr>
        <p:spPr>
          <a:xfrm>
            <a:off x="2483026" y="1680643"/>
            <a:ext cx="1344271" cy="1344271"/>
          </a:xfrm>
          <a:prstGeom prst="roundRect">
            <a:avLst>
              <a:gd name="adj" fmla="val 10715"/>
            </a:avLst>
          </a:prstGeom>
          <a:solidFill>
            <a:schemeClr val="accent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6" name="Rounded Rectangle 7">
            <a:extLst>
              <a:ext uri="{FF2B5EF4-FFF2-40B4-BE49-F238E27FC236}">
                <a16:creationId xmlns:a16="http://schemas.microsoft.com/office/drawing/2014/main" id="{8A52742B-41A2-4EE4-AF48-C0ECE8A7D507}"/>
              </a:ext>
            </a:extLst>
          </p:cNvPr>
          <p:cNvSpPr/>
          <p:nvPr/>
        </p:nvSpPr>
        <p:spPr>
          <a:xfrm>
            <a:off x="2483026" y="4660738"/>
            <a:ext cx="1344271" cy="1344271"/>
          </a:xfrm>
          <a:prstGeom prst="roundRect">
            <a:avLst>
              <a:gd name="adj" fmla="val 10715"/>
            </a:avLst>
          </a:prstGeom>
          <a:solidFill>
            <a:schemeClr val="accent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7" name="Rounded Rectangle 5">
            <a:extLst>
              <a:ext uri="{FF2B5EF4-FFF2-40B4-BE49-F238E27FC236}">
                <a16:creationId xmlns:a16="http://schemas.microsoft.com/office/drawing/2014/main" id="{E0DA3301-3D68-4D09-8472-7ACDB628056A}"/>
              </a:ext>
            </a:extLst>
          </p:cNvPr>
          <p:cNvSpPr/>
          <p:nvPr/>
        </p:nvSpPr>
        <p:spPr>
          <a:xfrm>
            <a:off x="3985222" y="3170690"/>
            <a:ext cx="1344271" cy="1344271"/>
          </a:xfrm>
          <a:prstGeom prst="roundRect">
            <a:avLst>
              <a:gd name="adj" fmla="val 10715"/>
            </a:avLst>
          </a:prstGeom>
          <a:solidFill>
            <a:schemeClr val="accent2"/>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8" name="Rounded Rectangle 6">
            <a:extLst>
              <a:ext uri="{FF2B5EF4-FFF2-40B4-BE49-F238E27FC236}">
                <a16:creationId xmlns:a16="http://schemas.microsoft.com/office/drawing/2014/main" id="{2ED6A7F9-35C6-4A38-B4FB-5DEA48748BB7}"/>
              </a:ext>
            </a:extLst>
          </p:cNvPr>
          <p:cNvSpPr/>
          <p:nvPr/>
        </p:nvSpPr>
        <p:spPr>
          <a:xfrm>
            <a:off x="985016" y="3170690"/>
            <a:ext cx="1344271" cy="1344271"/>
          </a:xfrm>
          <a:prstGeom prst="roundRect">
            <a:avLst>
              <a:gd name="adj" fmla="val 10715"/>
            </a:avLst>
          </a:prstGeom>
          <a:solidFill>
            <a:schemeClr val="accent2"/>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9" name="Rounded Rectangle 4">
            <a:extLst>
              <a:ext uri="{FF2B5EF4-FFF2-40B4-BE49-F238E27FC236}">
                <a16:creationId xmlns:a16="http://schemas.microsoft.com/office/drawing/2014/main" id="{B815752F-14FD-4293-B0D5-1E8162D5924E}"/>
              </a:ext>
            </a:extLst>
          </p:cNvPr>
          <p:cNvSpPr/>
          <p:nvPr/>
        </p:nvSpPr>
        <p:spPr>
          <a:xfrm>
            <a:off x="2483026" y="3170690"/>
            <a:ext cx="1344271" cy="1344271"/>
          </a:xfrm>
          <a:prstGeom prst="roundRect">
            <a:avLst>
              <a:gd name="adj" fmla="val 10715"/>
            </a:avLst>
          </a:prstGeom>
          <a:solidFill>
            <a:schemeClr val="bg1"/>
          </a:solidFill>
          <a:ln w="63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nvGrpSpPr>
          <p:cNvPr id="10" name="Group 9">
            <a:extLst>
              <a:ext uri="{FF2B5EF4-FFF2-40B4-BE49-F238E27FC236}">
                <a16:creationId xmlns:a16="http://schemas.microsoft.com/office/drawing/2014/main" id="{FC77B8ED-6952-48DA-A799-14ABFBC5F4A9}"/>
              </a:ext>
            </a:extLst>
          </p:cNvPr>
          <p:cNvGrpSpPr/>
          <p:nvPr/>
        </p:nvGrpSpPr>
        <p:grpSpPr>
          <a:xfrm>
            <a:off x="1070024" y="1872597"/>
            <a:ext cx="1187957" cy="775694"/>
            <a:chOff x="3255230" y="2026427"/>
            <a:chExt cx="1352083" cy="775694"/>
          </a:xfrm>
        </p:grpSpPr>
        <p:sp>
          <p:nvSpPr>
            <p:cNvPr id="11" name="TextBox 10">
              <a:extLst>
                <a:ext uri="{FF2B5EF4-FFF2-40B4-BE49-F238E27FC236}">
                  <a16:creationId xmlns:a16="http://schemas.microsoft.com/office/drawing/2014/main" id="{1C0FEB8D-FF4F-4595-ACD5-86DB8016B191}"/>
                </a:ext>
              </a:extLst>
            </p:cNvPr>
            <p:cNvSpPr txBox="1"/>
            <p:nvPr/>
          </p:nvSpPr>
          <p:spPr>
            <a:xfrm>
              <a:off x="3255230" y="2026427"/>
              <a:ext cx="1352083"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7EED8B8E-0A1F-4149-9837-386C3E21325A}"/>
                </a:ext>
              </a:extLst>
            </p:cNvPr>
            <p:cNvSpPr txBox="1"/>
            <p:nvPr/>
          </p:nvSpPr>
          <p:spPr>
            <a:xfrm>
              <a:off x="3255230" y="2340456"/>
              <a:ext cx="1352083"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a:t>
              </a:r>
              <a:endParaRPr lang="en-US" altLang="ko-KR" sz="1200" dirty="0">
                <a:solidFill>
                  <a:schemeClr val="tx1">
                    <a:lumMod val="75000"/>
                    <a:lumOff val="25000"/>
                  </a:schemeClr>
                </a:solidFill>
                <a:cs typeface="B Nazanin" panose="00000400000000000000" pitchFamily="2" charset="-78"/>
              </a:endParaRPr>
            </a:p>
            <a:p>
              <a:pPr algn="ctr" rtl="1"/>
              <a:r>
                <a:rPr lang="fa-IR" altLang="ko-KR" sz="1200" dirty="0">
                  <a:solidFill>
                    <a:schemeClr val="tx1">
                      <a:lumMod val="75000"/>
                      <a:lumOff val="25000"/>
                    </a:schemeClr>
                  </a:solidFill>
                  <a:cs typeface="B Nazanin" panose="00000400000000000000" pitchFamily="2" charset="-78"/>
                </a:rPr>
                <a:t> ساده</a:t>
              </a:r>
              <a:endParaRPr lang="ko-KR" altLang="en-US" sz="1200" dirty="0">
                <a:solidFill>
                  <a:schemeClr val="tx1">
                    <a:lumMod val="75000"/>
                    <a:lumOff val="25000"/>
                  </a:schemeClr>
                </a:solidFill>
                <a:cs typeface="B Nazanin" panose="00000400000000000000" pitchFamily="2" charset="-78"/>
              </a:endParaRPr>
            </a:p>
          </p:txBody>
        </p:sp>
      </p:grpSp>
      <p:grpSp>
        <p:nvGrpSpPr>
          <p:cNvPr id="13" name="Group 12">
            <a:extLst>
              <a:ext uri="{FF2B5EF4-FFF2-40B4-BE49-F238E27FC236}">
                <a16:creationId xmlns:a16="http://schemas.microsoft.com/office/drawing/2014/main" id="{E1B82000-444A-4281-BFE5-4A082A93B377}"/>
              </a:ext>
            </a:extLst>
          </p:cNvPr>
          <p:cNvGrpSpPr/>
          <p:nvPr/>
        </p:nvGrpSpPr>
        <p:grpSpPr>
          <a:xfrm>
            <a:off x="4038060" y="4837473"/>
            <a:ext cx="1238594" cy="960360"/>
            <a:chOff x="3255230" y="2026427"/>
            <a:chExt cx="1352083" cy="960360"/>
          </a:xfrm>
        </p:grpSpPr>
        <p:sp>
          <p:nvSpPr>
            <p:cNvPr id="14" name="TextBox 13">
              <a:extLst>
                <a:ext uri="{FF2B5EF4-FFF2-40B4-BE49-F238E27FC236}">
                  <a16:creationId xmlns:a16="http://schemas.microsoft.com/office/drawing/2014/main" id="{31C817C8-0AEA-4657-819C-02548164B91F}"/>
                </a:ext>
              </a:extLst>
            </p:cNvPr>
            <p:cNvSpPr txBox="1"/>
            <p:nvPr/>
          </p:nvSpPr>
          <p:spPr>
            <a:xfrm>
              <a:off x="3255230" y="2026427"/>
              <a:ext cx="1352083"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BB708C57-0E34-4F72-8EAA-5D70CB3A531B}"/>
                </a:ext>
              </a:extLst>
            </p:cNvPr>
            <p:cNvSpPr txBox="1"/>
            <p:nvPr/>
          </p:nvSpPr>
          <p:spPr>
            <a:xfrm>
              <a:off x="3255230" y="2340456"/>
              <a:ext cx="1352083" cy="646331"/>
            </a:xfrm>
            <a:prstGeom prst="rect">
              <a:avLst/>
            </a:prstGeom>
            <a:noFill/>
          </p:spPr>
          <p:txBody>
            <a:bodyPr wrap="square" rtlCol="0">
              <a:spAutoFit/>
            </a:bodyPr>
            <a:lstStyle/>
            <a:p>
              <a:pPr algn="ctr" rtl="1"/>
              <a:r>
                <a:rPr lang="en-US" altLang="ko-KR" sz="1200">
                  <a:solidFill>
                    <a:schemeClr val="tx1">
                      <a:lumMod val="75000"/>
                      <a:lumOff val="25000"/>
                    </a:schemeClr>
                  </a:solidFill>
                  <a:cs typeface="B Nazanin" panose="00000400000000000000" pitchFamily="2" charset="-78"/>
                </a:rPr>
                <a:t>Simple PowerPoint Presentation</a:t>
              </a:r>
              <a:endParaRPr lang="ko-KR" altLang="en-US" sz="1200" dirty="0">
                <a:solidFill>
                  <a:schemeClr val="tx1">
                    <a:lumMod val="75000"/>
                    <a:lumOff val="25000"/>
                  </a:schemeClr>
                </a:solidFill>
                <a:cs typeface="B Nazanin" panose="00000400000000000000" pitchFamily="2" charset="-78"/>
              </a:endParaRPr>
            </a:p>
          </p:txBody>
        </p:sp>
      </p:grpSp>
      <p:grpSp>
        <p:nvGrpSpPr>
          <p:cNvPr id="16" name="Group 15">
            <a:extLst>
              <a:ext uri="{FF2B5EF4-FFF2-40B4-BE49-F238E27FC236}">
                <a16:creationId xmlns:a16="http://schemas.microsoft.com/office/drawing/2014/main" id="{B94B5D03-69C7-4CA3-BA15-2E4E18A63C33}"/>
              </a:ext>
            </a:extLst>
          </p:cNvPr>
          <p:cNvGrpSpPr/>
          <p:nvPr/>
        </p:nvGrpSpPr>
        <p:grpSpPr>
          <a:xfrm>
            <a:off x="5953125" y="1738714"/>
            <a:ext cx="5371366" cy="923330"/>
            <a:chOff x="3017859" y="4283314"/>
            <a:chExt cx="2596222" cy="923330"/>
          </a:xfrm>
        </p:grpSpPr>
        <p:sp>
          <p:nvSpPr>
            <p:cNvPr id="17" name="TextBox 16">
              <a:extLst>
                <a:ext uri="{FF2B5EF4-FFF2-40B4-BE49-F238E27FC236}">
                  <a16:creationId xmlns:a16="http://schemas.microsoft.com/office/drawing/2014/main" id="{AC4B8181-D38A-4F58-BB7F-C3EC11069AA6}"/>
                </a:ext>
              </a:extLst>
            </p:cNvPr>
            <p:cNvSpPr txBox="1"/>
            <p:nvPr/>
          </p:nvSpPr>
          <p:spPr>
            <a:xfrm>
              <a:off x="3021856" y="4560313"/>
              <a:ext cx="2592225" cy="646331"/>
            </a:xfrm>
            <a:prstGeom prst="rect">
              <a:avLst/>
            </a:prstGeom>
            <a:noFill/>
          </p:spPr>
          <p:txBody>
            <a:bodyPr wrap="square" rtlCol="0">
              <a:spAutoFit/>
            </a:bodyPr>
            <a:lstStyle/>
            <a:p>
              <a:pPr algn="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a:t>
              </a:r>
              <a:endParaRPr lang="en-US" altLang="ko-KR" sz="1200" dirty="0">
                <a:cs typeface="B Nazanin" panose="00000400000000000000" pitchFamily="2" charset="-78"/>
              </a:endParaRPr>
            </a:p>
          </p:txBody>
        </p:sp>
        <p:sp>
          <p:nvSpPr>
            <p:cNvPr id="18" name="TextBox 17">
              <a:extLst>
                <a:ext uri="{FF2B5EF4-FFF2-40B4-BE49-F238E27FC236}">
                  <a16:creationId xmlns:a16="http://schemas.microsoft.com/office/drawing/2014/main" id="{DE4A9C0C-1974-4F06-B5B6-E8C15941F3DA}"/>
                </a:ext>
              </a:extLst>
            </p:cNvPr>
            <p:cNvSpPr txBox="1"/>
            <p:nvPr/>
          </p:nvSpPr>
          <p:spPr>
            <a:xfrm>
              <a:off x="3017859" y="4283314"/>
              <a:ext cx="2596222" cy="276999"/>
            </a:xfrm>
            <a:prstGeom prst="rect">
              <a:avLst/>
            </a:prstGeom>
            <a:noFill/>
          </p:spPr>
          <p:txBody>
            <a:bodyPr wrap="square" rtlCol="0">
              <a:spAutoFit/>
            </a:bodyPr>
            <a:lstStyle/>
            <a:p>
              <a:pPr algn="r" rtl="1"/>
              <a:r>
                <a:rPr lang="fa-IR" altLang="ko-KR" sz="1200" b="1" dirty="0">
                  <a:cs typeface="B Nazanin" panose="00000400000000000000" pitchFamily="2" charset="-78"/>
                </a:rPr>
                <a:t>متن شما در اینجا</a:t>
              </a:r>
              <a:endParaRPr lang="ko-KR" altLang="en-US" sz="1200" b="1" dirty="0">
                <a:cs typeface="B Nazanin" panose="00000400000000000000" pitchFamily="2" charset="-78"/>
              </a:endParaRPr>
            </a:p>
          </p:txBody>
        </p:sp>
      </p:grpSp>
      <p:grpSp>
        <p:nvGrpSpPr>
          <p:cNvPr id="19" name="Group 18">
            <a:extLst>
              <a:ext uri="{FF2B5EF4-FFF2-40B4-BE49-F238E27FC236}">
                <a16:creationId xmlns:a16="http://schemas.microsoft.com/office/drawing/2014/main" id="{3AB315EB-2770-4F44-B2A7-43B5278B0023}"/>
              </a:ext>
            </a:extLst>
          </p:cNvPr>
          <p:cNvGrpSpPr/>
          <p:nvPr/>
        </p:nvGrpSpPr>
        <p:grpSpPr>
          <a:xfrm>
            <a:off x="5953125" y="2836254"/>
            <a:ext cx="5371366" cy="923330"/>
            <a:chOff x="3017859" y="4283314"/>
            <a:chExt cx="2596222" cy="923330"/>
          </a:xfrm>
        </p:grpSpPr>
        <p:sp>
          <p:nvSpPr>
            <p:cNvPr id="20" name="TextBox 19">
              <a:extLst>
                <a:ext uri="{FF2B5EF4-FFF2-40B4-BE49-F238E27FC236}">
                  <a16:creationId xmlns:a16="http://schemas.microsoft.com/office/drawing/2014/main" id="{A67B34C8-F572-42B5-A75C-11E858306021}"/>
                </a:ext>
              </a:extLst>
            </p:cNvPr>
            <p:cNvSpPr txBox="1"/>
            <p:nvPr/>
          </p:nvSpPr>
          <p:spPr>
            <a:xfrm>
              <a:off x="3021856" y="4560313"/>
              <a:ext cx="2592225" cy="646331"/>
            </a:xfrm>
            <a:prstGeom prst="rect">
              <a:avLst/>
            </a:prstGeom>
            <a:noFill/>
          </p:spPr>
          <p:txBody>
            <a:bodyPr wrap="square" rtlCol="0">
              <a:spAutoFit/>
            </a:bodyPr>
            <a:lstStyle/>
            <a:p>
              <a:pPr algn="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a:t>
              </a:r>
              <a:endParaRPr lang="en-US" altLang="ko-KR" sz="1200" dirty="0">
                <a:cs typeface="B Nazanin" panose="00000400000000000000" pitchFamily="2" charset="-78"/>
              </a:endParaRPr>
            </a:p>
          </p:txBody>
        </p:sp>
        <p:sp>
          <p:nvSpPr>
            <p:cNvPr id="21" name="TextBox 20">
              <a:extLst>
                <a:ext uri="{FF2B5EF4-FFF2-40B4-BE49-F238E27FC236}">
                  <a16:creationId xmlns:a16="http://schemas.microsoft.com/office/drawing/2014/main" id="{5DB2817B-E4F6-4E89-B222-594BD5BBBEAE}"/>
                </a:ext>
              </a:extLst>
            </p:cNvPr>
            <p:cNvSpPr txBox="1"/>
            <p:nvPr/>
          </p:nvSpPr>
          <p:spPr>
            <a:xfrm>
              <a:off x="3017859" y="4283314"/>
              <a:ext cx="2570188" cy="276999"/>
            </a:xfrm>
            <a:prstGeom prst="rect">
              <a:avLst/>
            </a:prstGeom>
            <a:noFill/>
          </p:spPr>
          <p:txBody>
            <a:bodyPr wrap="square" rtlCol="0">
              <a:spAutoFit/>
            </a:bodyPr>
            <a:lstStyle/>
            <a:p>
              <a:pPr algn="r" rtl="1"/>
              <a:r>
                <a:rPr lang="fa-IR" altLang="ko-KR" sz="1200" b="1" dirty="0">
                  <a:cs typeface="B Nazanin" panose="00000400000000000000" pitchFamily="2" charset="-78"/>
                </a:rPr>
                <a:t>متن شما در اینجا</a:t>
              </a:r>
              <a:endParaRPr lang="ko-KR" altLang="en-US" sz="1200" b="1" dirty="0">
                <a:cs typeface="B Nazanin" panose="00000400000000000000" pitchFamily="2" charset="-78"/>
              </a:endParaRPr>
            </a:p>
          </p:txBody>
        </p:sp>
      </p:grpSp>
      <p:grpSp>
        <p:nvGrpSpPr>
          <p:cNvPr id="22" name="Group 21">
            <a:extLst>
              <a:ext uri="{FF2B5EF4-FFF2-40B4-BE49-F238E27FC236}">
                <a16:creationId xmlns:a16="http://schemas.microsoft.com/office/drawing/2014/main" id="{1977106A-C8D2-419C-95C2-1E6D86611374}"/>
              </a:ext>
            </a:extLst>
          </p:cNvPr>
          <p:cNvGrpSpPr/>
          <p:nvPr/>
        </p:nvGrpSpPr>
        <p:grpSpPr>
          <a:xfrm>
            <a:off x="5953125" y="3933794"/>
            <a:ext cx="5371366" cy="923330"/>
            <a:chOff x="3017859" y="4283314"/>
            <a:chExt cx="2596222" cy="923330"/>
          </a:xfrm>
        </p:grpSpPr>
        <p:sp>
          <p:nvSpPr>
            <p:cNvPr id="23" name="TextBox 22">
              <a:extLst>
                <a:ext uri="{FF2B5EF4-FFF2-40B4-BE49-F238E27FC236}">
                  <a16:creationId xmlns:a16="http://schemas.microsoft.com/office/drawing/2014/main" id="{AB488897-7DE8-48D2-A962-CC86AE386CD7}"/>
                </a:ext>
              </a:extLst>
            </p:cNvPr>
            <p:cNvSpPr txBox="1"/>
            <p:nvPr/>
          </p:nvSpPr>
          <p:spPr>
            <a:xfrm>
              <a:off x="3021856" y="4560313"/>
              <a:ext cx="2592225" cy="646331"/>
            </a:xfrm>
            <a:prstGeom prst="rect">
              <a:avLst/>
            </a:prstGeom>
            <a:noFill/>
          </p:spPr>
          <p:txBody>
            <a:bodyPr wrap="square" rtlCol="0">
              <a:spAutoFit/>
            </a:bodyPr>
            <a:lstStyle/>
            <a:p>
              <a:pPr algn="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a:t>
              </a:r>
              <a:endParaRPr lang="en-US" altLang="ko-KR" sz="1200" dirty="0">
                <a:cs typeface="B Nazanin" panose="00000400000000000000" pitchFamily="2" charset="-78"/>
              </a:endParaRPr>
            </a:p>
          </p:txBody>
        </p:sp>
        <p:sp>
          <p:nvSpPr>
            <p:cNvPr id="24" name="TextBox 23">
              <a:extLst>
                <a:ext uri="{FF2B5EF4-FFF2-40B4-BE49-F238E27FC236}">
                  <a16:creationId xmlns:a16="http://schemas.microsoft.com/office/drawing/2014/main" id="{37DDFCA9-B50E-47C4-B72D-9C70914B7631}"/>
                </a:ext>
              </a:extLst>
            </p:cNvPr>
            <p:cNvSpPr txBox="1"/>
            <p:nvPr/>
          </p:nvSpPr>
          <p:spPr>
            <a:xfrm>
              <a:off x="3017859" y="4283314"/>
              <a:ext cx="2596222" cy="276999"/>
            </a:xfrm>
            <a:prstGeom prst="rect">
              <a:avLst/>
            </a:prstGeom>
            <a:noFill/>
          </p:spPr>
          <p:txBody>
            <a:bodyPr wrap="square" rtlCol="0">
              <a:spAutoFit/>
            </a:bodyPr>
            <a:lstStyle/>
            <a:p>
              <a:pPr algn="r" rtl="1"/>
              <a:r>
                <a:rPr lang="fa-IR" altLang="ko-KR" sz="1200" b="1" dirty="0">
                  <a:cs typeface="B Nazanin" panose="00000400000000000000" pitchFamily="2" charset="-78"/>
                </a:rPr>
                <a:t>متن شما در اینجا</a:t>
              </a:r>
              <a:endParaRPr lang="ko-KR" altLang="en-US" sz="1200" b="1" dirty="0">
                <a:cs typeface="B Nazanin" panose="00000400000000000000" pitchFamily="2" charset="-78"/>
              </a:endParaRPr>
            </a:p>
          </p:txBody>
        </p:sp>
      </p:grpSp>
      <p:grpSp>
        <p:nvGrpSpPr>
          <p:cNvPr id="25" name="Group 24">
            <a:extLst>
              <a:ext uri="{FF2B5EF4-FFF2-40B4-BE49-F238E27FC236}">
                <a16:creationId xmlns:a16="http://schemas.microsoft.com/office/drawing/2014/main" id="{A27E55B0-3EC5-4B8D-9338-DF1BF16461E8}"/>
              </a:ext>
            </a:extLst>
          </p:cNvPr>
          <p:cNvGrpSpPr/>
          <p:nvPr/>
        </p:nvGrpSpPr>
        <p:grpSpPr>
          <a:xfrm>
            <a:off x="5953125" y="5031333"/>
            <a:ext cx="5371366" cy="923330"/>
            <a:chOff x="3017859" y="4283314"/>
            <a:chExt cx="2596222" cy="923330"/>
          </a:xfrm>
        </p:grpSpPr>
        <p:sp>
          <p:nvSpPr>
            <p:cNvPr id="26" name="TextBox 25">
              <a:extLst>
                <a:ext uri="{FF2B5EF4-FFF2-40B4-BE49-F238E27FC236}">
                  <a16:creationId xmlns:a16="http://schemas.microsoft.com/office/drawing/2014/main" id="{A0371634-95A4-4E28-AFE3-908A29A86F11}"/>
                </a:ext>
              </a:extLst>
            </p:cNvPr>
            <p:cNvSpPr txBox="1"/>
            <p:nvPr/>
          </p:nvSpPr>
          <p:spPr>
            <a:xfrm>
              <a:off x="3021856" y="4560313"/>
              <a:ext cx="2592225" cy="646331"/>
            </a:xfrm>
            <a:prstGeom prst="rect">
              <a:avLst/>
            </a:prstGeom>
            <a:noFill/>
          </p:spPr>
          <p:txBody>
            <a:bodyPr wrap="square" rtlCol="0">
              <a:spAutoFit/>
            </a:bodyPr>
            <a:lstStyle/>
            <a:p>
              <a:pPr algn="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a:t>
              </a:r>
              <a:endParaRPr lang="en-US" altLang="ko-KR" sz="1200" dirty="0">
                <a:cs typeface="B Nazanin" panose="00000400000000000000" pitchFamily="2" charset="-78"/>
              </a:endParaRPr>
            </a:p>
          </p:txBody>
        </p:sp>
        <p:sp>
          <p:nvSpPr>
            <p:cNvPr id="27" name="TextBox 26">
              <a:extLst>
                <a:ext uri="{FF2B5EF4-FFF2-40B4-BE49-F238E27FC236}">
                  <a16:creationId xmlns:a16="http://schemas.microsoft.com/office/drawing/2014/main" id="{79B536DD-A2BD-4130-BCBD-17512441B607}"/>
                </a:ext>
              </a:extLst>
            </p:cNvPr>
            <p:cNvSpPr txBox="1"/>
            <p:nvPr/>
          </p:nvSpPr>
          <p:spPr>
            <a:xfrm>
              <a:off x="3017859" y="4283314"/>
              <a:ext cx="2596222" cy="276999"/>
            </a:xfrm>
            <a:prstGeom prst="rect">
              <a:avLst/>
            </a:prstGeom>
            <a:noFill/>
          </p:spPr>
          <p:txBody>
            <a:bodyPr wrap="square" rtlCol="0">
              <a:spAutoFit/>
            </a:bodyPr>
            <a:lstStyle/>
            <a:p>
              <a:pPr algn="r" rtl="1"/>
              <a:r>
                <a:rPr lang="fa-IR" altLang="ko-KR" sz="1200" b="1" dirty="0">
                  <a:cs typeface="B Nazanin" panose="00000400000000000000" pitchFamily="2" charset="-78"/>
                </a:rPr>
                <a:t>متن شما در اینجا</a:t>
              </a:r>
              <a:endParaRPr lang="ko-KR" altLang="en-US" sz="1200" b="1" dirty="0">
                <a:cs typeface="B Nazanin" panose="00000400000000000000" pitchFamily="2" charset="-78"/>
              </a:endParaRPr>
            </a:p>
          </p:txBody>
        </p:sp>
      </p:grpSp>
      <p:sp>
        <p:nvSpPr>
          <p:cNvPr id="28" name="Rectangle 130">
            <a:extLst>
              <a:ext uri="{FF2B5EF4-FFF2-40B4-BE49-F238E27FC236}">
                <a16:creationId xmlns:a16="http://schemas.microsoft.com/office/drawing/2014/main" id="{9B29DCFF-BE1F-46B9-AA7A-C7E04402675E}"/>
              </a:ext>
            </a:extLst>
          </p:cNvPr>
          <p:cNvSpPr/>
          <p:nvPr/>
        </p:nvSpPr>
        <p:spPr>
          <a:xfrm>
            <a:off x="2919194" y="5145250"/>
            <a:ext cx="439997" cy="441994"/>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a:solidFill>
                <a:schemeClr val="tx1"/>
              </a:solidFill>
              <a:cs typeface="B Nazanin" panose="00000400000000000000" pitchFamily="2" charset="-78"/>
            </a:endParaRPr>
          </a:p>
        </p:txBody>
      </p:sp>
      <p:sp>
        <p:nvSpPr>
          <p:cNvPr id="29" name="Round Same Side Corner Rectangle 11">
            <a:extLst>
              <a:ext uri="{FF2B5EF4-FFF2-40B4-BE49-F238E27FC236}">
                <a16:creationId xmlns:a16="http://schemas.microsoft.com/office/drawing/2014/main" id="{5D847CCE-7BF9-45B0-B1F8-16CED5797E27}"/>
              </a:ext>
            </a:extLst>
          </p:cNvPr>
          <p:cNvSpPr>
            <a:spLocks noChangeAspect="1"/>
          </p:cNvSpPr>
          <p:nvPr/>
        </p:nvSpPr>
        <p:spPr>
          <a:xfrm rot="9900000">
            <a:off x="2967014" y="3624171"/>
            <a:ext cx="514894" cy="437304"/>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a:cs typeface="B Nazanin" panose="00000400000000000000" pitchFamily="2" charset="-78"/>
            </a:endParaRPr>
          </a:p>
        </p:txBody>
      </p:sp>
      <p:sp>
        <p:nvSpPr>
          <p:cNvPr id="30" name="Rectangle 36">
            <a:extLst>
              <a:ext uri="{FF2B5EF4-FFF2-40B4-BE49-F238E27FC236}">
                <a16:creationId xmlns:a16="http://schemas.microsoft.com/office/drawing/2014/main" id="{B12BB38A-56B4-44AF-90F4-E189A5BBD5F1}"/>
              </a:ext>
            </a:extLst>
          </p:cNvPr>
          <p:cNvSpPr/>
          <p:nvPr/>
        </p:nvSpPr>
        <p:spPr>
          <a:xfrm>
            <a:off x="1410864" y="3607887"/>
            <a:ext cx="506275" cy="423205"/>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a:cs typeface="B Nazanin" panose="00000400000000000000" pitchFamily="2" charset="-78"/>
            </a:endParaRPr>
          </a:p>
        </p:txBody>
      </p:sp>
      <p:sp>
        <p:nvSpPr>
          <p:cNvPr id="31" name="Rounded Rectangle 7">
            <a:extLst>
              <a:ext uri="{FF2B5EF4-FFF2-40B4-BE49-F238E27FC236}">
                <a16:creationId xmlns:a16="http://schemas.microsoft.com/office/drawing/2014/main" id="{DC289706-2DFD-4872-8FB4-20C9F063FC6C}"/>
              </a:ext>
            </a:extLst>
          </p:cNvPr>
          <p:cNvSpPr/>
          <p:nvPr/>
        </p:nvSpPr>
        <p:spPr>
          <a:xfrm>
            <a:off x="2930282" y="2089022"/>
            <a:ext cx="457913" cy="395174"/>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a:cs typeface="B Nazanin" panose="00000400000000000000" pitchFamily="2" charset="-78"/>
            </a:endParaRPr>
          </a:p>
        </p:txBody>
      </p:sp>
      <p:sp>
        <p:nvSpPr>
          <p:cNvPr id="32" name="Round Same Side Corner Rectangle 36">
            <a:extLst>
              <a:ext uri="{FF2B5EF4-FFF2-40B4-BE49-F238E27FC236}">
                <a16:creationId xmlns:a16="http://schemas.microsoft.com/office/drawing/2014/main" id="{C92240F8-B8F2-420A-8683-6CFA13C0285C}"/>
              </a:ext>
            </a:extLst>
          </p:cNvPr>
          <p:cNvSpPr>
            <a:spLocks noChangeAspect="1"/>
          </p:cNvSpPr>
          <p:nvPr/>
        </p:nvSpPr>
        <p:spPr>
          <a:xfrm>
            <a:off x="4399909" y="3607886"/>
            <a:ext cx="514895" cy="407084"/>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a:cs typeface="B Nazanin" panose="00000400000000000000" pitchFamily="2" charset="-78"/>
            </a:endParaRPr>
          </a:p>
        </p:txBody>
      </p:sp>
    </p:spTree>
    <p:extLst>
      <p:ext uri="{BB962C8B-B14F-4D97-AF65-F5344CB8AC3E}">
        <p14:creationId xmlns:p14="http://schemas.microsoft.com/office/powerpoint/2010/main" val="132474914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E6225942-17DA-43CD-85D4-E4673B76CC99}"/>
              </a:ext>
            </a:extLst>
          </p:cNvPr>
          <p:cNvSpPr txBox="1"/>
          <p:nvPr/>
        </p:nvSpPr>
        <p:spPr>
          <a:xfrm>
            <a:off x="600374" y="198691"/>
            <a:ext cx="3566808" cy="769441"/>
          </a:xfrm>
          <a:prstGeom prst="rect">
            <a:avLst/>
          </a:prstGeom>
          <a:noFill/>
        </p:spPr>
        <p:txBody>
          <a:bodyPr wrap="square" rtlCol="0" anchor="ctr">
            <a:spAutoFit/>
          </a:bodyPr>
          <a:lstStyle/>
          <a:p>
            <a:pPr algn="dist"/>
            <a:r>
              <a:rPr lang="fa-IR" altLang="ko-KR" sz="4400" b="1" i="1" dirty="0">
                <a:solidFill>
                  <a:schemeClr val="accent2"/>
                </a:solidFill>
                <a:cs typeface="B Nazanin" panose="00000400000000000000" pitchFamily="2" charset="-78"/>
              </a:rPr>
              <a:t>عالی</a:t>
            </a:r>
            <a:endParaRPr lang="en-US" altLang="ko-KR" sz="4400" b="1" i="1" dirty="0">
              <a:solidFill>
                <a:schemeClr val="accent2"/>
              </a:solidFill>
              <a:cs typeface="B Nazanin" panose="00000400000000000000" pitchFamily="2" charset="-78"/>
            </a:endParaRPr>
          </a:p>
        </p:txBody>
      </p:sp>
      <p:sp>
        <p:nvSpPr>
          <p:cNvPr id="19" name="TextBox 18">
            <a:extLst>
              <a:ext uri="{FF2B5EF4-FFF2-40B4-BE49-F238E27FC236}">
                <a16:creationId xmlns:a16="http://schemas.microsoft.com/office/drawing/2014/main" id="{E6D0EAFB-3FD9-449D-8114-5651FC59879C}"/>
              </a:ext>
            </a:extLst>
          </p:cNvPr>
          <p:cNvSpPr txBox="1"/>
          <p:nvPr/>
        </p:nvSpPr>
        <p:spPr>
          <a:xfrm>
            <a:off x="1198251" y="863438"/>
            <a:ext cx="3566808" cy="584775"/>
          </a:xfrm>
          <a:prstGeom prst="rect">
            <a:avLst/>
          </a:prstGeom>
          <a:noFill/>
        </p:spPr>
        <p:txBody>
          <a:bodyPr wrap="square" rtlCol="0" anchor="ctr">
            <a:spAutoFit/>
          </a:bodyPr>
          <a:lstStyle/>
          <a:p>
            <a:pPr algn="dist"/>
            <a:r>
              <a:rPr lang="fa-IR" altLang="ko-KR" sz="3200" b="1" i="1" dirty="0">
                <a:solidFill>
                  <a:schemeClr val="accent4"/>
                </a:solidFill>
                <a:cs typeface="B Nazanin" panose="00000400000000000000" pitchFamily="2" charset="-78"/>
              </a:rPr>
              <a:t>ارائه</a:t>
            </a:r>
            <a:endParaRPr lang="ko-KR" altLang="en-US" sz="3200" b="1" i="1" dirty="0">
              <a:solidFill>
                <a:schemeClr val="accent4"/>
              </a:solidFill>
              <a:cs typeface="B Nazanin" panose="00000400000000000000" pitchFamily="2" charset="-78"/>
            </a:endParaRPr>
          </a:p>
        </p:txBody>
      </p:sp>
      <p:sp>
        <p:nvSpPr>
          <p:cNvPr id="20" name="TextBox 19">
            <a:extLst>
              <a:ext uri="{FF2B5EF4-FFF2-40B4-BE49-F238E27FC236}">
                <a16:creationId xmlns:a16="http://schemas.microsoft.com/office/drawing/2014/main" id="{DAF564CC-7D1C-4F24-AE30-BC47C701E427}"/>
              </a:ext>
            </a:extLst>
          </p:cNvPr>
          <p:cNvSpPr txBox="1"/>
          <p:nvPr/>
        </p:nvSpPr>
        <p:spPr>
          <a:xfrm>
            <a:off x="7960312" y="6113304"/>
            <a:ext cx="3557612" cy="461665"/>
          </a:xfrm>
          <a:prstGeom prst="rect">
            <a:avLst/>
          </a:prstGeom>
          <a:noFill/>
        </p:spPr>
        <p:txBody>
          <a:bodyPr wrap="square" rtlCol="0" anchor="ctr">
            <a:spAutoFit/>
          </a:bodyPr>
          <a:lstStyle/>
          <a:p>
            <a:pPr algn="r"/>
            <a:r>
              <a:rPr lang="en-GB" altLang="ko-KR" sz="1200" dirty="0">
                <a:cs typeface="B Nazanin" panose="00000400000000000000" pitchFamily="2" charset="-78"/>
              </a:rPr>
              <a:t>LORE </a:t>
            </a:r>
            <a:r>
              <a:rPr lang="fa-IR" altLang="ko-KR" sz="1200" dirty="0">
                <a:cs typeface="B Nazanin" panose="00000400000000000000" pitchFamily="2" charset="-78"/>
              </a:rPr>
              <a:t>به خودی خود یک درد است، با استفاده از آن از فعالیت کامل جلوگیری می کند.</a:t>
            </a:r>
            <a:endParaRPr lang="ko-KR" altLang="en-US" sz="1200" dirty="0">
              <a:cs typeface="B Nazanin" panose="00000400000000000000" pitchFamily="2" charset="-78"/>
            </a:endParaRPr>
          </a:p>
        </p:txBody>
      </p:sp>
      <p:sp>
        <p:nvSpPr>
          <p:cNvPr id="22" name="TextBox 21">
            <a:extLst>
              <a:ext uri="{FF2B5EF4-FFF2-40B4-BE49-F238E27FC236}">
                <a16:creationId xmlns:a16="http://schemas.microsoft.com/office/drawing/2014/main" id="{6D0E34B4-30D2-4473-975D-8302B7B3ED61}"/>
              </a:ext>
            </a:extLst>
          </p:cNvPr>
          <p:cNvSpPr txBox="1"/>
          <p:nvPr/>
        </p:nvSpPr>
        <p:spPr>
          <a:xfrm>
            <a:off x="7960311" y="5509557"/>
            <a:ext cx="3557613" cy="584775"/>
          </a:xfrm>
          <a:prstGeom prst="rect">
            <a:avLst/>
          </a:prstGeom>
          <a:noFill/>
        </p:spPr>
        <p:txBody>
          <a:bodyPr wrap="square" rtlCol="0" anchor="ctr">
            <a:spAutoFit/>
          </a:bodyPr>
          <a:lstStyle/>
          <a:p>
            <a:pPr algn="r"/>
            <a:r>
              <a:rPr lang="fa-IR" altLang="ko-KR" sz="1600" dirty="0">
                <a:solidFill>
                  <a:schemeClr val="accent1"/>
                </a:solidFill>
                <a:cs typeface="B Nazanin" panose="00000400000000000000" pitchFamily="2" charset="-78"/>
              </a:rPr>
              <a:t>لورم درد او دوست داشتنی است،</a:t>
            </a:r>
            <a:r>
              <a:rPr lang="en-GB" altLang="ko-KR" sz="1600" dirty="0">
                <a:solidFill>
                  <a:schemeClr val="accent1"/>
                </a:solidFill>
                <a:cs typeface="B Nazanin" panose="00000400000000000000" pitchFamily="2" charset="-78"/>
              </a:rPr>
              <a:t>CU </a:t>
            </a:r>
            <a:r>
              <a:rPr lang="fa-IR" altLang="ko-KR" sz="1600" dirty="0">
                <a:solidFill>
                  <a:schemeClr val="accent1"/>
                </a:solidFill>
                <a:cs typeface="B Nazanin" panose="00000400000000000000" pitchFamily="2" charset="-78"/>
              </a:rPr>
              <a:t>استفاده برای جلوگیری کامل از اقدام.</a:t>
            </a:r>
            <a:endParaRPr lang="ko-KR" altLang="en-US" sz="1600" dirty="0">
              <a:solidFill>
                <a:schemeClr val="accent1"/>
              </a:solidFill>
              <a:cs typeface="B Nazanin" panose="00000400000000000000" pitchFamily="2" charset="-78"/>
            </a:endParaRPr>
          </a:p>
        </p:txBody>
      </p:sp>
      <p:sp>
        <p:nvSpPr>
          <p:cNvPr id="23" name="TextBox 22">
            <a:extLst>
              <a:ext uri="{FF2B5EF4-FFF2-40B4-BE49-F238E27FC236}">
                <a16:creationId xmlns:a16="http://schemas.microsoft.com/office/drawing/2014/main" id="{91678643-C825-43BC-A3E8-689E1157C272}"/>
              </a:ext>
            </a:extLst>
          </p:cNvPr>
          <p:cNvSpPr txBox="1"/>
          <p:nvPr/>
        </p:nvSpPr>
        <p:spPr>
          <a:xfrm>
            <a:off x="10259158" y="4338000"/>
            <a:ext cx="1258766" cy="307777"/>
          </a:xfrm>
          <a:prstGeom prst="rect">
            <a:avLst/>
          </a:prstGeom>
          <a:noFill/>
        </p:spPr>
        <p:txBody>
          <a:bodyPr wrap="square" rtlCol="0" anchor="ctr">
            <a:spAutoFit/>
          </a:bodyPr>
          <a:lstStyle/>
          <a:p>
            <a:pPr algn="r"/>
            <a:r>
              <a:rPr lang="fa-IR" altLang="ko-KR" sz="1400" b="1" i="1" dirty="0">
                <a:solidFill>
                  <a:schemeClr val="bg1"/>
                </a:solidFill>
                <a:cs typeface="B Nazanin" panose="00000400000000000000" pitchFamily="2" charset="-78"/>
              </a:rPr>
              <a:t>ارائه</a:t>
            </a:r>
            <a:endParaRPr lang="ko-KR" altLang="en-US" sz="1400" i="1" dirty="0">
              <a:solidFill>
                <a:schemeClr val="bg1"/>
              </a:solidFill>
              <a:cs typeface="B Nazanin" panose="00000400000000000000" pitchFamily="2" charset="-78"/>
            </a:endParaRPr>
          </a:p>
        </p:txBody>
      </p:sp>
      <p:sp>
        <p:nvSpPr>
          <p:cNvPr id="24" name="TextBox 23">
            <a:extLst>
              <a:ext uri="{FF2B5EF4-FFF2-40B4-BE49-F238E27FC236}">
                <a16:creationId xmlns:a16="http://schemas.microsoft.com/office/drawing/2014/main" id="{B7D98114-A157-4507-B8E2-BB1E9FEB5600}"/>
              </a:ext>
            </a:extLst>
          </p:cNvPr>
          <p:cNvSpPr txBox="1"/>
          <p:nvPr/>
        </p:nvSpPr>
        <p:spPr>
          <a:xfrm>
            <a:off x="10813493" y="4544686"/>
            <a:ext cx="1258766" cy="307777"/>
          </a:xfrm>
          <a:prstGeom prst="rect">
            <a:avLst/>
          </a:prstGeom>
          <a:noFill/>
        </p:spPr>
        <p:txBody>
          <a:bodyPr wrap="square" rtlCol="0" anchor="ctr">
            <a:spAutoFit/>
          </a:bodyPr>
          <a:lstStyle/>
          <a:p>
            <a:pPr algn="r"/>
            <a:r>
              <a:rPr lang="fa-IR" altLang="ko-KR" sz="1400" b="1" i="1" dirty="0">
                <a:solidFill>
                  <a:schemeClr val="accent4"/>
                </a:solidFill>
                <a:cs typeface="B Nazanin" panose="00000400000000000000" pitchFamily="2" charset="-78"/>
              </a:rPr>
              <a:t>ارائه</a:t>
            </a:r>
            <a:endParaRPr lang="ko-KR" altLang="en-US" sz="1400" i="1" dirty="0">
              <a:solidFill>
                <a:schemeClr val="accent4"/>
              </a:solidFill>
              <a:cs typeface="B Nazanin" panose="00000400000000000000" pitchFamily="2" charset="-78"/>
            </a:endParaRPr>
          </a:p>
        </p:txBody>
      </p:sp>
      <p:pic>
        <p:nvPicPr>
          <p:cNvPr id="5" name="Marcador de posición de imagen 4">
            <a:extLst>
              <a:ext uri="{FF2B5EF4-FFF2-40B4-BE49-F238E27FC236}">
                <a16:creationId xmlns:a16="http://schemas.microsoft.com/office/drawing/2014/main" id="{B36B3539-1FC6-4347-9E1B-B9D3E8E022FA}"/>
              </a:ext>
            </a:extLst>
          </p:cNvPr>
          <p:cNvPicPr>
            <a:picLocks noGrp="1" noChangeAspect="1"/>
          </p:cNvPicPr>
          <p:nvPr>
            <p:ph type="pic" sz="quarter" idx="14"/>
          </p:nvPr>
        </p:nvPicPr>
        <p:blipFill>
          <a:blip r:embed="rId3">
            <a:extLst>
              <a:ext uri="{28A0092B-C50C-407E-A947-70E740481C1C}">
                <a14:useLocalDpi xmlns:a14="http://schemas.microsoft.com/office/drawing/2010/main"/>
              </a:ext>
            </a:extLst>
          </a:blip>
          <a:stretch>
            <a:fillRect/>
          </a:stretch>
        </p:blipFill>
        <p:spPr/>
      </p:pic>
      <p:pic>
        <p:nvPicPr>
          <p:cNvPr id="2" name="Imagen 1"/>
          <p:cNvPicPr>
            <a:picLocks noChangeAspect="1"/>
          </p:cNvPicPr>
          <p:nvPr/>
        </p:nvPicPr>
        <p:blipFill>
          <a:blip r:embed="rId4"/>
          <a:stretch>
            <a:fillRect/>
          </a:stretch>
        </p:blipFill>
        <p:spPr>
          <a:xfrm>
            <a:off x="2297373" y="5277394"/>
            <a:ext cx="3183750" cy="1361250"/>
          </a:xfrm>
          <a:prstGeom prst="rect">
            <a:avLst/>
          </a:prstGeom>
        </p:spPr>
      </p:pic>
    </p:spTree>
    <p:extLst>
      <p:ext uri="{BB962C8B-B14F-4D97-AF65-F5344CB8AC3E}">
        <p14:creationId xmlns:p14="http://schemas.microsoft.com/office/powerpoint/2010/main" val="157423887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p:cNvSpPr/>
          <p:nvPr/>
        </p:nvSpPr>
        <p:spPr>
          <a:xfrm>
            <a:off x="6172200" y="1748191"/>
            <a:ext cx="6019800" cy="52120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400000000000000" pitchFamily="2" charset="-78"/>
            </a:endParaRPr>
          </a:p>
        </p:txBody>
      </p:sp>
      <p:sp>
        <p:nvSpPr>
          <p:cNvPr id="7" name="Redondear rectángulo de esquina diagonal 6"/>
          <p:cNvSpPr/>
          <p:nvPr/>
        </p:nvSpPr>
        <p:spPr>
          <a:xfrm>
            <a:off x="7378110" y="436440"/>
            <a:ext cx="3402629" cy="746975"/>
          </a:xfrm>
          <a:prstGeom prst="round2Diag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sz="4400" dirty="0">
                <a:cs typeface="B Nazanin" panose="00000400000000000000" pitchFamily="2" charset="-78"/>
              </a:rPr>
              <a:t>معرفی</a:t>
            </a:r>
            <a:endParaRPr lang="es-PE" sz="4400" dirty="0">
              <a:cs typeface="B Nazanin" panose="00000400000000000000" pitchFamily="2" charset="-78"/>
            </a:endParaRPr>
          </a:p>
        </p:txBody>
      </p:sp>
      <p:sp>
        <p:nvSpPr>
          <p:cNvPr id="8" name="CuadroTexto 7"/>
          <p:cNvSpPr txBox="1"/>
          <p:nvPr/>
        </p:nvSpPr>
        <p:spPr>
          <a:xfrm>
            <a:off x="6756980" y="1748191"/>
            <a:ext cx="5047557" cy="2362185"/>
          </a:xfrm>
          <a:prstGeom prst="rect">
            <a:avLst/>
          </a:prstGeom>
          <a:noFill/>
        </p:spPr>
        <p:txBody>
          <a:bodyPr wrap="square" rtlCol="0">
            <a:spAutoFit/>
          </a:bodyPr>
          <a:lstStyle/>
          <a:p>
            <a:pPr algn="r" rtl="1">
              <a:lnSpc>
                <a:spcPct val="150000"/>
              </a:lnSpc>
            </a:pPr>
            <a:r>
              <a:rPr lang="fa-IR" sz="2000" dirty="0">
                <a:solidFill>
                  <a:schemeClr val="bg1"/>
                </a:solidFill>
                <a:latin typeface="+mj-lt"/>
                <a:cs typeface="B Nazanin" panose="00000400000000000000" pitchFamily="2" charset="-78"/>
              </a:rPr>
              <a:t>این یک واقعیت ثابت شده است که خواننده هنگام تماشای طرح بندی آن، با محتوای قابل خواندن یک صفحه، حواسش پرت می شود. نکته استفاده از لورم اپیسوم این است که در مقایسه با استفاده از «محتوا در اینجا»، دارای توزیع کم و بیش عادی حروف است.</a:t>
            </a:r>
            <a:endParaRPr lang="en-US" sz="2000" dirty="0">
              <a:solidFill>
                <a:schemeClr val="bg1"/>
              </a:solidFill>
              <a:latin typeface="+mj-lt"/>
              <a:cs typeface="B Nazanin" panose="00000400000000000000" pitchFamily="2" charset="-78"/>
            </a:endParaRPr>
          </a:p>
        </p:txBody>
      </p:sp>
      <p:pic>
        <p:nvPicPr>
          <p:cNvPr id="3" name="Imagen 2"/>
          <p:cNvPicPr>
            <a:picLocks noChangeAspect="1"/>
          </p:cNvPicPr>
          <p:nvPr/>
        </p:nvPicPr>
        <p:blipFill>
          <a:blip r:embed="rId3"/>
          <a:stretch>
            <a:fillRect/>
          </a:stretch>
        </p:blipFill>
        <p:spPr>
          <a:xfrm>
            <a:off x="387463" y="3182112"/>
            <a:ext cx="5541678" cy="3214173"/>
          </a:xfrm>
          <a:prstGeom prst="rect">
            <a:avLst/>
          </a:prstGeom>
        </p:spPr>
      </p:pic>
      <p:sp>
        <p:nvSpPr>
          <p:cNvPr id="30" name="CuadroTexto 29"/>
          <p:cNvSpPr txBox="1"/>
          <p:nvPr/>
        </p:nvSpPr>
        <p:spPr>
          <a:xfrm>
            <a:off x="6756979" y="4354230"/>
            <a:ext cx="5047557" cy="2362185"/>
          </a:xfrm>
          <a:prstGeom prst="rect">
            <a:avLst/>
          </a:prstGeom>
          <a:noFill/>
        </p:spPr>
        <p:txBody>
          <a:bodyPr wrap="square" rtlCol="0">
            <a:spAutoFit/>
          </a:bodyPr>
          <a:lstStyle/>
          <a:p>
            <a:pPr algn="r" rtl="1">
              <a:lnSpc>
                <a:spcPct val="150000"/>
              </a:lnSpc>
            </a:pPr>
            <a:r>
              <a:rPr lang="fa-IR" sz="2000" dirty="0">
                <a:solidFill>
                  <a:schemeClr val="bg1"/>
                </a:solidFill>
                <a:latin typeface="+mj-lt"/>
                <a:cs typeface="B Nazanin" panose="00000400000000000000" pitchFamily="2" charset="-78"/>
              </a:rPr>
              <a:t>این یک واقعیت ثابت شده است که خواننده هنگام تماشای طرح بندی آن، با محتوای قابل خواندن یک صفحه، حواسش پرت می شود. نکته استفاده از </a:t>
            </a:r>
            <a:r>
              <a:rPr lang="en-US" sz="2000" dirty="0">
                <a:solidFill>
                  <a:schemeClr val="bg1"/>
                </a:solidFill>
                <a:latin typeface="+mj-lt"/>
                <a:cs typeface="B Nazanin" panose="00000400000000000000" pitchFamily="2" charset="-78"/>
              </a:rPr>
              <a:t>Lorem Ipsum </a:t>
            </a:r>
            <a:r>
              <a:rPr lang="fa-IR" sz="2000" dirty="0">
                <a:solidFill>
                  <a:schemeClr val="bg1"/>
                </a:solidFill>
                <a:latin typeface="+mj-lt"/>
                <a:cs typeface="B Nazanin" panose="00000400000000000000" pitchFamily="2" charset="-78"/>
              </a:rPr>
              <a:t>این است که در مقایسه با استفاده از «محتوا در اینجا»، دارای توزیع کم و بیش عادی حروف است.</a:t>
            </a:r>
            <a:endParaRPr lang="en-US" sz="2000" dirty="0">
              <a:solidFill>
                <a:schemeClr val="bg1"/>
              </a:solidFill>
              <a:latin typeface="+mj-lt"/>
              <a:cs typeface="B Nazanin" panose="00000400000000000000" pitchFamily="2" charset="-78"/>
            </a:endParaRPr>
          </a:p>
        </p:txBody>
      </p:sp>
    </p:spTree>
    <p:extLst>
      <p:ext uri="{BB962C8B-B14F-4D97-AF65-F5344CB8AC3E}">
        <p14:creationId xmlns:p14="http://schemas.microsoft.com/office/powerpoint/2010/main" val="141246359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3" name="Table Placeholder 5">
            <a:extLst>
              <a:ext uri="{FF2B5EF4-FFF2-40B4-BE49-F238E27FC236}">
                <a16:creationId xmlns:a16="http://schemas.microsoft.com/office/drawing/2014/main" id="{0466509C-C86B-4D51-AD92-89DE10CD777A}"/>
              </a:ext>
            </a:extLst>
          </p:cNvPr>
          <p:cNvGraphicFramePr/>
          <p:nvPr>
            <p:extLst>
              <p:ext uri="{D42A27DB-BD31-4B8C-83A1-F6EECF244321}">
                <p14:modId xmlns:p14="http://schemas.microsoft.com/office/powerpoint/2010/main" val="959691022"/>
              </p:ext>
            </p:extLst>
          </p:nvPr>
        </p:nvGraphicFramePr>
        <p:xfrm>
          <a:off x="913352" y="1655213"/>
          <a:ext cx="5976334" cy="1190536"/>
        </p:xfrm>
        <a:graphic>
          <a:graphicData uri="http://schemas.openxmlformats.org/drawingml/2006/table">
            <a:tbl>
              <a:tblPr firstRow="1" lastCol="1" bandRow="1" bandCol="1">
                <a:tableStyleId>{5C22544A-7EE6-4342-B048-85BDC9FD1C3A}</a:tableStyleId>
              </a:tblPr>
              <a:tblGrid>
                <a:gridCol w="1626212">
                  <a:extLst>
                    <a:ext uri="{9D8B030D-6E8A-4147-A177-3AD203B41FA5}">
                      <a16:colId xmlns:a16="http://schemas.microsoft.com/office/drawing/2014/main" val="20000"/>
                    </a:ext>
                  </a:extLst>
                </a:gridCol>
                <a:gridCol w="1504246">
                  <a:extLst>
                    <a:ext uri="{9D8B030D-6E8A-4147-A177-3AD203B41FA5}">
                      <a16:colId xmlns:a16="http://schemas.microsoft.com/office/drawing/2014/main" val="20001"/>
                    </a:ext>
                  </a:extLst>
                </a:gridCol>
                <a:gridCol w="1422938">
                  <a:extLst>
                    <a:ext uri="{9D8B030D-6E8A-4147-A177-3AD203B41FA5}">
                      <a16:colId xmlns:a16="http://schemas.microsoft.com/office/drawing/2014/main" val="20002"/>
                    </a:ext>
                  </a:extLst>
                </a:gridCol>
                <a:gridCol w="1422938">
                  <a:extLst>
                    <a:ext uri="{9D8B030D-6E8A-4147-A177-3AD203B41FA5}">
                      <a16:colId xmlns:a16="http://schemas.microsoft.com/office/drawing/2014/main" val="20003"/>
                    </a:ext>
                  </a:extLst>
                </a:gridCol>
              </a:tblGrid>
              <a:tr h="304800">
                <a:tc>
                  <a:txBody>
                    <a:bodyPr/>
                    <a:lstStyle/>
                    <a:p>
                      <a:pPr lvl="0" algn="ctr">
                        <a:lnSpc>
                          <a:spcPct val="100000"/>
                        </a:lnSpc>
                      </a:pPr>
                      <a:r>
                        <a:rPr lang="fa-IR" altLang="ko-KR" sz="1400" b="1" spc="0" dirty="0">
                          <a:solidFill>
                            <a:schemeClr val="bg1"/>
                          </a:solidFill>
                          <a:latin typeface="+mn-lt"/>
                          <a:cs typeface="B Nazanin" panose="00000400000000000000" pitchFamily="2" charset="-78"/>
                        </a:rPr>
                        <a:t>محتوا</a:t>
                      </a:r>
                      <a:endParaRPr lang="en-JM" altLang="ko-KR" sz="1400" b="1" spc="0" dirty="0">
                        <a:solidFill>
                          <a:schemeClr val="bg1"/>
                        </a:solidFill>
                        <a:latin typeface="+mn-lt"/>
                        <a:cs typeface="B Nazanin" panose="00000400000000000000" pitchFamily="2" charset="-78"/>
                      </a:endParaRPr>
                    </a:p>
                  </a:txBody>
                  <a:tcPr anchor="ctr">
                    <a:lnL w="12700" cap="flat" cmpd="sng" algn="ctr">
                      <a:solidFill>
                        <a:schemeClr val="tx1"/>
                      </a:solidFill>
                      <a:prstDash val="solid"/>
                      <a:round/>
                      <a:headEnd type="none" w="med" len="med"/>
                      <a:tailEnd type="none" w="med" len="med"/>
                    </a:lnL>
                    <a:lnR w="12700" cmpd="sng">
                      <a:noFill/>
                    </a:lnR>
                    <a:lnT w="19050" cap="flat" cmpd="sng" algn="ctr">
                      <a:solidFill>
                        <a:srgbClr val="57687C"/>
                      </a:solidFill>
                      <a:prstDash val="solid"/>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lvl="0" algn="ctr">
                        <a:lnSpc>
                          <a:spcPct val="100000"/>
                        </a:lnSpc>
                      </a:pPr>
                      <a:r>
                        <a:rPr lang="en-JM" altLang="ko-KR" sz="1400" b="1" spc="0" dirty="0">
                          <a:solidFill>
                            <a:schemeClr val="bg1"/>
                          </a:solidFill>
                          <a:latin typeface="+mn-lt"/>
                          <a:cs typeface="B Nazanin" panose="00000400000000000000" pitchFamily="2" charset="-78"/>
                        </a:rPr>
                        <a:t>A </a:t>
                      </a:r>
                      <a:r>
                        <a:rPr lang="fa-IR" altLang="ko-KR" sz="1400" b="1" spc="0" dirty="0">
                          <a:solidFill>
                            <a:schemeClr val="bg1"/>
                          </a:solidFill>
                          <a:latin typeface="+mn-lt"/>
                          <a:cs typeface="B Nazanin" panose="00000400000000000000" pitchFamily="2" charset="-78"/>
                        </a:rPr>
                        <a:t>عنوان</a:t>
                      </a:r>
                      <a:endParaRPr lang="en-JM" altLang="ko-KR" sz="1400" b="1" spc="0" dirty="0">
                        <a:solidFill>
                          <a:schemeClr val="bg1"/>
                        </a:solidFill>
                        <a:latin typeface="+mn-lt"/>
                        <a:cs typeface="B Nazanin" panose="00000400000000000000" pitchFamily="2" charset="-78"/>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lvl="0" algn="ctr">
                        <a:lnSpc>
                          <a:spcPct val="100000"/>
                        </a:lnSpc>
                      </a:pPr>
                      <a:r>
                        <a:rPr lang="en-JM" altLang="ko-KR" sz="1400" b="1" spc="0" dirty="0">
                          <a:solidFill>
                            <a:schemeClr val="bg1"/>
                          </a:solidFill>
                          <a:latin typeface="+mn-lt"/>
                          <a:cs typeface="B Nazanin" panose="00000400000000000000" pitchFamily="2" charset="-78"/>
                        </a:rPr>
                        <a:t>B </a:t>
                      </a:r>
                      <a:r>
                        <a:rPr lang="fa-IR" altLang="ko-KR" sz="1400" b="1" spc="0" dirty="0">
                          <a:solidFill>
                            <a:schemeClr val="bg1"/>
                          </a:solidFill>
                          <a:latin typeface="+mn-lt"/>
                          <a:cs typeface="B Nazanin" panose="00000400000000000000" pitchFamily="2" charset="-78"/>
                        </a:rPr>
                        <a:t>عنوان</a:t>
                      </a:r>
                      <a:endParaRPr lang="en-JM" altLang="ko-KR" sz="1400" b="1" spc="0" dirty="0">
                        <a:solidFill>
                          <a:schemeClr val="bg1"/>
                        </a:solidFill>
                        <a:latin typeface="+mn-lt"/>
                        <a:cs typeface="B Nazanin" panose="00000400000000000000" pitchFamily="2" charset="-78"/>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1" hangingPunct="1">
                        <a:lnSpc>
                          <a:spcPct val="100000"/>
                        </a:lnSpc>
                        <a:spcBef>
                          <a:spcPct val="0"/>
                        </a:spcBef>
                        <a:spcAft>
                          <a:spcPct val="0"/>
                        </a:spcAft>
                        <a:buClrTx/>
                        <a:buSzTx/>
                        <a:buFontTx/>
                        <a:buNone/>
                        <a:defRPr/>
                      </a:pPr>
                      <a:r>
                        <a:rPr lang="en-JM" altLang="ko-KR" sz="1400" b="1" spc="0" dirty="0">
                          <a:solidFill>
                            <a:schemeClr val="bg1"/>
                          </a:solidFill>
                          <a:latin typeface="+mn-lt"/>
                          <a:cs typeface="B Nazanin" panose="00000400000000000000" pitchFamily="2" charset="-78"/>
                        </a:rPr>
                        <a:t>C </a:t>
                      </a:r>
                      <a:r>
                        <a:rPr lang="fa-IR" altLang="ko-KR" sz="1400" b="1" spc="0" dirty="0">
                          <a:solidFill>
                            <a:schemeClr val="bg1"/>
                          </a:solidFill>
                          <a:latin typeface="+mn-lt"/>
                          <a:cs typeface="B Nazanin" panose="00000400000000000000" pitchFamily="2" charset="-78"/>
                        </a:rPr>
                        <a:t>عنوان</a:t>
                      </a:r>
                      <a:endParaRPr lang="en-JM" altLang="ko-KR" sz="1400" b="1" spc="0" dirty="0">
                        <a:solidFill>
                          <a:schemeClr val="bg1"/>
                        </a:solidFill>
                        <a:latin typeface="+mn-lt"/>
                        <a:cs typeface="B Nazanin" panose="00000400000000000000" pitchFamily="2" charset="-78"/>
                      </a:endParaRPr>
                    </a:p>
                  </a:txBody>
                  <a:tcPr anchor="ctr">
                    <a:lnL w="12700" cmpd="sng">
                      <a:noFill/>
                    </a:lnL>
                    <a:lnR w="12700" cap="flat" cmpd="sng" algn="ctr">
                      <a:solidFill>
                        <a:schemeClr val="tx1"/>
                      </a:solidFill>
                      <a:prstDash val="solid"/>
                      <a:round/>
                      <a:headEnd type="none" w="med" len="med"/>
                      <a:tailEnd type="none" w="med" len="med"/>
                    </a:lnR>
                    <a:lnT w="19050" cap="flat" cmpd="sng" algn="ctr">
                      <a:solidFill>
                        <a:srgbClr val="57687C"/>
                      </a:solidFill>
                      <a:prstDash val="solid"/>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274320">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altLang="ko-KR" sz="1200" b="0" kern="1200" dirty="0">
                          <a:solidFill>
                            <a:schemeClr val="tx1">
                              <a:lumMod val="75000"/>
                              <a:lumOff val="25000"/>
                            </a:schemeClr>
                          </a:solidFill>
                          <a:latin typeface="+mn-lt"/>
                          <a:cs typeface="B Nazanin" panose="00000400000000000000" pitchFamily="2" charset="-78"/>
                        </a:rPr>
                        <a:t>محتوا در اینجا</a:t>
                      </a:r>
                      <a:endParaRPr lang="en-JM" altLang="ko-KR" sz="1200" b="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altLang="ko-KR" sz="1200" dirty="0">
                          <a:solidFill>
                            <a:schemeClr val="tx1">
                              <a:lumMod val="75000"/>
                              <a:lumOff val="25000"/>
                            </a:schemeClr>
                          </a:solidFill>
                          <a:latin typeface="+mn-lt"/>
                          <a:cs typeface="B Nazanin" panose="00000400000000000000" pitchFamily="2" charset="-78"/>
                        </a:rPr>
                        <a:t>متن را اینجا بنویسید</a:t>
                      </a:r>
                      <a:endParaRPr lang="en-JM"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altLang="ko-KR" sz="1200" b="0" kern="1200" dirty="0">
                          <a:solidFill>
                            <a:schemeClr val="tx1">
                              <a:lumMod val="75000"/>
                              <a:lumOff val="25000"/>
                            </a:schemeClr>
                          </a:solidFill>
                          <a:latin typeface="+mn-lt"/>
                          <a:cs typeface="B Nazanin" panose="00000400000000000000" pitchFamily="2" charset="-78"/>
                        </a:rPr>
                        <a:t>محتوا در اینجا</a:t>
                      </a:r>
                      <a:endParaRPr lang="en-JM" altLang="ko-KR" sz="1200" b="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altLang="ko-KR" sz="1200" b="0" dirty="0">
                          <a:solidFill>
                            <a:schemeClr val="tx1">
                              <a:lumMod val="75000"/>
                              <a:lumOff val="25000"/>
                            </a:schemeClr>
                          </a:solidFill>
                          <a:latin typeface="+mn-lt"/>
                          <a:cs typeface="B Nazanin" panose="00000400000000000000" pitchFamily="2" charset="-78"/>
                        </a:rPr>
                        <a:t>محتوا در اینجا</a:t>
                      </a:r>
                      <a:endParaRPr lang="en-JM" sz="1200" b="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05708">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en-JM" altLang="ko-KR" sz="1200" b="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sz="1200" kern="1200" dirty="0">
                          <a:solidFill>
                            <a:schemeClr val="tx1">
                              <a:lumMod val="75000"/>
                              <a:lumOff val="25000"/>
                            </a:schemeClr>
                          </a:solidFill>
                          <a:latin typeface="+mn-lt"/>
                          <a:cs typeface="B Nazanin" panose="00000400000000000000" pitchFamily="2" charset="-78"/>
                        </a:rPr>
                        <a:t>محتوا در اینجا</a:t>
                      </a:r>
                      <a:endParaRPr lang="en-JM"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en-JM" altLang="ko-KR" sz="1200" b="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sz="1200" b="0" kern="1200" dirty="0">
                          <a:solidFill>
                            <a:schemeClr val="tx1">
                              <a:lumMod val="75000"/>
                              <a:lumOff val="25000"/>
                            </a:schemeClr>
                          </a:solidFill>
                          <a:latin typeface="+mn-lt"/>
                          <a:cs typeface="B Nazanin" panose="00000400000000000000" pitchFamily="2" charset="-78"/>
                        </a:rPr>
                        <a:t>محتوا در اینجا</a:t>
                      </a:r>
                      <a:endParaRPr lang="en-JM" sz="1200" b="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05708">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altLang="ko-KR" sz="1200" b="0" kern="1200" dirty="0">
                          <a:solidFill>
                            <a:schemeClr val="tx1">
                              <a:lumMod val="75000"/>
                              <a:lumOff val="25000"/>
                            </a:schemeClr>
                          </a:solidFill>
                          <a:latin typeface="+mn-lt"/>
                          <a:cs typeface="B Nazanin" panose="00000400000000000000" pitchFamily="2" charset="-78"/>
                        </a:rPr>
                        <a:t>محتوا در اینجا</a:t>
                      </a:r>
                      <a:endParaRPr lang="en-JM" altLang="ko-KR" sz="1200" b="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altLang="ko-KR" sz="1200" dirty="0">
                          <a:solidFill>
                            <a:schemeClr val="tx1">
                              <a:lumMod val="75000"/>
                              <a:lumOff val="25000"/>
                            </a:schemeClr>
                          </a:solidFill>
                          <a:latin typeface="+mn-lt"/>
                          <a:cs typeface="B Nazanin" panose="00000400000000000000" pitchFamily="2" charset="-78"/>
                        </a:rPr>
                        <a:t>متن را اینجا بنویسید</a:t>
                      </a:r>
                      <a:endParaRPr lang="en-JM" altLang="ko-KR"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altLang="ko-KR" sz="1200" b="0" kern="1200" dirty="0">
                          <a:solidFill>
                            <a:schemeClr val="tx1">
                              <a:lumMod val="75000"/>
                              <a:lumOff val="25000"/>
                            </a:schemeClr>
                          </a:solidFill>
                          <a:latin typeface="+mn-lt"/>
                          <a:cs typeface="B Nazanin" panose="00000400000000000000" pitchFamily="2" charset="-78"/>
                        </a:rPr>
                        <a:t>محتوا در اینجا</a:t>
                      </a:r>
                      <a:endParaRPr lang="en-JM" altLang="ko-KR" sz="1200" b="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en-JM" altLang="ko-KR" sz="1200" b="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bl>
          </a:graphicData>
        </a:graphic>
      </p:graphicFrame>
      <p:graphicFrame>
        <p:nvGraphicFramePr>
          <p:cNvPr id="4" name="Table Placeholder 5">
            <a:extLst>
              <a:ext uri="{FF2B5EF4-FFF2-40B4-BE49-F238E27FC236}">
                <a16:creationId xmlns:a16="http://schemas.microsoft.com/office/drawing/2014/main" id="{17147A1C-E140-4826-9426-C4073D320EEC}"/>
              </a:ext>
            </a:extLst>
          </p:cNvPr>
          <p:cNvGraphicFramePr/>
          <p:nvPr>
            <p:extLst>
              <p:ext uri="{D42A27DB-BD31-4B8C-83A1-F6EECF244321}">
                <p14:modId xmlns:p14="http://schemas.microsoft.com/office/powerpoint/2010/main" val="285138009"/>
              </p:ext>
            </p:extLst>
          </p:nvPr>
        </p:nvGraphicFramePr>
        <p:xfrm>
          <a:off x="913352" y="3973604"/>
          <a:ext cx="5976334" cy="1190536"/>
        </p:xfrm>
        <a:graphic>
          <a:graphicData uri="http://schemas.openxmlformats.org/drawingml/2006/table">
            <a:tbl>
              <a:tblPr firstRow="1" lastCol="1" bandRow="1" bandCol="1">
                <a:tableStyleId>{5C22544A-7EE6-4342-B048-85BDC9FD1C3A}</a:tableStyleId>
              </a:tblPr>
              <a:tblGrid>
                <a:gridCol w="1626212">
                  <a:extLst>
                    <a:ext uri="{9D8B030D-6E8A-4147-A177-3AD203B41FA5}">
                      <a16:colId xmlns:a16="http://schemas.microsoft.com/office/drawing/2014/main" val="20000"/>
                    </a:ext>
                  </a:extLst>
                </a:gridCol>
                <a:gridCol w="1504246">
                  <a:extLst>
                    <a:ext uri="{9D8B030D-6E8A-4147-A177-3AD203B41FA5}">
                      <a16:colId xmlns:a16="http://schemas.microsoft.com/office/drawing/2014/main" val="20001"/>
                    </a:ext>
                  </a:extLst>
                </a:gridCol>
                <a:gridCol w="1422938">
                  <a:extLst>
                    <a:ext uri="{9D8B030D-6E8A-4147-A177-3AD203B41FA5}">
                      <a16:colId xmlns:a16="http://schemas.microsoft.com/office/drawing/2014/main" val="20002"/>
                    </a:ext>
                  </a:extLst>
                </a:gridCol>
                <a:gridCol w="1422938">
                  <a:extLst>
                    <a:ext uri="{9D8B030D-6E8A-4147-A177-3AD203B41FA5}">
                      <a16:colId xmlns:a16="http://schemas.microsoft.com/office/drawing/2014/main" val="20003"/>
                    </a:ext>
                  </a:extLst>
                </a:gridCol>
              </a:tblGrid>
              <a:tr h="304800">
                <a:tc>
                  <a:txBody>
                    <a:bodyPr/>
                    <a:lstStyle/>
                    <a:p>
                      <a:pPr lvl="0" algn="ctr">
                        <a:lnSpc>
                          <a:spcPct val="100000"/>
                        </a:lnSpc>
                      </a:pPr>
                      <a:r>
                        <a:rPr lang="en-JM" altLang="ko-KR" sz="1400" b="1" spc="0">
                          <a:solidFill>
                            <a:schemeClr val="bg1"/>
                          </a:solidFill>
                          <a:latin typeface="+mn-lt"/>
                          <a:cs typeface="B Nazanin" panose="00000400000000000000" pitchFamily="2" charset="-78"/>
                        </a:rPr>
                        <a:t>Content</a:t>
                      </a:r>
                    </a:p>
                  </a:txBody>
                  <a:tcPr anchor="ctr">
                    <a:lnL w="12700" cap="flat" cmpd="sng" algn="ctr">
                      <a:solidFill>
                        <a:schemeClr val="tx1"/>
                      </a:solidFill>
                      <a:prstDash val="solid"/>
                      <a:round/>
                      <a:headEnd type="none" w="med" len="med"/>
                      <a:tailEnd type="none" w="med" len="med"/>
                    </a:lnL>
                    <a:lnR w="12700" cmpd="sng">
                      <a:noFill/>
                    </a:lnR>
                    <a:lnT w="19050" cap="flat" cmpd="sng" algn="ctr">
                      <a:solidFill>
                        <a:srgbClr val="57687C"/>
                      </a:solidFill>
                      <a:prstDash val="solid"/>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lvl="0" algn="ctr">
                        <a:lnSpc>
                          <a:spcPct val="100000"/>
                        </a:lnSpc>
                      </a:pPr>
                      <a:r>
                        <a:rPr lang="en-JM" altLang="ko-KR" sz="1400" b="1" spc="0" dirty="0">
                          <a:solidFill>
                            <a:schemeClr val="bg1"/>
                          </a:solidFill>
                          <a:latin typeface="+mn-lt"/>
                          <a:cs typeface="B Nazanin" panose="00000400000000000000" pitchFamily="2" charset="-78"/>
                        </a:rPr>
                        <a:t>A </a:t>
                      </a:r>
                      <a:r>
                        <a:rPr lang="fa-IR" altLang="ko-KR" sz="1400" b="1" spc="0" dirty="0">
                          <a:solidFill>
                            <a:schemeClr val="bg1"/>
                          </a:solidFill>
                          <a:latin typeface="+mn-lt"/>
                          <a:cs typeface="B Nazanin" panose="00000400000000000000" pitchFamily="2" charset="-78"/>
                        </a:rPr>
                        <a:t>عنوان</a:t>
                      </a:r>
                      <a:endParaRPr lang="en-JM" altLang="ko-KR" sz="1400" b="1" spc="0" dirty="0">
                        <a:solidFill>
                          <a:schemeClr val="bg1"/>
                        </a:solidFill>
                        <a:latin typeface="+mn-lt"/>
                        <a:cs typeface="B Nazanin" panose="00000400000000000000" pitchFamily="2" charset="-78"/>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lvl="0" algn="ctr">
                        <a:lnSpc>
                          <a:spcPct val="100000"/>
                        </a:lnSpc>
                      </a:pPr>
                      <a:r>
                        <a:rPr lang="en-JM" altLang="ko-KR" sz="1400" b="1" spc="0" dirty="0">
                          <a:solidFill>
                            <a:schemeClr val="bg1"/>
                          </a:solidFill>
                          <a:latin typeface="+mn-lt"/>
                          <a:cs typeface="B Nazanin" panose="00000400000000000000" pitchFamily="2" charset="-78"/>
                        </a:rPr>
                        <a:t>B </a:t>
                      </a:r>
                      <a:r>
                        <a:rPr lang="fa-IR" altLang="ko-KR" sz="1400" b="1" spc="0" dirty="0">
                          <a:solidFill>
                            <a:schemeClr val="bg1"/>
                          </a:solidFill>
                          <a:latin typeface="+mn-lt"/>
                          <a:cs typeface="B Nazanin" panose="00000400000000000000" pitchFamily="2" charset="-78"/>
                        </a:rPr>
                        <a:t>عنوان</a:t>
                      </a:r>
                      <a:endParaRPr lang="en-JM" altLang="ko-KR" sz="1400" b="1" spc="0" dirty="0">
                        <a:solidFill>
                          <a:schemeClr val="bg1"/>
                        </a:solidFill>
                        <a:latin typeface="+mn-lt"/>
                        <a:cs typeface="B Nazanin" panose="00000400000000000000" pitchFamily="2" charset="-78"/>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lvl="0" indent="0" algn="ctr" defTabSz="914400" rtl="0" eaLnBrk="1" fontAlgn="auto" latinLnBrk="1" hangingPunct="1">
                        <a:lnSpc>
                          <a:spcPct val="100000"/>
                        </a:lnSpc>
                        <a:spcBef>
                          <a:spcPct val="0"/>
                        </a:spcBef>
                        <a:spcAft>
                          <a:spcPct val="0"/>
                        </a:spcAft>
                        <a:buClrTx/>
                        <a:buSzTx/>
                        <a:buFontTx/>
                        <a:buNone/>
                        <a:defRPr/>
                      </a:pPr>
                      <a:r>
                        <a:rPr lang="en-JM" altLang="ko-KR" sz="1400" b="1" spc="0" dirty="0">
                          <a:solidFill>
                            <a:schemeClr val="bg1"/>
                          </a:solidFill>
                          <a:latin typeface="+mn-lt"/>
                          <a:cs typeface="B Nazanin" panose="00000400000000000000" pitchFamily="2" charset="-78"/>
                        </a:rPr>
                        <a:t>C </a:t>
                      </a:r>
                      <a:r>
                        <a:rPr lang="fa-IR" altLang="ko-KR" sz="1400" b="1" spc="0" dirty="0">
                          <a:solidFill>
                            <a:schemeClr val="bg1"/>
                          </a:solidFill>
                          <a:latin typeface="+mn-lt"/>
                          <a:cs typeface="B Nazanin" panose="00000400000000000000" pitchFamily="2" charset="-78"/>
                        </a:rPr>
                        <a:t>عنوان</a:t>
                      </a:r>
                      <a:endParaRPr lang="en-JM" altLang="ko-KR" sz="1400" b="1" spc="0" dirty="0">
                        <a:solidFill>
                          <a:schemeClr val="bg1"/>
                        </a:solidFill>
                        <a:latin typeface="+mn-lt"/>
                        <a:cs typeface="B Nazanin" panose="00000400000000000000" pitchFamily="2" charset="-78"/>
                      </a:endParaRPr>
                    </a:p>
                  </a:txBody>
                  <a:tcPr anchor="ctr">
                    <a:lnL w="12700" cmpd="sng">
                      <a:noFill/>
                    </a:lnL>
                    <a:lnR w="12700" cap="flat" cmpd="sng" algn="ctr">
                      <a:solidFill>
                        <a:schemeClr val="tx1"/>
                      </a:solidFill>
                      <a:prstDash val="solid"/>
                      <a:round/>
                      <a:headEnd type="none" w="med" len="med"/>
                      <a:tailEnd type="none" w="med" len="med"/>
                    </a:lnR>
                    <a:lnT w="19050" cap="flat" cmpd="sng" algn="ctr">
                      <a:solidFill>
                        <a:srgbClr val="57687C"/>
                      </a:solidFill>
                      <a:prstDash val="solid"/>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0"/>
                  </a:ext>
                </a:extLst>
              </a:tr>
              <a:tr h="274320">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altLang="ko-KR" sz="1200" b="0" kern="1200" dirty="0">
                          <a:solidFill>
                            <a:schemeClr val="tx1">
                              <a:lumMod val="75000"/>
                              <a:lumOff val="25000"/>
                            </a:schemeClr>
                          </a:solidFill>
                          <a:latin typeface="+mn-lt"/>
                          <a:cs typeface="B Nazanin" panose="00000400000000000000" pitchFamily="2" charset="-78"/>
                        </a:rPr>
                        <a:t>محتوا در اینجا</a:t>
                      </a:r>
                      <a:endParaRPr lang="en-JM" altLang="ko-KR" sz="1200" b="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altLang="ko-KR" sz="1200" dirty="0">
                          <a:solidFill>
                            <a:schemeClr val="tx1">
                              <a:lumMod val="75000"/>
                              <a:lumOff val="25000"/>
                            </a:schemeClr>
                          </a:solidFill>
                          <a:latin typeface="+mn-lt"/>
                          <a:cs typeface="B Nazanin" panose="00000400000000000000" pitchFamily="2" charset="-78"/>
                        </a:rPr>
                        <a:t>متن را اینجا بنویسید</a:t>
                      </a:r>
                      <a:endParaRPr lang="en-JM"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altLang="ko-KR" sz="1200" b="0" kern="1200" dirty="0">
                          <a:solidFill>
                            <a:schemeClr val="tx1">
                              <a:lumMod val="75000"/>
                              <a:lumOff val="25000"/>
                            </a:schemeClr>
                          </a:solidFill>
                          <a:latin typeface="+mn-lt"/>
                          <a:cs typeface="B Nazanin" panose="00000400000000000000" pitchFamily="2" charset="-78"/>
                        </a:rPr>
                        <a:t>محتوا در اینجا</a:t>
                      </a:r>
                      <a:endParaRPr lang="en-JM" altLang="ko-KR" sz="1200" b="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en-JM" sz="1200" b="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05708">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en-JM" altLang="ko-KR" sz="1200" b="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sz="1200" kern="1200" dirty="0">
                          <a:solidFill>
                            <a:schemeClr val="tx1">
                              <a:lumMod val="75000"/>
                              <a:lumOff val="25000"/>
                            </a:schemeClr>
                          </a:solidFill>
                          <a:latin typeface="+mn-lt"/>
                          <a:cs typeface="B Nazanin" panose="00000400000000000000" pitchFamily="2" charset="-78"/>
                        </a:rPr>
                        <a:t>محتوا در اینجا</a:t>
                      </a:r>
                      <a:endParaRPr lang="en-JM"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en-JM" altLang="ko-KR" sz="1200" b="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sz="1200" b="0" kern="1200" dirty="0">
                          <a:solidFill>
                            <a:schemeClr val="tx1">
                              <a:lumMod val="75000"/>
                              <a:lumOff val="25000"/>
                            </a:schemeClr>
                          </a:solidFill>
                          <a:latin typeface="+mn-lt"/>
                          <a:cs typeface="B Nazanin" panose="00000400000000000000" pitchFamily="2" charset="-78"/>
                        </a:rPr>
                        <a:t>محتوا در اینجا</a:t>
                      </a:r>
                      <a:endParaRPr lang="en-JM" sz="1200" b="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05708">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altLang="ko-KR" sz="1200" b="0" kern="1200" dirty="0">
                          <a:solidFill>
                            <a:schemeClr val="tx1">
                              <a:lumMod val="75000"/>
                              <a:lumOff val="25000"/>
                            </a:schemeClr>
                          </a:solidFill>
                          <a:latin typeface="+mn-lt"/>
                          <a:cs typeface="B Nazanin" panose="00000400000000000000" pitchFamily="2" charset="-78"/>
                        </a:rPr>
                        <a:t>محتوا در اینجا</a:t>
                      </a:r>
                      <a:endParaRPr lang="en-JM" altLang="ko-KR" sz="1200" b="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altLang="ko-KR" sz="1200" dirty="0">
                          <a:solidFill>
                            <a:schemeClr val="tx1">
                              <a:lumMod val="75000"/>
                              <a:lumOff val="25000"/>
                            </a:schemeClr>
                          </a:solidFill>
                          <a:latin typeface="+mn-lt"/>
                          <a:cs typeface="B Nazanin" panose="00000400000000000000" pitchFamily="2" charset="-78"/>
                        </a:rPr>
                        <a:t>متن را اینجا بنویسید</a:t>
                      </a:r>
                      <a:endParaRPr lang="en-JM" altLang="ko-KR"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altLang="ko-KR" sz="1200" b="0" kern="1200" dirty="0">
                          <a:solidFill>
                            <a:schemeClr val="tx1">
                              <a:lumMod val="75000"/>
                              <a:lumOff val="25000"/>
                            </a:schemeClr>
                          </a:solidFill>
                          <a:latin typeface="+mn-lt"/>
                          <a:cs typeface="B Nazanin" panose="00000400000000000000" pitchFamily="2" charset="-78"/>
                        </a:rPr>
                        <a:t>محتوا در اینجا</a:t>
                      </a:r>
                      <a:endParaRPr lang="en-JM" altLang="ko-KR" sz="1200" b="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en-JM" altLang="ko-KR" sz="1200" b="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bl>
          </a:graphicData>
        </a:graphic>
      </p:graphicFrame>
      <p:grpSp>
        <p:nvGrpSpPr>
          <p:cNvPr id="7" name="그룹 22">
            <a:extLst>
              <a:ext uri="{FF2B5EF4-FFF2-40B4-BE49-F238E27FC236}">
                <a16:creationId xmlns:a16="http://schemas.microsoft.com/office/drawing/2014/main" id="{58829FD9-204A-4277-AE01-E179C2BB5EBF}"/>
              </a:ext>
            </a:extLst>
          </p:cNvPr>
          <p:cNvGrpSpPr/>
          <p:nvPr/>
        </p:nvGrpSpPr>
        <p:grpSpPr>
          <a:xfrm>
            <a:off x="2242605" y="5231170"/>
            <a:ext cx="4647081" cy="711505"/>
            <a:chOff x="2818914" y="5313566"/>
            <a:chExt cx="4176001" cy="711505"/>
          </a:xfrm>
        </p:grpSpPr>
        <p:sp>
          <p:nvSpPr>
            <p:cNvPr id="8" name="TextBox 7">
              <a:extLst>
                <a:ext uri="{FF2B5EF4-FFF2-40B4-BE49-F238E27FC236}">
                  <a16:creationId xmlns:a16="http://schemas.microsoft.com/office/drawing/2014/main" id="{96AF3D07-3C67-45DF-BF51-08AFBB2888AF}"/>
                </a:ext>
              </a:extLst>
            </p:cNvPr>
            <p:cNvSpPr txBox="1"/>
            <p:nvPr/>
          </p:nvSpPr>
          <p:spPr>
            <a:xfrm>
              <a:off x="2818915" y="5563406"/>
              <a:ext cx="417600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0F954D0E-3F33-467B-9E55-6B15D60DA2E5}"/>
                </a:ext>
              </a:extLst>
            </p:cNvPr>
            <p:cNvSpPr txBox="1"/>
            <p:nvPr/>
          </p:nvSpPr>
          <p:spPr>
            <a:xfrm>
              <a:off x="2818914" y="5313566"/>
              <a:ext cx="4176000" cy="276999"/>
            </a:xfrm>
            <a:prstGeom prst="rect">
              <a:avLst/>
            </a:prstGeom>
            <a:noFill/>
          </p:spPr>
          <p:txBody>
            <a:bodyPr wrap="square" rtlCol="0">
              <a:spAutoFit/>
            </a:bodyPr>
            <a:lstStyle/>
            <a:p>
              <a:pPr algn="r" rtl="1"/>
              <a:r>
                <a:rPr lang="fa-IR" altLang="ko-KR" sz="1200" b="1" dirty="0">
                  <a:solidFill>
                    <a:schemeClr val="accent4"/>
                  </a:solidFill>
                  <a:cs typeface="B Nazanin" panose="00000400000000000000" pitchFamily="2" charset="-78"/>
                </a:rPr>
                <a:t>متن شما در اینجا</a:t>
              </a:r>
              <a:endParaRPr lang="ko-KR" altLang="en-US" sz="1200" b="1" dirty="0">
                <a:solidFill>
                  <a:schemeClr val="accent4"/>
                </a:solidFill>
                <a:cs typeface="B Nazanin" panose="00000400000000000000" pitchFamily="2" charset="-78"/>
              </a:endParaRPr>
            </a:p>
          </p:txBody>
        </p:sp>
      </p:grpSp>
      <p:grpSp>
        <p:nvGrpSpPr>
          <p:cNvPr id="10" name="그룹 21">
            <a:extLst>
              <a:ext uri="{FF2B5EF4-FFF2-40B4-BE49-F238E27FC236}">
                <a16:creationId xmlns:a16="http://schemas.microsoft.com/office/drawing/2014/main" id="{225F27F3-A103-433B-B086-FB27C97FB3B5}"/>
              </a:ext>
            </a:extLst>
          </p:cNvPr>
          <p:cNvGrpSpPr/>
          <p:nvPr/>
        </p:nvGrpSpPr>
        <p:grpSpPr>
          <a:xfrm>
            <a:off x="2242605" y="2916276"/>
            <a:ext cx="4647081" cy="711505"/>
            <a:chOff x="2818914" y="2763279"/>
            <a:chExt cx="4176001" cy="711505"/>
          </a:xfrm>
        </p:grpSpPr>
        <p:sp>
          <p:nvSpPr>
            <p:cNvPr id="11" name="TextBox 10">
              <a:extLst>
                <a:ext uri="{FF2B5EF4-FFF2-40B4-BE49-F238E27FC236}">
                  <a16:creationId xmlns:a16="http://schemas.microsoft.com/office/drawing/2014/main" id="{1776589A-31FC-4652-AA04-E08A25A5E336}"/>
                </a:ext>
              </a:extLst>
            </p:cNvPr>
            <p:cNvSpPr txBox="1"/>
            <p:nvPr/>
          </p:nvSpPr>
          <p:spPr>
            <a:xfrm>
              <a:off x="2818915" y="3013119"/>
              <a:ext cx="417600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E74E9C73-B033-490E-9C28-018430FC0FD9}"/>
                </a:ext>
              </a:extLst>
            </p:cNvPr>
            <p:cNvSpPr txBox="1"/>
            <p:nvPr/>
          </p:nvSpPr>
          <p:spPr>
            <a:xfrm>
              <a:off x="2818914" y="2763279"/>
              <a:ext cx="4176000" cy="276999"/>
            </a:xfrm>
            <a:prstGeom prst="rect">
              <a:avLst/>
            </a:prstGeom>
            <a:noFill/>
          </p:spPr>
          <p:txBody>
            <a:bodyPr wrap="square" rtlCol="0">
              <a:spAutoFit/>
            </a:bodyPr>
            <a:lstStyle/>
            <a:p>
              <a:pPr algn="r" rtl="1"/>
              <a:r>
                <a:rPr lang="fa-IR" altLang="ko-KR" sz="1200" b="1" dirty="0">
                  <a:solidFill>
                    <a:schemeClr val="accent1"/>
                  </a:solidFill>
                  <a:cs typeface="B Nazanin" panose="00000400000000000000" pitchFamily="2" charset="-78"/>
                </a:rPr>
                <a:t>متن شما در اینجا</a:t>
              </a:r>
              <a:endParaRPr lang="ko-KR" altLang="en-US" sz="1200" b="1" dirty="0">
                <a:solidFill>
                  <a:schemeClr val="accent1"/>
                </a:solidFill>
                <a:cs typeface="B Nazanin" panose="00000400000000000000" pitchFamily="2" charset="-78"/>
              </a:endParaRPr>
            </a:p>
          </p:txBody>
        </p:sp>
      </p:grpSp>
      <p:sp>
        <p:nvSpPr>
          <p:cNvPr id="13" name="TextBox 12">
            <a:extLst>
              <a:ext uri="{FF2B5EF4-FFF2-40B4-BE49-F238E27FC236}">
                <a16:creationId xmlns:a16="http://schemas.microsoft.com/office/drawing/2014/main" id="{6A533DFE-1260-483C-A481-0BD615AF99DE}"/>
              </a:ext>
            </a:extLst>
          </p:cNvPr>
          <p:cNvSpPr txBox="1"/>
          <p:nvPr/>
        </p:nvSpPr>
        <p:spPr>
          <a:xfrm>
            <a:off x="7271370" y="2180647"/>
            <a:ext cx="4167872" cy="1454244"/>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9BD89CF9-15FD-4D76-9D8F-DF19E5D38F6C}"/>
              </a:ext>
            </a:extLst>
          </p:cNvPr>
          <p:cNvSpPr txBox="1"/>
          <p:nvPr/>
        </p:nvSpPr>
        <p:spPr>
          <a:xfrm>
            <a:off x="7271371" y="1612436"/>
            <a:ext cx="4167873" cy="523220"/>
          </a:xfrm>
          <a:prstGeom prst="rect">
            <a:avLst/>
          </a:prstGeom>
          <a:noFill/>
        </p:spPr>
        <p:txBody>
          <a:bodyPr wrap="square" rtlCol="0">
            <a:spAutoFit/>
          </a:bodyPr>
          <a:lstStyle/>
          <a:p>
            <a:pPr algn="r" rtl="1"/>
            <a:r>
              <a:rPr lang="fa-IR" altLang="ko-KR" sz="1400" b="1" dirty="0">
                <a:solidFill>
                  <a:schemeClr val="accent1"/>
                </a:solidFill>
                <a:cs typeface="B Nazanin" panose="00000400000000000000" pitchFamily="2" charset="-78"/>
              </a:rPr>
              <a:t>ارائه پاورپوینت مدرنی را دریافت کنید که به زیبایی طراحی شده است.</a:t>
            </a:r>
            <a:endParaRPr lang="ko-KR" altLang="en-US" sz="1400" b="1" dirty="0">
              <a:solidFill>
                <a:schemeClr val="accent1"/>
              </a:solidFill>
              <a:cs typeface="B Nazanin" panose="00000400000000000000" pitchFamily="2" charset="-78"/>
            </a:endParaRPr>
          </a:p>
        </p:txBody>
      </p:sp>
      <p:sp>
        <p:nvSpPr>
          <p:cNvPr id="15" name="TextBox 14">
            <a:extLst>
              <a:ext uri="{FF2B5EF4-FFF2-40B4-BE49-F238E27FC236}">
                <a16:creationId xmlns:a16="http://schemas.microsoft.com/office/drawing/2014/main" id="{E532540A-4F94-45E0-B85B-8F83CD048A96}"/>
              </a:ext>
            </a:extLst>
          </p:cNvPr>
          <p:cNvSpPr txBox="1"/>
          <p:nvPr/>
        </p:nvSpPr>
        <p:spPr>
          <a:xfrm>
            <a:off x="7271370" y="4501753"/>
            <a:ext cx="4167872" cy="1454244"/>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C054C40B-1E1D-4494-A427-7DD3E177A556}"/>
              </a:ext>
            </a:extLst>
          </p:cNvPr>
          <p:cNvSpPr txBox="1"/>
          <p:nvPr/>
        </p:nvSpPr>
        <p:spPr>
          <a:xfrm>
            <a:off x="7271371" y="3933542"/>
            <a:ext cx="4167873" cy="523220"/>
          </a:xfrm>
          <a:prstGeom prst="rect">
            <a:avLst/>
          </a:prstGeom>
          <a:noFill/>
        </p:spPr>
        <p:txBody>
          <a:bodyPr wrap="square" rtlCol="0">
            <a:spAutoFit/>
          </a:bodyPr>
          <a:lstStyle/>
          <a:p>
            <a:pPr algn="r" rtl="1"/>
            <a:r>
              <a:rPr lang="fa-IR" altLang="ko-KR" sz="1400" b="1" dirty="0">
                <a:solidFill>
                  <a:schemeClr val="accent4"/>
                </a:solidFill>
                <a:cs typeface="B Nazanin" panose="00000400000000000000" pitchFamily="2" charset="-78"/>
              </a:rPr>
              <a:t>ارائه پاورپوینت مدرنی را دریافت کنید که به زیبایی طراحی شده است.</a:t>
            </a:r>
            <a:endParaRPr lang="ko-KR" altLang="en-US" sz="1400" b="1" dirty="0">
              <a:solidFill>
                <a:schemeClr val="accent4"/>
              </a:solidFill>
              <a:cs typeface="B Nazanin" panose="00000400000000000000" pitchFamily="2" charset="-78"/>
            </a:endParaRPr>
          </a:p>
        </p:txBody>
      </p:sp>
      <p:pic>
        <p:nvPicPr>
          <p:cNvPr id="5" name="Imagen 4"/>
          <p:cNvPicPr>
            <a:picLocks noChangeAspect="1"/>
          </p:cNvPicPr>
          <p:nvPr/>
        </p:nvPicPr>
        <p:blipFill>
          <a:blip r:embed="rId2"/>
          <a:stretch>
            <a:fillRect/>
          </a:stretch>
        </p:blipFill>
        <p:spPr>
          <a:xfrm>
            <a:off x="1226778" y="3054775"/>
            <a:ext cx="649863" cy="628900"/>
          </a:xfrm>
          <a:prstGeom prst="rect">
            <a:avLst/>
          </a:prstGeom>
        </p:spPr>
      </p:pic>
      <p:pic>
        <p:nvPicPr>
          <p:cNvPr id="6" name="Imagen 5"/>
          <p:cNvPicPr>
            <a:picLocks noChangeAspect="1"/>
          </p:cNvPicPr>
          <p:nvPr/>
        </p:nvPicPr>
        <p:blipFill>
          <a:blip r:embed="rId3"/>
          <a:stretch>
            <a:fillRect/>
          </a:stretch>
        </p:blipFill>
        <p:spPr>
          <a:xfrm>
            <a:off x="1164323" y="5287064"/>
            <a:ext cx="1041705" cy="578725"/>
          </a:xfrm>
          <a:prstGeom prst="rect">
            <a:avLst/>
          </a:prstGeom>
        </p:spPr>
      </p:pic>
    </p:spTree>
    <p:extLst>
      <p:ext uri="{BB962C8B-B14F-4D97-AF65-F5344CB8AC3E}">
        <p14:creationId xmlns:p14="http://schemas.microsoft.com/office/powerpoint/2010/main" val="67975025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 Placeholder 1">
            <a:extLst>
              <a:ext uri="{FF2B5EF4-FFF2-40B4-BE49-F238E27FC236}">
                <a16:creationId xmlns:a16="http://schemas.microsoft.com/office/drawing/2014/main" id="{206381AD-4C2B-4745-99B1-0BBCE6131A71}"/>
              </a:ext>
            </a:extLst>
          </p:cNvPr>
          <p:cNvSpPr txBox="1"/>
          <p:nvPr/>
        </p:nvSpPr>
        <p:spPr>
          <a:xfrm>
            <a:off x="4005943" y="1178068"/>
            <a:ext cx="7649029" cy="955532"/>
          </a:xfrm>
          <a:prstGeom prst="rect">
            <a:avLst/>
          </a:prstGeom>
          <a:solidFill>
            <a:srgbClr val="C00000"/>
          </a:solidFill>
        </p:spPr>
        <p:txBody>
          <a:bodyPr anchor="ctr"/>
          <a:lstStyle>
            <a:lvl1pPr marL="0" indent="0" algn="ctr" defTabSz="914400" rtl="0" eaLnBrk="1" latinLnBrk="0" hangingPunct="1">
              <a:lnSpc>
                <a:spcPct val="90000"/>
              </a:lnSpc>
              <a:spcBef>
                <a:spcPts val="1000"/>
              </a:spcBef>
              <a:buFont typeface="Arial" panose="020B0604020202020204" pitchFamily="34" charset="0"/>
              <a:buNone/>
              <a:defRPr sz="5400" b="0" kern="1200" baseline="0">
                <a:solidFill>
                  <a:schemeClr val="tx1">
                    <a:lumMod val="85000"/>
                    <a:lumOff val="15000"/>
                  </a:schemeClr>
                </a:solidFill>
                <a:latin typeface="+mj-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solidFill>
                <a:schemeClr val="bg1"/>
              </a:solidFill>
              <a:cs typeface="B Nazanin" panose="00000400000000000000" pitchFamily="2" charset="-78"/>
            </a:endParaRPr>
          </a:p>
        </p:txBody>
      </p:sp>
      <p:pic>
        <p:nvPicPr>
          <p:cNvPr id="51" name="Imagen 50"/>
          <p:cNvPicPr>
            <a:picLocks noChangeAspect="1"/>
          </p:cNvPicPr>
          <p:nvPr/>
        </p:nvPicPr>
        <p:blipFill>
          <a:blip r:embed="rId3"/>
          <a:stretch>
            <a:fillRect/>
          </a:stretch>
        </p:blipFill>
        <p:spPr>
          <a:xfrm>
            <a:off x="0" y="2328913"/>
            <a:ext cx="5141251" cy="4241250"/>
          </a:xfrm>
          <a:prstGeom prst="rect">
            <a:avLst/>
          </a:prstGeom>
        </p:spPr>
      </p:pic>
      <p:sp>
        <p:nvSpPr>
          <p:cNvPr id="52" name="TextBox 12">
            <a:extLst>
              <a:ext uri="{FF2B5EF4-FFF2-40B4-BE49-F238E27FC236}">
                <a16:creationId xmlns:a16="http://schemas.microsoft.com/office/drawing/2014/main" id="{6A533DFE-1260-483C-A481-0BD615AF99DE}"/>
              </a:ext>
            </a:extLst>
          </p:cNvPr>
          <p:cNvSpPr txBox="1"/>
          <p:nvPr/>
        </p:nvSpPr>
        <p:spPr>
          <a:xfrm>
            <a:off x="6834490" y="3824155"/>
            <a:ext cx="4167872" cy="900246"/>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ارائه زینگ و پاورپوینت منحصر به فرد که به زیبایی طراحی شده است را اضافه کنید.</a:t>
            </a:r>
            <a:endParaRPr lang="en-US" altLang="ko-KR" sz="1200" dirty="0">
              <a:solidFill>
                <a:schemeClr val="tx1">
                  <a:lumMod val="75000"/>
                  <a:lumOff val="25000"/>
                </a:schemeClr>
              </a:solidFill>
              <a:cs typeface="B Nazanin" panose="00000400000000000000" pitchFamily="2" charset="-78"/>
            </a:endParaRPr>
          </a:p>
        </p:txBody>
      </p:sp>
      <p:sp>
        <p:nvSpPr>
          <p:cNvPr id="3" name="TextBox 2">
            <a:extLst>
              <a:ext uri="{FF2B5EF4-FFF2-40B4-BE49-F238E27FC236}">
                <a16:creationId xmlns:a16="http://schemas.microsoft.com/office/drawing/2014/main" id="{ABFF7844-BCBE-96F1-591B-8EE15FA354DD}"/>
              </a:ext>
            </a:extLst>
          </p:cNvPr>
          <p:cNvSpPr txBox="1"/>
          <p:nvPr/>
        </p:nvSpPr>
        <p:spPr>
          <a:xfrm>
            <a:off x="4412342" y="1286502"/>
            <a:ext cx="8258629" cy="830997"/>
          </a:xfrm>
          <a:prstGeom prst="rect">
            <a:avLst/>
          </a:prstGeom>
          <a:noFill/>
        </p:spPr>
        <p:txBody>
          <a:bodyPr wrap="square">
            <a:spAutoFit/>
          </a:bodyPr>
          <a:lstStyle/>
          <a:p>
            <a:r>
              <a:rPr lang="fa-IR" sz="4800" dirty="0">
                <a:solidFill>
                  <a:schemeClr val="bg1"/>
                </a:solidFill>
                <a:cs typeface="B Nazanin" panose="00000400000000000000" pitchFamily="2" charset="-78"/>
              </a:rPr>
              <a:t>با تشکر از شما دوستان عزیز ... !</a:t>
            </a:r>
            <a:endParaRPr lang="en-US" sz="4800" dirty="0">
              <a:solidFill>
                <a:schemeClr val="bg1"/>
              </a:solidFill>
              <a:cs typeface="B Nazanin" panose="00000400000000000000" pitchFamily="2" charset="-78"/>
            </a:endParaRPr>
          </a:p>
        </p:txBody>
      </p:sp>
    </p:spTree>
    <p:extLst>
      <p:ext uri="{BB962C8B-B14F-4D97-AF65-F5344CB8AC3E}">
        <p14:creationId xmlns:p14="http://schemas.microsoft.com/office/powerpoint/2010/main" val="367792123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riángulo isósceles 4">
            <a:extLst>
              <a:ext uri="{FF2B5EF4-FFF2-40B4-BE49-F238E27FC236}">
                <a16:creationId xmlns:a16="http://schemas.microsoft.com/office/drawing/2014/main" id="{66ECFB88-874A-4EEB-9594-B8BD685BAC62}"/>
              </a:ext>
            </a:extLst>
          </p:cNvPr>
          <p:cNvSpPr/>
          <p:nvPr/>
        </p:nvSpPr>
        <p:spPr>
          <a:xfrm>
            <a:off x="3338287" y="1436914"/>
            <a:ext cx="7209186" cy="5435600"/>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LID4096">
              <a:cs typeface="B Nazanin" panose="00000400000000000000" pitchFamily="2" charset="-78"/>
            </a:endParaRPr>
          </a:p>
        </p:txBody>
      </p:sp>
      <p:sp>
        <p:nvSpPr>
          <p:cNvPr id="6" name="Paralelogramo 5">
            <a:extLst>
              <a:ext uri="{FF2B5EF4-FFF2-40B4-BE49-F238E27FC236}">
                <a16:creationId xmlns:a16="http://schemas.microsoft.com/office/drawing/2014/main" id="{A9A60984-C7C0-4F79-A6A6-433420FA5279}"/>
              </a:ext>
            </a:extLst>
          </p:cNvPr>
          <p:cNvSpPr/>
          <p:nvPr/>
        </p:nvSpPr>
        <p:spPr>
          <a:xfrm>
            <a:off x="5751328" y="0"/>
            <a:ext cx="5022243" cy="6858000"/>
          </a:xfrm>
          <a:prstGeom prst="parallelogram">
            <a:avLst/>
          </a:prstGeom>
          <a:solidFill>
            <a:srgbClr val="41B9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LID4096" sz="2400">
              <a:cs typeface="B Nazanin" panose="00000400000000000000" pitchFamily="2" charset="-78"/>
            </a:endParaRPr>
          </a:p>
        </p:txBody>
      </p:sp>
      <p:sp>
        <p:nvSpPr>
          <p:cNvPr id="10" name="Google Shape;263;p42"/>
          <p:cNvSpPr txBox="1"/>
          <p:nvPr userDrawn="1"/>
        </p:nvSpPr>
        <p:spPr>
          <a:xfrm>
            <a:off x="52532" y="630550"/>
            <a:ext cx="5423929" cy="1031383"/>
          </a:xfrm>
          <a:prstGeom prst="rect">
            <a:avLst/>
          </a:prstGeom>
          <a:noFill/>
          <a:ln>
            <a:noFill/>
          </a:ln>
        </p:spPr>
        <p:txBody>
          <a:bodyPr spcFirstLastPara="1" wrap="square" lIns="121889" tIns="121889" rIns="121889" bIns="121889" anchor="t" anchorCtr="0">
            <a:noAutofit/>
          </a:bodyPr>
          <a:lstStyle>
            <a:defPPr marR="0" lvl="0" algn="l" rtl="0">
              <a:lnSpc>
                <a:spcPct val="100000"/>
              </a:lnSpc>
              <a:spcBef>
                <a:spcPct val="0"/>
              </a:spcBef>
              <a:spcAft>
                <a:spcPct val="0"/>
              </a:spcAft>
            </a:defPPr>
            <a:lvl1pPr marR="0" lvl="0" algn="ctr" rtl="0">
              <a:lnSpc>
                <a:spcPct val="80000"/>
              </a:lnSpc>
              <a:spcBef>
                <a:spcPct val="0"/>
              </a:spcBef>
              <a:spcAft>
                <a:spcPct val="0"/>
              </a:spcAft>
              <a:buClr>
                <a:schemeClr val="accent1"/>
              </a:buClr>
              <a:buSzPts val="4800"/>
              <a:buFont typeface="DM Sans"/>
              <a:buNone/>
              <a:defRPr sz="3600" b="1" i="0" u="none" strike="noStrike" cap="none">
                <a:solidFill>
                  <a:srgbClr val="27348B"/>
                </a:solidFill>
                <a:latin typeface="DM Sans"/>
                <a:ea typeface="DM Sans"/>
                <a:cs typeface="DM Sans"/>
                <a:sym typeface="DM Sans"/>
              </a:defRPr>
            </a:lvl1pPr>
            <a:lvl2pPr marR="0" lvl="1" algn="l" rtl="0">
              <a:lnSpc>
                <a:spcPct val="80000"/>
              </a:lnSpc>
              <a:spcBef>
                <a:spcPct val="0"/>
              </a:spcBef>
              <a:spcAft>
                <a:spcPct val="0"/>
              </a:spcAft>
              <a:buClr>
                <a:schemeClr val="accent1"/>
              </a:buClr>
              <a:buSzPts val="4800"/>
              <a:buFont typeface="DM Sans"/>
              <a:buNone/>
              <a:defRPr sz="4800" b="1" i="0" u="none" strike="noStrike" cap="none">
                <a:solidFill>
                  <a:schemeClr val="accent1"/>
                </a:solidFill>
                <a:latin typeface="DM Sans"/>
                <a:ea typeface="DM Sans"/>
                <a:cs typeface="DM Sans"/>
                <a:sym typeface="DM Sans"/>
              </a:defRPr>
            </a:lvl2pPr>
            <a:lvl3pPr marR="0" lvl="2" algn="l" rtl="0">
              <a:lnSpc>
                <a:spcPct val="80000"/>
              </a:lnSpc>
              <a:spcBef>
                <a:spcPct val="0"/>
              </a:spcBef>
              <a:spcAft>
                <a:spcPct val="0"/>
              </a:spcAft>
              <a:buClr>
                <a:schemeClr val="accent1"/>
              </a:buClr>
              <a:buSzPts val="4800"/>
              <a:buFont typeface="DM Sans"/>
              <a:buNone/>
              <a:defRPr sz="4800" b="1" i="0" u="none" strike="noStrike" cap="none">
                <a:solidFill>
                  <a:schemeClr val="accent1"/>
                </a:solidFill>
                <a:latin typeface="DM Sans"/>
                <a:ea typeface="DM Sans"/>
                <a:cs typeface="DM Sans"/>
                <a:sym typeface="DM Sans"/>
              </a:defRPr>
            </a:lvl3pPr>
            <a:lvl4pPr marR="0" lvl="3" algn="l" rtl="0">
              <a:lnSpc>
                <a:spcPct val="80000"/>
              </a:lnSpc>
              <a:spcBef>
                <a:spcPct val="0"/>
              </a:spcBef>
              <a:spcAft>
                <a:spcPct val="0"/>
              </a:spcAft>
              <a:buClr>
                <a:schemeClr val="accent1"/>
              </a:buClr>
              <a:buSzPts val="4800"/>
              <a:buFont typeface="DM Sans"/>
              <a:buNone/>
              <a:defRPr sz="4800" b="1" i="0" u="none" strike="noStrike" cap="none">
                <a:solidFill>
                  <a:schemeClr val="accent1"/>
                </a:solidFill>
                <a:latin typeface="DM Sans"/>
                <a:ea typeface="DM Sans"/>
                <a:cs typeface="DM Sans"/>
                <a:sym typeface="DM Sans"/>
              </a:defRPr>
            </a:lvl4pPr>
            <a:lvl5pPr marR="0" lvl="4" algn="l" rtl="0">
              <a:lnSpc>
                <a:spcPct val="80000"/>
              </a:lnSpc>
              <a:spcBef>
                <a:spcPct val="0"/>
              </a:spcBef>
              <a:spcAft>
                <a:spcPct val="0"/>
              </a:spcAft>
              <a:buClr>
                <a:schemeClr val="accent1"/>
              </a:buClr>
              <a:buSzPts val="4800"/>
              <a:buFont typeface="DM Sans"/>
              <a:buNone/>
              <a:defRPr sz="4800" b="1" i="0" u="none" strike="noStrike" cap="none">
                <a:solidFill>
                  <a:schemeClr val="accent1"/>
                </a:solidFill>
                <a:latin typeface="DM Sans"/>
                <a:ea typeface="DM Sans"/>
                <a:cs typeface="DM Sans"/>
                <a:sym typeface="DM Sans"/>
              </a:defRPr>
            </a:lvl5pPr>
            <a:lvl6pPr marR="0" lvl="5" algn="l" rtl="0">
              <a:lnSpc>
                <a:spcPct val="80000"/>
              </a:lnSpc>
              <a:spcBef>
                <a:spcPct val="0"/>
              </a:spcBef>
              <a:spcAft>
                <a:spcPct val="0"/>
              </a:spcAft>
              <a:buClr>
                <a:schemeClr val="accent1"/>
              </a:buClr>
              <a:buSzPts val="4800"/>
              <a:buFont typeface="DM Sans"/>
              <a:buNone/>
              <a:defRPr sz="4800" b="1" i="0" u="none" strike="noStrike" cap="none">
                <a:solidFill>
                  <a:schemeClr val="accent1"/>
                </a:solidFill>
                <a:latin typeface="DM Sans"/>
                <a:ea typeface="DM Sans"/>
                <a:cs typeface="DM Sans"/>
                <a:sym typeface="DM Sans"/>
              </a:defRPr>
            </a:lvl6pPr>
            <a:lvl7pPr marR="0" lvl="6" algn="l" rtl="0">
              <a:lnSpc>
                <a:spcPct val="80000"/>
              </a:lnSpc>
              <a:spcBef>
                <a:spcPct val="0"/>
              </a:spcBef>
              <a:spcAft>
                <a:spcPct val="0"/>
              </a:spcAft>
              <a:buClr>
                <a:schemeClr val="accent1"/>
              </a:buClr>
              <a:buSzPts val="4800"/>
              <a:buFont typeface="DM Sans"/>
              <a:buNone/>
              <a:defRPr sz="4800" b="1" i="0" u="none" strike="noStrike" cap="none">
                <a:solidFill>
                  <a:schemeClr val="accent1"/>
                </a:solidFill>
                <a:latin typeface="DM Sans"/>
                <a:ea typeface="DM Sans"/>
                <a:cs typeface="DM Sans"/>
                <a:sym typeface="DM Sans"/>
              </a:defRPr>
            </a:lvl7pPr>
            <a:lvl8pPr marR="0" lvl="7" algn="l" rtl="0">
              <a:lnSpc>
                <a:spcPct val="80000"/>
              </a:lnSpc>
              <a:spcBef>
                <a:spcPct val="0"/>
              </a:spcBef>
              <a:spcAft>
                <a:spcPct val="0"/>
              </a:spcAft>
              <a:buClr>
                <a:schemeClr val="accent1"/>
              </a:buClr>
              <a:buSzPts val="4800"/>
              <a:buFont typeface="DM Sans"/>
              <a:buNone/>
              <a:defRPr sz="4800" b="1" i="0" u="none" strike="noStrike" cap="none">
                <a:solidFill>
                  <a:schemeClr val="accent1"/>
                </a:solidFill>
                <a:latin typeface="DM Sans"/>
                <a:ea typeface="DM Sans"/>
                <a:cs typeface="DM Sans"/>
                <a:sym typeface="DM Sans"/>
              </a:defRPr>
            </a:lvl8pPr>
            <a:lvl9pPr marR="0" lvl="8" algn="l" rtl="0">
              <a:lnSpc>
                <a:spcPct val="80000"/>
              </a:lnSpc>
              <a:spcBef>
                <a:spcPct val="0"/>
              </a:spcBef>
              <a:spcAft>
                <a:spcPct val="0"/>
              </a:spcAft>
              <a:buClr>
                <a:schemeClr val="accent1"/>
              </a:buClr>
              <a:buSzPts val="4800"/>
              <a:buFont typeface="DM Sans"/>
              <a:buNone/>
              <a:defRPr sz="4800" b="1" i="0" u="none" strike="noStrike" cap="none">
                <a:solidFill>
                  <a:schemeClr val="accent1"/>
                </a:solidFill>
                <a:latin typeface="DM Sans"/>
                <a:ea typeface="DM Sans"/>
                <a:cs typeface="DM Sans"/>
                <a:sym typeface="DM Sans"/>
              </a:defRPr>
            </a:lvl9pPr>
          </a:lstStyle>
          <a:p>
            <a:pPr rtl="1"/>
            <a:r>
              <a:rPr lang="fa-IR" sz="6000" dirty="0">
                <a:solidFill>
                  <a:srgbClr val="7BB8BF"/>
                </a:solidFill>
                <a:latin typeface="Arial (Títulos)"/>
                <a:cs typeface="B Nazanin" panose="00000400000000000000" pitchFamily="2" charset="-78"/>
              </a:rPr>
              <a:t>آبنما</a:t>
            </a:r>
            <a:endParaRPr lang="es-PE" sz="6000" dirty="0">
              <a:solidFill>
                <a:srgbClr val="7BB8BF"/>
              </a:solidFill>
              <a:latin typeface="Arial (Títulos)"/>
              <a:cs typeface="B Nazanin" panose="00000400000000000000" pitchFamily="2" charset="-78"/>
            </a:endParaRPr>
          </a:p>
        </p:txBody>
      </p:sp>
      <p:grpSp>
        <p:nvGrpSpPr>
          <p:cNvPr id="4" name="Grupo 3">
            <a:extLst>
              <a:ext uri="{FF2B5EF4-FFF2-40B4-BE49-F238E27FC236}">
                <a16:creationId xmlns:a16="http://schemas.microsoft.com/office/drawing/2014/main" id="{ADD76EE0-86EE-4091-9946-7B9B8D3CFA51}"/>
              </a:ext>
            </a:extLst>
          </p:cNvPr>
          <p:cNvGrpSpPr/>
          <p:nvPr/>
        </p:nvGrpSpPr>
        <p:grpSpPr>
          <a:xfrm>
            <a:off x="1170327" y="2996906"/>
            <a:ext cx="3985231" cy="2125887"/>
            <a:chOff x="877424" y="2601843"/>
            <a:chExt cx="2989182" cy="1594553"/>
          </a:xfrm>
        </p:grpSpPr>
        <p:sp>
          <p:nvSpPr>
            <p:cNvPr id="14" name="Google Shape;272;p42"/>
            <p:cNvSpPr txBox="1"/>
            <p:nvPr/>
          </p:nvSpPr>
          <p:spPr>
            <a:xfrm>
              <a:off x="1383317" y="2601843"/>
              <a:ext cx="2117100" cy="308700"/>
            </a:xfrm>
            <a:prstGeom prst="rect">
              <a:avLst/>
            </a:prstGeom>
            <a:noFill/>
            <a:ln>
              <a:noFill/>
            </a:ln>
          </p:spPr>
          <p:txBody>
            <a:bodyPr spcFirstLastPara="1" wrap="square" lIns="121889" tIns="121889" rIns="121889" bIns="121889" anchor="t" anchorCtr="0">
              <a:noAutofit/>
            </a:bodyPr>
            <a:lstStyle/>
            <a:p>
              <a:pPr lvl="0" algn="r" rtl="1"/>
              <a:r>
                <a:rPr lang="fa-IR" sz="2133" dirty="0">
                  <a:solidFill>
                    <a:schemeClr val="accent1">
                      <a:lumMod val="60000"/>
                      <a:lumOff val="40000"/>
                    </a:schemeClr>
                  </a:solidFill>
                  <a:latin typeface="Source Sans Pro" panose="020B0503030403020204" pitchFamily="34" charset="0"/>
                  <a:ea typeface="Rubik"/>
                  <a:cs typeface="B Nazanin" panose="00000400000000000000" pitchFamily="2" charset="-78"/>
                  <a:sym typeface="Rubik"/>
                </a:rPr>
                <a:t>تصاویر :</a:t>
              </a:r>
              <a:endParaRPr sz="2133" dirty="0">
                <a:solidFill>
                  <a:schemeClr val="accent1">
                    <a:lumMod val="60000"/>
                    <a:lumOff val="40000"/>
                  </a:schemeClr>
                </a:solidFill>
                <a:latin typeface="Source Sans Pro" pitchFamily="34"/>
                <a:ea typeface="Rubik"/>
                <a:cs typeface="B Nazanin" panose="00000400000000000000" pitchFamily="2" charset="-78"/>
                <a:sym typeface="Rubik"/>
              </a:endParaRPr>
            </a:p>
          </p:txBody>
        </p:sp>
        <p:sp>
          <p:nvSpPr>
            <p:cNvPr id="15" name="Google Shape;273;p42"/>
            <p:cNvSpPr txBox="1"/>
            <p:nvPr/>
          </p:nvSpPr>
          <p:spPr>
            <a:xfrm>
              <a:off x="877424" y="2910468"/>
              <a:ext cx="2989182" cy="1285928"/>
            </a:xfrm>
            <a:prstGeom prst="rect">
              <a:avLst/>
            </a:prstGeom>
            <a:noFill/>
            <a:ln>
              <a:noFill/>
            </a:ln>
          </p:spPr>
          <p:txBody>
            <a:bodyPr spcFirstLastPara="1" wrap="square" lIns="121889" tIns="121889" rIns="121889" bIns="121889" anchor="t" anchorCtr="0">
              <a:noAutofit/>
            </a:bodyPr>
            <a:lstStyle/>
            <a:p>
              <a:pPr marL="380946" indent="-380946" algn="r" rtl="1">
                <a:buFont typeface="Arial" panose="020B0604020202020204" pitchFamily="34" charset="0"/>
                <a:buChar char="•"/>
              </a:pPr>
              <a:r>
                <a:rPr lang="es-PE" sz="2000" dirty="0">
                  <a:latin typeface="Source Sans Pro" panose="020B0503030403020204" pitchFamily="34" charset="0"/>
                  <a:ea typeface="Montserrat"/>
                  <a:cs typeface="B Nazanin" panose="00000400000000000000" pitchFamily="2" charset="-78"/>
                  <a:sym typeface="Montserrat"/>
                </a:rPr>
                <a:t>unsplash.com</a:t>
              </a:r>
            </a:p>
            <a:p>
              <a:pPr marL="380946" indent="-380946" algn="r" rtl="1">
                <a:buFont typeface="Arial" panose="020B0604020202020204" pitchFamily="34" charset="0"/>
                <a:buChar char="•"/>
              </a:pPr>
              <a:r>
                <a:rPr lang="es-PE" sz="2000" dirty="0">
                  <a:latin typeface="Source Sans Pro" panose="020B0503030403020204" pitchFamily="34" charset="0"/>
                  <a:ea typeface="Montserrat"/>
                  <a:cs typeface="B Nazanin" panose="00000400000000000000" pitchFamily="2" charset="-78"/>
                  <a:sym typeface="Montserrat"/>
                </a:rPr>
                <a:t>pngwing.com</a:t>
              </a:r>
            </a:p>
            <a:p>
              <a:pPr algn="r" rtl="1"/>
              <a:endParaRPr lang="es-PE" sz="2000" dirty="0">
                <a:latin typeface="Source Sans Pro" pitchFamily="34"/>
                <a:ea typeface="Montserrat"/>
                <a:cs typeface="B Nazanin" panose="00000400000000000000" pitchFamily="2" charset="-78"/>
                <a:sym typeface="Montserrat"/>
              </a:endParaRPr>
            </a:p>
          </p:txBody>
        </p:sp>
      </p:grpSp>
      <p:sp>
        <p:nvSpPr>
          <p:cNvPr id="16" name="Google Shape;274;p42"/>
          <p:cNvSpPr txBox="1"/>
          <p:nvPr userDrawn="1"/>
        </p:nvSpPr>
        <p:spPr>
          <a:xfrm>
            <a:off x="1170328" y="4483486"/>
            <a:ext cx="2822555" cy="411564"/>
          </a:xfrm>
          <a:prstGeom prst="rect">
            <a:avLst/>
          </a:prstGeom>
          <a:noFill/>
          <a:ln>
            <a:noFill/>
          </a:ln>
        </p:spPr>
        <p:txBody>
          <a:bodyPr spcFirstLastPara="1" wrap="square" lIns="121889" tIns="121889" rIns="121889" bIns="121889" anchor="t" anchorCtr="0">
            <a:noAutofit/>
          </a:bodyPr>
          <a:lstStyle/>
          <a:p>
            <a:pPr algn="r" rtl="1"/>
            <a:r>
              <a:rPr lang="fa-IR" sz="2133" dirty="0">
                <a:solidFill>
                  <a:schemeClr val="accent1">
                    <a:lumMod val="60000"/>
                    <a:lumOff val="40000"/>
                  </a:schemeClr>
                </a:solidFill>
                <a:latin typeface="Source Sans Pro" panose="020B0503030403020204" pitchFamily="34" charset="0"/>
                <a:ea typeface="Rubik"/>
                <a:cs typeface="B Nazanin" panose="00000400000000000000" pitchFamily="2" charset="-78"/>
                <a:sym typeface="Rubik"/>
              </a:rPr>
              <a:t>فونت ها:</a:t>
            </a:r>
            <a:endParaRPr sz="2133" dirty="0">
              <a:solidFill>
                <a:schemeClr val="accent1">
                  <a:lumMod val="60000"/>
                  <a:lumOff val="40000"/>
                </a:schemeClr>
              </a:solidFill>
              <a:latin typeface="Source Sans Pro" panose="020B0503030403020204" pitchFamily="34" charset="0"/>
              <a:ea typeface="Rubik"/>
              <a:cs typeface="B Nazanin" panose="00000400000000000000" pitchFamily="2" charset="-78"/>
              <a:sym typeface="Rubik"/>
            </a:endParaRPr>
          </a:p>
        </p:txBody>
      </p:sp>
      <p:sp>
        <p:nvSpPr>
          <p:cNvPr id="17" name="Google Shape;275;p42"/>
          <p:cNvSpPr txBox="1"/>
          <p:nvPr userDrawn="1"/>
        </p:nvSpPr>
        <p:spPr>
          <a:xfrm>
            <a:off x="818173" y="4922265"/>
            <a:ext cx="3526863" cy="912721"/>
          </a:xfrm>
          <a:prstGeom prst="rect">
            <a:avLst/>
          </a:prstGeom>
          <a:noFill/>
          <a:ln>
            <a:noFill/>
          </a:ln>
        </p:spPr>
        <p:txBody>
          <a:bodyPr spcFirstLastPara="1" wrap="square" lIns="121889" tIns="121889" rIns="121889" bIns="121889" anchor="t" anchorCtr="0">
            <a:noAutofit/>
          </a:bodyPr>
          <a:lstStyle/>
          <a:p>
            <a:pPr marL="380946" indent="-380946" algn="r" rtl="1">
              <a:buFont typeface="Arial" panose="020B0604020202020204" pitchFamily="34" charset="0"/>
              <a:buChar char="•"/>
            </a:pPr>
            <a:r>
              <a:rPr lang="fa-IR" sz="2000" dirty="0">
                <a:latin typeface="Source Sans Pro" panose="020B0503030403020204" pitchFamily="34" charset="0"/>
                <a:ea typeface="Montserrat"/>
                <a:cs typeface="B Nazanin" panose="00000400000000000000" pitchFamily="2" charset="-78"/>
                <a:sym typeface="Montserrat"/>
              </a:rPr>
              <a:t>آژانس </a:t>
            </a:r>
            <a:r>
              <a:rPr lang="es-PE" sz="2000" dirty="0">
                <a:latin typeface="Source Sans Pro" panose="020B0503030403020204" pitchFamily="34" charset="0"/>
                <a:ea typeface="Montserrat"/>
                <a:cs typeface="B Nazanin" panose="00000400000000000000" pitchFamily="2" charset="-78"/>
                <a:sym typeface="Montserrat"/>
              </a:rPr>
              <a:t>FB</a:t>
            </a:r>
          </a:p>
          <a:p>
            <a:pPr marL="380946" indent="-380946" algn="r" rtl="1">
              <a:buFont typeface="Arial" panose="020B0604020202020204" pitchFamily="34" charset="0"/>
              <a:buChar char="•"/>
            </a:pPr>
            <a:r>
              <a:rPr lang="es-PE" sz="2000" dirty="0">
                <a:latin typeface="Source Sans Pro" panose="020B0503030403020204" pitchFamily="34" charset="0"/>
                <a:ea typeface="Montserrat"/>
                <a:cs typeface="B Nazanin" panose="00000400000000000000" pitchFamily="2" charset="-78"/>
                <a:sym typeface="Montserrat"/>
              </a:rPr>
              <a:t>TT </a:t>
            </a:r>
            <a:r>
              <a:rPr lang="es-PE" sz="2000" dirty="0" err="1">
                <a:latin typeface="Source Sans Pro" panose="020B0503030403020204" pitchFamily="34" charset="0"/>
                <a:ea typeface="Montserrat"/>
                <a:cs typeface="B Nazanin" panose="00000400000000000000" pitchFamily="2" charset="-78"/>
                <a:sym typeface="Montserrat"/>
              </a:rPr>
              <a:t>Norms</a:t>
            </a:r>
            <a:r>
              <a:rPr lang="es-PE" sz="2000" dirty="0">
                <a:latin typeface="Source Sans Pro" panose="020B0503030403020204" pitchFamily="34" charset="0"/>
                <a:ea typeface="Montserrat"/>
                <a:cs typeface="B Nazanin" panose="00000400000000000000" pitchFamily="2" charset="-78"/>
                <a:sym typeface="Montserrat"/>
              </a:rPr>
              <a:t> Bold</a:t>
            </a:r>
          </a:p>
          <a:p>
            <a:pPr marL="380946" indent="-380946" algn="r" rtl="1">
              <a:buFont typeface="Arial" panose="020B0604020202020204" pitchFamily="34" charset="0"/>
              <a:buChar char="•"/>
            </a:pPr>
            <a:r>
              <a:rPr lang="fa-IR" sz="2000" dirty="0">
                <a:latin typeface="Source Sans Pro" panose="020B0503030403020204" pitchFamily="34" charset="0"/>
                <a:ea typeface="Montserrat"/>
                <a:cs typeface="B Nazanin" panose="00000400000000000000" pitchFamily="2" charset="-78"/>
                <a:sym typeface="Montserrat"/>
              </a:rPr>
              <a:t>کالیستو ام</a:t>
            </a:r>
            <a:r>
              <a:rPr lang="es-PE" sz="2000" dirty="0">
                <a:latin typeface="Source Sans Pro" panose="020B0503030403020204" pitchFamily="34" charset="0"/>
                <a:ea typeface="Montserrat"/>
                <a:cs typeface="B Nazanin" panose="00000400000000000000" pitchFamily="2" charset="-78"/>
                <a:sym typeface="Montserrat"/>
              </a:rPr>
              <a:t>T</a:t>
            </a:r>
          </a:p>
          <a:p>
            <a:pPr marL="380946" indent="-380946" algn="r" rtl="1">
              <a:buFont typeface="Arial" panose="020B0604020202020204" pitchFamily="34" charset="0"/>
              <a:buChar char="•"/>
            </a:pPr>
            <a:endParaRPr lang="es-PE" sz="2000" dirty="0">
              <a:latin typeface="Source Sans Pro" panose="020B0503030403020204" pitchFamily="34" charset="0"/>
              <a:ea typeface="Montserrat"/>
              <a:cs typeface="B Nazanin" panose="00000400000000000000" pitchFamily="2" charset="-78"/>
              <a:sym typeface="Montserrat"/>
            </a:endParaRPr>
          </a:p>
        </p:txBody>
      </p:sp>
      <p:pic>
        <p:nvPicPr>
          <p:cNvPr id="3" name="Imagen 2">
            <a:extLst>
              <a:ext uri="{FF2B5EF4-FFF2-40B4-BE49-F238E27FC236}">
                <a16:creationId xmlns:a16="http://schemas.microsoft.com/office/drawing/2014/main" id="{DC892204-C066-470D-8D10-0DB6B3C1D5CE}"/>
              </a:ext>
            </a:extLst>
          </p:cNvPr>
          <p:cNvPicPr>
            <a:picLocks noChangeAspect="1"/>
          </p:cNvPicPr>
          <p:nvPr/>
        </p:nvPicPr>
        <p:blipFill>
          <a:blip r:embed="rId3">
            <a:extLst>
              <a:ext uri="{28A0092B-C50C-407E-A947-70E740481C1C}">
                <a14:useLocalDpi xmlns:a14="http://schemas.microsoft.com/office/drawing/2010/main"/>
              </a:ext>
            </a:extLst>
          </a:blip>
          <a:srcRect b="2208"/>
          <a:stretch>
            <a:fillRect/>
          </a:stretch>
        </p:blipFill>
        <p:spPr>
          <a:xfrm>
            <a:off x="4201613" y="-1032219"/>
            <a:ext cx="9694837" cy="7900610"/>
          </a:xfrm>
          <a:prstGeom prst="rect">
            <a:avLst/>
          </a:prstGeom>
        </p:spPr>
      </p:pic>
    </p:spTree>
    <p:extLst>
      <p:ext uri="{BB962C8B-B14F-4D97-AF65-F5344CB8AC3E}">
        <p14:creationId xmlns:p14="http://schemas.microsoft.com/office/powerpoint/2010/main" val="294116009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534135" y="362213"/>
            <a:ext cx="4698414" cy="724247"/>
          </a:xfrm>
          <a:prstGeom prst="rect">
            <a:avLst/>
          </a:prstGeom>
        </p:spPr>
        <p:txBody>
          <a:bodyPr/>
          <a:lstStyle/>
          <a:p>
            <a:pPr algn="r" rtl="1"/>
            <a:r>
              <a:rPr lang="fa-IR" sz="3600" b="1" dirty="0">
                <a:solidFill>
                  <a:srgbClr val="0070C0"/>
                </a:solidFill>
                <a:cs typeface="B Nazanin" panose="00000400000000000000" pitchFamily="2" charset="-78"/>
              </a:rPr>
              <a:t>منابع</a:t>
            </a:r>
            <a:endParaRPr lang="en-US" sz="3600" b="1" dirty="0">
              <a:solidFill>
                <a:srgbClr val="0070C0"/>
              </a:solidFill>
              <a:cs typeface="B Nazanin" panose="00000400000000000000" pitchFamily="2" charset="-78"/>
            </a:endParaRPr>
          </a:p>
        </p:txBody>
      </p:sp>
      <p:pic>
        <p:nvPicPr>
          <p:cNvPr id="3" name="Imagen 2"/>
          <p:cNvPicPr>
            <a:picLocks noChangeAspect="1"/>
          </p:cNvPicPr>
          <p:nvPr/>
        </p:nvPicPr>
        <p:blipFill>
          <a:blip r:embed="rId2"/>
          <a:stretch>
            <a:fillRect/>
          </a:stretch>
        </p:blipFill>
        <p:spPr>
          <a:xfrm>
            <a:off x="534135" y="1689660"/>
            <a:ext cx="2711250" cy="2610000"/>
          </a:xfrm>
          <a:prstGeom prst="rect">
            <a:avLst/>
          </a:prstGeom>
        </p:spPr>
      </p:pic>
      <p:pic>
        <p:nvPicPr>
          <p:cNvPr id="4" name="Imagen 3"/>
          <p:cNvPicPr>
            <a:picLocks noChangeAspect="1"/>
          </p:cNvPicPr>
          <p:nvPr/>
        </p:nvPicPr>
        <p:blipFill>
          <a:blip r:embed="rId3"/>
          <a:stretch>
            <a:fillRect/>
          </a:stretch>
        </p:blipFill>
        <p:spPr>
          <a:xfrm>
            <a:off x="3685620" y="1689660"/>
            <a:ext cx="4455000" cy="2835000"/>
          </a:xfrm>
          <a:prstGeom prst="rect">
            <a:avLst/>
          </a:prstGeom>
        </p:spPr>
      </p:pic>
      <p:pic>
        <p:nvPicPr>
          <p:cNvPr id="5" name="Imagen 4"/>
          <p:cNvPicPr>
            <a:picLocks noChangeAspect="1"/>
          </p:cNvPicPr>
          <p:nvPr/>
        </p:nvPicPr>
        <p:blipFill>
          <a:blip r:embed="rId4"/>
          <a:stretch>
            <a:fillRect/>
          </a:stretch>
        </p:blipFill>
        <p:spPr>
          <a:xfrm>
            <a:off x="8217976" y="1717785"/>
            <a:ext cx="3678750" cy="2778750"/>
          </a:xfrm>
          <a:prstGeom prst="rect">
            <a:avLst/>
          </a:prstGeom>
        </p:spPr>
      </p:pic>
      <p:pic>
        <p:nvPicPr>
          <p:cNvPr id="6" name="Imagen 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94692" y="4666663"/>
            <a:ext cx="1590135" cy="1249098"/>
          </a:xfrm>
          <a:prstGeom prst="rect">
            <a:avLst/>
          </a:prstGeom>
        </p:spPr>
      </p:pic>
      <p:pic>
        <p:nvPicPr>
          <p:cNvPr id="7" name="Imagen 6"/>
          <p:cNvPicPr>
            <a:picLocks noChangeAspect="1"/>
          </p:cNvPicPr>
          <p:nvPr/>
        </p:nvPicPr>
        <p:blipFill>
          <a:blip r:embed="rId6"/>
          <a:stretch>
            <a:fillRect/>
          </a:stretch>
        </p:blipFill>
        <p:spPr>
          <a:xfrm>
            <a:off x="3245385" y="4626163"/>
            <a:ext cx="3228750" cy="1507500"/>
          </a:xfrm>
          <a:prstGeom prst="rect">
            <a:avLst/>
          </a:prstGeom>
        </p:spPr>
      </p:pic>
      <p:pic>
        <p:nvPicPr>
          <p:cNvPr id="8" name="Imagen 7"/>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911131" y="4666663"/>
            <a:ext cx="1700433" cy="1399701"/>
          </a:xfrm>
          <a:prstGeom prst="rect">
            <a:avLst/>
          </a:prstGeom>
        </p:spPr>
      </p:pic>
      <p:pic>
        <p:nvPicPr>
          <p:cNvPr id="9" name="Imagen 8"/>
          <p:cNvPicPr>
            <a:picLocks noChangeAspect="1"/>
          </p:cNvPicPr>
          <p:nvPr/>
        </p:nvPicPr>
        <p:blipFill>
          <a:blip r:embed="rId8"/>
          <a:stretch>
            <a:fillRect/>
          </a:stretch>
        </p:blipFill>
        <p:spPr>
          <a:xfrm>
            <a:off x="8543544" y="4875242"/>
            <a:ext cx="3183750" cy="1361250"/>
          </a:xfrm>
          <a:prstGeom prst="rect">
            <a:avLst/>
          </a:prstGeom>
        </p:spPr>
      </p:pic>
    </p:spTree>
    <p:extLst>
      <p:ext uri="{BB962C8B-B14F-4D97-AF65-F5344CB8AC3E}">
        <p14:creationId xmlns:p14="http://schemas.microsoft.com/office/powerpoint/2010/main" val="141791896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a:extLst>
              <a:ext uri="{FF2B5EF4-FFF2-40B4-BE49-F238E27FC236}">
                <a16:creationId xmlns:a16="http://schemas.microsoft.com/office/drawing/2014/main" id="{B1244DA1-2153-3B79-D4C7-098A7C8B080F}"/>
              </a:ext>
            </a:extLst>
          </p:cNvPr>
          <p:cNvCxnSpPr>
            <a:cxnSpLocks/>
          </p:cNvCxnSpPr>
          <p:nvPr/>
        </p:nvCxnSpPr>
        <p:spPr>
          <a:xfrm flipH="1">
            <a:off x="1088571" y="1095288"/>
            <a:ext cx="10609943" cy="0"/>
          </a:xfrm>
          <a:prstGeom prst="straightConnector1">
            <a:avLst/>
          </a:prstGeom>
          <a:ln w="25400">
            <a:solidFill>
              <a:schemeClr val="accent1"/>
            </a:solidFill>
            <a:headEnd type="triangle"/>
            <a:tailEnd type="arrow"/>
          </a:ln>
        </p:spPr>
        <p:style>
          <a:lnRef idx="1">
            <a:schemeClr val="accent1"/>
          </a:lnRef>
          <a:fillRef idx="0">
            <a:schemeClr val="accent1"/>
          </a:fillRef>
          <a:effectRef idx="0">
            <a:schemeClr val="accent1"/>
          </a:effectRef>
          <a:fontRef idx="minor">
            <a:schemeClr val="tx1"/>
          </a:fontRef>
        </p:style>
      </p:cxnSp>
      <p:sp>
        <p:nvSpPr>
          <p:cNvPr id="5" name="Text Placeholder 1">
            <a:extLst>
              <a:ext uri="{FF2B5EF4-FFF2-40B4-BE49-F238E27FC236}">
                <a16:creationId xmlns:a16="http://schemas.microsoft.com/office/drawing/2014/main" id="{BCE3B105-5006-F56C-C4E4-EA396C999233}"/>
              </a:ext>
            </a:extLst>
          </p:cNvPr>
          <p:cNvSpPr txBox="1">
            <a:spLocks/>
          </p:cNvSpPr>
          <p:nvPr/>
        </p:nvSpPr>
        <p:spPr>
          <a:xfrm>
            <a:off x="1485200" y="403048"/>
            <a:ext cx="9221600"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latin typeface="Arial"/>
                <a:cs typeface="B Nazanin" panose="00000700000000000000" pitchFamily="2" charset="-78"/>
              </a:rPr>
              <a:t>مجموعه آیکون های کاملاً قابل ویرایش: </a:t>
            </a:r>
            <a:r>
              <a:rPr lang="en-US" sz="4800" dirty="0">
                <a:latin typeface="Arial"/>
                <a:cs typeface="B Nazanin" panose="00000700000000000000" pitchFamily="2" charset="-78"/>
              </a:rPr>
              <a:t>A</a:t>
            </a:r>
          </a:p>
        </p:txBody>
      </p:sp>
      <p:sp>
        <p:nvSpPr>
          <p:cNvPr id="6" name="Diamond 5">
            <a:extLst>
              <a:ext uri="{FF2B5EF4-FFF2-40B4-BE49-F238E27FC236}">
                <a16:creationId xmlns:a16="http://schemas.microsoft.com/office/drawing/2014/main" id="{2425D4D1-BA62-A141-9143-1FE8DF24EAB5}"/>
              </a:ext>
            </a:extLst>
          </p:cNvPr>
          <p:cNvSpPr/>
          <p:nvPr/>
        </p:nvSpPr>
        <p:spPr>
          <a:xfrm>
            <a:off x="4399388" y="1506840"/>
            <a:ext cx="523103" cy="524649"/>
          </a:xfrm>
          <a:custGeom>
            <a:avLst/>
            <a:gdLst/>
            <a:ahLst/>
            <a:cxnLst/>
            <a:rect l="l" t="t" r="r" b="b"/>
            <a:pathLst>
              <a:path w="3240001" h="3249575">
                <a:moveTo>
                  <a:pt x="1275349" y="2002569"/>
                </a:moveTo>
                <a:lnTo>
                  <a:pt x="1625117" y="2233002"/>
                </a:lnTo>
                <a:lnTo>
                  <a:pt x="1968772" y="2006596"/>
                </a:lnTo>
                <a:lnTo>
                  <a:pt x="3240001" y="3249575"/>
                </a:lnTo>
                <a:lnTo>
                  <a:pt x="0" y="3249575"/>
                </a:lnTo>
                <a:close/>
                <a:moveTo>
                  <a:pt x="1067116" y="1473605"/>
                </a:moveTo>
                <a:lnTo>
                  <a:pt x="1067116" y="1581605"/>
                </a:lnTo>
                <a:lnTo>
                  <a:pt x="2183116" y="1581605"/>
                </a:lnTo>
                <a:lnTo>
                  <a:pt x="2183116" y="1473605"/>
                </a:lnTo>
                <a:close/>
                <a:moveTo>
                  <a:pt x="1067116" y="1267205"/>
                </a:moveTo>
                <a:lnTo>
                  <a:pt x="1067116" y="1375205"/>
                </a:lnTo>
                <a:lnTo>
                  <a:pt x="2183116" y="1375205"/>
                </a:lnTo>
                <a:lnTo>
                  <a:pt x="2183116" y="1267205"/>
                </a:lnTo>
                <a:close/>
                <a:moveTo>
                  <a:pt x="3240001" y="1172196"/>
                </a:moveTo>
                <a:lnTo>
                  <a:pt x="3240001" y="3142550"/>
                </a:lnTo>
                <a:lnTo>
                  <a:pt x="2026252" y="1968728"/>
                </a:lnTo>
                <a:lnTo>
                  <a:pt x="3049854" y="1294362"/>
                </a:lnTo>
                <a:close/>
                <a:moveTo>
                  <a:pt x="0" y="1172196"/>
                </a:moveTo>
                <a:lnTo>
                  <a:pt x="602850" y="1559516"/>
                </a:lnTo>
                <a:lnTo>
                  <a:pt x="1217896" y="1964719"/>
                </a:lnTo>
                <a:lnTo>
                  <a:pt x="0" y="3142550"/>
                </a:lnTo>
                <a:close/>
                <a:moveTo>
                  <a:pt x="1067116" y="1060805"/>
                </a:moveTo>
                <a:lnTo>
                  <a:pt x="1067116" y="1168805"/>
                </a:lnTo>
                <a:lnTo>
                  <a:pt x="2183116" y="1168805"/>
                </a:lnTo>
                <a:lnTo>
                  <a:pt x="2183116" y="1060805"/>
                </a:lnTo>
                <a:close/>
                <a:moveTo>
                  <a:pt x="869032" y="816137"/>
                </a:moveTo>
                <a:lnTo>
                  <a:pt x="2381200" y="816137"/>
                </a:lnTo>
                <a:lnTo>
                  <a:pt x="2381200" y="1623491"/>
                </a:lnTo>
                <a:lnTo>
                  <a:pt x="1668045" y="2093329"/>
                </a:lnTo>
                <a:lnTo>
                  <a:pt x="1625116" y="2121611"/>
                </a:lnTo>
                <a:lnTo>
                  <a:pt x="869032" y="1623491"/>
                </a:lnTo>
                <a:close/>
                <a:moveTo>
                  <a:pt x="1625116" y="0"/>
                </a:moveTo>
                <a:lnTo>
                  <a:pt x="3235286" y="1060806"/>
                </a:lnTo>
                <a:lnTo>
                  <a:pt x="2489212" y="1552331"/>
                </a:lnTo>
                <a:lnTo>
                  <a:pt x="2489212" y="708008"/>
                </a:lnTo>
                <a:lnTo>
                  <a:pt x="761020" y="708008"/>
                </a:lnTo>
                <a:lnTo>
                  <a:pt x="761020" y="1552331"/>
                </a:lnTo>
                <a:lnTo>
                  <a:pt x="14946" y="106080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rgbClr val="AE4500"/>
              </a:solidFill>
            </a:endParaRPr>
          </a:p>
        </p:txBody>
      </p:sp>
      <p:sp>
        <p:nvSpPr>
          <p:cNvPr id="7" name="Isosceles Triangle 51">
            <a:extLst>
              <a:ext uri="{FF2B5EF4-FFF2-40B4-BE49-F238E27FC236}">
                <a16:creationId xmlns:a16="http://schemas.microsoft.com/office/drawing/2014/main" id="{A6372BA1-4DC1-30D0-E0A5-0C75EF879C5B}"/>
              </a:ext>
            </a:extLst>
          </p:cNvPr>
          <p:cNvSpPr/>
          <p:nvPr/>
        </p:nvSpPr>
        <p:spPr>
          <a:xfrm>
            <a:off x="3560705" y="1577363"/>
            <a:ext cx="523101" cy="383595"/>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rgbClr val="AE4500"/>
              </a:solidFill>
            </a:endParaRPr>
          </a:p>
        </p:txBody>
      </p:sp>
      <p:sp>
        <p:nvSpPr>
          <p:cNvPr id="8" name="Isosceles Triangle 57">
            <a:extLst>
              <a:ext uri="{FF2B5EF4-FFF2-40B4-BE49-F238E27FC236}">
                <a16:creationId xmlns:a16="http://schemas.microsoft.com/office/drawing/2014/main" id="{BFF214A4-4A9F-5274-1EA0-CBE67DD56C02}"/>
              </a:ext>
            </a:extLst>
          </p:cNvPr>
          <p:cNvSpPr/>
          <p:nvPr/>
        </p:nvSpPr>
        <p:spPr>
          <a:xfrm>
            <a:off x="4401469" y="4534627"/>
            <a:ext cx="313107" cy="707837"/>
          </a:xfrm>
          <a:custGeom>
            <a:avLst/>
            <a:gdLst>
              <a:gd name="connsiteX0" fmla="*/ 1148449 w 1346449"/>
              <a:gd name="connsiteY0" fmla="*/ 2374775 h 3166775"/>
              <a:gd name="connsiteX1" fmla="*/ 198001 w 1346449"/>
              <a:gd name="connsiteY1" fmla="*/ 2374775 h 3166775"/>
              <a:gd name="connsiteX2" fmla="*/ 1 w 1346449"/>
              <a:gd name="connsiteY2" fmla="*/ 3166775 h 3166775"/>
              <a:gd name="connsiteX3" fmla="*/ 1346449 w 1346449"/>
              <a:gd name="connsiteY3" fmla="*/ 3166775 h 3166775"/>
              <a:gd name="connsiteX4" fmla="*/ 1148449 w 1346449"/>
              <a:gd name="connsiteY4" fmla="*/ 2374775 h 3166775"/>
              <a:gd name="connsiteX5" fmla="*/ 755186 w 1346449"/>
              <a:gd name="connsiteY5" fmla="*/ 0 h 3166775"/>
              <a:gd name="connsiteX6" fmla="*/ 734449 w 1346449"/>
              <a:gd name="connsiteY6" fmla="*/ 1231644 h 3166775"/>
              <a:gd name="connsiteX7" fmla="*/ 853246 w 1346449"/>
              <a:gd name="connsiteY7" fmla="*/ 1400264 h 3166775"/>
              <a:gd name="connsiteX8" fmla="*/ 673226 w 1346449"/>
              <a:gd name="connsiteY8" fmla="*/ 1580284 h 3166775"/>
              <a:gd name="connsiteX9" fmla="*/ 493206 w 1346449"/>
              <a:gd name="connsiteY9" fmla="*/ 1400264 h 3166775"/>
              <a:gd name="connsiteX10" fmla="*/ 612000 w 1346449"/>
              <a:gd name="connsiteY10" fmla="*/ 1231645 h 3166775"/>
              <a:gd name="connsiteX11" fmla="*/ 591263 w 1346449"/>
              <a:gd name="connsiteY11" fmla="*/ 10368 h 3166775"/>
              <a:gd name="connsiteX12" fmla="*/ 2939 w 1346449"/>
              <a:gd name="connsiteY12" fmla="*/ 1491744 h 3166775"/>
              <a:gd name="connsiteX13" fmla="*/ 0 w 1346449"/>
              <a:gd name="connsiteY13" fmla="*/ 1491744 h 3166775"/>
              <a:gd name="connsiteX14" fmla="*/ 2009 w 1346449"/>
              <a:gd name="connsiteY14" fmla="*/ 1494147 h 3166775"/>
              <a:gd name="connsiteX15" fmla="*/ 0 w 1346449"/>
              <a:gd name="connsiteY15" fmla="*/ 1499342 h 3166775"/>
              <a:gd name="connsiteX16" fmla="*/ 6353 w 1346449"/>
              <a:gd name="connsiteY16" fmla="*/ 1499342 h 3166775"/>
              <a:gd name="connsiteX17" fmla="*/ 273414 w 1346449"/>
              <a:gd name="connsiteY17" fmla="*/ 2293171 h 3166775"/>
              <a:gd name="connsiteX18" fmla="*/ 1091887 w 1346449"/>
              <a:gd name="connsiteY18" fmla="*/ 2283744 h 3166775"/>
              <a:gd name="connsiteX19" fmla="*/ 1340768 w 1346449"/>
              <a:gd name="connsiteY19" fmla="*/ 1499342 h 3166775"/>
              <a:gd name="connsiteX20" fmla="*/ 1346449 w 1346449"/>
              <a:gd name="connsiteY20" fmla="*/ 1499342 h 3166775"/>
              <a:gd name="connsiteX21" fmla="*/ 1344512 w 1346449"/>
              <a:gd name="connsiteY21" fmla="*/ 1494334 h 3166775"/>
              <a:gd name="connsiteX22" fmla="*/ 1346448 w 1346449"/>
              <a:gd name="connsiteY22" fmla="*/ 1491744 h 3166775"/>
              <a:gd name="connsiteX23" fmla="*/ 1343510 w 1346449"/>
              <a:gd name="connsiteY23" fmla="*/ 1491744 h 3166775"/>
              <a:gd name="connsiteX24" fmla="*/ 755186 w 1346449"/>
              <a:gd name="connsiteY24" fmla="*/ 0 h 31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449" h="3166775">
                <a:moveTo>
                  <a:pt x="1148449" y="2374775"/>
                </a:moveTo>
                <a:lnTo>
                  <a:pt x="198001" y="2374775"/>
                </a:lnTo>
                <a:lnTo>
                  <a:pt x="1" y="3166775"/>
                </a:lnTo>
                <a:lnTo>
                  <a:pt x="1346449" y="3166775"/>
                </a:lnTo>
                <a:lnTo>
                  <a:pt x="1148449" y="2374775"/>
                </a:lnTo>
                <a:close/>
                <a:moveTo>
                  <a:pt x="755186" y="0"/>
                </a:moveTo>
                <a:cubicBezTo>
                  <a:pt x="755186" y="438198"/>
                  <a:pt x="734449" y="793446"/>
                  <a:pt x="734449" y="1231644"/>
                </a:cubicBezTo>
                <a:cubicBezTo>
                  <a:pt x="803843" y="1256124"/>
                  <a:pt x="853246" y="1322425"/>
                  <a:pt x="853246" y="1400264"/>
                </a:cubicBezTo>
                <a:cubicBezTo>
                  <a:pt x="853246" y="1499686"/>
                  <a:pt x="772648" y="1580284"/>
                  <a:pt x="673226" y="1580284"/>
                </a:cubicBezTo>
                <a:cubicBezTo>
                  <a:pt x="573804" y="1580284"/>
                  <a:pt x="493206" y="1499686"/>
                  <a:pt x="493206" y="1400264"/>
                </a:cubicBezTo>
                <a:cubicBezTo>
                  <a:pt x="493206" y="1322426"/>
                  <a:pt x="542608" y="1256126"/>
                  <a:pt x="612000" y="1231645"/>
                </a:cubicBezTo>
                <a:lnTo>
                  <a:pt x="591263" y="10368"/>
                </a:lnTo>
                <a:lnTo>
                  <a:pt x="2939" y="1491744"/>
                </a:lnTo>
                <a:lnTo>
                  <a:pt x="0" y="1491744"/>
                </a:lnTo>
                <a:lnTo>
                  <a:pt x="2009" y="1494147"/>
                </a:lnTo>
                <a:lnTo>
                  <a:pt x="0" y="1499342"/>
                </a:lnTo>
                <a:lnTo>
                  <a:pt x="6353" y="1499342"/>
                </a:lnTo>
                <a:cubicBezTo>
                  <a:pt x="274151" y="1797289"/>
                  <a:pt x="320153" y="2031319"/>
                  <a:pt x="273414" y="2293171"/>
                </a:cubicBezTo>
                <a:lnTo>
                  <a:pt x="1091887" y="2283744"/>
                </a:lnTo>
                <a:cubicBezTo>
                  <a:pt x="1035756" y="1984266"/>
                  <a:pt x="1081794" y="1833397"/>
                  <a:pt x="1340768" y="1499342"/>
                </a:cubicBezTo>
                <a:lnTo>
                  <a:pt x="1346449" y="1499342"/>
                </a:lnTo>
                <a:lnTo>
                  <a:pt x="1344512" y="1494334"/>
                </a:lnTo>
                <a:cubicBezTo>
                  <a:pt x="1345124" y="1493447"/>
                  <a:pt x="1345785" y="1492596"/>
                  <a:pt x="1346448" y="1491744"/>
                </a:cubicBezTo>
                <a:lnTo>
                  <a:pt x="1343510" y="1491744"/>
                </a:lnTo>
                <a:cubicBezTo>
                  <a:pt x="1140490" y="966846"/>
                  <a:pt x="958206" y="524898"/>
                  <a:pt x="755186"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rgbClr val="AE4500"/>
              </a:solidFill>
            </a:endParaRPr>
          </a:p>
        </p:txBody>
      </p:sp>
      <p:sp>
        <p:nvSpPr>
          <p:cNvPr id="9" name="Rectangle 7">
            <a:extLst>
              <a:ext uri="{FF2B5EF4-FFF2-40B4-BE49-F238E27FC236}">
                <a16:creationId xmlns:a16="http://schemas.microsoft.com/office/drawing/2014/main" id="{74B7C6D5-6C4A-9913-4CFA-ADD615058A55}"/>
              </a:ext>
            </a:extLst>
          </p:cNvPr>
          <p:cNvSpPr/>
          <p:nvPr/>
        </p:nvSpPr>
        <p:spPr>
          <a:xfrm rot="18900000">
            <a:off x="7872746" y="3669056"/>
            <a:ext cx="225645" cy="502689"/>
          </a:xfrm>
          <a:custGeom>
            <a:avLst/>
            <a:gdLst/>
            <a:ahLst/>
            <a:cxnLst/>
            <a:rect l="l" t="t" r="r" b="b"/>
            <a:pathLst>
              <a:path w="154109" h="343323">
                <a:moveTo>
                  <a:pt x="102909" y="313772"/>
                </a:moveTo>
                <a:lnTo>
                  <a:pt x="102909" y="328547"/>
                </a:lnTo>
                <a:cubicBezTo>
                  <a:pt x="102909" y="336708"/>
                  <a:pt x="96294" y="343322"/>
                  <a:pt x="88133" y="343323"/>
                </a:cubicBezTo>
                <a:lnTo>
                  <a:pt x="65975" y="343322"/>
                </a:lnTo>
                <a:cubicBezTo>
                  <a:pt x="57814" y="343322"/>
                  <a:pt x="51199" y="336708"/>
                  <a:pt x="51199" y="328547"/>
                </a:cubicBezTo>
                <a:cubicBezTo>
                  <a:pt x="51199" y="323622"/>
                  <a:pt x="51200" y="318696"/>
                  <a:pt x="51200" y="313771"/>
                </a:cubicBezTo>
                <a:close/>
                <a:moveTo>
                  <a:pt x="123327" y="15459"/>
                </a:moveTo>
                <a:cubicBezTo>
                  <a:pt x="141678" y="29245"/>
                  <a:pt x="152926" y="50497"/>
                  <a:pt x="154008" y="73425"/>
                </a:cubicBezTo>
                <a:cubicBezTo>
                  <a:pt x="155089" y="96353"/>
                  <a:pt x="145890" y="118568"/>
                  <a:pt x="128916" y="134021"/>
                </a:cubicBezTo>
                <a:lnTo>
                  <a:pt x="119294" y="123450"/>
                </a:lnTo>
                <a:cubicBezTo>
                  <a:pt x="133118" y="110865"/>
                  <a:pt x="140611" y="92772"/>
                  <a:pt x="139730" y="74098"/>
                </a:cubicBezTo>
                <a:cubicBezTo>
                  <a:pt x="138850" y="55424"/>
                  <a:pt x="129689" y="38115"/>
                  <a:pt x="114743" y="26887"/>
                </a:cubicBezTo>
                <a:close/>
                <a:moveTo>
                  <a:pt x="136698" y="17411"/>
                </a:moveTo>
                <a:cubicBezTo>
                  <a:pt x="103758" y="-15529"/>
                  <a:pt x="50351" y="-15529"/>
                  <a:pt x="17412" y="17411"/>
                </a:cubicBezTo>
                <a:cubicBezTo>
                  <a:pt x="-15528" y="50351"/>
                  <a:pt x="-15528" y="103757"/>
                  <a:pt x="17412" y="136697"/>
                </a:cubicBezTo>
                <a:cubicBezTo>
                  <a:pt x="50351" y="169637"/>
                  <a:pt x="103758" y="169637"/>
                  <a:pt x="136698" y="136697"/>
                </a:cubicBezTo>
                <a:cubicBezTo>
                  <a:pt x="169637" y="103757"/>
                  <a:pt x="169637" y="50351"/>
                  <a:pt x="136698" y="17411"/>
                </a:cubicBezTo>
                <a:close/>
                <a:moveTo>
                  <a:pt x="154109" y="0"/>
                </a:moveTo>
                <a:cubicBezTo>
                  <a:pt x="196665" y="42556"/>
                  <a:pt x="196665" y="111552"/>
                  <a:pt x="154109" y="154108"/>
                </a:cubicBezTo>
                <a:cubicBezTo>
                  <a:pt x="139576" y="168641"/>
                  <a:pt x="121959" y="178211"/>
                  <a:pt x="102912" y="180994"/>
                </a:cubicBezTo>
                <a:lnTo>
                  <a:pt x="102912" y="308310"/>
                </a:lnTo>
                <a:lnTo>
                  <a:pt x="51197" y="308310"/>
                </a:lnTo>
                <a:lnTo>
                  <a:pt x="51197" y="180994"/>
                </a:lnTo>
                <a:cubicBezTo>
                  <a:pt x="32150" y="178211"/>
                  <a:pt x="14534" y="168641"/>
                  <a:pt x="0" y="154108"/>
                </a:cubicBezTo>
                <a:cubicBezTo>
                  <a:pt x="-42555" y="111552"/>
                  <a:pt x="-42555" y="42556"/>
                  <a:pt x="0" y="0"/>
                </a:cubicBezTo>
                <a:cubicBezTo>
                  <a:pt x="42556" y="-42556"/>
                  <a:pt x="111553" y="-42556"/>
                  <a:pt x="15410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rgbClr val="AE4500"/>
              </a:solidFill>
            </a:endParaRPr>
          </a:p>
        </p:txBody>
      </p:sp>
      <p:sp>
        <p:nvSpPr>
          <p:cNvPr id="10" name="Parallelogram 15">
            <a:extLst>
              <a:ext uri="{FF2B5EF4-FFF2-40B4-BE49-F238E27FC236}">
                <a16:creationId xmlns:a16="http://schemas.microsoft.com/office/drawing/2014/main" id="{7E4F8C81-6884-C7A3-F3F2-FF859B01E296}"/>
              </a:ext>
            </a:extLst>
          </p:cNvPr>
          <p:cNvSpPr/>
          <p:nvPr/>
        </p:nvSpPr>
        <p:spPr>
          <a:xfrm flipH="1">
            <a:off x="3554416" y="4656319"/>
            <a:ext cx="464453" cy="464453"/>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rgbClr val="AE4500"/>
              </a:solidFill>
            </a:endParaRPr>
          </a:p>
        </p:txBody>
      </p:sp>
      <p:sp>
        <p:nvSpPr>
          <p:cNvPr id="11" name="Freeform 19">
            <a:extLst>
              <a:ext uri="{FF2B5EF4-FFF2-40B4-BE49-F238E27FC236}">
                <a16:creationId xmlns:a16="http://schemas.microsoft.com/office/drawing/2014/main" id="{5599C1FB-1A62-7A89-F2BA-6DDDE5123D5D}"/>
              </a:ext>
            </a:extLst>
          </p:cNvPr>
          <p:cNvSpPr/>
          <p:nvPr/>
        </p:nvSpPr>
        <p:spPr>
          <a:xfrm>
            <a:off x="6032582" y="3657006"/>
            <a:ext cx="460739" cy="453349"/>
          </a:xfrm>
          <a:custGeom>
            <a:avLst/>
            <a:gdLst/>
            <a:ahLst/>
            <a:cxnLst/>
            <a:rect l="l" t="t" r="r" b="b"/>
            <a:pathLst>
              <a:path w="3214097" h="3162551">
                <a:moveTo>
                  <a:pt x="1014592" y="2306036"/>
                </a:moveTo>
                <a:cubicBezTo>
                  <a:pt x="854868" y="2306036"/>
                  <a:pt x="725386" y="2435518"/>
                  <a:pt x="725386" y="2595242"/>
                </a:cubicBezTo>
                <a:cubicBezTo>
                  <a:pt x="725386" y="2754966"/>
                  <a:pt x="854868" y="2884448"/>
                  <a:pt x="1014592" y="2884448"/>
                </a:cubicBezTo>
                <a:cubicBezTo>
                  <a:pt x="1174316" y="2884448"/>
                  <a:pt x="1303798" y="2754966"/>
                  <a:pt x="1303798" y="2595242"/>
                </a:cubicBezTo>
                <a:cubicBezTo>
                  <a:pt x="1303798" y="2435518"/>
                  <a:pt x="1174316" y="2306036"/>
                  <a:pt x="1014592" y="2306036"/>
                </a:cubicBezTo>
                <a:close/>
                <a:moveTo>
                  <a:pt x="481275" y="1691816"/>
                </a:moveTo>
                <a:cubicBezTo>
                  <a:pt x="321551" y="1691816"/>
                  <a:pt x="192069" y="1821298"/>
                  <a:pt x="192069" y="1981022"/>
                </a:cubicBezTo>
                <a:cubicBezTo>
                  <a:pt x="192069" y="2140746"/>
                  <a:pt x="321551" y="2270228"/>
                  <a:pt x="481275" y="2270228"/>
                </a:cubicBezTo>
                <a:cubicBezTo>
                  <a:pt x="640999" y="2270228"/>
                  <a:pt x="770481" y="2140746"/>
                  <a:pt x="770481" y="1981022"/>
                </a:cubicBezTo>
                <a:cubicBezTo>
                  <a:pt x="770481" y="1821298"/>
                  <a:pt x="640999" y="1691816"/>
                  <a:pt x="481275" y="1691816"/>
                </a:cubicBezTo>
                <a:close/>
                <a:moveTo>
                  <a:pt x="2764751" y="1113404"/>
                </a:moveTo>
                <a:cubicBezTo>
                  <a:pt x="2605027" y="1113404"/>
                  <a:pt x="2475545" y="1242886"/>
                  <a:pt x="2475545" y="1402610"/>
                </a:cubicBezTo>
                <a:cubicBezTo>
                  <a:pt x="2475545" y="1562334"/>
                  <a:pt x="2605027" y="1691816"/>
                  <a:pt x="2764751" y="1691816"/>
                </a:cubicBezTo>
                <a:cubicBezTo>
                  <a:pt x="2924475" y="1691816"/>
                  <a:pt x="3053957" y="1562334"/>
                  <a:pt x="3053957" y="1402610"/>
                </a:cubicBezTo>
                <a:cubicBezTo>
                  <a:pt x="3053957" y="1242886"/>
                  <a:pt x="2924475" y="1113404"/>
                  <a:pt x="2764751" y="1113404"/>
                </a:cubicBezTo>
                <a:close/>
                <a:moveTo>
                  <a:pt x="532503" y="881964"/>
                </a:moveTo>
                <a:cubicBezTo>
                  <a:pt x="372779" y="881964"/>
                  <a:pt x="243297" y="1011446"/>
                  <a:pt x="243297" y="1171170"/>
                </a:cubicBezTo>
                <a:cubicBezTo>
                  <a:pt x="243297" y="1330894"/>
                  <a:pt x="372779" y="1460376"/>
                  <a:pt x="532503" y="1460376"/>
                </a:cubicBezTo>
                <a:cubicBezTo>
                  <a:pt x="692227" y="1460376"/>
                  <a:pt x="821709" y="1330894"/>
                  <a:pt x="821709" y="1171170"/>
                </a:cubicBezTo>
                <a:cubicBezTo>
                  <a:pt x="821709" y="1011446"/>
                  <a:pt x="692227" y="881964"/>
                  <a:pt x="532503" y="881964"/>
                </a:cubicBezTo>
                <a:close/>
                <a:moveTo>
                  <a:pt x="1162143" y="321316"/>
                </a:moveTo>
                <a:cubicBezTo>
                  <a:pt x="1002419" y="321316"/>
                  <a:pt x="872937" y="450798"/>
                  <a:pt x="872937" y="610522"/>
                </a:cubicBezTo>
                <a:cubicBezTo>
                  <a:pt x="872937" y="770246"/>
                  <a:pt x="1002419" y="899728"/>
                  <a:pt x="1162143" y="899728"/>
                </a:cubicBezTo>
                <a:cubicBezTo>
                  <a:pt x="1321867" y="899728"/>
                  <a:pt x="1451349" y="770246"/>
                  <a:pt x="1451349" y="610522"/>
                </a:cubicBezTo>
                <a:cubicBezTo>
                  <a:pt x="1451349" y="450798"/>
                  <a:pt x="1321867" y="321316"/>
                  <a:pt x="1162143" y="321316"/>
                </a:cubicBezTo>
                <a:close/>
                <a:moveTo>
                  <a:pt x="1963447" y="177300"/>
                </a:moveTo>
                <a:cubicBezTo>
                  <a:pt x="1803723" y="177300"/>
                  <a:pt x="1674241" y="306782"/>
                  <a:pt x="1674241" y="466506"/>
                </a:cubicBezTo>
                <a:cubicBezTo>
                  <a:pt x="1674241" y="626230"/>
                  <a:pt x="1803723" y="755712"/>
                  <a:pt x="1963447" y="755712"/>
                </a:cubicBezTo>
                <a:cubicBezTo>
                  <a:pt x="2123171" y="755712"/>
                  <a:pt x="2252653" y="626230"/>
                  <a:pt x="2252653" y="466506"/>
                </a:cubicBezTo>
                <a:cubicBezTo>
                  <a:pt x="2252653" y="306782"/>
                  <a:pt x="2123171" y="177300"/>
                  <a:pt x="1963447" y="177300"/>
                </a:cubicBezTo>
                <a:close/>
                <a:moveTo>
                  <a:pt x="1752672" y="312"/>
                </a:moveTo>
                <a:cubicBezTo>
                  <a:pt x="1817888" y="-690"/>
                  <a:pt x="1885249" y="703"/>
                  <a:pt x="1954799" y="4657"/>
                </a:cubicBezTo>
                <a:cubicBezTo>
                  <a:pt x="2504015" y="53541"/>
                  <a:pt x="2975590" y="412975"/>
                  <a:pt x="3145244" y="944937"/>
                </a:cubicBezTo>
                <a:cubicBezTo>
                  <a:pt x="3412664" y="2126757"/>
                  <a:pt x="2837568" y="2017487"/>
                  <a:pt x="2506889" y="1867964"/>
                </a:cubicBezTo>
                <a:cubicBezTo>
                  <a:pt x="1580987" y="1673869"/>
                  <a:pt x="2725425" y="3197869"/>
                  <a:pt x="1014520" y="3161925"/>
                </a:cubicBezTo>
                <a:cubicBezTo>
                  <a:pt x="-14898" y="3061283"/>
                  <a:pt x="-138545" y="1873713"/>
                  <a:pt x="108747" y="1100212"/>
                </a:cubicBezTo>
                <a:cubicBezTo>
                  <a:pt x="278579" y="569148"/>
                  <a:pt x="774429" y="15339"/>
                  <a:pt x="1752672" y="312"/>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rgbClr val="AE4500"/>
              </a:solidFill>
            </a:endParaRPr>
          </a:p>
        </p:txBody>
      </p:sp>
      <p:sp>
        <p:nvSpPr>
          <p:cNvPr id="12" name="Rectangle 30">
            <a:extLst>
              <a:ext uri="{FF2B5EF4-FFF2-40B4-BE49-F238E27FC236}">
                <a16:creationId xmlns:a16="http://schemas.microsoft.com/office/drawing/2014/main" id="{847C8580-375B-637B-2BC6-DE54CC4CD01C}"/>
              </a:ext>
            </a:extLst>
          </p:cNvPr>
          <p:cNvSpPr/>
          <p:nvPr/>
        </p:nvSpPr>
        <p:spPr>
          <a:xfrm>
            <a:off x="9350585" y="3615072"/>
            <a:ext cx="464453" cy="463095"/>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rgbClr val="AE4500"/>
              </a:solidFill>
            </a:endParaRPr>
          </a:p>
        </p:txBody>
      </p:sp>
      <p:sp>
        <p:nvSpPr>
          <p:cNvPr id="13" name="Rectangle 7">
            <a:extLst>
              <a:ext uri="{FF2B5EF4-FFF2-40B4-BE49-F238E27FC236}">
                <a16:creationId xmlns:a16="http://schemas.microsoft.com/office/drawing/2014/main" id="{E95696D3-7C0A-E458-67C3-0DA5D46AB4C4}"/>
              </a:ext>
            </a:extLst>
          </p:cNvPr>
          <p:cNvSpPr/>
          <p:nvPr/>
        </p:nvSpPr>
        <p:spPr>
          <a:xfrm>
            <a:off x="5238068" y="1533401"/>
            <a:ext cx="471527" cy="471527"/>
          </a:xfrm>
          <a:custGeom>
            <a:avLst/>
            <a:gdLst/>
            <a:ahLst/>
            <a:cxnLst/>
            <a:rect l="l" t="t" r="r" b="b"/>
            <a:pathLst>
              <a:path w="3240000" h="3240000">
                <a:moveTo>
                  <a:pt x="401869" y="2055482"/>
                </a:moveTo>
                <a:lnTo>
                  <a:pt x="869869" y="2055482"/>
                </a:lnTo>
                <a:lnTo>
                  <a:pt x="869869" y="2919482"/>
                </a:lnTo>
                <a:lnTo>
                  <a:pt x="401869" y="2919482"/>
                </a:lnTo>
                <a:close/>
                <a:moveTo>
                  <a:pt x="1121949" y="1695482"/>
                </a:moveTo>
                <a:lnTo>
                  <a:pt x="1589949" y="1695482"/>
                </a:lnTo>
                <a:lnTo>
                  <a:pt x="1589949" y="2919482"/>
                </a:lnTo>
                <a:lnTo>
                  <a:pt x="1121949" y="2919482"/>
                </a:lnTo>
                <a:close/>
                <a:moveTo>
                  <a:pt x="1842029" y="1335482"/>
                </a:moveTo>
                <a:lnTo>
                  <a:pt x="2310029" y="1335482"/>
                </a:lnTo>
                <a:lnTo>
                  <a:pt x="2310029" y="2919482"/>
                </a:lnTo>
                <a:lnTo>
                  <a:pt x="1842029" y="2919482"/>
                </a:lnTo>
                <a:close/>
                <a:moveTo>
                  <a:pt x="2562109" y="975482"/>
                </a:moveTo>
                <a:lnTo>
                  <a:pt x="3030109" y="975482"/>
                </a:lnTo>
                <a:lnTo>
                  <a:pt x="3030109" y="2919482"/>
                </a:lnTo>
                <a:lnTo>
                  <a:pt x="2562109" y="2919482"/>
                </a:lnTo>
                <a:close/>
                <a:moveTo>
                  <a:pt x="2321888" y="224805"/>
                </a:moveTo>
                <a:lnTo>
                  <a:pt x="2880631" y="247420"/>
                </a:lnTo>
                <a:lnTo>
                  <a:pt x="2620844" y="742612"/>
                </a:lnTo>
                <a:lnTo>
                  <a:pt x="2546105" y="613161"/>
                </a:lnTo>
                <a:lnTo>
                  <a:pt x="541555" y="1770488"/>
                </a:lnTo>
                <a:lnTo>
                  <a:pt x="392077" y="1511585"/>
                </a:lnTo>
                <a:lnTo>
                  <a:pt x="2396627" y="354257"/>
                </a:lnTo>
                <a:close/>
                <a:moveTo>
                  <a:pt x="0" y="0"/>
                </a:moveTo>
                <a:lnTo>
                  <a:pt x="180000" y="0"/>
                </a:lnTo>
                <a:lnTo>
                  <a:pt x="180000" y="3059999"/>
                </a:lnTo>
                <a:lnTo>
                  <a:pt x="3240000" y="3059999"/>
                </a:lnTo>
                <a:lnTo>
                  <a:pt x="3240000" y="3239999"/>
                </a:lnTo>
                <a:lnTo>
                  <a:pt x="180000" y="3239999"/>
                </a:lnTo>
                <a:lnTo>
                  <a:pt x="180000" y="3240000"/>
                </a:lnTo>
                <a:lnTo>
                  <a:pt x="0" y="3240000"/>
                </a:lnTo>
                <a:lnTo>
                  <a:pt x="0" y="3239999"/>
                </a:lnTo>
                <a:lnTo>
                  <a:pt x="0" y="305999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rgbClr val="AE4500"/>
              </a:solidFill>
            </a:endParaRPr>
          </a:p>
        </p:txBody>
      </p:sp>
      <p:sp>
        <p:nvSpPr>
          <p:cNvPr id="14" name="Rectangle 15">
            <a:extLst>
              <a:ext uri="{FF2B5EF4-FFF2-40B4-BE49-F238E27FC236}">
                <a16:creationId xmlns:a16="http://schemas.microsoft.com/office/drawing/2014/main" id="{F02DB3B7-2141-129B-4416-EB60D25BEC04}"/>
              </a:ext>
            </a:extLst>
          </p:cNvPr>
          <p:cNvSpPr/>
          <p:nvPr/>
        </p:nvSpPr>
        <p:spPr>
          <a:xfrm rot="5400000">
            <a:off x="6024857" y="1533397"/>
            <a:ext cx="472155" cy="471527"/>
          </a:xfrm>
          <a:custGeom>
            <a:avLst/>
            <a:gdLst/>
            <a:ahLst/>
            <a:cxnLst/>
            <a:rect l="l" t="t" r="r" b="b"/>
            <a:pathLst>
              <a:path w="3244313" h="3240000">
                <a:moveTo>
                  <a:pt x="2055482" y="677891"/>
                </a:moveTo>
                <a:lnTo>
                  <a:pt x="2055482" y="209891"/>
                </a:lnTo>
                <a:lnTo>
                  <a:pt x="2919482" y="209891"/>
                </a:lnTo>
                <a:lnTo>
                  <a:pt x="2919482" y="677891"/>
                </a:lnTo>
                <a:close/>
                <a:moveTo>
                  <a:pt x="1695482" y="1397971"/>
                </a:moveTo>
                <a:lnTo>
                  <a:pt x="1695482" y="929971"/>
                </a:lnTo>
                <a:lnTo>
                  <a:pt x="2919482" y="929971"/>
                </a:lnTo>
                <a:lnTo>
                  <a:pt x="2919482" y="1397971"/>
                </a:lnTo>
                <a:close/>
                <a:moveTo>
                  <a:pt x="1335482" y="2118051"/>
                </a:moveTo>
                <a:lnTo>
                  <a:pt x="1335482" y="1650051"/>
                </a:lnTo>
                <a:lnTo>
                  <a:pt x="2919482" y="1650051"/>
                </a:lnTo>
                <a:lnTo>
                  <a:pt x="2919482" y="2118051"/>
                </a:lnTo>
                <a:close/>
                <a:moveTo>
                  <a:pt x="975482" y="2838131"/>
                </a:moveTo>
                <a:lnTo>
                  <a:pt x="975482" y="2370131"/>
                </a:lnTo>
                <a:lnTo>
                  <a:pt x="2919482" y="2370131"/>
                </a:lnTo>
                <a:lnTo>
                  <a:pt x="2919482" y="2838131"/>
                </a:lnTo>
                <a:close/>
                <a:moveTo>
                  <a:pt x="10788" y="2651034"/>
                </a:moveTo>
                <a:lnTo>
                  <a:pt x="1168116" y="646484"/>
                </a:lnTo>
                <a:lnTo>
                  <a:pt x="1038664" y="571745"/>
                </a:lnTo>
                <a:lnTo>
                  <a:pt x="1533856" y="311959"/>
                </a:lnTo>
                <a:lnTo>
                  <a:pt x="1556471" y="870701"/>
                </a:lnTo>
                <a:lnTo>
                  <a:pt x="1427019" y="795962"/>
                </a:lnTo>
                <a:lnTo>
                  <a:pt x="269691" y="2800512"/>
                </a:lnTo>
                <a:close/>
                <a:moveTo>
                  <a:pt x="0" y="3240000"/>
                </a:moveTo>
                <a:lnTo>
                  <a:pt x="0" y="3060000"/>
                </a:lnTo>
                <a:lnTo>
                  <a:pt x="3064313" y="3060000"/>
                </a:lnTo>
                <a:lnTo>
                  <a:pt x="3064313" y="0"/>
                </a:lnTo>
                <a:lnTo>
                  <a:pt x="3244313" y="0"/>
                </a:lnTo>
                <a:lnTo>
                  <a:pt x="3244313" y="3240000"/>
                </a:lnTo>
                <a:lnTo>
                  <a:pt x="3240000" y="3240000"/>
                </a:lnTo>
                <a:lnTo>
                  <a:pt x="3064313" y="324000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rgbClr val="AE4500"/>
              </a:solidFill>
            </a:endParaRPr>
          </a:p>
        </p:txBody>
      </p:sp>
      <p:sp>
        <p:nvSpPr>
          <p:cNvPr id="15" name="Pie 24">
            <a:extLst>
              <a:ext uri="{FF2B5EF4-FFF2-40B4-BE49-F238E27FC236}">
                <a16:creationId xmlns:a16="http://schemas.microsoft.com/office/drawing/2014/main" id="{7AFEF97B-EFBF-1FBD-A34B-AC88BBD50627}"/>
              </a:ext>
            </a:extLst>
          </p:cNvPr>
          <p:cNvSpPr/>
          <p:nvPr/>
        </p:nvSpPr>
        <p:spPr>
          <a:xfrm>
            <a:off x="5097183" y="4633399"/>
            <a:ext cx="513139" cy="510299"/>
          </a:xfrm>
          <a:custGeom>
            <a:avLst/>
            <a:gdLst/>
            <a:ahLst/>
            <a:cxnLst/>
            <a:rect l="l" t="t" r="r" b="b"/>
            <a:pathLst>
              <a:path w="3228711" h="3210836">
                <a:moveTo>
                  <a:pt x="351626" y="695968"/>
                </a:moveTo>
                <a:lnTo>
                  <a:pt x="1548007" y="1678300"/>
                </a:lnTo>
                <a:lnTo>
                  <a:pt x="236194" y="2500159"/>
                </a:lnTo>
                <a:cubicBezTo>
                  <a:pt x="-116985" y="1936431"/>
                  <a:pt x="-70514" y="1210092"/>
                  <a:pt x="351626" y="695968"/>
                </a:cubicBezTo>
                <a:close/>
                <a:moveTo>
                  <a:pt x="1957429" y="262366"/>
                </a:moveTo>
                <a:cubicBezTo>
                  <a:pt x="2634256" y="359480"/>
                  <a:pt x="3156733" y="907132"/>
                  <a:pt x="3221913" y="1587776"/>
                </a:cubicBezTo>
                <a:cubicBezTo>
                  <a:pt x="3287093" y="2268421"/>
                  <a:pt x="2878048" y="2905277"/>
                  <a:pt x="2231953" y="3129078"/>
                </a:cubicBezTo>
                <a:cubicBezTo>
                  <a:pt x="1585858" y="3352879"/>
                  <a:pt x="870522" y="3105497"/>
                  <a:pt x="500715" y="2530372"/>
                </a:cubicBezTo>
                <a:lnTo>
                  <a:pt x="1746987" y="1729019"/>
                </a:lnTo>
                <a:close/>
                <a:moveTo>
                  <a:pt x="1604447" y="200"/>
                </a:moveTo>
                <a:cubicBezTo>
                  <a:pt x="1665125" y="-778"/>
                  <a:pt x="1726175" y="1809"/>
                  <a:pt x="1787307" y="8072"/>
                </a:cubicBezTo>
                <a:lnTo>
                  <a:pt x="1629532" y="1548011"/>
                </a:lnTo>
                <a:lnTo>
                  <a:pt x="483856" y="506987"/>
                </a:lnTo>
                <a:cubicBezTo>
                  <a:pt x="773141" y="188622"/>
                  <a:pt x="1179697" y="7051"/>
                  <a:pt x="1604447" y="20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rgbClr val="AE4500"/>
              </a:solidFill>
            </a:endParaRPr>
          </a:p>
        </p:txBody>
      </p:sp>
      <p:sp>
        <p:nvSpPr>
          <p:cNvPr id="16" name="Block Arc 14">
            <a:extLst>
              <a:ext uri="{FF2B5EF4-FFF2-40B4-BE49-F238E27FC236}">
                <a16:creationId xmlns:a16="http://schemas.microsoft.com/office/drawing/2014/main" id="{45FC34CA-39B3-77F8-4DCA-69C97102BB31}"/>
              </a:ext>
            </a:extLst>
          </p:cNvPr>
          <p:cNvSpPr/>
          <p:nvPr/>
        </p:nvSpPr>
        <p:spPr>
          <a:xfrm rot="16200000">
            <a:off x="6812464" y="1485301"/>
            <a:ext cx="567351" cy="567727"/>
          </a:xfrm>
          <a:custGeom>
            <a:avLst/>
            <a:gdLst/>
            <a:ahLst/>
            <a:cxnLst/>
            <a:rect l="l" t="t" r="r" b="b"/>
            <a:pathLst>
              <a:path w="3185463" h="3187558">
                <a:moveTo>
                  <a:pt x="764000" y="2343999"/>
                </a:moveTo>
                <a:cubicBezTo>
                  <a:pt x="566798" y="2256389"/>
                  <a:pt x="385374" y="2134753"/>
                  <a:pt x="230072" y="1981662"/>
                </a:cubicBezTo>
                <a:cubicBezTo>
                  <a:pt x="297001" y="2223876"/>
                  <a:pt x="428049" y="2439341"/>
                  <a:pt x="603989" y="2608945"/>
                </a:cubicBezTo>
                <a:cubicBezTo>
                  <a:pt x="667739" y="2525681"/>
                  <a:pt x="720588" y="2436567"/>
                  <a:pt x="764000" y="2343999"/>
                </a:cubicBezTo>
                <a:close/>
                <a:moveTo>
                  <a:pt x="783530" y="862903"/>
                </a:moveTo>
                <a:cubicBezTo>
                  <a:pt x="737619" y="760936"/>
                  <a:pt x="681240" y="662513"/>
                  <a:pt x="611676" y="571152"/>
                </a:cubicBezTo>
                <a:cubicBezTo>
                  <a:pt x="419218" y="754019"/>
                  <a:pt x="279227" y="991173"/>
                  <a:pt x="215545" y="1258034"/>
                </a:cubicBezTo>
                <a:cubicBezTo>
                  <a:pt x="378729" y="1090139"/>
                  <a:pt x="571934" y="956907"/>
                  <a:pt x="783530" y="862903"/>
                </a:cubicBezTo>
                <a:close/>
                <a:moveTo>
                  <a:pt x="935657" y="1673146"/>
                </a:moveTo>
                <a:lnTo>
                  <a:pt x="227023" y="1673146"/>
                </a:lnTo>
                <a:cubicBezTo>
                  <a:pt x="393068" y="1882941"/>
                  <a:pt x="605618" y="2045968"/>
                  <a:pt x="844267" y="2153109"/>
                </a:cubicBezTo>
                <a:cubicBezTo>
                  <a:pt x="897907" y="1997390"/>
                  <a:pt x="928862" y="1835739"/>
                  <a:pt x="935657" y="1673146"/>
                </a:cubicBezTo>
                <a:close/>
                <a:moveTo>
                  <a:pt x="935928" y="1493146"/>
                </a:moveTo>
                <a:cubicBezTo>
                  <a:pt x="928922" y="1345638"/>
                  <a:pt x="902278" y="1198995"/>
                  <a:pt x="856775" y="1056956"/>
                </a:cubicBezTo>
                <a:cubicBezTo>
                  <a:pt x="636768" y="1156959"/>
                  <a:pt x="439487" y="1304654"/>
                  <a:pt x="281464" y="1493146"/>
                </a:cubicBezTo>
                <a:close/>
                <a:moveTo>
                  <a:pt x="1469785" y="2515107"/>
                </a:moveTo>
                <a:cubicBezTo>
                  <a:pt x="1283000" y="2508124"/>
                  <a:pt x="1100523" y="2472287"/>
                  <a:pt x="927628" y="2411229"/>
                </a:cubicBezTo>
                <a:cubicBezTo>
                  <a:pt x="876831" y="2520843"/>
                  <a:pt x="814172" y="2626182"/>
                  <a:pt x="738220" y="2724387"/>
                </a:cubicBezTo>
                <a:cubicBezTo>
                  <a:pt x="944637" y="2881665"/>
                  <a:pt x="1196120" y="2982471"/>
                  <a:pt x="1469785" y="3005418"/>
                </a:cubicBezTo>
                <a:close/>
                <a:moveTo>
                  <a:pt x="1469785" y="1673146"/>
                </a:moveTo>
                <a:lnTo>
                  <a:pt x="1112275" y="1673146"/>
                </a:lnTo>
                <a:cubicBezTo>
                  <a:pt x="1105327" y="1858153"/>
                  <a:pt x="1070032" y="2042144"/>
                  <a:pt x="1008001" y="2219039"/>
                </a:cubicBezTo>
                <a:cubicBezTo>
                  <a:pt x="1155519" y="2270408"/>
                  <a:pt x="1310845" y="2300826"/>
                  <a:pt x="1469785" y="2307834"/>
                </a:cubicBezTo>
                <a:close/>
                <a:moveTo>
                  <a:pt x="1469785" y="898989"/>
                </a:moveTo>
                <a:cubicBezTo>
                  <a:pt x="1315103" y="907762"/>
                  <a:pt x="1164166" y="938783"/>
                  <a:pt x="1020939" y="990066"/>
                </a:cubicBezTo>
                <a:cubicBezTo>
                  <a:pt x="1074574" y="1153655"/>
                  <a:pt x="1105461" y="1322925"/>
                  <a:pt x="1112368" y="1493146"/>
                </a:cubicBezTo>
                <a:lnTo>
                  <a:pt x="1469785" y="1493146"/>
                </a:lnTo>
                <a:close/>
                <a:moveTo>
                  <a:pt x="1469785" y="182141"/>
                </a:moveTo>
                <a:cubicBezTo>
                  <a:pt x="1199839" y="204777"/>
                  <a:pt x="951477" y="303168"/>
                  <a:pt x="746615" y="456764"/>
                </a:cubicBezTo>
                <a:cubicBezTo>
                  <a:pt x="828296" y="562801"/>
                  <a:pt x="894225" y="677310"/>
                  <a:pt x="947434" y="796072"/>
                </a:cubicBezTo>
                <a:cubicBezTo>
                  <a:pt x="1113886" y="736067"/>
                  <a:pt x="1289644" y="700323"/>
                  <a:pt x="1469785" y="691530"/>
                </a:cubicBezTo>
                <a:close/>
                <a:moveTo>
                  <a:pt x="2150063" y="992171"/>
                </a:moveTo>
                <a:cubicBezTo>
                  <a:pt x="1990712" y="935501"/>
                  <a:pt x="1822242" y="902595"/>
                  <a:pt x="1649785" y="897224"/>
                </a:cubicBezTo>
                <a:lnTo>
                  <a:pt x="1649785" y="1493146"/>
                </a:lnTo>
                <a:lnTo>
                  <a:pt x="2063712" y="1493146"/>
                </a:lnTo>
                <a:cubicBezTo>
                  <a:pt x="2069089" y="1323887"/>
                  <a:pt x="2098366" y="1155330"/>
                  <a:pt x="2150063" y="992171"/>
                </a:cubicBezTo>
                <a:close/>
                <a:moveTo>
                  <a:pt x="2168848" y="2199110"/>
                </a:moveTo>
                <a:cubicBezTo>
                  <a:pt x="2108555" y="2028681"/>
                  <a:pt x="2073581" y="1851532"/>
                  <a:pt x="2065295" y="1673146"/>
                </a:cubicBezTo>
                <a:lnTo>
                  <a:pt x="1649785" y="1673146"/>
                </a:lnTo>
                <a:lnTo>
                  <a:pt x="1649785" y="2307299"/>
                </a:lnTo>
                <a:cubicBezTo>
                  <a:pt x="1829404" y="2299517"/>
                  <a:pt x="2004315" y="2261965"/>
                  <a:pt x="2168848" y="2199110"/>
                </a:cubicBezTo>
                <a:close/>
                <a:moveTo>
                  <a:pt x="2422394" y="446879"/>
                </a:moveTo>
                <a:cubicBezTo>
                  <a:pt x="2204309" y="287209"/>
                  <a:pt x="1938140" y="189883"/>
                  <a:pt x="1649785" y="178919"/>
                </a:cubicBezTo>
                <a:lnTo>
                  <a:pt x="1649785" y="689876"/>
                </a:lnTo>
                <a:cubicBezTo>
                  <a:pt x="1846998" y="695154"/>
                  <a:pt x="2039668" y="732502"/>
                  <a:pt x="2221721" y="797410"/>
                </a:cubicBezTo>
                <a:cubicBezTo>
                  <a:pt x="2275056" y="675360"/>
                  <a:pt x="2341760" y="557662"/>
                  <a:pt x="2422394" y="446879"/>
                </a:cubicBezTo>
                <a:close/>
                <a:moveTo>
                  <a:pt x="2447278" y="2722123"/>
                </a:moveTo>
                <a:cubicBezTo>
                  <a:pt x="2366121" y="2618714"/>
                  <a:pt x="2299534" y="2507403"/>
                  <a:pt x="2246145" y="2391362"/>
                </a:cubicBezTo>
                <a:cubicBezTo>
                  <a:pt x="2057375" y="2464119"/>
                  <a:pt x="1856285" y="2506958"/>
                  <a:pt x="1649785" y="2514779"/>
                </a:cubicBezTo>
                <a:lnTo>
                  <a:pt x="1649785" y="3008639"/>
                </a:lnTo>
                <a:cubicBezTo>
                  <a:pt x="1949198" y="2997255"/>
                  <a:pt x="2224691" y="2892757"/>
                  <a:pt x="2447278" y="2722123"/>
                </a:cubicBezTo>
                <a:close/>
                <a:moveTo>
                  <a:pt x="2878934" y="1493146"/>
                </a:moveTo>
                <a:cubicBezTo>
                  <a:pt x="2723190" y="1307255"/>
                  <a:pt x="2529440" y="1161128"/>
                  <a:pt x="2313862" y="1060620"/>
                </a:cubicBezTo>
                <a:cubicBezTo>
                  <a:pt x="2270535" y="1201714"/>
                  <a:pt x="2245604" y="1347104"/>
                  <a:pt x="2240109" y="1493146"/>
                </a:cubicBezTo>
                <a:close/>
                <a:moveTo>
                  <a:pt x="2890636" y="1673146"/>
                </a:moveTo>
                <a:lnTo>
                  <a:pt x="2241814" y="1673146"/>
                </a:lnTo>
                <a:cubicBezTo>
                  <a:pt x="2249736" y="1827102"/>
                  <a:pt x="2279520" y="1979973"/>
                  <a:pt x="2329964" y="2127513"/>
                </a:cubicBezTo>
                <a:cubicBezTo>
                  <a:pt x="2545677" y="2019923"/>
                  <a:pt x="2738160" y="1866413"/>
                  <a:pt x="2890636" y="1673146"/>
                </a:cubicBezTo>
                <a:close/>
                <a:moveTo>
                  <a:pt x="2973035" y="1284386"/>
                </a:moveTo>
                <a:cubicBezTo>
                  <a:pt x="2912066" y="1001840"/>
                  <a:pt x="2765308" y="751379"/>
                  <a:pt x="2561381" y="561108"/>
                </a:cubicBezTo>
                <a:cubicBezTo>
                  <a:pt x="2489321" y="656437"/>
                  <a:pt x="2431363" y="759225"/>
                  <a:pt x="2384553" y="865647"/>
                </a:cubicBezTo>
                <a:cubicBezTo>
                  <a:pt x="2604520" y="964977"/>
                  <a:pt x="2804622" y="1106677"/>
                  <a:pt x="2973035" y="1284386"/>
                </a:cubicBezTo>
                <a:close/>
                <a:moveTo>
                  <a:pt x="2974277" y="1897328"/>
                </a:moveTo>
                <a:cubicBezTo>
                  <a:pt x="2812488" y="2073933"/>
                  <a:pt x="2619878" y="2216690"/>
                  <a:pt x="2407486" y="2319665"/>
                </a:cubicBezTo>
                <a:cubicBezTo>
                  <a:pt x="2454169" y="2420503"/>
                  <a:pt x="2511856" y="2517376"/>
                  <a:pt x="2582047" y="2607468"/>
                </a:cubicBezTo>
                <a:cubicBezTo>
                  <a:pt x="2776399" y="2417974"/>
                  <a:pt x="2916061" y="2172750"/>
                  <a:pt x="2974277" y="1897328"/>
                </a:cubicBezTo>
                <a:close/>
                <a:moveTo>
                  <a:pt x="3185463" y="1593779"/>
                </a:moveTo>
                <a:cubicBezTo>
                  <a:pt x="3185463" y="2473999"/>
                  <a:pt x="2471904" y="3187558"/>
                  <a:pt x="1591684" y="3187558"/>
                </a:cubicBezTo>
                <a:cubicBezTo>
                  <a:pt x="738111" y="3187558"/>
                  <a:pt x="41261" y="2516549"/>
                  <a:pt x="1913" y="1673146"/>
                </a:cubicBezTo>
                <a:lnTo>
                  <a:pt x="0" y="1673146"/>
                </a:lnTo>
                <a:lnTo>
                  <a:pt x="0" y="1493146"/>
                </a:lnTo>
                <a:lnTo>
                  <a:pt x="2750" y="1493146"/>
                </a:lnTo>
                <a:cubicBezTo>
                  <a:pt x="50490" y="700174"/>
                  <a:pt x="679654" y="64473"/>
                  <a:pt x="1469785" y="6156"/>
                </a:cubicBezTo>
                <a:lnTo>
                  <a:pt x="1469785" y="0"/>
                </a:lnTo>
                <a:lnTo>
                  <a:pt x="1591684" y="0"/>
                </a:lnTo>
                <a:lnTo>
                  <a:pt x="1649785" y="0"/>
                </a:lnTo>
                <a:lnTo>
                  <a:pt x="1649785" y="2934"/>
                </a:lnTo>
                <a:cubicBezTo>
                  <a:pt x="2503127" y="31654"/>
                  <a:pt x="3185463" y="733032"/>
                  <a:pt x="3185463" y="1593779"/>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rgbClr val="AE4500"/>
              </a:solidFill>
            </a:endParaRPr>
          </a:p>
        </p:txBody>
      </p:sp>
      <p:sp>
        <p:nvSpPr>
          <p:cNvPr id="17" name="Block Arc 41">
            <a:extLst>
              <a:ext uri="{FF2B5EF4-FFF2-40B4-BE49-F238E27FC236}">
                <a16:creationId xmlns:a16="http://schemas.microsoft.com/office/drawing/2014/main" id="{B4CE8D53-EECB-7FBD-4BE5-C166F6ABC728}"/>
              </a:ext>
            </a:extLst>
          </p:cNvPr>
          <p:cNvSpPr/>
          <p:nvPr/>
        </p:nvSpPr>
        <p:spPr>
          <a:xfrm>
            <a:off x="7695580" y="1438991"/>
            <a:ext cx="473260" cy="660339"/>
          </a:xfrm>
          <a:custGeom>
            <a:avLst/>
            <a:gdLst/>
            <a:ahLst/>
            <a:cxnLst/>
            <a:rect l="l" t="t" r="r" b="b"/>
            <a:pathLst>
              <a:path w="2512265" h="3505352">
                <a:moveTo>
                  <a:pt x="1276582" y="2106401"/>
                </a:moveTo>
                <a:cubicBezTo>
                  <a:pt x="1154832" y="2195007"/>
                  <a:pt x="1018024" y="2262207"/>
                  <a:pt x="871321" y="2302645"/>
                </a:cubicBezTo>
                <a:cubicBezTo>
                  <a:pt x="1041049" y="2346709"/>
                  <a:pt x="1216984" y="2342691"/>
                  <a:pt x="1380867" y="2295542"/>
                </a:cubicBezTo>
                <a:cubicBezTo>
                  <a:pt x="1352791" y="2227964"/>
                  <a:pt x="1317377" y="2164934"/>
                  <a:pt x="1276582" y="2106401"/>
                </a:cubicBezTo>
                <a:close/>
                <a:moveTo>
                  <a:pt x="931061" y="1768598"/>
                </a:moveTo>
                <a:lnTo>
                  <a:pt x="785084" y="2021438"/>
                </a:lnTo>
                <a:lnTo>
                  <a:pt x="684448" y="2196711"/>
                </a:lnTo>
                <a:cubicBezTo>
                  <a:pt x="868931" y="2169533"/>
                  <a:pt x="1041385" y="2098006"/>
                  <a:pt x="1189228" y="1991290"/>
                </a:cubicBezTo>
                <a:cubicBezTo>
                  <a:pt x="1113839" y="1904543"/>
                  <a:pt x="1026949" y="1829435"/>
                  <a:pt x="931061" y="1768598"/>
                </a:cubicBezTo>
                <a:close/>
                <a:moveTo>
                  <a:pt x="1626242" y="1739577"/>
                </a:moveTo>
                <a:cubicBezTo>
                  <a:pt x="1556851" y="1850020"/>
                  <a:pt x="1471526" y="1947792"/>
                  <a:pt x="1374302" y="2030973"/>
                </a:cubicBezTo>
                <a:cubicBezTo>
                  <a:pt x="1422822" y="2099916"/>
                  <a:pt x="1464618" y="2174537"/>
                  <a:pt x="1497466" y="2254701"/>
                </a:cubicBezTo>
                <a:cubicBezTo>
                  <a:pt x="1664534" y="2184833"/>
                  <a:pt x="1813198" y="2068027"/>
                  <a:pt x="1922549" y="1910651"/>
                </a:cubicBezTo>
                <a:close/>
                <a:moveTo>
                  <a:pt x="531158" y="1601275"/>
                </a:moveTo>
                <a:cubicBezTo>
                  <a:pt x="514831" y="1769123"/>
                  <a:pt x="535254" y="1939877"/>
                  <a:pt x="594029" y="2101141"/>
                </a:cubicBezTo>
                <a:lnTo>
                  <a:pt x="822377" y="1705631"/>
                </a:lnTo>
                <a:cubicBezTo>
                  <a:pt x="730789" y="1658398"/>
                  <a:pt x="632873" y="1623335"/>
                  <a:pt x="531158" y="1601275"/>
                </a:cubicBezTo>
                <a:close/>
                <a:moveTo>
                  <a:pt x="270885" y="1572115"/>
                </a:moveTo>
                <a:cubicBezTo>
                  <a:pt x="231457" y="1572339"/>
                  <a:pt x="191799" y="1574812"/>
                  <a:pt x="152057" y="1579894"/>
                </a:cubicBezTo>
                <a:cubicBezTo>
                  <a:pt x="195418" y="1760005"/>
                  <a:pt x="289893" y="1927350"/>
                  <a:pt x="428945" y="2058945"/>
                </a:cubicBezTo>
                <a:cubicBezTo>
                  <a:pt x="384418" y="1901749"/>
                  <a:pt x="371313" y="1738504"/>
                  <a:pt x="388331" y="1577832"/>
                </a:cubicBezTo>
                <a:cubicBezTo>
                  <a:pt x="349511" y="1573916"/>
                  <a:pt x="310313" y="1571891"/>
                  <a:pt x="270885" y="1572115"/>
                </a:cubicBezTo>
                <a:close/>
                <a:moveTo>
                  <a:pt x="1117422" y="1445810"/>
                </a:moveTo>
                <a:lnTo>
                  <a:pt x="992684" y="1661863"/>
                </a:lnTo>
                <a:cubicBezTo>
                  <a:pt x="1102065" y="1730612"/>
                  <a:pt x="1200940" y="1816138"/>
                  <a:pt x="1286200" y="1915345"/>
                </a:cubicBezTo>
                <a:cubicBezTo>
                  <a:pt x="1368713" y="1844119"/>
                  <a:pt x="1441290" y="1760865"/>
                  <a:pt x="1500981" y="1667258"/>
                </a:cubicBezTo>
                <a:close/>
                <a:moveTo>
                  <a:pt x="2092402" y="1221082"/>
                </a:moveTo>
                <a:cubicBezTo>
                  <a:pt x="2001593" y="1234047"/>
                  <a:pt x="1911092" y="1235450"/>
                  <a:pt x="1822337" y="1227227"/>
                </a:cubicBezTo>
                <a:cubicBezTo>
                  <a:pt x="1800443" y="1366691"/>
                  <a:pt x="1756170" y="1503162"/>
                  <a:pt x="1688847" y="1630684"/>
                </a:cubicBezTo>
                <a:lnTo>
                  <a:pt x="1987299" y="1802996"/>
                </a:lnTo>
                <a:cubicBezTo>
                  <a:pt x="2084887" y="1618081"/>
                  <a:pt x="2117858" y="1415133"/>
                  <a:pt x="2092402" y="1221082"/>
                </a:cubicBezTo>
                <a:close/>
                <a:moveTo>
                  <a:pt x="649579" y="1175701"/>
                </a:moveTo>
                <a:cubicBezTo>
                  <a:pt x="600911" y="1272240"/>
                  <a:pt x="566994" y="1374279"/>
                  <a:pt x="548013" y="1478728"/>
                </a:cubicBezTo>
                <a:cubicBezTo>
                  <a:pt x="665588" y="1503392"/>
                  <a:pt x="778659" y="1543786"/>
                  <a:pt x="883938" y="1599004"/>
                </a:cubicBezTo>
                <a:lnTo>
                  <a:pt x="1008644" y="1383007"/>
                </a:lnTo>
                <a:close/>
                <a:moveTo>
                  <a:pt x="1325201" y="1085928"/>
                </a:moveTo>
                <a:lnTo>
                  <a:pt x="1180226" y="1337032"/>
                </a:lnTo>
                <a:lnTo>
                  <a:pt x="1563461" y="1558293"/>
                </a:lnTo>
                <a:cubicBezTo>
                  <a:pt x="1621429" y="1447029"/>
                  <a:pt x="1659763" y="1328223"/>
                  <a:pt x="1679185" y="1206861"/>
                </a:cubicBezTo>
                <a:cubicBezTo>
                  <a:pt x="1555153" y="1183834"/>
                  <a:pt x="1435895" y="1143161"/>
                  <a:pt x="1325201" y="1085928"/>
                </a:cubicBezTo>
                <a:close/>
                <a:moveTo>
                  <a:pt x="216369" y="925587"/>
                </a:moveTo>
                <a:cubicBezTo>
                  <a:pt x="135862" y="1096620"/>
                  <a:pt x="108667" y="1281041"/>
                  <a:pt x="130011" y="1458436"/>
                </a:cubicBezTo>
                <a:cubicBezTo>
                  <a:pt x="222591" y="1446071"/>
                  <a:pt x="314795" y="1446181"/>
                  <a:pt x="405131" y="1455463"/>
                </a:cubicBezTo>
                <a:cubicBezTo>
                  <a:pt x="426945" y="1333935"/>
                  <a:pt x="466667" y="1215249"/>
                  <a:pt x="524206" y="1103317"/>
                </a:cubicBezTo>
                <a:close/>
                <a:moveTo>
                  <a:pt x="943246" y="797103"/>
                </a:moveTo>
                <a:cubicBezTo>
                  <a:pt x="853400" y="873630"/>
                  <a:pt x="774733" y="963960"/>
                  <a:pt x="711316" y="1066306"/>
                </a:cubicBezTo>
                <a:lnTo>
                  <a:pt x="1071447" y="1274228"/>
                </a:lnTo>
                <a:lnTo>
                  <a:pt x="1215869" y="1024081"/>
                </a:lnTo>
                <a:cubicBezTo>
                  <a:pt x="1115458" y="961776"/>
                  <a:pt x="1023809" y="885272"/>
                  <a:pt x="943246" y="797103"/>
                </a:cubicBezTo>
                <a:close/>
                <a:moveTo>
                  <a:pt x="1777831" y="614825"/>
                </a:moveTo>
                <a:cubicBezTo>
                  <a:pt x="1828108" y="774217"/>
                  <a:pt x="1847177" y="940426"/>
                  <a:pt x="1835302" y="1104709"/>
                </a:cubicBezTo>
                <a:cubicBezTo>
                  <a:pt x="1912529" y="1111680"/>
                  <a:pt x="1991200" y="1110618"/>
                  <a:pt x="2070135" y="1099634"/>
                </a:cubicBezTo>
                <a:cubicBezTo>
                  <a:pt x="2023430" y="916066"/>
                  <a:pt x="1923963" y="746103"/>
                  <a:pt x="1777831" y="614825"/>
                </a:cubicBezTo>
                <a:close/>
                <a:moveTo>
                  <a:pt x="1613169" y="587153"/>
                </a:moveTo>
                <a:lnTo>
                  <a:pt x="1386789" y="979253"/>
                </a:lnTo>
                <a:cubicBezTo>
                  <a:pt x="1482593" y="1028182"/>
                  <a:pt x="1585369" y="1063521"/>
                  <a:pt x="1692132" y="1084514"/>
                </a:cubicBezTo>
                <a:cubicBezTo>
                  <a:pt x="1702376" y="916614"/>
                  <a:pt x="1676765" y="746730"/>
                  <a:pt x="1613169" y="587153"/>
                </a:cubicBezTo>
                <a:close/>
                <a:moveTo>
                  <a:pt x="1500307" y="531421"/>
                </a:moveTo>
                <a:cubicBezTo>
                  <a:pt x="1333628" y="560682"/>
                  <a:pt x="1177718" y="626786"/>
                  <a:pt x="1041762" y="721997"/>
                </a:cubicBezTo>
                <a:cubicBezTo>
                  <a:pt x="1111912" y="797410"/>
                  <a:pt x="1191076" y="863204"/>
                  <a:pt x="1277416" y="917480"/>
                </a:cubicBezTo>
                <a:close/>
                <a:moveTo>
                  <a:pt x="708730" y="442269"/>
                </a:moveTo>
                <a:cubicBezTo>
                  <a:pt x="536145" y="518354"/>
                  <a:pt x="384460" y="645249"/>
                  <a:pt x="277225" y="815684"/>
                </a:cubicBezTo>
                <a:lnTo>
                  <a:pt x="586010" y="993961"/>
                </a:lnTo>
                <a:cubicBezTo>
                  <a:pt x="658009" y="876621"/>
                  <a:pt x="747803" y="773217"/>
                  <a:pt x="850548" y="685844"/>
                </a:cubicBezTo>
                <a:cubicBezTo>
                  <a:pt x="795399" y="611028"/>
                  <a:pt x="747545" y="529652"/>
                  <a:pt x="708730" y="442269"/>
                </a:cubicBezTo>
                <a:close/>
                <a:moveTo>
                  <a:pt x="1114411" y="355452"/>
                </a:moveTo>
                <a:cubicBezTo>
                  <a:pt x="1016499" y="355167"/>
                  <a:pt x="919324" y="369705"/>
                  <a:pt x="826255" y="398131"/>
                </a:cubicBezTo>
                <a:cubicBezTo>
                  <a:pt x="858722" y="474940"/>
                  <a:pt x="900618" y="545829"/>
                  <a:pt x="948599" y="611249"/>
                </a:cubicBezTo>
                <a:cubicBezTo>
                  <a:pt x="1085375" y="512974"/>
                  <a:pt x="1240825" y="441488"/>
                  <a:pt x="1406980" y="401715"/>
                </a:cubicBezTo>
                <a:cubicBezTo>
                  <a:pt x="1310969" y="370847"/>
                  <a:pt x="1212322" y="355738"/>
                  <a:pt x="1114411" y="355452"/>
                </a:cubicBezTo>
                <a:close/>
                <a:moveTo>
                  <a:pt x="1776283" y="295101"/>
                </a:moveTo>
                <a:lnTo>
                  <a:pt x="1710896" y="408983"/>
                </a:lnTo>
                <a:cubicBezTo>
                  <a:pt x="2209777" y="726145"/>
                  <a:pt x="2373723" y="1383396"/>
                  <a:pt x="2075153" y="1900534"/>
                </a:cubicBezTo>
                <a:cubicBezTo>
                  <a:pt x="1777480" y="2416119"/>
                  <a:pt x="1129323" y="2603192"/>
                  <a:pt x="606057" y="2333243"/>
                </a:cubicBezTo>
                <a:lnTo>
                  <a:pt x="534769" y="2457402"/>
                </a:lnTo>
                <a:cubicBezTo>
                  <a:pt x="1115347" y="2755664"/>
                  <a:pt x="1834151" y="2554240"/>
                  <a:pt x="2173557" y="1987198"/>
                </a:cubicBezTo>
                <a:cubicBezTo>
                  <a:pt x="2520801" y="1407062"/>
                  <a:pt x="2343129" y="657734"/>
                  <a:pt x="1776283" y="295101"/>
                </a:cubicBezTo>
                <a:close/>
                <a:moveTo>
                  <a:pt x="1831804" y="0"/>
                </a:moveTo>
                <a:cubicBezTo>
                  <a:pt x="1881515" y="0"/>
                  <a:pt x="1921814" y="40299"/>
                  <a:pt x="1921814" y="90010"/>
                </a:cubicBezTo>
                <a:cubicBezTo>
                  <a:pt x="1921814" y="123853"/>
                  <a:pt x="1903137" y="153333"/>
                  <a:pt x="1874873" y="167531"/>
                </a:cubicBezTo>
                <a:cubicBezTo>
                  <a:pt x="2505724" y="579432"/>
                  <a:pt x="2701456" y="1419035"/>
                  <a:pt x="2311836" y="2069966"/>
                </a:cubicBezTo>
                <a:cubicBezTo>
                  <a:pt x="2067801" y="2477672"/>
                  <a:pt x="1650037" y="2717958"/>
                  <a:pt x="1209422" y="2750781"/>
                </a:cubicBezTo>
                <a:lnTo>
                  <a:pt x="1209422" y="3191198"/>
                </a:lnTo>
                <a:cubicBezTo>
                  <a:pt x="1228953" y="3190691"/>
                  <a:pt x="1248332" y="3191937"/>
                  <a:pt x="1267595" y="3193449"/>
                </a:cubicBezTo>
                <a:cubicBezTo>
                  <a:pt x="1660899" y="3224325"/>
                  <a:pt x="1926978" y="3358049"/>
                  <a:pt x="1884661" y="3503570"/>
                </a:cubicBezTo>
                <a:lnTo>
                  <a:pt x="318693" y="3505352"/>
                </a:lnTo>
                <a:cubicBezTo>
                  <a:pt x="273700" y="3359367"/>
                  <a:pt x="539657" y="3224666"/>
                  <a:pt x="934393" y="3193515"/>
                </a:cubicBezTo>
                <a:lnTo>
                  <a:pt x="993398" y="3191208"/>
                </a:lnTo>
                <a:lnTo>
                  <a:pt x="993398" y="2750894"/>
                </a:lnTo>
                <a:cubicBezTo>
                  <a:pt x="812915" y="2737642"/>
                  <a:pt x="632784" y="2688481"/>
                  <a:pt x="463078" y="2601537"/>
                </a:cubicBezTo>
                <a:cubicBezTo>
                  <a:pt x="463677" y="2602537"/>
                  <a:pt x="463694" y="2603560"/>
                  <a:pt x="463694" y="2604587"/>
                </a:cubicBezTo>
                <a:cubicBezTo>
                  <a:pt x="463694" y="2654298"/>
                  <a:pt x="423395" y="2694597"/>
                  <a:pt x="373684" y="2694597"/>
                </a:cubicBezTo>
                <a:cubicBezTo>
                  <a:pt x="323973" y="2694597"/>
                  <a:pt x="283674" y="2654298"/>
                  <a:pt x="283674" y="2604587"/>
                </a:cubicBezTo>
                <a:cubicBezTo>
                  <a:pt x="283674" y="2554876"/>
                  <a:pt x="323973" y="2514577"/>
                  <a:pt x="373684" y="2514577"/>
                </a:cubicBezTo>
                <a:lnTo>
                  <a:pt x="377019" y="2515250"/>
                </a:lnTo>
                <a:lnTo>
                  <a:pt x="511820" y="2280472"/>
                </a:lnTo>
                <a:lnTo>
                  <a:pt x="495824" y="2271237"/>
                </a:lnTo>
                <a:lnTo>
                  <a:pt x="496783" y="2269575"/>
                </a:lnTo>
                <a:cubicBezTo>
                  <a:pt x="34226" y="1964050"/>
                  <a:pt x="-130424" y="1362029"/>
                  <a:pt x="110016" y="864184"/>
                </a:cubicBezTo>
                <a:lnTo>
                  <a:pt x="106296" y="862036"/>
                </a:lnTo>
                <a:lnTo>
                  <a:pt x="148828" y="788370"/>
                </a:lnTo>
                <a:lnTo>
                  <a:pt x="169099" y="753258"/>
                </a:lnTo>
                <a:lnTo>
                  <a:pt x="170873" y="754281"/>
                </a:lnTo>
                <a:cubicBezTo>
                  <a:pt x="475914" y="264737"/>
                  <a:pt x="1106018" y="92008"/>
                  <a:pt x="1617242" y="355196"/>
                </a:cubicBezTo>
                <a:lnTo>
                  <a:pt x="1748044" y="127384"/>
                </a:lnTo>
                <a:lnTo>
                  <a:pt x="1751959" y="129632"/>
                </a:lnTo>
                <a:cubicBezTo>
                  <a:pt x="1745165" y="117975"/>
                  <a:pt x="1741794" y="104386"/>
                  <a:pt x="1741794" y="90010"/>
                </a:cubicBezTo>
                <a:cubicBezTo>
                  <a:pt x="1741794" y="40299"/>
                  <a:pt x="1782093" y="0"/>
                  <a:pt x="1831804"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rgbClr val="AE4500"/>
              </a:solidFill>
            </a:endParaRPr>
          </a:p>
        </p:txBody>
      </p:sp>
      <p:sp>
        <p:nvSpPr>
          <p:cNvPr id="18" name="Right Triangle 17">
            <a:extLst>
              <a:ext uri="{FF2B5EF4-FFF2-40B4-BE49-F238E27FC236}">
                <a16:creationId xmlns:a16="http://schemas.microsoft.com/office/drawing/2014/main" id="{CD3EB8DC-30CB-C895-E49E-624B21E83E6E}"/>
              </a:ext>
            </a:extLst>
          </p:cNvPr>
          <p:cNvSpPr/>
          <p:nvPr/>
        </p:nvSpPr>
        <p:spPr>
          <a:xfrm>
            <a:off x="5992925" y="4615375"/>
            <a:ext cx="385757" cy="546345"/>
          </a:xfrm>
          <a:custGeom>
            <a:avLst/>
            <a:gdLst/>
            <a:ahLst/>
            <a:cxnLst/>
            <a:rect l="l" t="t" r="r" b="b"/>
            <a:pathLst>
              <a:path w="2387678" h="3240000">
                <a:moveTo>
                  <a:pt x="1645041" y="17032"/>
                </a:moveTo>
                <a:lnTo>
                  <a:pt x="2376264" y="17032"/>
                </a:lnTo>
                <a:lnTo>
                  <a:pt x="2376264" y="17033"/>
                </a:lnTo>
                <a:lnTo>
                  <a:pt x="1645042" y="17033"/>
                </a:lnTo>
                <a:close/>
                <a:moveTo>
                  <a:pt x="0" y="17032"/>
                </a:moveTo>
                <a:lnTo>
                  <a:pt x="1379678" y="17032"/>
                </a:lnTo>
                <a:lnTo>
                  <a:pt x="1379678" y="996125"/>
                </a:lnTo>
                <a:lnTo>
                  <a:pt x="2376264" y="996125"/>
                </a:lnTo>
                <a:lnTo>
                  <a:pt x="2376264" y="3240000"/>
                </a:lnTo>
                <a:lnTo>
                  <a:pt x="0" y="3240000"/>
                </a:lnTo>
                <a:close/>
                <a:moveTo>
                  <a:pt x="1498869" y="0"/>
                </a:moveTo>
                <a:lnTo>
                  <a:pt x="2387678" y="888809"/>
                </a:lnTo>
                <a:lnTo>
                  <a:pt x="1498869" y="88880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rgbClr val="AE4500"/>
              </a:solidFill>
            </a:endParaRPr>
          </a:p>
        </p:txBody>
      </p:sp>
      <p:sp>
        <p:nvSpPr>
          <p:cNvPr id="19" name="Oval 66">
            <a:extLst>
              <a:ext uri="{FF2B5EF4-FFF2-40B4-BE49-F238E27FC236}">
                <a16:creationId xmlns:a16="http://schemas.microsoft.com/office/drawing/2014/main" id="{8D98B7B8-E623-529B-884F-79EEA4602A91}"/>
              </a:ext>
            </a:extLst>
          </p:cNvPr>
          <p:cNvSpPr/>
          <p:nvPr/>
        </p:nvSpPr>
        <p:spPr>
          <a:xfrm rot="20700000">
            <a:off x="4424847" y="3648706"/>
            <a:ext cx="548633" cy="469947"/>
          </a:xfrm>
          <a:custGeom>
            <a:avLst/>
            <a:gdLst/>
            <a:ahLst/>
            <a:cxnLst/>
            <a:rect l="l" t="t" r="r" b="b"/>
            <a:pathLst>
              <a:path w="2901316" h="2485205">
                <a:moveTo>
                  <a:pt x="2901316" y="8833"/>
                </a:moveTo>
                <a:lnTo>
                  <a:pt x="2885407" y="69738"/>
                </a:lnTo>
                <a:lnTo>
                  <a:pt x="2890344" y="71061"/>
                </a:lnTo>
                <a:lnTo>
                  <a:pt x="2331295" y="2157461"/>
                </a:lnTo>
                <a:lnTo>
                  <a:pt x="2322295" y="2155049"/>
                </a:lnTo>
                <a:cubicBezTo>
                  <a:pt x="2311779" y="2339141"/>
                  <a:pt x="2127696" y="2485205"/>
                  <a:pt x="1902404" y="2485205"/>
                </a:cubicBezTo>
                <a:cubicBezTo>
                  <a:pt x="1669201" y="2485205"/>
                  <a:pt x="1480151" y="2328701"/>
                  <a:pt x="1480150" y="2135644"/>
                </a:cubicBezTo>
                <a:cubicBezTo>
                  <a:pt x="1480150" y="1942587"/>
                  <a:pt x="1669200" y="1786083"/>
                  <a:pt x="1902404" y="1786083"/>
                </a:cubicBezTo>
                <a:cubicBezTo>
                  <a:pt x="2026046" y="1786083"/>
                  <a:pt x="2137276" y="1830075"/>
                  <a:pt x="2213623" y="1901150"/>
                </a:cubicBezTo>
                <a:lnTo>
                  <a:pt x="2586815" y="508378"/>
                </a:lnTo>
                <a:lnTo>
                  <a:pt x="1283297" y="508378"/>
                </a:lnTo>
                <a:lnTo>
                  <a:pt x="847984" y="2132988"/>
                </a:lnTo>
                <a:lnTo>
                  <a:pt x="841776" y="2131324"/>
                </a:lnTo>
                <a:cubicBezTo>
                  <a:pt x="829584" y="2314002"/>
                  <a:pt x="646295" y="2458448"/>
                  <a:pt x="422254" y="2458448"/>
                </a:cubicBezTo>
                <a:cubicBezTo>
                  <a:pt x="189051" y="2458448"/>
                  <a:pt x="1" y="2301944"/>
                  <a:pt x="0" y="2108887"/>
                </a:cubicBezTo>
                <a:cubicBezTo>
                  <a:pt x="0" y="1915830"/>
                  <a:pt x="189051" y="1759326"/>
                  <a:pt x="422255" y="1759326"/>
                </a:cubicBezTo>
                <a:cubicBezTo>
                  <a:pt x="544771" y="1759326"/>
                  <a:pt x="655100" y="1802522"/>
                  <a:pt x="731465" y="1872378"/>
                </a:cubicBezTo>
                <a:lnTo>
                  <a:pt x="1233167" y="0"/>
                </a:lnTo>
                <a:lnTo>
                  <a:pt x="1266129" y="8833"/>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rgbClr val="AE4500"/>
              </a:solidFill>
            </a:endParaRPr>
          </a:p>
        </p:txBody>
      </p:sp>
      <p:sp>
        <p:nvSpPr>
          <p:cNvPr id="20" name="Rectangle 9">
            <a:extLst>
              <a:ext uri="{FF2B5EF4-FFF2-40B4-BE49-F238E27FC236}">
                <a16:creationId xmlns:a16="http://schemas.microsoft.com/office/drawing/2014/main" id="{51B8C3BB-9012-2DDD-B322-FB024C7F9968}"/>
              </a:ext>
            </a:extLst>
          </p:cNvPr>
          <p:cNvSpPr/>
          <p:nvPr/>
        </p:nvSpPr>
        <p:spPr>
          <a:xfrm>
            <a:off x="2688640" y="3559757"/>
            <a:ext cx="527289" cy="493591"/>
          </a:xfrm>
          <a:custGeom>
            <a:avLst/>
            <a:gdLst>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34" fmla="*/ 1668046 w 3239999"/>
              <a:gd name="connsiteY34" fmla="*/ 2869642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rgbClr val="AE4500"/>
              </a:solidFill>
            </a:endParaRPr>
          </a:p>
        </p:txBody>
      </p:sp>
      <p:sp>
        <p:nvSpPr>
          <p:cNvPr id="21" name="Frame 17">
            <a:extLst>
              <a:ext uri="{FF2B5EF4-FFF2-40B4-BE49-F238E27FC236}">
                <a16:creationId xmlns:a16="http://schemas.microsoft.com/office/drawing/2014/main" id="{178C86FA-A207-31E7-47FE-5E17B5B34333}"/>
              </a:ext>
            </a:extLst>
          </p:cNvPr>
          <p:cNvSpPr/>
          <p:nvPr/>
        </p:nvSpPr>
        <p:spPr>
          <a:xfrm>
            <a:off x="2663702" y="4627834"/>
            <a:ext cx="508109" cy="508109"/>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rgbClr val="AE4500"/>
              </a:solidFill>
            </a:endParaRPr>
          </a:p>
        </p:txBody>
      </p:sp>
      <p:sp>
        <p:nvSpPr>
          <p:cNvPr id="22" name="Teardrop 1">
            <a:extLst>
              <a:ext uri="{FF2B5EF4-FFF2-40B4-BE49-F238E27FC236}">
                <a16:creationId xmlns:a16="http://schemas.microsoft.com/office/drawing/2014/main" id="{B77E2269-A3C4-C4A0-7B0C-7D9BB36B8886}"/>
              </a:ext>
            </a:extLst>
          </p:cNvPr>
          <p:cNvSpPr/>
          <p:nvPr/>
        </p:nvSpPr>
        <p:spPr>
          <a:xfrm rot="18805992">
            <a:off x="8413659" y="1554032"/>
            <a:ext cx="551795" cy="546039"/>
          </a:xfrm>
          <a:custGeom>
            <a:avLst/>
            <a:gdLst/>
            <a:ahLst/>
            <a:cxnLst/>
            <a:rect l="l" t="t" r="r" b="b"/>
            <a:pathLst>
              <a:path w="1807240"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rgbClr val="AE4500"/>
              </a:solidFill>
            </a:endParaRPr>
          </a:p>
        </p:txBody>
      </p:sp>
      <p:sp>
        <p:nvSpPr>
          <p:cNvPr id="23" name="Rectangle 130">
            <a:extLst>
              <a:ext uri="{FF2B5EF4-FFF2-40B4-BE49-F238E27FC236}">
                <a16:creationId xmlns:a16="http://schemas.microsoft.com/office/drawing/2014/main" id="{E95E1F28-46F3-DF2A-B8AE-DCEFA5778497}"/>
              </a:ext>
            </a:extLst>
          </p:cNvPr>
          <p:cNvSpPr/>
          <p:nvPr/>
        </p:nvSpPr>
        <p:spPr>
          <a:xfrm>
            <a:off x="9219719" y="1554099"/>
            <a:ext cx="544531" cy="547001"/>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rgbClr val="AE4500"/>
              </a:solidFill>
            </a:endParaRPr>
          </a:p>
        </p:txBody>
      </p:sp>
      <p:sp>
        <p:nvSpPr>
          <p:cNvPr id="24" name="Right Triangle 17">
            <a:extLst>
              <a:ext uri="{FF2B5EF4-FFF2-40B4-BE49-F238E27FC236}">
                <a16:creationId xmlns:a16="http://schemas.microsoft.com/office/drawing/2014/main" id="{D88650D7-446B-E9CD-2174-4B0C10E638E5}"/>
              </a:ext>
            </a:extLst>
          </p:cNvPr>
          <p:cNvSpPr>
            <a:spLocks noChangeAspect="1"/>
          </p:cNvSpPr>
          <p:nvPr/>
        </p:nvSpPr>
        <p:spPr>
          <a:xfrm>
            <a:off x="7650506" y="4592443"/>
            <a:ext cx="478107" cy="569275"/>
          </a:xfrm>
          <a:custGeom>
            <a:avLst/>
            <a:gdLst/>
            <a:ahLst/>
            <a:cxnLst/>
            <a:rect l="l" t="t" r="r" b="b"/>
            <a:pathLst>
              <a:path w="2721114" h="3240000">
                <a:moveTo>
                  <a:pt x="1999321" y="2603448"/>
                </a:moveTo>
                <a:lnTo>
                  <a:pt x="1999321" y="2772810"/>
                </a:lnTo>
                <a:lnTo>
                  <a:pt x="2528507" y="2772810"/>
                </a:lnTo>
                <a:lnTo>
                  <a:pt x="2528507" y="2603448"/>
                </a:lnTo>
                <a:close/>
                <a:moveTo>
                  <a:pt x="2263914" y="2230929"/>
                </a:moveTo>
                <a:cubicBezTo>
                  <a:pt x="2516419" y="2230929"/>
                  <a:pt x="2721114" y="2435624"/>
                  <a:pt x="2721114" y="2688129"/>
                </a:cubicBezTo>
                <a:cubicBezTo>
                  <a:pt x="2721114" y="2940634"/>
                  <a:pt x="2516419" y="3145329"/>
                  <a:pt x="2263914" y="3145329"/>
                </a:cubicBezTo>
                <a:cubicBezTo>
                  <a:pt x="2011409" y="3145329"/>
                  <a:pt x="1806714" y="2940634"/>
                  <a:pt x="1806714" y="2688129"/>
                </a:cubicBezTo>
                <a:cubicBezTo>
                  <a:pt x="1806714" y="2435624"/>
                  <a:pt x="2011409" y="2230929"/>
                  <a:pt x="2263914" y="2230929"/>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rgbClr val="AE4500"/>
              </a:solidFill>
            </a:endParaRPr>
          </a:p>
        </p:txBody>
      </p:sp>
      <p:sp>
        <p:nvSpPr>
          <p:cNvPr id="25" name="Right Triangle 17">
            <a:extLst>
              <a:ext uri="{FF2B5EF4-FFF2-40B4-BE49-F238E27FC236}">
                <a16:creationId xmlns:a16="http://schemas.microsoft.com/office/drawing/2014/main" id="{C06433B4-8E3B-F178-8C1A-BBA2CD9AAA9E}"/>
              </a:ext>
            </a:extLst>
          </p:cNvPr>
          <p:cNvSpPr>
            <a:spLocks noChangeAspect="1"/>
          </p:cNvSpPr>
          <p:nvPr/>
        </p:nvSpPr>
        <p:spPr>
          <a:xfrm>
            <a:off x="6775538" y="4592443"/>
            <a:ext cx="478107" cy="569275"/>
          </a:xfrm>
          <a:custGeom>
            <a:avLst/>
            <a:gdLst/>
            <a:ahLst/>
            <a:cxnLst/>
            <a:rect l="l" t="t" r="r" b="b"/>
            <a:pathLst>
              <a:path w="2721114" h="3240000">
                <a:moveTo>
                  <a:pt x="2179233" y="2431577"/>
                </a:moveTo>
                <a:lnTo>
                  <a:pt x="2179233" y="2611489"/>
                </a:lnTo>
                <a:lnTo>
                  <a:pt x="1999321" y="2611489"/>
                </a:lnTo>
                <a:lnTo>
                  <a:pt x="1999321" y="2780851"/>
                </a:lnTo>
                <a:lnTo>
                  <a:pt x="2179233" y="2780851"/>
                </a:lnTo>
                <a:lnTo>
                  <a:pt x="2179233" y="2960763"/>
                </a:lnTo>
                <a:lnTo>
                  <a:pt x="2348595" y="2960763"/>
                </a:lnTo>
                <a:lnTo>
                  <a:pt x="2348595" y="2780851"/>
                </a:lnTo>
                <a:lnTo>
                  <a:pt x="2528507" y="2780851"/>
                </a:lnTo>
                <a:lnTo>
                  <a:pt x="2528507" y="2611489"/>
                </a:lnTo>
                <a:lnTo>
                  <a:pt x="2348595" y="2611489"/>
                </a:lnTo>
                <a:lnTo>
                  <a:pt x="2348595" y="24315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rgbClr val="AE4500"/>
              </a:solidFill>
            </a:endParaRPr>
          </a:p>
        </p:txBody>
      </p:sp>
      <p:sp>
        <p:nvSpPr>
          <p:cNvPr id="26" name="Right Triangle 17">
            <a:extLst>
              <a:ext uri="{FF2B5EF4-FFF2-40B4-BE49-F238E27FC236}">
                <a16:creationId xmlns:a16="http://schemas.microsoft.com/office/drawing/2014/main" id="{DBA295A6-1434-A195-6DD6-7B317EE6B1EE}"/>
              </a:ext>
            </a:extLst>
          </p:cNvPr>
          <p:cNvSpPr>
            <a:spLocks noChangeAspect="1"/>
          </p:cNvSpPr>
          <p:nvPr/>
        </p:nvSpPr>
        <p:spPr>
          <a:xfrm>
            <a:off x="8525470" y="4592443"/>
            <a:ext cx="478107" cy="569275"/>
          </a:xfrm>
          <a:custGeom>
            <a:avLst/>
            <a:gdLst/>
            <a:ahLst/>
            <a:cxnLst/>
            <a:rect l="l" t="t" r="r" b="b"/>
            <a:pathLst>
              <a:path w="2721114" h="3240000">
                <a:moveTo>
                  <a:pt x="2136698" y="2449196"/>
                </a:moveTo>
                <a:lnTo>
                  <a:pt x="2016940" y="2568954"/>
                </a:lnTo>
                <a:lnTo>
                  <a:pt x="2144156" y="2696170"/>
                </a:lnTo>
                <a:lnTo>
                  <a:pt x="2016940" y="2823386"/>
                </a:lnTo>
                <a:lnTo>
                  <a:pt x="2136698" y="2943144"/>
                </a:lnTo>
                <a:lnTo>
                  <a:pt x="2263914" y="2815928"/>
                </a:lnTo>
                <a:lnTo>
                  <a:pt x="2391130" y="2943144"/>
                </a:lnTo>
                <a:lnTo>
                  <a:pt x="2510888" y="2823386"/>
                </a:lnTo>
                <a:lnTo>
                  <a:pt x="2383672" y="2696170"/>
                </a:lnTo>
                <a:lnTo>
                  <a:pt x="2510888" y="2568954"/>
                </a:lnTo>
                <a:lnTo>
                  <a:pt x="2391130" y="2449196"/>
                </a:lnTo>
                <a:lnTo>
                  <a:pt x="2263914" y="2576412"/>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rgbClr val="AE4500"/>
              </a:solidFill>
            </a:endParaRPr>
          </a:p>
        </p:txBody>
      </p:sp>
      <p:sp>
        <p:nvSpPr>
          <p:cNvPr id="27" name="Oval 44">
            <a:extLst>
              <a:ext uri="{FF2B5EF4-FFF2-40B4-BE49-F238E27FC236}">
                <a16:creationId xmlns:a16="http://schemas.microsoft.com/office/drawing/2014/main" id="{01F8DEDA-4C82-FB3F-D274-39AC31B5F202}"/>
              </a:ext>
            </a:extLst>
          </p:cNvPr>
          <p:cNvSpPr>
            <a:spLocks noChangeAspect="1"/>
          </p:cNvSpPr>
          <p:nvPr/>
        </p:nvSpPr>
        <p:spPr>
          <a:xfrm>
            <a:off x="9400438" y="4592443"/>
            <a:ext cx="478107" cy="569275"/>
          </a:xfrm>
          <a:custGeom>
            <a:avLst/>
            <a:gdLst/>
            <a:ahLst/>
            <a:cxnLst/>
            <a:rect l="l" t="t" r="r" b="b"/>
            <a:pathLst>
              <a:path w="2721114" h="3240000">
                <a:moveTo>
                  <a:pt x="2519839" y="2469622"/>
                </a:moveTo>
                <a:lnTo>
                  <a:pt x="2201779" y="2787682"/>
                </a:lnTo>
                <a:lnTo>
                  <a:pt x="2003023" y="2588926"/>
                </a:lnTo>
                <a:lnTo>
                  <a:pt x="1901669" y="2690281"/>
                </a:lnTo>
                <a:lnTo>
                  <a:pt x="2203868" y="2992480"/>
                </a:lnTo>
                <a:lnTo>
                  <a:pt x="2305222" y="2891125"/>
                </a:lnTo>
                <a:lnTo>
                  <a:pt x="2303133" y="2889037"/>
                </a:lnTo>
                <a:lnTo>
                  <a:pt x="2621194" y="25709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rgbClr val="AE4500"/>
              </a:solidFill>
            </a:endParaRPr>
          </a:p>
        </p:txBody>
      </p:sp>
      <p:sp>
        <p:nvSpPr>
          <p:cNvPr id="28" name="Google Shape;6000;p67">
            <a:extLst>
              <a:ext uri="{FF2B5EF4-FFF2-40B4-BE49-F238E27FC236}">
                <a16:creationId xmlns:a16="http://schemas.microsoft.com/office/drawing/2014/main" id="{55EAE4C0-3C8B-2523-EAD8-16962D4B761D}"/>
              </a:ext>
            </a:extLst>
          </p:cNvPr>
          <p:cNvSpPr/>
          <p:nvPr/>
        </p:nvSpPr>
        <p:spPr>
          <a:xfrm>
            <a:off x="2638663" y="1493460"/>
            <a:ext cx="604193" cy="616425"/>
          </a:xfrm>
          <a:custGeom>
            <a:avLst/>
            <a:gdLst/>
            <a:ahLst/>
            <a:cxnLst/>
            <a:rect l="l" t="t" r="r" b="b"/>
            <a:pathLst>
              <a:path w="12446" h="12698" extrusionOk="0">
                <a:moveTo>
                  <a:pt x="6239" y="1"/>
                </a:moveTo>
                <a:cubicBezTo>
                  <a:pt x="5105" y="1"/>
                  <a:pt x="4191" y="915"/>
                  <a:pt x="4159" y="2112"/>
                </a:cubicBezTo>
                <a:cubicBezTo>
                  <a:pt x="4159" y="3088"/>
                  <a:pt x="4852" y="3939"/>
                  <a:pt x="5798" y="4097"/>
                </a:cubicBezTo>
                <a:lnTo>
                  <a:pt x="5798" y="5294"/>
                </a:lnTo>
                <a:cubicBezTo>
                  <a:pt x="4852" y="5483"/>
                  <a:pt x="4159" y="6333"/>
                  <a:pt x="4159" y="7310"/>
                </a:cubicBezTo>
                <a:cubicBezTo>
                  <a:pt x="4159" y="7657"/>
                  <a:pt x="4222" y="7972"/>
                  <a:pt x="4380" y="8255"/>
                </a:cubicBezTo>
                <a:lnTo>
                  <a:pt x="3403" y="9043"/>
                </a:lnTo>
                <a:cubicBezTo>
                  <a:pt x="3057" y="8728"/>
                  <a:pt x="2584" y="8570"/>
                  <a:pt x="2112" y="8570"/>
                </a:cubicBezTo>
                <a:cubicBezTo>
                  <a:pt x="946" y="8602"/>
                  <a:pt x="1" y="9515"/>
                  <a:pt x="1" y="10650"/>
                </a:cubicBezTo>
                <a:cubicBezTo>
                  <a:pt x="1" y="11784"/>
                  <a:pt x="946" y="12697"/>
                  <a:pt x="2112" y="12697"/>
                </a:cubicBezTo>
                <a:cubicBezTo>
                  <a:pt x="3246" y="12697"/>
                  <a:pt x="4128" y="11752"/>
                  <a:pt x="4191" y="10650"/>
                </a:cubicBezTo>
                <a:cubicBezTo>
                  <a:pt x="4191" y="10303"/>
                  <a:pt x="4096" y="9988"/>
                  <a:pt x="3939" y="9704"/>
                </a:cubicBezTo>
                <a:lnTo>
                  <a:pt x="4947" y="8917"/>
                </a:lnTo>
                <a:cubicBezTo>
                  <a:pt x="5294" y="9232"/>
                  <a:pt x="5766" y="9389"/>
                  <a:pt x="6239" y="9389"/>
                </a:cubicBezTo>
                <a:cubicBezTo>
                  <a:pt x="6743" y="9389"/>
                  <a:pt x="7184" y="9200"/>
                  <a:pt x="7530" y="8917"/>
                </a:cubicBezTo>
                <a:lnTo>
                  <a:pt x="8507" y="9704"/>
                </a:lnTo>
                <a:cubicBezTo>
                  <a:pt x="8350" y="9988"/>
                  <a:pt x="8287" y="10303"/>
                  <a:pt x="8287" y="10650"/>
                </a:cubicBezTo>
                <a:cubicBezTo>
                  <a:pt x="8287" y="11784"/>
                  <a:pt x="9232" y="12697"/>
                  <a:pt x="10366" y="12697"/>
                </a:cubicBezTo>
                <a:cubicBezTo>
                  <a:pt x="11500" y="12697"/>
                  <a:pt x="12414" y="11752"/>
                  <a:pt x="12445" y="10650"/>
                </a:cubicBezTo>
                <a:cubicBezTo>
                  <a:pt x="12445" y="9515"/>
                  <a:pt x="11563" y="8602"/>
                  <a:pt x="10366" y="8570"/>
                </a:cubicBezTo>
                <a:cubicBezTo>
                  <a:pt x="9862" y="8570"/>
                  <a:pt x="9421" y="8759"/>
                  <a:pt x="9074" y="9043"/>
                </a:cubicBezTo>
                <a:lnTo>
                  <a:pt x="8097" y="8255"/>
                </a:lnTo>
                <a:cubicBezTo>
                  <a:pt x="8255" y="7972"/>
                  <a:pt x="8318" y="7657"/>
                  <a:pt x="8318" y="7310"/>
                </a:cubicBezTo>
                <a:cubicBezTo>
                  <a:pt x="8318" y="6333"/>
                  <a:pt x="7625" y="5451"/>
                  <a:pt x="6680" y="5294"/>
                </a:cubicBezTo>
                <a:lnTo>
                  <a:pt x="6680" y="4097"/>
                </a:lnTo>
                <a:cubicBezTo>
                  <a:pt x="7625" y="3908"/>
                  <a:pt x="8318" y="3088"/>
                  <a:pt x="8318" y="2112"/>
                </a:cubicBezTo>
                <a:cubicBezTo>
                  <a:pt x="8318" y="946"/>
                  <a:pt x="7404" y="64"/>
                  <a:pt x="6239" y="1"/>
                </a:cubicBezTo>
                <a:close/>
              </a:path>
            </a:pathLst>
          </a:custGeom>
          <a:solidFill>
            <a:srgbClr val="C00000"/>
          </a:solidFill>
          <a:ln>
            <a:noFill/>
          </a:ln>
        </p:spPr>
        <p:txBody>
          <a:bodyPr spcFirstLastPara="1" wrap="square" lIns="91417" tIns="91417" rIns="91417" bIns="91417" anchor="ctr" anchorCtr="0">
            <a:noAutofit/>
          </a:bodyPr>
          <a:lstStyle/>
          <a:p>
            <a:endParaRPr sz="1400">
              <a:solidFill>
                <a:srgbClr val="AE4500"/>
              </a:solidFill>
            </a:endParaRPr>
          </a:p>
        </p:txBody>
      </p:sp>
      <p:grpSp>
        <p:nvGrpSpPr>
          <p:cNvPr id="29" name="Google Shape;6029;p67">
            <a:extLst>
              <a:ext uri="{FF2B5EF4-FFF2-40B4-BE49-F238E27FC236}">
                <a16:creationId xmlns:a16="http://schemas.microsoft.com/office/drawing/2014/main" id="{627B016A-621B-F31B-AB3B-22DBC9EE9BEF}"/>
              </a:ext>
            </a:extLst>
          </p:cNvPr>
          <p:cNvGrpSpPr/>
          <p:nvPr/>
        </p:nvGrpSpPr>
        <p:grpSpPr>
          <a:xfrm>
            <a:off x="7654843" y="5434247"/>
            <a:ext cx="404112" cy="560193"/>
            <a:chOff x="-38860326" y="3221750"/>
            <a:chExt cx="228425" cy="316650"/>
          </a:xfrm>
          <a:solidFill>
            <a:srgbClr val="C00000"/>
          </a:solidFill>
        </p:grpSpPr>
        <p:sp>
          <p:nvSpPr>
            <p:cNvPr id="30" name="Google Shape;6030;p67">
              <a:extLst>
                <a:ext uri="{FF2B5EF4-FFF2-40B4-BE49-F238E27FC236}">
                  <a16:creationId xmlns:a16="http://schemas.microsoft.com/office/drawing/2014/main" id="{387AF708-A8BC-AE1C-5A10-06FAE3FFFAD2}"/>
                </a:ext>
              </a:extLst>
            </p:cNvPr>
            <p:cNvSpPr/>
            <p:nvPr/>
          </p:nvSpPr>
          <p:spPr>
            <a:xfrm>
              <a:off x="-38735874" y="3222550"/>
              <a:ext cx="103975" cy="123675"/>
            </a:xfrm>
            <a:custGeom>
              <a:avLst/>
              <a:gdLst/>
              <a:ahLst/>
              <a:cxnLst/>
              <a:rect l="l" t="t" r="r" b="b"/>
              <a:pathLst>
                <a:path w="4159" h="4947" extrusionOk="0">
                  <a:moveTo>
                    <a:pt x="0" y="0"/>
                  </a:moveTo>
                  <a:lnTo>
                    <a:pt x="0" y="2552"/>
                  </a:lnTo>
                  <a:cubicBezTo>
                    <a:pt x="473" y="2710"/>
                    <a:pt x="851" y="3182"/>
                    <a:pt x="851" y="3750"/>
                  </a:cubicBezTo>
                  <a:lnTo>
                    <a:pt x="851" y="4947"/>
                  </a:lnTo>
                  <a:lnTo>
                    <a:pt x="4159" y="4947"/>
                  </a:lnTo>
                  <a:lnTo>
                    <a:pt x="4159" y="3687"/>
                  </a:lnTo>
                  <a:cubicBezTo>
                    <a:pt x="4159" y="1639"/>
                    <a:pt x="2489" y="0"/>
                    <a:pt x="441" y="0"/>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31" name="Google Shape;6031;p67">
              <a:extLst>
                <a:ext uri="{FF2B5EF4-FFF2-40B4-BE49-F238E27FC236}">
                  <a16:creationId xmlns:a16="http://schemas.microsoft.com/office/drawing/2014/main" id="{0E726D49-4ABB-4707-FBE6-F1C30D73934C}"/>
                </a:ext>
              </a:extLst>
            </p:cNvPr>
            <p:cNvSpPr/>
            <p:nvPr/>
          </p:nvSpPr>
          <p:spPr>
            <a:xfrm>
              <a:off x="-38756375" y="3302875"/>
              <a:ext cx="22075" cy="63050"/>
            </a:xfrm>
            <a:custGeom>
              <a:avLst/>
              <a:gdLst/>
              <a:ahLst/>
              <a:cxnLst/>
              <a:rect l="l" t="t" r="r" b="b"/>
              <a:pathLst>
                <a:path w="883" h="2522" extrusionOk="0">
                  <a:moveTo>
                    <a:pt x="474" y="1"/>
                  </a:moveTo>
                  <a:cubicBezTo>
                    <a:pt x="253" y="1"/>
                    <a:pt x="95" y="222"/>
                    <a:pt x="95" y="442"/>
                  </a:cubicBezTo>
                  <a:lnTo>
                    <a:pt x="95" y="2112"/>
                  </a:lnTo>
                  <a:cubicBezTo>
                    <a:pt x="1" y="2332"/>
                    <a:pt x="190" y="2521"/>
                    <a:pt x="442" y="2521"/>
                  </a:cubicBezTo>
                  <a:cubicBezTo>
                    <a:pt x="663" y="2521"/>
                    <a:pt x="820" y="2332"/>
                    <a:pt x="883" y="2112"/>
                  </a:cubicBezTo>
                  <a:lnTo>
                    <a:pt x="883" y="442"/>
                  </a:lnTo>
                  <a:cubicBezTo>
                    <a:pt x="883" y="222"/>
                    <a:pt x="663" y="64"/>
                    <a:pt x="474" y="1"/>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32" name="Google Shape;6032;p67">
              <a:extLst>
                <a:ext uri="{FF2B5EF4-FFF2-40B4-BE49-F238E27FC236}">
                  <a16:creationId xmlns:a16="http://schemas.microsoft.com/office/drawing/2014/main" id="{4AA4C7D4-4497-1D80-E0F3-6476FF15BC89}"/>
                </a:ext>
              </a:extLst>
            </p:cNvPr>
            <p:cNvSpPr/>
            <p:nvPr/>
          </p:nvSpPr>
          <p:spPr>
            <a:xfrm>
              <a:off x="-38859551" y="3221750"/>
              <a:ext cx="103200" cy="122900"/>
            </a:xfrm>
            <a:custGeom>
              <a:avLst/>
              <a:gdLst/>
              <a:ahLst/>
              <a:cxnLst/>
              <a:rect l="l" t="t" r="r" b="b"/>
              <a:pathLst>
                <a:path w="4128" h="4916" extrusionOk="0">
                  <a:moveTo>
                    <a:pt x="3687" y="1"/>
                  </a:moveTo>
                  <a:cubicBezTo>
                    <a:pt x="1671" y="1"/>
                    <a:pt x="1" y="1639"/>
                    <a:pt x="1" y="3687"/>
                  </a:cubicBezTo>
                  <a:lnTo>
                    <a:pt x="1" y="4916"/>
                  </a:lnTo>
                  <a:lnTo>
                    <a:pt x="3309" y="4916"/>
                  </a:lnTo>
                  <a:lnTo>
                    <a:pt x="3309" y="3687"/>
                  </a:lnTo>
                  <a:cubicBezTo>
                    <a:pt x="3309" y="3151"/>
                    <a:pt x="3655" y="2710"/>
                    <a:pt x="4128" y="2521"/>
                  </a:cubicBezTo>
                  <a:lnTo>
                    <a:pt x="4128" y="1"/>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33" name="Google Shape;6033;p67">
              <a:extLst>
                <a:ext uri="{FF2B5EF4-FFF2-40B4-BE49-F238E27FC236}">
                  <a16:creationId xmlns:a16="http://schemas.microsoft.com/office/drawing/2014/main" id="{4EAE319F-2FC3-0329-391A-191BEF41BB14}"/>
                </a:ext>
              </a:extLst>
            </p:cNvPr>
            <p:cNvSpPr/>
            <p:nvPr/>
          </p:nvSpPr>
          <p:spPr>
            <a:xfrm>
              <a:off x="-38860326" y="3367475"/>
              <a:ext cx="228425" cy="170925"/>
            </a:xfrm>
            <a:custGeom>
              <a:avLst/>
              <a:gdLst/>
              <a:ahLst/>
              <a:cxnLst/>
              <a:rect l="l" t="t" r="r" b="b"/>
              <a:pathLst>
                <a:path w="9137" h="6837" extrusionOk="0">
                  <a:moveTo>
                    <a:pt x="0" y="0"/>
                  </a:moveTo>
                  <a:lnTo>
                    <a:pt x="0" y="3151"/>
                  </a:lnTo>
                  <a:cubicBezTo>
                    <a:pt x="0" y="5199"/>
                    <a:pt x="1639" y="6837"/>
                    <a:pt x="3686" y="6837"/>
                  </a:cubicBezTo>
                  <a:lnTo>
                    <a:pt x="5356" y="6837"/>
                  </a:lnTo>
                  <a:cubicBezTo>
                    <a:pt x="7467" y="6837"/>
                    <a:pt x="9137" y="5199"/>
                    <a:pt x="9137" y="3151"/>
                  </a:cubicBezTo>
                  <a:lnTo>
                    <a:pt x="9137" y="0"/>
                  </a:lnTo>
                  <a:lnTo>
                    <a:pt x="5734" y="0"/>
                  </a:lnTo>
                  <a:cubicBezTo>
                    <a:pt x="5577" y="473"/>
                    <a:pt x="5104" y="819"/>
                    <a:pt x="4568" y="819"/>
                  </a:cubicBezTo>
                  <a:cubicBezTo>
                    <a:pt x="4001" y="819"/>
                    <a:pt x="3560" y="473"/>
                    <a:pt x="3371" y="0"/>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grpSp>
      <p:grpSp>
        <p:nvGrpSpPr>
          <p:cNvPr id="34" name="Google Shape;6066;p67">
            <a:extLst>
              <a:ext uri="{FF2B5EF4-FFF2-40B4-BE49-F238E27FC236}">
                <a16:creationId xmlns:a16="http://schemas.microsoft.com/office/drawing/2014/main" id="{38E0BE81-5630-F0FA-EB66-BE041637B0E9}"/>
              </a:ext>
            </a:extLst>
          </p:cNvPr>
          <p:cNvGrpSpPr/>
          <p:nvPr/>
        </p:nvGrpSpPr>
        <p:grpSpPr>
          <a:xfrm>
            <a:off x="2601271" y="2415504"/>
            <a:ext cx="644147" cy="640959"/>
            <a:chOff x="-38538975" y="3954250"/>
            <a:chExt cx="318225" cy="316650"/>
          </a:xfrm>
          <a:solidFill>
            <a:srgbClr val="C00000"/>
          </a:solidFill>
        </p:grpSpPr>
        <p:sp>
          <p:nvSpPr>
            <p:cNvPr id="35" name="Google Shape;6067;p67">
              <a:extLst>
                <a:ext uri="{FF2B5EF4-FFF2-40B4-BE49-F238E27FC236}">
                  <a16:creationId xmlns:a16="http://schemas.microsoft.com/office/drawing/2014/main" id="{1C84A31C-4574-5073-CCAE-A630657F01F4}"/>
                </a:ext>
              </a:extLst>
            </p:cNvPr>
            <p:cNvSpPr/>
            <p:nvPr/>
          </p:nvSpPr>
          <p:spPr>
            <a:xfrm>
              <a:off x="-38538975" y="3954250"/>
              <a:ext cx="254425" cy="253625"/>
            </a:xfrm>
            <a:custGeom>
              <a:avLst/>
              <a:gdLst/>
              <a:ahLst/>
              <a:cxnLst/>
              <a:rect l="l" t="t" r="r" b="b"/>
              <a:pathLst>
                <a:path w="10177" h="10145" extrusionOk="0">
                  <a:moveTo>
                    <a:pt x="5104" y="3813"/>
                  </a:moveTo>
                  <a:cubicBezTo>
                    <a:pt x="5797" y="3813"/>
                    <a:pt x="6364" y="4348"/>
                    <a:pt x="6364" y="5073"/>
                  </a:cubicBezTo>
                  <a:cubicBezTo>
                    <a:pt x="6364" y="5766"/>
                    <a:pt x="5797" y="6333"/>
                    <a:pt x="5104" y="6333"/>
                  </a:cubicBezTo>
                  <a:cubicBezTo>
                    <a:pt x="4379" y="6333"/>
                    <a:pt x="3844" y="5766"/>
                    <a:pt x="3844" y="5073"/>
                  </a:cubicBezTo>
                  <a:cubicBezTo>
                    <a:pt x="3844" y="4411"/>
                    <a:pt x="4411" y="3813"/>
                    <a:pt x="5104" y="3813"/>
                  </a:cubicBezTo>
                  <a:close/>
                  <a:moveTo>
                    <a:pt x="5104" y="0"/>
                  </a:moveTo>
                  <a:cubicBezTo>
                    <a:pt x="2300" y="0"/>
                    <a:pt x="0" y="2269"/>
                    <a:pt x="0" y="5073"/>
                  </a:cubicBezTo>
                  <a:cubicBezTo>
                    <a:pt x="63" y="7908"/>
                    <a:pt x="2300" y="10145"/>
                    <a:pt x="5104" y="10145"/>
                  </a:cubicBezTo>
                  <a:cubicBezTo>
                    <a:pt x="7877" y="10145"/>
                    <a:pt x="10176" y="7877"/>
                    <a:pt x="10176" y="5073"/>
                  </a:cubicBezTo>
                  <a:cubicBezTo>
                    <a:pt x="10176" y="2269"/>
                    <a:pt x="7877" y="0"/>
                    <a:pt x="5104" y="0"/>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36" name="Google Shape;6068;p67">
              <a:extLst>
                <a:ext uri="{FF2B5EF4-FFF2-40B4-BE49-F238E27FC236}">
                  <a16:creationId xmlns:a16="http://schemas.microsoft.com/office/drawing/2014/main" id="{AA0CC46B-1C9C-1FD1-B68F-14A75203F445}"/>
                </a:ext>
              </a:extLst>
            </p:cNvPr>
            <p:cNvSpPr/>
            <p:nvPr/>
          </p:nvSpPr>
          <p:spPr>
            <a:xfrm>
              <a:off x="-38496450" y="4081725"/>
              <a:ext cx="275700" cy="189175"/>
            </a:xfrm>
            <a:custGeom>
              <a:avLst/>
              <a:gdLst/>
              <a:ahLst/>
              <a:cxnLst/>
              <a:rect l="l" t="t" r="r" b="b"/>
              <a:pathLst>
                <a:path w="11028" h="7566" extrusionOk="0">
                  <a:moveTo>
                    <a:pt x="9774" y="0"/>
                  </a:moveTo>
                  <a:cubicBezTo>
                    <a:pt x="9040" y="0"/>
                    <a:pt x="8444" y="548"/>
                    <a:pt x="8444" y="1265"/>
                  </a:cubicBezTo>
                  <a:cubicBezTo>
                    <a:pt x="8444" y="1801"/>
                    <a:pt x="8790" y="2305"/>
                    <a:pt x="9295" y="2463"/>
                  </a:cubicBezTo>
                  <a:lnTo>
                    <a:pt x="9295" y="2967"/>
                  </a:lnTo>
                  <a:cubicBezTo>
                    <a:pt x="9295" y="4416"/>
                    <a:pt x="8192" y="5645"/>
                    <a:pt x="6774" y="5834"/>
                  </a:cubicBezTo>
                  <a:lnTo>
                    <a:pt x="6774" y="4825"/>
                  </a:lnTo>
                  <a:cubicBezTo>
                    <a:pt x="5829" y="5487"/>
                    <a:pt x="4663" y="5865"/>
                    <a:pt x="3403" y="5865"/>
                  </a:cubicBezTo>
                  <a:cubicBezTo>
                    <a:pt x="2143" y="5865"/>
                    <a:pt x="977" y="5487"/>
                    <a:pt x="1" y="4825"/>
                  </a:cubicBezTo>
                  <a:lnTo>
                    <a:pt x="1" y="6306"/>
                  </a:lnTo>
                  <a:cubicBezTo>
                    <a:pt x="1" y="7031"/>
                    <a:pt x="568" y="7566"/>
                    <a:pt x="1261" y="7566"/>
                  </a:cubicBezTo>
                  <a:lnTo>
                    <a:pt x="5388" y="7566"/>
                  </a:lnTo>
                  <a:cubicBezTo>
                    <a:pt x="5955" y="7566"/>
                    <a:pt x="6459" y="7220"/>
                    <a:pt x="6617" y="6716"/>
                  </a:cubicBezTo>
                  <a:cubicBezTo>
                    <a:pt x="8601" y="6495"/>
                    <a:pt x="10082" y="4920"/>
                    <a:pt x="10114" y="2904"/>
                  </a:cubicBezTo>
                  <a:lnTo>
                    <a:pt x="10114" y="2400"/>
                  </a:lnTo>
                  <a:cubicBezTo>
                    <a:pt x="10649" y="2211"/>
                    <a:pt x="11027" y="1706"/>
                    <a:pt x="10996" y="1108"/>
                  </a:cubicBezTo>
                  <a:cubicBezTo>
                    <a:pt x="10964" y="572"/>
                    <a:pt x="10492" y="100"/>
                    <a:pt x="9893" y="5"/>
                  </a:cubicBezTo>
                  <a:cubicBezTo>
                    <a:pt x="9853" y="2"/>
                    <a:pt x="9813" y="0"/>
                    <a:pt x="9774" y="0"/>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grpSp>
      <p:grpSp>
        <p:nvGrpSpPr>
          <p:cNvPr id="37" name="Google Shape;5976;p67">
            <a:extLst>
              <a:ext uri="{FF2B5EF4-FFF2-40B4-BE49-F238E27FC236}">
                <a16:creationId xmlns:a16="http://schemas.microsoft.com/office/drawing/2014/main" id="{6082A608-1457-4D00-8BEF-BFBDED912469}"/>
              </a:ext>
            </a:extLst>
          </p:cNvPr>
          <p:cNvGrpSpPr/>
          <p:nvPr/>
        </p:nvGrpSpPr>
        <p:grpSpPr>
          <a:xfrm>
            <a:off x="2687347" y="5633251"/>
            <a:ext cx="495352" cy="442029"/>
            <a:chOff x="-42996151" y="3612600"/>
            <a:chExt cx="323750" cy="288900"/>
          </a:xfrm>
          <a:solidFill>
            <a:srgbClr val="C00000"/>
          </a:solidFill>
        </p:grpSpPr>
        <p:sp>
          <p:nvSpPr>
            <p:cNvPr id="38" name="Google Shape;5977;p67">
              <a:extLst>
                <a:ext uri="{FF2B5EF4-FFF2-40B4-BE49-F238E27FC236}">
                  <a16:creationId xmlns:a16="http://schemas.microsoft.com/office/drawing/2014/main" id="{40C1895B-7142-32E0-8AD0-E8B609ABDF26}"/>
                </a:ext>
              </a:extLst>
            </p:cNvPr>
            <p:cNvSpPr/>
            <p:nvPr/>
          </p:nvSpPr>
          <p:spPr>
            <a:xfrm>
              <a:off x="-42914224" y="3612600"/>
              <a:ext cx="241825" cy="239275"/>
            </a:xfrm>
            <a:custGeom>
              <a:avLst/>
              <a:gdLst/>
              <a:ahLst/>
              <a:cxnLst/>
              <a:rect l="l" t="t" r="r" b="b"/>
              <a:pathLst>
                <a:path w="9673" h="9571" extrusionOk="0">
                  <a:moveTo>
                    <a:pt x="5963" y="1"/>
                  </a:moveTo>
                  <a:cubicBezTo>
                    <a:pt x="5661" y="1"/>
                    <a:pt x="5365" y="127"/>
                    <a:pt x="5136" y="371"/>
                  </a:cubicBezTo>
                  <a:lnTo>
                    <a:pt x="0" y="5507"/>
                  </a:lnTo>
                  <a:lnTo>
                    <a:pt x="4064" y="9571"/>
                  </a:lnTo>
                  <a:lnTo>
                    <a:pt x="9200" y="4436"/>
                  </a:lnTo>
                  <a:cubicBezTo>
                    <a:pt x="9672" y="3963"/>
                    <a:pt x="9672" y="3207"/>
                    <a:pt x="9200" y="2734"/>
                  </a:cubicBezTo>
                  <a:lnTo>
                    <a:pt x="6868" y="434"/>
                  </a:lnTo>
                  <a:cubicBezTo>
                    <a:pt x="6609" y="143"/>
                    <a:pt x="6283" y="1"/>
                    <a:pt x="5963" y="1"/>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39" name="Google Shape;5978;p67">
              <a:extLst>
                <a:ext uri="{FF2B5EF4-FFF2-40B4-BE49-F238E27FC236}">
                  <a16:creationId xmlns:a16="http://schemas.microsoft.com/office/drawing/2014/main" id="{24DA2E21-F355-623E-6840-93C42AA1D81E}"/>
                </a:ext>
              </a:extLst>
            </p:cNvPr>
            <p:cNvSpPr/>
            <p:nvPr/>
          </p:nvSpPr>
          <p:spPr>
            <a:xfrm>
              <a:off x="-42946526" y="3762850"/>
              <a:ext cx="118950" cy="118950"/>
            </a:xfrm>
            <a:custGeom>
              <a:avLst/>
              <a:gdLst/>
              <a:ahLst/>
              <a:cxnLst/>
              <a:rect l="l" t="t" r="r" b="b"/>
              <a:pathLst>
                <a:path w="4758" h="4758" extrusionOk="0">
                  <a:moveTo>
                    <a:pt x="725" y="1"/>
                  </a:moveTo>
                  <a:lnTo>
                    <a:pt x="473" y="284"/>
                  </a:lnTo>
                  <a:cubicBezTo>
                    <a:pt x="253" y="505"/>
                    <a:pt x="95" y="820"/>
                    <a:pt x="95" y="1198"/>
                  </a:cubicBezTo>
                  <a:cubicBezTo>
                    <a:pt x="95" y="1450"/>
                    <a:pt x="190" y="1765"/>
                    <a:pt x="442" y="1986"/>
                  </a:cubicBezTo>
                  <a:cubicBezTo>
                    <a:pt x="631" y="2112"/>
                    <a:pt x="599" y="2458"/>
                    <a:pt x="442" y="2616"/>
                  </a:cubicBezTo>
                  <a:lnTo>
                    <a:pt x="1" y="3025"/>
                  </a:lnTo>
                  <a:lnTo>
                    <a:pt x="1733" y="4758"/>
                  </a:lnTo>
                  <a:lnTo>
                    <a:pt x="2174" y="4348"/>
                  </a:lnTo>
                  <a:cubicBezTo>
                    <a:pt x="2253" y="4270"/>
                    <a:pt x="2363" y="4230"/>
                    <a:pt x="2478" y="4230"/>
                  </a:cubicBezTo>
                  <a:cubicBezTo>
                    <a:pt x="2592" y="4230"/>
                    <a:pt x="2710" y="4270"/>
                    <a:pt x="2804" y="4348"/>
                  </a:cubicBezTo>
                  <a:cubicBezTo>
                    <a:pt x="3025" y="4569"/>
                    <a:pt x="3340" y="4695"/>
                    <a:pt x="3655" y="4695"/>
                  </a:cubicBezTo>
                  <a:cubicBezTo>
                    <a:pt x="3970" y="4695"/>
                    <a:pt x="4254" y="4569"/>
                    <a:pt x="4506" y="4348"/>
                  </a:cubicBezTo>
                  <a:lnTo>
                    <a:pt x="4758" y="4065"/>
                  </a:lnTo>
                  <a:lnTo>
                    <a:pt x="725" y="1"/>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40" name="Google Shape;5979;p67">
              <a:extLst>
                <a:ext uri="{FF2B5EF4-FFF2-40B4-BE49-F238E27FC236}">
                  <a16:creationId xmlns:a16="http://schemas.microsoft.com/office/drawing/2014/main" id="{13A40362-80C6-89A7-DA05-0537CDA0FAB8}"/>
                </a:ext>
              </a:extLst>
            </p:cNvPr>
            <p:cNvSpPr/>
            <p:nvPr/>
          </p:nvSpPr>
          <p:spPr>
            <a:xfrm>
              <a:off x="-42996151" y="3855800"/>
              <a:ext cx="78000" cy="45700"/>
            </a:xfrm>
            <a:custGeom>
              <a:avLst/>
              <a:gdLst/>
              <a:ahLst/>
              <a:cxnLst/>
              <a:rect l="l" t="t" r="r" b="b"/>
              <a:pathLst>
                <a:path w="3120" h="1828" extrusionOk="0">
                  <a:moveTo>
                    <a:pt x="1450" y="0"/>
                  </a:moveTo>
                  <a:lnTo>
                    <a:pt x="253" y="1166"/>
                  </a:lnTo>
                  <a:cubicBezTo>
                    <a:pt x="1" y="1355"/>
                    <a:pt x="190" y="1828"/>
                    <a:pt x="536" y="1828"/>
                  </a:cubicBezTo>
                  <a:lnTo>
                    <a:pt x="2773" y="1828"/>
                  </a:lnTo>
                  <a:cubicBezTo>
                    <a:pt x="2931" y="1828"/>
                    <a:pt x="3025" y="1765"/>
                    <a:pt x="3120" y="1670"/>
                  </a:cubicBezTo>
                  <a:lnTo>
                    <a:pt x="1450" y="0"/>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grpSp>
      <p:grpSp>
        <p:nvGrpSpPr>
          <p:cNvPr id="41" name="Google Shape;5989;p67">
            <a:extLst>
              <a:ext uri="{FF2B5EF4-FFF2-40B4-BE49-F238E27FC236}">
                <a16:creationId xmlns:a16="http://schemas.microsoft.com/office/drawing/2014/main" id="{C378D00E-907E-3197-9727-AEAAE09F033E}"/>
              </a:ext>
            </a:extLst>
          </p:cNvPr>
          <p:cNvGrpSpPr/>
          <p:nvPr/>
        </p:nvGrpSpPr>
        <p:grpSpPr>
          <a:xfrm>
            <a:off x="6719815" y="5516299"/>
            <a:ext cx="496499" cy="485789"/>
            <a:chOff x="-41117651" y="3605525"/>
            <a:chExt cx="324500" cy="317500"/>
          </a:xfrm>
          <a:solidFill>
            <a:srgbClr val="C00000"/>
          </a:solidFill>
        </p:grpSpPr>
        <p:sp>
          <p:nvSpPr>
            <p:cNvPr id="42" name="Google Shape;5990;p67">
              <a:extLst>
                <a:ext uri="{FF2B5EF4-FFF2-40B4-BE49-F238E27FC236}">
                  <a16:creationId xmlns:a16="http://schemas.microsoft.com/office/drawing/2014/main" id="{28868B93-F4C3-6710-1463-4CDA744F2E1A}"/>
                </a:ext>
              </a:extLst>
            </p:cNvPr>
            <p:cNvSpPr/>
            <p:nvPr/>
          </p:nvSpPr>
          <p:spPr>
            <a:xfrm>
              <a:off x="-41016851" y="3605525"/>
              <a:ext cx="106350" cy="105375"/>
            </a:xfrm>
            <a:custGeom>
              <a:avLst/>
              <a:gdLst/>
              <a:ahLst/>
              <a:cxnLst/>
              <a:rect l="l" t="t" r="r" b="b"/>
              <a:pathLst>
                <a:path w="4254" h="4215" extrusionOk="0">
                  <a:moveTo>
                    <a:pt x="2064" y="1"/>
                  </a:moveTo>
                  <a:cubicBezTo>
                    <a:pt x="1954" y="1"/>
                    <a:pt x="1844" y="40"/>
                    <a:pt x="1765" y="119"/>
                  </a:cubicBezTo>
                  <a:lnTo>
                    <a:pt x="1" y="1883"/>
                  </a:lnTo>
                  <a:lnTo>
                    <a:pt x="2332" y="4214"/>
                  </a:lnTo>
                  <a:lnTo>
                    <a:pt x="4096" y="2450"/>
                  </a:lnTo>
                  <a:cubicBezTo>
                    <a:pt x="4254" y="2293"/>
                    <a:pt x="4254" y="2009"/>
                    <a:pt x="4096" y="1852"/>
                  </a:cubicBezTo>
                  <a:lnTo>
                    <a:pt x="2364" y="119"/>
                  </a:lnTo>
                  <a:cubicBezTo>
                    <a:pt x="2285" y="40"/>
                    <a:pt x="2175" y="1"/>
                    <a:pt x="2064" y="1"/>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43" name="Google Shape;5991;p67">
              <a:extLst>
                <a:ext uri="{FF2B5EF4-FFF2-40B4-BE49-F238E27FC236}">
                  <a16:creationId xmlns:a16="http://schemas.microsoft.com/office/drawing/2014/main" id="{1A654DE2-C21A-758F-A60D-07BF5C04CEE2}"/>
                </a:ext>
              </a:extLst>
            </p:cNvPr>
            <p:cNvSpPr/>
            <p:nvPr/>
          </p:nvSpPr>
          <p:spPr>
            <a:xfrm>
              <a:off x="-40900276" y="3721300"/>
              <a:ext cx="107125" cy="105375"/>
            </a:xfrm>
            <a:custGeom>
              <a:avLst/>
              <a:gdLst/>
              <a:ahLst/>
              <a:cxnLst/>
              <a:rect l="l" t="t" r="r" b="b"/>
              <a:pathLst>
                <a:path w="4285" h="4215" extrusionOk="0">
                  <a:moveTo>
                    <a:pt x="2064" y="1"/>
                  </a:moveTo>
                  <a:cubicBezTo>
                    <a:pt x="1954" y="1"/>
                    <a:pt x="1843" y="40"/>
                    <a:pt x="1765" y="119"/>
                  </a:cubicBezTo>
                  <a:lnTo>
                    <a:pt x="0" y="1915"/>
                  </a:lnTo>
                  <a:lnTo>
                    <a:pt x="2300" y="4215"/>
                  </a:lnTo>
                  <a:lnTo>
                    <a:pt x="4128" y="2482"/>
                  </a:lnTo>
                  <a:cubicBezTo>
                    <a:pt x="4285" y="2324"/>
                    <a:pt x="4285" y="2072"/>
                    <a:pt x="4128" y="1915"/>
                  </a:cubicBezTo>
                  <a:lnTo>
                    <a:pt x="2363" y="119"/>
                  </a:lnTo>
                  <a:cubicBezTo>
                    <a:pt x="2285" y="40"/>
                    <a:pt x="2174" y="1"/>
                    <a:pt x="2064" y="1"/>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44" name="Google Shape;5992;p67">
              <a:extLst>
                <a:ext uri="{FF2B5EF4-FFF2-40B4-BE49-F238E27FC236}">
                  <a16:creationId xmlns:a16="http://schemas.microsoft.com/office/drawing/2014/main" id="{730DD86C-42C7-D4E7-C05D-44D89EE4D7C7}"/>
                </a:ext>
              </a:extLst>
            </p:cNvPr>
            <p:cNvSpPr/>
            <p:nvPr/>
          </p:nvSpPr>
          <p:spPr>
            <a:xfrm>
              <a:off x="-41117651" y="3668350"/>
              <a:ext cx="262300" cy="254675"/>
            </a:xfrm>
            <a:custGeom>
              <a:avLst/>
              <a:gdLst/>
              <a:ahLst/>
              <a:cxnLst/>
              <a:rect l="l" t="t" r="r" b="b"/>
              <a:pathLst>
                <a:path w="10492" h="10187" extrusionOk="0">
                  <a:moveTo>
                    <a:pt x="3497" y="0"/>
                  </a:moveTo>
                  <a:lnTo>
                    <a:pt x="1764" y="1733"/>
                  </a:lnTo>
                  <a:cubicBezTo>
                    <a:pt x="1166" y="2332"/>
                    <a:pt x="725" y="3088"/>
                    <a:pt x="504" y="3812"/>
                  </a:cubicBezTo>
                  <a:cubicBezTo>
                    <a:pt x="0" y="5514"/>
                    <a:pt x="410" y="7404"/>
                    <a:pt x="1764" y="8759"/>
                  </a:cubicBezTo>
                  <a:cubicBezTo>
                    <a:pt x="2667" y="9661"/>
                    <a:pt x="3919" y="10187"/>
                    <a:pt x="5273" y="10187"/>
                  </a:cubicBezTo>
                  <a:cubicBezTo>
                    <a:pt x="5384" y="10187"/>
                    <a:pt x="5496" y="10183"/>
                    <a:pt x="5608" y="10176"/>
                  </a:cubicBezTo>
                  <a:cubicBezTo>
                    <a:pt x="6679" y="10082"/>
                    <a:pt x="7876" y="9609"/>
                    <a:pt x="8758" y="8759"/>
                  </a:cubicBezTo>
                  <a:lnTo>
                    <a:pt x="10491" y="7026"/>
                  </a:lnTo>
                  <a:lnTo>
                    <a:pt x="8191" y="4694"/>
                  </a:lnTo>
                  <a:lnTo>
                    <a:pt x="6396" y="6396"/>
                  </a:lnTo>
                  <a:cubicBezTo>
                    <a:pt x="6077" y="6715"/>
                    <a:pt x="5645" y="6880"/>
                    <a:pt x="5214" y="6880"/>
                  </a:cubicBezTo>
                  <a:cubicBezTo>
                    <a:pt x="4794" y="6880"/>
                    <a:pt x="4375" y="6722"/>
                    <a:pt x="4064" y="6396"/>
                  </a:cubicBezTo>
                  <a:cubicBezTo>
                    <a:pt x="3434" y="5766"/>
                    <a:pt x="3434" y="4694"/>
                    <a:pt x="4064" y="4064"/>
                  </a:cubicBezTo>
                  <a:lnTo>
                    <a:pt x="5797" y="2332"/>
                  </a:lnTo>
                  <a:lnTo>
                    <a:pt x="3497" y="0"/>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grpSp>
      <p:grpSp>
        <p:nvGrpSpPr>
          <p:cNvPr id="45" name="Google Shape;6007;p67">
            <a:extLst>
              <a:ext uri="{FF2B5EF4-FFF2-40B4-BE49-F238E27FC236}">
                <a16:creationId xmlns:a16="http://schemas.microsoft.com/office/drawing/2014/main" id="{12E494BE-AB83-57E7-E4B5-421732100298}"/>
              </a:ext>
            </a:extLst>
          </p:cNvPr>
          <p:cNvGrpSpPr/>
          <p:nvPr/>
        </p:nvGrpSpPr>
        <p:grpSpPr>
          <a:xfrm>
            <a:off x="3572939" y="5557055"/>
            <a:ext cx="469647" cy="475651"/>
            <a:chOff x="-42617299" y="3587775"/>
            <a:chExt cx="306950" cy="310875"/>
          </a:xfrm>
          <a:solidFill>
            <a:srgbClr val="C00000"/>
          </a:solidFill>
        </p:grpSpPr>
        <p:sp>
          <p:nvSpPr>
            <p:cNvPr id="46" name="Google Shape;6008;p67">
              <a:extLst>
                <a:ext uri="{FF2B5EF4-FFF2-40B4-BE49-F238E27FC236}">
                  <a16:creationId xmlns:a16="http://schemas.microsoft.com/office/drawing/2014/main" id="{7E2998F7-62A0-9A65-B755-FF11EA6F1B94}"/>
                </a:ext>
              </a:extLst>
            </p:cNvPr>
            <p:cNvSpPr/>
            <p:nvPr/>
          </p:nvSpPr>
          <p:spPr>
            <a:xfrm>
              <a:off x="-42617299" y="3587775"/>
              <a:ext cx="306950" cy="310875"/>
            </a:xfrm>
            <a:custGeom>
              <a:avLst/>
              <a:gdLst/>
              <a:ahLst/>
              <a:cxnLst/>
              <a:rect l="l" t="t" r="r" b="b"/>
              <a:pathLst>
                <a:path w="12278" h="12435" extrusionOk="0">
                  <a:moveTo>
                    <a:pt x="5905" y="860"/>
                  </a:moveTo>
                  <a:cubicBezTo>
                    <a:pt x="6421" y="860"/>
                    <a:pt x="6926" y="1412"/>
                    <a:pt x="7341" y="2467"/>
                  </a:cubicBezTo>
                  <a:cubicBezTo>
                    <a:pt x="6837" y="2593"/>
                    <a:pt x="6365" y="2782"/>
                    <a:pt x="5892" y="3003"/>
                  </a:cubicBezTo>
                  <a:cubicBezTo>
                    <a:pt x="5419" y="2782"/>
                    <a:pt x="4947" y="2593"/>
                    <a:pt x="4443" y="2467"/>
                  </a:cubicBezTo>
                  <a:cubicBezTo>
                    <a:pt x="4893" y="1381"/>
                    <a:pt x="5404" y="860"/>
                    <a:pt x="5905" y="860"/>
                  </a:cubicBezTo>
                  <a:close/>
                  <a:moveTo>
                    <a:pt x="4191" y="3255"/>
                  </a:moveTo>
                  <a:cubicBezTo>
                    <a:pt x="4443" y="3349"/>
                    <a:pt x="4632" y="3381"/>
                    <a:pt x="4884" y="3475"/>
                  </a:cubicBezTo>
                  <a:cubicBezTo>
                    <a:pt x="4726" y="3538"/>
                    <a:pt x="4600" y="3601"/>
                    <a:pt x="4443" y="3696"/>
                  </a:cubicBezTo>
                  <a:cubicBezTo>
                    <a:pt x="4285" y="3790"/>
                    <a:pt x="4159" y="3853"/>
                    <a:pt x="4002" y="3948"/>
                  </a:cubicBezTo>
                  <a:cubicBezTo>
                    <a:pt x="4096" y="3727"/>
                    <a:pt x="4159" y="3507"/>
                    <a:pt x="4191" y="3255"/>
                  </a:cubicBezTo>
                  <a:close/>
                  <a:moveTo>
                    <a:pt x="7625" y="3318"/>
                  </a:moveTo>
                  <a:cubicBezTo>
                    <a:pt x="7688" y="3507"/>
                    <a:pt x="7751" y="3727"/>
                    <a:pt x="7782" y="3979"/>
                  </a:cubicBezTo>
                  <a:cubicBezTo>
                    <a:pt x="7499" y="3790"/>
                    <a:pt x="7247" y="3633"/>
                    <a:pt x="6963" y="3507"/>
                  </a:cubicBezTo>
                  <a:cubicBezTo>
                    <a:pt x="7184" y="3412"/>
                    <a:pt x="7404" y="3349"/>
                    <a:pt x="7625" y="3318"/>
                  </a:cubicBezTo>
                  <a:close/>
                  <a:moveTo>
                    <a:pt x="2611" y="3034"/>
                  </a:moveTo>
                  <a:cubicBezTo>
                    <a:pt x="2846" y="3034"/>
                    <a:pt x="3110" y="3054"/>
                    <a:pt x="3403" y="3097"/>
                  </a:cubicBezTo>
                  <a:cubicBezTo>
                    <a:pt x="3309" y="3570"/>
                    <a:pt x="3183" y="4042"/>
                    <a:pt x="3151" y="4609"/>
                  </a:cubicBezTo>
                  <a:cubicBezTo>
                    <a:pt x="2742" y="4924"/>
                    <a:pt x="2363" y="5240"/>
                    <a:pt x="1954" y="5586"/>
                  </a:cubicBezTo>
                  <a:cubicBezTo>
                    <a:pt x="712" y="4068"/>
                    <a:pt x="945" y="3034"/>
                    <a:pt x="2611" y="3034"/>
                  </a:cubicBezTo>
                  <a:close/>
                  <a:moveTo>
                    <a:pt x="9301" y="3075"/>
                  </a:moveTo>
                  <a:cubicBezTo>
                    <a:pt x="10879" y="3075"/>
                    <a:pt x="11079" y="4102"/>
                    <a:pt x="9862" y="5618"/>
                  </a:cubicBezTo>
                  <a:cubicBezTo>
                    <a:pt x="9515" y="5271"/>
                    <a:pt x="9137" y="4924"/>
                    <a:pt x="8696" y="4641"/>
                  </a:cubicBezTo>
                  <a:cubicBezTo>
                    <a:pt x="8601" y="4137"/>
                    <a:pt x="8538" y="3601"/>
                    <a:pt x="8412" y="3160"/>
                  </a:cubicBezTo>
                  <a:cubicBezTo>
                    <a:pt x="8746" y="3102"/>
                    <a:pt x="9042" y="3075"/>
                    <a:pt x="9301" y="3075"/>
                  </a:cubicBezTo>
                  <a:close/>
                  <a:moveTo>
                    <a:pt x="8822" y="5744"/>
                  </a:moveTo>
                  <a:cubicBezTo>
                    <a:pt x="9011" y="5901"/>
                    <a:pt x="9169" y="6059"/>
                    <a:pt x="9326" y="6216"/>
                  </a:cubicBezTo>
                  <a:cubicBezTo>
                    <a:pt x="9169" y="6374"/>
                    <a:pt x="8980" y="6531"/>
                    <a:pt x="8822" y="6689"/>
                  </a:cubicBezTo>
                  <a:lnTo>
                    <a:pt x="8822" y="5744"/>
                  </a:lnTo>
                  <a:close/>
                  <a:moveTo>
                    <a:pt x="3025" y="5775"/>
                  </a:moveTo>
                  <a:lnTo>
                    <a:pt x="3025" y="6720"/>
                  </a:lnTo>
                  <a:cubicBezTo>
                    <a:pt x="2836" y="6563"/>
                    <a:pt x="2679" y="6405"/>
                    <a:pt x="2521" y="6248"/>
                  </a:cubicBezTo>
                  <a:cubicBezTo>
                    <a:pt x="2679" y="6090"/>
                    <a:pt x="2868" y="5933"/>
                    <a:pt x="3025" y="5775"/>
                  </a:cubicBezTo>
                  <a:close/>
                  <a:moveTo>
                    <a:pt x="5892" y="3885"/>
                  </a:moveTo>
                  <a:cubicBezTo>
                    <a:pt x="6617" y="4200"/>
                    <a:pt x="7278" y="4609"/>
                    <a:pt x="7908" y="5082"/>
                  </a:cubicBezTo>
                  <a:cubicBezTo>
                    <a:pt x="8003" y="5838"/>
                    <a:pt x="8003" y="6626"/>
                    <a:pt x="7908" y="7413"/>
                  </a:cubicBezTo>
                  <a:cubicBezTo>
                    <a:pt x="7278" y="7823"/>
                    <a:pt x="6585" y="8232"/>
                    <a:pt x="5892" y="8579"/>
                  </a:cubicBezTo>
                  <a:cubicBezTo>
                    <a:pt x="5545" y="8421"/>
                    <a:pt x="5230" y="8232"/>
                    <a:pt x="4884" y="8043"/>
                  </a:cubicBezTo>
                  <a:cubicBezTo>
                    <a:pt x="4537" y="7823"/>
                    <a:pt x="4191" y="7634"/>
                    <a:pt x="3876" y="7413"/>
                  </a:cubicBezTo>
                  <a:cubicBezTo>
                    <a:pt x="3844" y="6657"/>
                    <a:pt x="3844" y="5870"/>
                    <a:pt x="3876" y="5082"/>
                  </a:cubicBezTo>
                  <a:cubicBezTo>
                    <a:pt x="4191" y="4830"/>
                    <a:pt x="4537" y="4641"/>
                    <a:pt x="4884" y="4452"/>
                  </a:cubicBezTo>
                  <a:cubicBezTo>
                    <a:pt x="5230" y="4263"/>
                    <a:pt x="5577" y="4042"/>
                    <a:pt x="5892" y="3885"/>
                  </a:cubicBezTo>
                  <a:close/>
                  <a:moveTo>
                    <a:pt x="4033" y="8516"/>
                  </a:moveTo>
                  <a:cubicBezTo>
                    <a:pt x="4159" y="8579"/>
                    <a:pt x="4317" y="8674"/>
                    <a:pt x="4474" y="8737"/>
                  </a:cubicBezTo>
                  <a:cubicBezTo>
                    <a:pt x="4632" y="8831"/>
                    <a:pt x="4758" y="8894"/>
                    <a:pt x="4915" y="8989"/>
                  </a:cubicBezTo>
                  <a:cubicBezTo>
                    <a:pt x="4663" y="9052"/>
                    <a:pt x="4474" y="9146"/>
                    <a:pt x="4254" y="9178"/>
                  </a:cubicBezTo>
                  <a:cubicBezTo>
                    <a:pt x="4159" y="8926"/>
                    <a:pt x="4096" y="8737"/>
                    <a:pt x="4033" y="8516"/>
                  </a:cubicBezTo>
                  <a:close/>
                  <a:moveTo>
                    <a:pt x="7782" y="8516"/>
                  </a:moveTo>
                  <a:cubicBezTo>
                    <a:pt x="7751" y="8737"/>
                    <a:pt x="7688" y="8989"/>
                    <a:pt x="7625" y="9178"/>
                  </a:cubicBezTo>
                  <a:cubicBezTo>
                    <a:pt x="7404" y="9083"/>
                    <a:pt x="7184" y="9052"/>
                    <a:pt x="6963" y="8989"/>
                  </a:cubicBezTo>
                  <a:cubicBezTo>
                    <a:pt x="7278" y="8831"/>
                    <a:pt x="7499" y="8674"/>
                    <a:pt x="7782" y="8516"/>
                  </a:cubicBezTo>
                  <a:close/>
                  <a:moveTo>
                    <a:pt x="1954" y="6846"/>
                  </a:moveTo>
                  <a:cubicBezTo>
                    <a:pt x="2300" y="7193"/>
                    <a:pt x="2710" y="7571"/>
                    <a:pt x="3151" y="7823"/>
                  </a:cubicBezTo>
                  <a:cubicBezTo>
                    <a:pt x="3214" y="8358"/>
                    <a:pt x="3309" y="8863"/>
                    <a:pt x="3403" y="9335"/>
                  </a:cubicBezTo>
                  <a:cubicBezTo>
                    <a:pt x="3090" y="9388"/>
                    <a:pt x="2806" y="9414"/>
                    <a:pt x="2555" y="9414"/>
                  </a:cubicBezTo>
                  <a:cubicBezTo>
                    <a:pt x="1015" y="9414"/>
                    <a:pt x="681" y="8445"/>
                    <a:pt x="1954" y="6846"/>
                  </a:cubicBezTo>
                  <a:close/>
                  <a:moveTo>
                    <a:pt x="9925" y="6846"/>
                  </a:moveTo>
                  <a:lnTo>
                    <a:pt x="9925" y="6846"/>
                  </a:lnTo>
                  <a:cubicBezTo>
                    <a:pt x="11167" y="8392"/>
                    <a:pt x="10934" y="9430"/>
                    <a:pt x="9267" y="9430"/>
                  </a:cubicBezTo>
                  <a:cubicBezTo>
                    <a:pt x="9032" y="9430"/>
                    <a:pt x="8768" y="9410"/>
                    <a:pt x="8475" y="9367"/>
                  </a:cubicBezTo>
                  <a:cubicBezTo>
                    <a:pt x="8538" y="8894"/>
                    <a:pt x="8664" y="8390"/>
                    <a:pt x="8727" y="7823"/>
                  </a:cubicBezTo>
                  <a:cubicBezTo>
                    <a:pt x="9137" y="7508"/>
                    <a:pt x="9515" y="7193"/>
                    <a:pt x="9925" y="6846"/>
                  </a:cubicBezTo>
                  <a:close/>
                  <a:moveTo>
                    <a:pt x="5924" y="9461"/>
                  </a:moveTo>
                  <a:cubicBezTo>
                    <a:pt x="6396" y="9650"/>
                    <a:pt x="6869" y="9839"/>
                    <a:pt x="7404" y="9965"/>
                  </a:cubicBezTo>
                  <a:cubicBezTo>
                    <a:pt x="6962" y="11056"/>
                    <a:pt x="6440" y="11607"/>
                    <a:pt x="5922" y="11607"/>
                  </a:cubicBezTo>
                  <a:cubicBezTo>
                    <a:pt x="5408" y="11607"/>
                    <a:pt x="4898" y="11064"/>
                    <a:pt x="4474" y="9965"/>
                  </a:cubicBezTo>
                  <a:cubicBezTo>
                    <a:pt x="4978" y="9839"/>
                    <a:pt x="5451" y="9650"/>
                    <a:pt x="5924" y="9461"/>
                  </a:cubicBezTo>
                  <a:close/>
                  <a:moveTo>
                    <a:pt x="5931" y="1"/>
                  </a:moveTo>
                  <a:cubicBezTo>
                    <a:pt x="5817" y="1"/>
                    <a:pt x="5699" y="14"/>
                    <a:pt x="5577" y="41"/>
                  </a:cubicBezTo>
                  <a:cubicBezTo>
                    <a:pt x="4632" y="262"/>
                    <a:pt x="4002" y="1333"/>
                    <a:pt x="3655" y="2278"/>
                  </a:cubicBezTo>
                  <a:cubicBezTo>
                    <a:pt x="3326" y="2223"/>
                    <a:pt x="2973" y="2187"/>
                    <a:pt x="2624" y="2187"/>
                  </a:cubicBezTo>
                  <a:cubicBezTo>
                    <a:pt x="1770" y="2187"/>
                    <a:pt x="939" y="2404"/>
                    <a:pt x="536" y="3097"/>
                  </a:cubicBezTo>
                  <a:cubicBezTo>
                    <a:pt x="1" y="4074"/>
                    <a:pt x="662" y="5334"/>
                    <a:pt x="1387" y="6216"/>
                  </a:cubicBezTo>
                  <a:cubicBezTo>
                    <a:pt x="788" y="6972"/>
                    <a:pt x="158" y="8043"/>
                    <a:pt x="379" y="8926"/>
                  </a:cubicBezTo>
                  <a:cubicBezTo>
                    <a:pt x="599" y="9650"/>
                    <a:pt x="1166" y="10028"/>
                    <a:pt x="1922" y="10186"/>
                  </a:cubicBezTo>
                  <a:cubicBezTo>
                    <a:pt x="2157" y="10241"/>
                    <a:pt x="2410" y="10266"/>
                    <a:pt x="2668" y="10266"/>
                  </a:cubicBezTo>
                  <a:cubicBezTo>
                    <a:pt x="2998" y="10266"/>
                    <a:pt x="3337" y="10225"/>
                    <a:pt x="3655" y="10154"/>
                  </a:cubicBezTo>
                  <a:cubicBezTo>
                    <a:pt x="4221" y="11678"/>
                    <a:pt x="5076" y="12434"/>
                    <a:pt x="5929" y="12434"/>
                  </a:cubicBezTo>
                  <a:cubicBezTo>
                    <a:pt x="6786" y="12434"/>
                    <a:pt x="7639" y="11670"/>
                    <a:pt x="8192" y="10154"/>
                  </a:cubicBezTo>
                  <a:cubicBezTo>
                    <a:pt x="8550" y="10215"/>
                    <a:pt x="8882" y="10243"/>
                    <a:pt x="9186" y="10243"/>
                  </a:cubicBezTo>
                  <a:cubicBezTo>
                    <a:pt x="11589" y="10243"/>
                    <a:pt x="12278" y="8453"/>
                    <a:pt x="10460" y="6216"/>
                  </a:cubicBezTo>
                  <a:cubicBezTo>
                    <a:pt x="12272" y="4014"/>
                    <a:pt x="11618" y="2182"/>
                    <a:pt x="9217" y="2182"/>
                  </a:cubicBezTo>
                  <a:cubicBezTo>
                    <a:pt x="8904" y="2182"/>
                    <a:pt x="8562" y="2213"/>
                    <a:pt x="8192" y="2278"/>
                  </a:cubicBezTo>
                  <a:cubicBezTo>
                    <a:pt x="7765" y="1139"/>
                    <a:pt x="7004" y="1"/>
                    <a:pt x="5931" y="1"/>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47" name="Google Shape;6009;p67">
              <a:extLst>
                <a:ext uri="{FF2B5EF4-FFF2-40B4-BE49-F238E27FC236}">
                  <a16:creationId xmlns:a16="http://schemas.microsoft.com/office/drawing/2014/main" id="{2605119D-53B4-0C16-201A-09A8202AE053}"/>
                </a:ext>
              </a:extLst>
            </p:cNvPr>
            <p:cNvSpPr/>
            <p:nvPr/>
          </p:nvSpPr>
          <p:spPr>
            <a:xfrm>
              <a:off x="-42500724" y="3712425"/>
              <a:ext cx="63025" cy="62275"/>
            </a:xfrm>
            <a:custGeom>
              <a:avLst/>
              <a:gdLst/>
              <a:ahLst/>
              <a:cxnLst/>
              <a:rect l="l" t="t" r="r" b="b"/>
              <a:pathLst>
                <a:path w="2521" h="2491" extrusionOk="0">
                  <a:moveTo>
                    <a:pt x="1313" y="0"/>
                  </a:moveTo>
                  <a:cubicBezTo>
                    <a:pt x="1295" y="0"/>
                    <a:pt x="1278" y="1"/>
                    <a:pt x="1261" y="1"/>
                  </a:cubicBezTo>
                  <a:cubicBezTo>
                    <a:pt x="599" y="1"/>
                    <a:pt x="0" y="569"/>
                    <a:pt x="63" y="1230"/>
                  </a:cubicBezTo>
                  <a:cubicBezTo>
                    <a:pt x="0" y="1955"/>
                    <a:pt x="567" y="2490"/>
                    <a:pt x="1261" y="2490"/>
                  </a:cubicBezTo>
                  <a:cubicBezTo>
                    <a:pt x="1954" y="2490"/>
                    <a:pt x="2521" y="1955"/>
                    <a:pt x="2489" y="1230"/>
                  </a:cubicBezTo>
                  <a:cubicBezTo>
                    <a:pt x="2489" y="585"/>
                    <a:pt x="1980" y="0"/>
                    <a:pt x="1313" y="0"/>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grpSp>
      <p:grpSp>
        <p:nvGrpSpPr>
          <p:cNvPr id="48" name="Google Shape;6018;p67">
            <a:extLst>
              <a:ext uri="{FF2B5EF4-FFF2-40B4-BE49-F238E27FC236}">
                <a16:creationId xmlns:a16="http://schemas.microsoft.com/office/drawing/2014/main" id="{8C1E8946-6C51-A441-ACC4-E80169DE4D19}"/>
              </a:ext>
            </a:extLst>
          </p:cNvPr>
          <p:cNvGrpSpPr/>
          <p:nvPr/>
        </p:nvGrpSpPr>
        <p:grpSpPr>
          <a:xfrm>
            <a:off x="8508195" y="5579015"/>
            <a:ext cx="486897" cy="443521"/>
            <a:chOff x="-40745125" y="3632900"/>
            <a:chExt cx="318225" cy="289875"/>
          </a:xfrm>
          <a:solidFill>
            <a:srgbClr val="C00000"/>
          </a:solidFill>
        </p:grpSpPr>
        <p:sp>
          <p:nvSpPr>
            <p:cNvPr id="49" name="Google Shape;6019;p67">
              <a:extLst>
                <a:ext uri="{FF2B5EF4-FFF2-40B4-BE49-F238E27FC236}">
                  <a16:creationId xmlns:a16="http://schemas.microsoft.com/office/drawing/2014/main" id="{1D6E5073-05AD-6743-4802-9D0D21111340}"/>
                </a:ext>
              </a:extLst>
            </p:cNvPr>
            <p:cNvSpPr/>
            <p:nvPr/>
          </p:nvSpPr>
          <p:spPr>
            <a:xfrm>
              <a:off x="-40745125" y="3632900"/>
              <a:ext cx="300125" cy="82725"/>
            </a:xfrm>
            <a:custGeom>
              <a:avLst/>
              <a:gdLst/>
              <a:ahLst/>
              <a:cxnLst/>
              <a:rect l="l" t="t" r="r" b="b"/>
              <a:pathLst>
                <a:path w="12005" h="3309" extrusionOk="0">
                  <a:moveTo>
                    <a:pt x="1671" y="0"/>
                  </a:moveTo>
                  <a:cubicBezTo>
                    <a:pt x="757" y="0"/>
                    <a:pt x="1" y="757"/>
                    <a:pt x="1" y="1670"/>
                  </a:cubicBezTo>
                  <a:cubicBezTo>
                    <a:pt x="1" y="2552"/>
                    <a:pt x="757" y="3308"/>
                    <a:pt x="1671" y="3308"/>
                  </a:cubicBezTo>
                  <a:lnTo>
                    <a:pt x="11469" y="3308"/>
                  </a:lnTo>
                  <a:cubicBezTo>
                    <a:pt x="11815" y="3308"/>
                    <a:pt x="12004" y="2930"/>
                    <a:pt x="11784" y="2647"/>
                  </a:cubicBezTo>
                  <a:cubicBezTo>
                    <a:pt x="11595" y="2363"/>
                    <a:pt x="11469" y="2017"/>
                    <a:pt x="11469" y="1670"/>
                  </a:cubicBezTo>
                  <a:cubicBezTo>
                    <a:pt x="11469" y="1292"/>
                    <a:pt x="11595" y="946"/>
                    <a:pt x="11784" y="662"/>
                  </a:cubicBezTo>
                  <a:cubicBezTo>
                    <a:pt x="11973" y="410"/>
                    <a:pt x="11784" y="0"/>
                    <a:pt x="11469" y="0"/>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50" name="Google Shape;6020;p67">
              <a:extLst>
                <a:ext uri="{FF2B5EF4-FFF2-40B4-BE49-F238E27FC236}">
                  <a16:creationId xmlns:a16="http://schemas.microsoft.com/office/drawing/2014/main" id="{12B89E8C-7062-5886-7AC0-52C51629CA9A}"/>
                </a:ext>
              </a:extLst>
            </p:cNvPr>
            <p:cNvSpPr/>
            <p:nvPr/>
          </p:nvSpPr>
          <p:spPr>
            <a:xfrm>
              <a:off x="-40508051" y="3736075"/>
              <a:ext cx="21300" cy="82725"/>
            </a:xfrm>
            <a:custGeom>
              <a:avLst/>
              <a:gdLst/>
              <a:ahLst/>
              <a:cxnLst/>
              <a:rect l="l" t="t" r="r" b="b"/>
              <a:pathLst>
                <a:path w="852" h="3309" extrusionOk="0">
                  <a:moveTo>
                    <a:pt x="1" y="1"/>
                  </a:moveTo>
                  <a:lnTo>
                    <a:pt x="1" y="3309"/>
                  </a:lnTo>
                  <a:lnTo>
                    <a:pt x="852" y="3309"/>
                  </a:lnTo>
                  <a:lnTo>
                    <a:pt x="852" y="1"/>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51" name="Google Shape;6021;p67">
              <a:extLst>
                <a:ext uri="{FF2B5EF4-FFF2-40B4-BE49-F238E27FC236}">
                  <a16:creationId xmlns:a16="http://schemas.microsoft.com/office/drawing/2014/main" id="{16CCD31C-3420-DFFB-A79B-4325D7CB857C}"/>
                </a:ext>
              </a:extLst>
            </p:cNvPr>
            <p:cNvSpPr/>
            <p:nvPr/>
          </p:nvSpPr>
          <p:spPr>
            <a:xfrm>
              <a:off x="-40466299" y="3736875"/>
              <a:ext cx="39400" cy="82725"/>
            </a:xfrm>
            <a:custGeom>
              <a:avLst/>
              <a:gdLst/>
              <a:ahLst/>
              <a:cxnLst/>
              <a:rect l="l" t="t" r="r" b="b"/>
              <a:pathLst>
                <a:path w="1576" h="3309" extrusionOk="0">
                  <a:moveTo>
                    <a:pt x="1" y="0"/>
                  </a:moveTo>
                  <a:lnTo>
                    <a:pt x="1" y="3308"/>
                  </a:lnTo>
                  <a:lnTo>
                    <a:pt x="1198" y="3308"/>
                  </a:lnTo>
                  <a:cubicBezTo>
                    <a:pt x="1387" y="3277"/>
                    <a:pt x="1576" y="3088"/>
                    <a:pt x="1576" y="2899"/>
                  </a:cubicBezTo>
                  <a:lnTo>
                    <a:pt x="1576" y="410"/>
                  </a:lnTo>
                  <a:cubicBezTo>
                    <a:pt x="1576" y="158"/>
                    <a:pt x="1387" y="0"/>
                    <a:pt x="1198" y="0"/>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52" name="Google Shape;6022;p67">
              <a:extLst>
                <a:ext uri="{FF2B5EF4-FFF2-40B4-BE49-F238E27FC236}">
                  <a16:creationId xmlns:a16="http://schemas.microsoft.com/office/drawing/2014/main" id="{11497F08-3A9B-638E-918A-187769036D18}"/>
                </a:ext>
              </a:extLst>
            </p:cNvPr>
            <p:cNvSpPr/>
            <p:nvPr/>
          </p:nvSpPr>
          <p:spPr>
            <a:xfrm>
              <a:off x="-40723049" y="3736075"/>
              <a:ext cx="194550" cy="82725"/>
            </a:xfrm>
            <a:custGeom>
              <a:avLst/>
              <a:gdLst/>
              <a:ahLst/>
              <a:cxnLst/>
              <a:rect l="l" t="t" r="r" b="b"/>
              <a:pathLst>
                <a:path w="7782" h="3309" extrusionOk="0">
                  <a:moveTo>
                    <a:pt x="441" y="1"/>
                  </a:moveTo>
                  <a:cubicBezTo>
                    <a:pt x="189" y="1"/>
                    <a:pt x="0" y="221"/>
                    <a:pt x="0" y="442"/>
                  </a:cubicBezTo>
                  <a:lnTo>
                    <a:pt x="0" y="2931"/>
                  </a:lnTo>
                  <a:cubicBezTo>
                    <a:pt x="0" y="3151"/>
                    <a:pt x="189" y="3309"/>
                    <a:pt x="441" y="3309"/>
                  </a:cubicBezTo>
                  <a:lnTo>
                    <a:pt x="7782" y="3309"/>
                  </a:lnTo>
                  <a:lnTo>
                    <a:pt x="7782" y="1"/>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53" name="Google Shape;6023;p67">
              <a:extLst>
                <a:ext uri="{FF2B5EF4-FFF2-40B4-BE49-F238E27FC236}">
                  <a16:creationId xmlns:a16="http://schemas.microsoft.com/office/drawing/2014/main" id="{8D895F9B-C39C-6810-03AE-5DF3EE69E03E}"/>
                </a:ext>
              </a:extLst>
            </p:cNvPr>
            <p:cNvSpPr/>
            <p:nvPr/>
          </p:nvSpPr>
          <p:spPr>
            <a:xfrm>
              <a:off x="-40681325" y="3839250"/>
              <a:ext cx="21300" cy="82725"/>
            </a:xfrm>
            <a:custGeom>
              <a:avLst/>
              <a:gdLst/>
              <a:ahLst/>
              <a:cxnLst/>
              <a:rect l="l" t="t" r="r" b="b"/>
              <a:pathLst>
                <a:path w="852" h="3309" extrusionOk="0">
                  <a:moveTo>
                    <a:pt x="1" y="1"/>
                  </a:moveTo>
                  <a:lnTo>
                    <a:pt x="1" y="3309"/>
                  </a:lnTo>
                  <a:lnTo>
                    <a:pt x="851" y="3309"/>
                  </a:lnTo>
                  <a:lnTo>
                    <a:pt x="851" y="1"/>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54" name="Google Shape;6024;p67">
              <a:extLst>
                <a:ext uri="{FF2B5EF4-FFF2-40B4-BE49-F238E27FC236}">
                  <a16:creationId xmlns:a16="http://schemas.microsoft.com/office/drawing/2014/main" id="{88F60925-3DDA-2F06-66D8-674958ABCA01}"/>
                </a:ext>
              </a:extLst>
            </p:cNvPr>
            <p:cNvSpPr/>
            <p:nvPr/>
          </p:nvSpPr>
          <p:spPr>
            <a:xfrm>
              <a:off x="-40639575" y="3840825"/>
              <a:ext cx="190625" cy="81950"/>
            </a:xfrm>
            <a:custGeom>
              <a:avLst/>
              <a:gdLst/>
              <a:ahLst/>
              <a:cxnLst/>
              <a:rect l="l" t="t" r="r" b="b"/>
              <a:pathLst>
                <a:path w="7625" h="3278" extrusionOk="0">
                  <a:moveTo>
                    <a:pt x="1" y="1"/>
                  </a:moveTo>
                  <a:lnTo>
                    <a:pt x="1" y="3277"/>
                  </a:lnTo>
                  <a:lnTo>
                    <a:pt x="7247" y="3277"/>
                  </a:lnTo>
                  <a:cubicBezTo>
                    <a:pt x="7467" y="3277"/>
                    <a:pt x="7625" y="3057"/>
                    <a:pt x="7625" y="2868"/>
                  </a:cubicBezTo>
                  <a:lnTo>
                    <a:pt x="7625" y="379"/>
                  </a:lnTo>
                  <a:cubicBezTo>
                    <a:pt x="7625" y="158"/>
                    <a:pt x="7436" y="1"/>
                    <a:pt x="7247" y="1"/>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55" name="Google Shape;6025;p67">
              <a:extLst>
                <a:ext uri="{FF2B5EF4-FFF2-40B4-BE49-F238E27FC236}">
                  <a16:creationId xmlns:a16="http://schemas.microsoft.com/office/drawing/2014/main" id="{1CF1089F-9BD1-F47E-AA5D-9A2799C10E1B}"/>
                </a:ext>
              </a:extLst>
            </p:cNvPr>
            <p:cNvSpPr/>
            <p:nvPr/>
          </p:nvSpPr>
          <p:spPr>
            <a:xfrm>
              <a:off x="-40745125" y="3840050"/>
              <a:ext cx="43350" cy="82725"/>
            </a:xfrm>
            <a:custGeom>
              <a:avLst/>
              <a:gdLst/>
              <a:ahLst/>
              <a:cxnLst/>
              <a:rect l="l" t="t" r="r" b="b"/>
              <a:pathLst>
                <a:path w="1733" h="3309" extrusionOk="0">
                  <a:moveTo>
                    <a:pt x="442" y="0"/>
                  </a:moveTo>
                  <a:cubicBezTo>
                    <a:pt x="190" y="0"/>
                    <a:pt x="1" y="189"/>
                    <a:pt x="1" y="378"/>
                  </a:cubicBezTo>
                  <a:lnTo>
                    <a:pt x="1" y="2867"/>
                  </a:lnTo>
                  <a:cubicBezTo>
                    <a:pt x="1" y="3088"/>
                    <a:pt x="190" y="3308"/>
                    <a:pt x="442" y="3308"/>
                  </a:cubicBezTo>
                  <a:lnTo>
                    <a:pt x="1734" y="3308"/>
                  </a:lnTo>
                  <a:lnTo>
                    <a:pt x="1734" y="0"/>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grpSp>
      <p:sp>
        <p:nvSpPr>
          <p:cNvPr id="56" name="Google Shape;6043;p67">
            <a:extLst>
              <a:ext uri="{FF2B5EF4-FFF2-40B4-BE49-F238E27FC236}">
                <a16:creationId xmlns:a16="http://schemas.microsoft.com/office/drawing/2014/main" id="{9B1E039F-AF53-B457-A96E-518B5E53589D}"/>
              </a:ext>
            </a:extLst>
          </p:cNvPr>
          <p:cNvSpPr/>
          <p:nvPr/>
        </p:nvSpPr>
        <p:spPr>
          <a:xfrm>
            <a:off x="4364786" y="5557935"/>
            <a:ext cx="412193" cy="486897"/>
          </a:xfrm>
          <a:custGeom>
            <a:avLst/>
            <a:gdLst/>
            <a:ahLst/>
            <a:cxnLst/>
            <a:rect l="l" t="t" r="r" b="b"/>
            <a:pathLst>
              <a:path w="10776" h="12729" extrusionOk="0">
                <a:moveTo>
                  <a:pt x="1670" y="851"/>
                </a:moveTo>
                <a:lnTo>
                  <a:pt x="1670" y="9326"/>
                </a:lnTo>
                <a:cubicBezTo>
                  <a:pt x="1355" y="9326"/>
                  <a:pt x="1072" y="9421"/>
                  <a:pt x="851" y="9578"/>
                </a:cubicBezTo>
                <a:lnTo>
                  <a:pt x="851" y="2049"/>
                </a:lnTo>
                <a:cubicBezTo>
                  <a:pt x="851" y="1481"/>
                  <a:pt x="1198" y="1072"/>
                  <a:pt x="1670" y="851"/>
                </a:cubicBezTo>
                <a:close/>
                <a:moveTo>
                  <a:pt x="9925" y="10177"/>
                </a:moveTo>
                <a:lnTo>
                  <a:pt x="9925" y="10208"/>
                </a:lnTo>
                <a:lnTo>
                  <a:pt x="9925" y="11846"/>
                </a:lnTo>
                <a:lnTo>
                  <a:pt x="1670" y="11846"/>
                </a:lnTo>
                <a:cubicBezTo>
                  <a:pt x="1229" y="11846"/>
                  <a:pt x="851" y="11468"/>
                  <a:pt x="851" y="11027"/>
                </a:cubicBezTo>
                <a:cubicBezTo>
                  <a:pt x="851" y="10586"/>
                  <a:pt x="1229" y="10177"/>
                  <a:pt x="1670" y="10177"/>
                </a:cubicBezTo>
                <a:close/>
                <a:moveTo>
                  <a:pt x="2111" y="1"/>
                </a:moveTo>
                <a:cubicBezTo>
                  <a:pt x="914" y="1"/>
                  <a:pt x="1" y="946"/>
                  <a:pt x="1" y="2080"/>
                </a:cubicBezTo>
                <a:lnTo>
                  <a:pt x="1" y="11059"/>
                </a:lnTo>
                <a:cubicBezTo>
                  <a:pt x="1" y="11973"/>
                  <a:pt x="757" y="12729"/>
                  <a:pt x="1670" y="12729"/>
                </a:cubicBezTo>
                <a:lnTo>
                  <a:pt x="10334" y="12729"/>
                </a:lnTo>
                <a:cubicBezTo>
                  <a:pt x="10586" y="12729"/>
                  <a:pt x="10775" y="12508"/>
                  <a:pt x="10775" y="12319"/>
                </a:cubicBezTo>
                <a:lnTo>
                  <a:pt x="10775" y="473"/>
                </a:lnTo>
                <a:cubicBezTo>
                  <a:pt x="10775" y="221"/>
                  <a:pt x="10586" y="64"/>
                  <a:pt x="10334" y="64"/>
                </a:cubicBezTo>
                <a:lnTo>
                  <a:pt x="9105" y="64"/>
                </a:lnTo>
                <a:lnTo>
                  <a:pt x="9105" y="3781"/>
                </a:lnTo>
                <a:cubicBezTo>
                  <a:pt x="9105" y="4011"/>
                  <a:pt x="8912" y="4171"/>
                  <a:pt x="8708" y="4171"/>
                </a:cubicBezTo>
                <a:cubicBezTo>
                  <a:pt x="8604" y="4171"/>
                  <a:pt x="8498" y="4129"/>
                  <a:pt x="8412" y="4033"/>
                </a:cubicBezTo>
                <a:lnTo>
                  <a:pt x="7845" y="3498"/>
                </a:lnTo>
                <a:lnTo>
                  <a:pt x="7310" y="4033"/>
                </a:lnTo>
                <a:cubicBezTo>
                  <a:pt x="7214" y="4129"/>
                  <a:pt x="7100" y="4171"/>
                  <a:pt x="6991" y="4171"/>
                </a:cubicBezTo>
                <a:cubicBezTo>
                  <a:pt x="6778" y="4171"/>
                  <a:pt x="6585" y="4011"/>
                  <a:pt x="6585" y="3781"/>
                </a:cubicBezTo>
                <a:lnTo>
                  <a:pt x="6585" y="64"/>
                </a:lnTo>
                <a:lnTo>
                  <a:pt x="2111" y="64"/>
                </a:lnTo>
                <a:lnTo>
                  <a:pt x="2111" y="1"/>
                </a:lnTo>
                <a:close/>
              </a:path>
            </a:pathLst>
          </a:custGeom>
          <a:solidFill>
            <a:srgbClr val="C00000"/>
          </a:solidFill>
          <a:ln>
            <a:noFill/>
          </a:ln>
        </p:spPr>
        <p:txBody>
          <a:bodyPr spcFirstLastPara="1" wrap="square" lIns="91417" tIns="91417" rIns="91417" bIns="91417" anchor="ctr" anchorCtr="0">
            <a:noAutofit/>
          </a:bodyPr>
          <a:lstStyle/>
          <a:p>
            <a:endParaRPr sz="1400">
              <a:solidFill>
                <a:srgbClr val="AE4500"/>
              </a:solidFill>
            </a:endParaRPr>
          </a:p>
        </p:txBody>
      </p:sp>
      <p:grpSp>
        <p:nvGrpSpPr>
          <p:cNvPr id="57" name="Google Shape;6052;p67">
            <a:extLst>
              <a:ext uri="{FF2B5EF4-FFF2-40B4-BE49-F238E27FC236}">
                <a16:creationId xmlns:a16="http://schemas.microsoft.com/office/drawing/2014/main" id="{D00DE622-5B6A-A87A-0071-3DDCB6D10E33}"/>
              </a:ext>
            </a:extLst>
          </p:cNvPr>
          <p:cNvGrpSpPr/>
          <p:nvPr/>
        </p:nvGrpSpPr>
        <p:grpSpPr>
          <a:xfrm>
            <a:off x="9392141" y="5535420"/>
            <a:ext cx="476075" cy="484489"/>
            <a:chOff x="-40372574" y="3604550"/>
            <a:chExt cx="311150" cy="316650"/>
          </a:xfrm>
          <a:solidFill>
            <a:srgbClr val="C00000"/>
          </a:solidFill>
        </p:grpSpPr>
        <p:sp>
          <p:nvSpPr>
            <p:cNvPr id="58" name="Google Shape;6053;p67">
              <a:extLst>
                <a:ext uri="{FF2B5EF4-FFF2-40B4-BE49-F238E27FC236}">
                  <a16:creationId xmlns:a16="http://schemas.microsoft.com/office/drawing/2014/main" id="{24278391-E2D3-CA18-8721-4336D2EC20D7}"/>
                </a:ext>
              </a:extLst>
            </p:cNvPr>
            <p:cNvSpPr/>
            <p:nvPr/>
          </p:nvSpPr>
          <p:spPr>
            <a:xfrm>
              <a:off x="-40372574" y="3604550"/>
              <a:ext cx="311150" cy="134475"/>
            </a:xfrm>
            <a:custGeom>
              <a:avLst/>
              <a:gdLst/>
              <a:ahLst/>
              <a:cxnLst/>
              <a:rect l="l" t="t" r="r" b="b"/>
              <a:pathLst>
                <a:path w="12446" h="5379" extrusionOk="0">
                  <a:moveTo>
                    <a:pt x="3088" y="0"/>
                  </a:moveTo>
                  <a:cubicBezTo>
                    <a:pt x="1639" y="0"/>
                    <a:pt x="316" y="1008"/>
                    <a:pt x="95" y="2489"/>
                  </a:cubicBezTo>
                  <a:cubicBezTo>
                    <a:pt x="1" y="3214"/>
                    <a:pt x="190" y="3938"/>
                    <a:pt x="568" y="4506"/>
                  </a:cubicBezTo>
                  <a:cubicBezTo>
                    <a:pt x="962" y="5071"/>
                    <a:pt x="1607" y="5366"/>
                    <a:pt x="2240" y="5366"/>
                  </a:cubicBezTo>
                  <a:cubicBezTo>
                    <a:pt x="2772" y="5366"/>
                    <a:pt x="3296" y="5157"/>
                    <a:pt x="3655" y="4726"/>
                  </a:cubicBezTo>
                  <a:cubicBezTo>
                    <a:pt x="4569" y="3655"/>
                    <a:pt x="3844" y="2489"/>
                    <a:pt x="2836" y="2489"/>
                  </a:cubicBezTo>
                  <a:cubicBezTo>
                    <a:pt x="2584" y="2489"/>
                    <a:pt x="2427" y="2678"/>
                    <a:pt x="2427" y="2899"/>
                  </a:cubicBezTo>
                  <a:cubicBezTo>
                    <a:pt x="2427" y="3151"/>
                    <a:pt x="2616" y="3308"/>
                    <a:pt x="2836" y="3340"/>
                  </a:cubicBezTo>
                  <a:cubicBezTo>
                    <a:pt x="3057" y="3340"/>
                    <a:pt x="3214" y="3529"/>
                    <a:pt x="3214" y="3749"/>
                  </a:cubicBezTo>
                  <a:cubicBezTo>
                    <a:pt x="3214" y="3970"/>
                    <a:pt x="3025" y="4127"/>
                    <a:pt x="2836" y="4127"/>
                  </a:cubicBezTo>
                  <a:cubicBezTo>
                    <a:pt x="2049" y="4127"/>
                    <a:pt x="1450" y="3434"/>
                    <a:pt x="1608" y="2584"/>
                  </a:cubicBezTo>
                  <a:cubicBezTo>
                    <a:pt x="1754" y="1999"/>
                    <a:pt x="2279" y="1632"/>
                    <a:pt x="2882" y="1632"/>
                  </a:cubicBezTo>
                  <a:cubicBezTo>
                    <a:pt x="2930" y="1632"/>
                    <a:pt x="2977" y="1634"/>
                    <a:pt x="3025" y="1639"/>
                  </a:cubicBezTo>
                  <a:cubicBezTo>
                    <a:pt x="3624" y="1733"/>
                    <a:pt x="4128" y="2048"/>
                    <a:pt x="4474" y="2489"/>
                  </a:cubicBezTo>
                  <a:lnTo>
                    <a:pt x="7908" y="2489"/>
                  </a:lnTo>
                  <a:cubicBezTo>
                    <a:pt x="8255" y="2017"/>
                    <a:pt x="8759" y="1702"/>
                    <a:pt x="9358" y="1639"/>
                  </a:cubicBezTo>
                  <a:cubicBezTo>
                    <a:pt x="9406" y="1634"/>
                    <a:pt x="9453" y="1632"/>
                    <a:pt x="9501" y="1632"/>
                  </a:cubicBezTo>
                  <a:cubicBezTo>
                    <a:pt x="10104" y="1632"/>
                    <a:pt x="10629" y="1999"/>
                    <a:pt x="10775" y="2584"/>
                  </a:cubicBezTo>
                  <a:cubicBezTo>
                    <a:pt x="10964" y="3434"/>
                    <a:pt x="10334" y="4127"/>
                    <a:pt x="9547" y="4127"/>
                  </a:cubicBezTo>
                  <a:cubicBezTo>
                    <a:pt x="9326" y="4127"/>
                    <a:pt x="9137" y="3938"/>
                    <a:pt x="9137" y="3749"/>
                  </a:cubicBezTo>
                  <a:cubicBezTo>
                    <a:pt x="9137" y="3497"/>
                    <a:pt x="9326" y="3340"/>
                    <a:pt x="9547" y="3340"/>
                  </a:cubicBezTo>
                  <a:cubicBezTo>
                    <a:pt x="9799" y="3340"/>
                    <a:pt x="9956" y="3151"/>
                    <a:pt x="9956" y="2899"/>
                  </a:cubicBezTo>
                  <a:cubicBezTo>
                    <a:pt x="9956" y="2678"/>
                    <a:pt x="9767" y="2521"/>
                    <a:pt x="9547" y="2489"/>
                  </a:cubicBezTo>
                  <a:cubicBezTo>
                    <a:pt x="8539" y="2489"/>
                    <a:pt x="7814" y="3686"/>
                    <a:pt x="8728" y="4726"/>
                  </a:cubicBezTo>
                  <a:cubicBezTo>
                    <a:pt x="9099" y="5169"/>
                    <a:pt x="9626" y="5379"/>
                    <a:pt x="10158" y="5379"/>
                  </a:cubicBezTo>
                  <a:cubicBezTo>
                    <a:pt x="10800" y="5379"/>
                    <a:pt x="11451" y="5074"/>
                    <a:pt x="11847" y="4506"/>
                  </a:cubicBezTo>
                  <a:cubicBezTo>
                    <a:pt x="12225" y="3970"/>
                    <a:pt x="12445" y="3277"/>
                    <a:pt x="12319" y="2489"/>
                  </a:cubicBezTo>
                  <a:cubicBezTo>
                    <a:pt x="12130" y="1008"/>
                    <a:pt x="10775" y="0"/>
                    <a:pt x="9326" y="0"/>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59" name="Google Shape;6054;p67">
              <a:extLst>
                <a:ext uri="{FF2B5EF4-FFF2-40B4-BE49-F238E27FC236}">
                  <a16:creationId xmlns:a16="http://schemas.microsoft.com/office/drawing/2014/main" id="{8DBFB1BC-9F4A-CE3A-E2A2-ED00DCB3BC7E}"/>
                </a:ext>
              </a:extLst>
            </p:cNvPr>
            <p:cNvSpPr/>
            <p:nvPr/>
          </p:nvSpPr>
          <p:spPr>
            <a:xfrm>
              <a:off x="-40312699" y="3730575"/>
              <a:ext cx="185100" cy="190625"/>
            </a:xfrm>
            <a:custGeom>
              <a:avLst/>
              <a:gdLst/>
              <a:ahLst/>
              <a:cxnLst/>
              <a:rect l="l" t="t" r="r" b="b"/>
              <a:pathLst>
                <a:path w="7404" h="7625" extrusionOk="0">
                  <a:moveTo>
                    <a:pt x="2426" y="0"/>
                  </a:moveTo>
                  <a:lnTo>
                    <a:pt x="2426" y="5639"/>
                  </a:lnTo>
                  <a:cubicBezTo>
                    <a:pt x="2426" y="5860"/>
                    <a:pt x="2237" y="6017"/>
                    <a:pt x="2048" y="6017"/>
                  </a:cubicBezTo>
                  <a:cubicBezTo>
                    <a:pt x="1796" y="6017"/>
                    <a:pt x="1638" y="5828"/>
                    <a:pt x="1638" y="5639"/>
                  </a:cubicBezTo>
                  <a:lnTo>
                    <a:pt x="1638" y="473"/>
                  </a:lnTo>
                  <a:cubicBezTo>
                    <a:pt x="1229" y="851"/>
                    <a:pt x="630" y="1103"/>
                    <a:pt x="0" y="1134"/>
                  </a:cubicBezTo>
                  <a:lnTo>
                    <a:pt x="0" y="7246"/>
                  </a:lnTo>
                  <a:cubicBezTo>
                    <a:pt x="0" y="7467"/>
                    <a:pt x="189" y="7624"/>
                    <a:pt x="378" y="7624"/>
                  </a:cubicBezTo>
                  <a:lnTo>
                    <a:pt x="6994" y="7624"/>
                  </a:lnTo>
                  <a:cubicBezTo>
                    <a:pt x="7246" y="7624"/>
                    <a:pt x="7404" y="7435"/>
                    <a:pt x="7404" y="7246"/>
                  </a:cubicBezTo>
                  <a:lnTo>
                    <a:pt x="7404" y="1134"/>
                  </a:lnTo>
                  <a:cubicBezTo>
                    <a:pt x="6774" y="1071"/>
                    <a:pt x="6175" y="788"/>
                    <a:pt x="5734" y="315"/>
                  </a:cubicBezTo>
                  <a:lnTo>
                    <a:pt x="5734" y="5639"/>
                  </a:lnTo>
                  <a:cubicBezTo>
                    <a:pt x="5734" y="5860"/>
                    <a:pt x="5545" y="6017"/>
                    <a:pt x="5324" y="6017"/>
                  </a:cubicBezTo>
                  <a:cubicBezTo>
                    <a:pt x="5072" y="6017"/>
                    <a:pt x="4915" y="5828"/>
                    <a:pt x="4915" y="5639"/>
                  </a:cubicBezTo>
                  <a:lnTo>
                    <a:pt x="4915" y="0"/>
                  </a:lnTo>
                  <a:lnTo>
                    <a:pt x="4096" y="0"/>
                  </a:lnTo>
                  <a:lnTo>
                    <a:pt x="4096" y="5639"/>
                  </a:lnTo>
                  <a:cubicBezTo>
                    <a:pt x="4096" y="5860"/>
                    <a:pt x="3907" y="6017"/>
                    <a:pt x="3686" y="6017"/>
                  </a:cubicBezTo>
                  <a:cubicBezTo>
                    <a:pt x="3466" y="6017"/>
                    <a:pt x="3277" y="5828"/>
                    <a:pt x="3277" y="5639"/>
                  </a:cubicBezTo>
                  <a:lnTo>
                    <a:pt x="3277" y="0"/>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60" name="Google Shape;6055;p67">
              <a:extLst>
                <a:ext uri="{FF2B5EF4-FFF2-40B4-BE49-F238E27FC236}">
                  <a16:creationId xmlns:a16="http://schemas.microsoft.com/office/drawing/2014/main" id="{8C626E2A-61BD-9A2D-5F79-3595E5E5085A}"/>
                </a:ext>
              </a:extLst>
            </p:cNvPr>
            <p:cNvSpPr/>
            <p:nvPr/>
          </p:nvSpPr>
          <p:spPr>
            <a:xfrm>
              <a:off x="-40250476" y="3688025"/>
              <a:ext cx="66950" cy="20500"/>
            </a:xfrm>
            <a:custGeom>
              <a:avLst/>
              <a:gdLst/>
              <a:ahLst/>
              <a:cxnLst/>
              <a:rect l="l" t="t" r="r" b="b"/>
              <a:pathLst>
                <a:path w="2678" h="820" extrusionOk="0">
                  <a:moveTo>
                    <a:pt x="0" y="1"/>
                  </a:moveTo>
                  <a:cubicBezTo>
                    <a:pt x="32" y="127"/>
                    <a:pt x="32" y="284"/>
                    <a:pt x="32" y="379"/>
                  </a:cubicBezTo>
                  <a:cubicBezTo>
                    <a:pt x="32" y="536"/>
                    <a:pt x="32" y="662"/>
                    <a:pt x="0" y="788"/>
                  </a:cubicBezTo>
                  <a:lnTo>
                    <a:pt x="2666" y="788"/>
                  </a:lnTo>
                  <a:cubicBezTo>
                    <a:pt x="2615" y="649"/>
                    <a:pt x="2615" y="555"/>
                    <a:pt x="2615" y="379"/>
                  </a:cubicBezTo>
                  <a:cubicBezTo>
                    <a:pt x="2615" y="284"/>
                    <a:pt x="2615" y="127"/>
                    <a:pt x="2678" y="1"/>
                  </a:cubicBezTo>
                  <a:close/>
                  <a:moveTo>
                    <a:pt x="2666" y="788"/>
                  </a:moveTo>
                  <a:cubicBezTo>
                    <a:pt x="2670" y="799"/>
                    <a:pt x="2674" y="809"/>
                    <a:pt x="2678" y="820"/>
                  </a:cubicBezTo>
                  <a:lnTo>
                    <a:pt x="2678" y="788"/>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grpSp>
      <p:grpSp>
        <p:nvGrpSpPr>
          <p:cNvPr id="61" name="Google Shape;6078;p67">
            <a:extLst>
              <a:ext uri="{FF2B5EF4-FFF2-40B4-BE49-F238E27FC236}">
                <a16:creationId xmlns:a16="http://schemas.microsoft.com/office/drawing/2014/main" id="{4B30B3EA-BC35-F808-8BD3-6446E4F5C568}"/>
              </a:ext>
            </a:extLst>
          </p:cNvPr>
          <p:cNvGrpSpPr/>
          <p:nvPr/>
        </p:nvGrpSpPr>
        <p:grpSpPr>
          <a:xfrm>
            <a:off x="5122254" y="5559139"/>
            <a:ext cx="486897" cy="484489"/>
            <a:chOff x="-41893474" y="3584850"/>
            <a:chExt cx="318225" cy="316650"/>
          </a:xfrm>
          <a:solidFill>
            <a:srgbClr val="C00000"/>
          </a:solidFill>
        </p:grpSpPr>
        <p:sp>
          <p:nvSpPr>
            <p:cNvPr id="62" name="Google Shape;6079;p67">
              <a:extLst>
                <a:ext uri="{FF2B5EF4-FFF2-40B4-BE49-F238E27FC236}">
                  <a16:creationId xmlns:a16="http://schemas.microsoft.com/office/drawing/2014/main" id="{D4489084-AA91-E7AA-5F95-FD83FEB15A6D}"/>
                </a:ext>
              </a:extLst>
            </p:cNvPr>
            <p:cNvSpPr/>
            <p:nvPr/>
          </p:nvSpPr>
          <p:spPr>
            <a:xfrm>
              <a:off x="-41827301" y="3715600"/>
              <a:ext cx="186675" cy="185900"/>
            </a:xfrm>
            <a:custGeom>
              <a:avLst/>
              <a:gdLst/>
              <a:ahLst/>
              <a:cxnLst/>
              <a:rect l="l" t="t" r="r" b="b"/>
              <a:pathLst>
                <a:path w="7465" h="7436" extrusionOk="0">
                  <a:moveTo>
                    <a:pt x="3686" y="1465"/>
                  </a:moveTo>
                  <a:cubicBezTo>
                    <a:pt x="3836" y="1465"/>
                    <a:pt x="3985" y="1544"/>
                    <a:pt x="4064" y="1702"/>
                  </a:cubicBezTo>
                  <a:lnTo>
                    <a:pt x="4537" y="2678"/>
                  </a:lnTo>
                  <a:lnTo>
                    <a:pt x="5608" y="2836"/>
                  </a:lnTo>
                  <a:cubicBezTo>
                    <a:pt x="5955" y="2867"/>
                    <a:pt x="6081" y="3308"/>
                    <a:pt x="5829" y="3561"/>
                  </a:cubicBezTo>
                  <a:lnTo>
                    <a:pt x="5041" y="4285"/>
                  </a:lnTo>
                  <a:lnTo>
                    <a:pt x="5261" y="5356"/>
                  </a:lnTo>
                  <a:cubicBezTo>
                    <a:pt x="5286" y="5630"/>
                    <a:pt x="5075" y="5845"/>
                    <a:pt x="4845" y="5845"/>
                  </a:cubicBezTo>
                  <a:cubicBezTo>
                    <a:pt x="4784" y="5845"/>
                    <a:pt x="4722" y="5830"/>
                    <a:pt x="4663" y="5797"/>
                  </a:cubicBezTo>
                  <a:lnTo>
                    <a:pt x="3686" y="5262"/>
                  </a:lnTo>
                  <a:lnTo>
                    <a:pt x="2678" y="5797"/>
                  </a:lnTo>
                  <a:cubicBezTo>
                    <a:pt x="2616" y="5828"/>
                    <a:pt x="2553" y="5842"/>
                    <a:pt x="2492" y="5842"/>
                  </a:cubicBezTo>
                  <a:cubicBezTo>
                    <a:pt x="2244" y="5842"/>
                    <a:pt x="2035" y="5609"/>
                    <a:pt x="2111" y="5356"/>
                  </a:cubicBezTo>
                  <a:lnTo>
                    <a:pt x="2300" y="4285"/>
                  </a:lnTo>
                  <a:lnTo>
                    <a:pt x="1512" y="3561"/>
                  </a:lnTo>
                  <a:cubicBezTo>
                    <a:pt x="1323" y="3308"/>
                    <a:pt x="1418" y="2867"/>
                    <a:pt x="1796" y="2836"/>
                  </a:cubicBezTo>
                  <a:lnTo>
                    <a:pt x="2836" y="2678"/>
                  </a:lnTo>
                  <a:lnTo>
                    <a:pt x="3308" y="1702"/>
                  </a:lnTo>
                  <a:cubicBezTo>
                    <a:pt x="3387" y="1544"/>
                    <a:pt x="3537" y="1465"/>
                    <a:pt x="3686" y="1465"/>
                  </a:cubicBezTo>
                  <a:close/>
                  <a:moveTo>
                    <a:pt x="3718" y="0"/>
                  </a:moveTo>
                  <a:cubicBezTo>
                    <a:pt x="1670" y="0"/>
                    <a:pt x="32" y="1670"/>
                    <a:pt x="32" y="3750"/>
                  </a:cubicBezTo>
                  <a:cubicBezTo>
                    <a:pt x="0" y="5766"/>
                    <a:pt x="1670" y="7436"/>
                    <a:pt x="3718" y="7436"/>
                  </a:cubicBezTo>
                  <a:cubicBezTo>
                    <a:pt x="5765" y="7436"/>
                    <a:pt x="7404" y="5797"/>
                    <a:pt x="7467" y="3750"/>
                  </a:cubicBezTo>
                  <a:cubicBezTo>
                    <a:pt x="7467" y="1702"/>
                    <a:pt x="5797" y="32"/>
                    <a:pt x="3718" y="0"/>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63" name="Google Shape;6080;p67">
              <a:extLst>
                <a:ext uri="{FF2B5EF4-FFF2-40B4-BE49-F238E27FC236}">
                  <a16:creationId xmlns:a16="http://schemas.microsoft.com/office/drawing/2014/main" id="{97C9E163-C417-E97B-69E4-2C752E7C0E42}"/>
                </a:ext>
              </a:extLst>
            </p:cNvPr>
            <p:cNvSpPr/>
            <p:nvPr/>
          </p:nvSpPr>
          <p:spPr>
            <a:xfrm>
              <a:off x="-41726501" y="3586725"/>
              <a:ext cx="151250" cy="147800"/>
            </a:xfrm>
            <a:custGeom>
              <a:avLst/>
              <a:gdLst/>
              <a:ahLst/>
              <a:cxnLst/>
              <a:rect l="l" t="t" r="r" b="b"/>
              <a:pathLst>
                <a:path w="6050" h="5912" extrusionOk="0">
                  <a:moveTo>
                    <a:pt x="3829" y="0"/>
                  </a:moveTo>
                  <a:cubicBezTo>
                    <a:pt x="3706" y="0"/>
                    <a:pt x="3580" y="47"/>
                    <a:pt x="3498" y="146"/>
                  </a:cubicBezTo>
                  <a:lnTo>
                    <a:pt x="1" y="4336"/>
                  </a:lnTo>
                  <a:cubicBezTo>
                    <a:pt x="1229" y="4399"/>
                    <a:pt x="2332" y="4998"/>
                    <a:pt x="3088" y="5912"/>
                  </a:cubicBezTo>
                  <a:lnTo>
                    <a:pt x="5861" y="2446"/>
                  </a:lnTo>
                  <a:cubicBezTo>
                    <a:pt x="6050" y="2289"/>
                    <a:pt x="6050" y="2037"/>
                    <a:pt x="5924" y="1879"/>
                  </a:cubicBezTo>
                  <a:lnTo>
                    <a:pt x="4128" y="115"/>
                  </a:lnTo>
                  <a:cubicBezTo>
                    <a:pt x="4053" y="40"/>
                    <a:pt x="3942" y="0"/>
                    <a:pt x="3829" y="0"/>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64" name="Google Shape;6081;p67">
              <a:extLst>
                <a:ext uri="{FF2B5EF4-FFF2-40B4-BE49-F238E27FC236}">
                  <a16:creationId xmlns:a16="http://schemas.microsoft.com/office/drawing/2014/main" id="{FC60D982-E2C3-FBDF-84B6-CD7BF1BAAFCF}"/>
                </a:ext>
              </a:extLst>
            </p:cNvPr>
            <p:cNvSpPr/>
            <p:nvPr/>
          </p:nvSpPr>
          <p:spPr>
            <a:xfrm>
              <a:off x="-41808400" y="3584850"/>
              <a:ext cx="148100" cy="89825"/>
            </a:xfrm>
            <a:custGeom>
              <a:avLst/>
              <a:gdLst/>
              <a:ahLst/>
              <a:cxnLst/>
              <a:rect l="l" t="t" r="r" b="b"/>
              <a:pathLst>
                <a:path w="5924" h="3593" extrusionOk="0">
                  <a:moveTo>
                    <a:pt x="0" y="1"/>
                  </a:moveTo>
                  <a:lnTo>
                    <a:pt x="2962" y="3592"/>
                  </a:lnTo>
                  <a:lnTo>
                    <a:pt x="5923" y="1"/>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65" name="Google Shape;6082;p67">
              <a:extLst>
                <a:ext uri="{FF2B5EF4-FFF2-40B4-BE49-F238E27FC236}">
                  <a16:creationId xmlns:a16="http://schemas.microsoft.com/office/drawing/2014/main" id="{B9F9B6DF-A280-EE39-1DAA-F2203823481E}"/>
                </a:ext>
              </a:extLst>
            </p:cNvPr>
            <p:cNvSpPr/>
            <p:nvPr/>
          </p:nvSpPr>
          <p:spPr>
            <a:xfrm>
              <a:off x="-41893474" y="3586725"/>
              <a:ext cx="148875" cy="147025"/>
            </a:xfrm>
            <a:custGeom>
              <a:avLst/>
              <a:gdLst/>
              <a:ahLst/>
              <a:cxnLst/>
              <a:rect l="l" t="t" r="r" b="b"/>
              <a:pathLst>
                <a:path w="5955" h="5881" extrusionOk="0">
                  <a:moveTo>
                    <a:pt x="2194" y="0"/>
                  </a:moveTo>
                  <a:cubicBezTo>
                    <a:pt x="2084" y="0"/>
                    <a:pt x="1965" y="40"/>
                    <a:pt x="1859" y="115"/>
                  </a:cubicBezTo>
                  <a:lnTo>
                    <a:pt x="95" y="1879"/>
                  </a:lnTo>
                  <a:cubicBezTo>
                    <a:pt x="1" y="2037"/>
                    <a:pt x="1" y="2289"/>
                    <a:pt x="95" y="2446"/>
                  </a:cubicBezTo>
                  <a:lnTo>
                    <a:pt x="2899" y="5880"/>
                  </a:lnTo>
                  <a:cubicBezTo>
                    <a:pt x="3655" y="4998"/>
                    <a:pt x="4758" y="4399"/>
                    <a:pt x="5955" y="4305"/>
                  </a:cubicBezTo>
                  <a:lnTo>
                    <a:pt x="2490" y="146"/>
                  </a:lnTo>
                  <a:cubicBezTo>
                    <a:pt x="2424" y="47"/>
                    <a:pt x="2315" y="0"/>
                    <a:pt x="2194" y="0"/>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grpSp>
      <p:grpSp>
        <p:nvGrpSpPr>
          <p:cNvPr id="66" name="Google Shape;6110;p67">
            <a:extLst>
              <a:ext uri="{FF2B5EF4-FFF2-40B4-BE49-F238E27FC236}">
                <a16:creationId xmlns:a16="http://schemas.microsoft.com/office/drawing/2014/main" id="{D381329B-C9B5-3101-58C4-97231A1F204B}"/>
              </a:ext>
            </a:extLst>
          </p:cNvPr>
          <p:cNvGrpSpPr/>
          <p:nvPr/>
        </p:nvGrpSpPr>
        <p:grpSpPr>
          <a:xfrm>
            <a:off x="5931234" y="5605654"/>
            <a:ext cx="483301" cy="378456"/>
            <a:chOff x="-41526451" y="3653375"/>
            <a:chExt cx="315875" cy="247350"/>
          </a:xfrm>
          <a:solidFill>
            <a:srgbClr val="C00000"/>
          </a:solidFill>
        </p:grpSpPr>
        <p:sp>
          <p:nvSpPr>
            <p:cNvPr id="67" name="Google Shape;6111;p67">
              <a:extLst>
                <a:ext uri="{FF2B5EF4-FFF2-40B4-BE49-F238E27FC236}">
                  <a16:creationId xmlns:a16="http://schemas.microsoft.com/office/drawing/2014/main" id="{0AB113A8-9E57-30FE-519B-FAF8DC3A266C}"/>
                </a:ext>
              </a:extLst>
            </p:cNvPr>
            <p:cNvSpPr/>
            <p:nvPr/>
          </p:nvSpPr>
          <p:spPr>
            <a:xfrm>
              <a:off x="-41526451" y="3860525"/>
              <a:ext cx="315875" cy="40200"/>
            </a:xfrm>
            <a:custGeom>
              <a:avLst/>
              <a:gdLst/>
              <a:ahLst/>
              <a:cxnLst/>
              <a:rect l="l" t="t" r="r" b="b"/>
              <a:pathLst>
                <a:path w="12635" h="1608" extrusionOk="0">
                  <a:moveTo>
                    <a:pt x="379" y="0"/>
                  </a:moveTo>
                  <a:cubicBezTo>
                    <a:pt x="159" y="0"/>
                    <a:pt x="1" y="189"/>
                    <a:pt x="1" y="378"/>
                  </a:cubicBezTo>
                  <a:cubicBezTo>
                    <a:pt x="1" y="1040"/>
                    <a:pt x="537" y="1607"/>
                    <a:pt x="1198" y="1607"/>
                  </a:cubicBezTo>
                  <a:lnTo>
                    <a:pt x="11406" y="1607"/>
                  </a:lnTo>
                  <a:cubicBezTo>
                    <a:pt x="12067" y="1607"/>
                    <a:pt x="12634" y="1072"/>
                    <a:pt x="12634" y="378"/>
                  </a:cubicBezTo>
                  <a:cubicBezTo>
                    <a:pt x="12603" y="158"/>
                    <a:pt x="12445" y="0"/>
                    <a:pt x="12193" y="0"/>
                  </a:cubicBezTo>
                  <a:lnTo>
                    <a:pt x="10965" y="0"/>
                  </a:lnTo>
                  <a:lnTo>
                    <a:pt x="10965" y="378"/>
                  </a:lnTo>
                  <a:cubicBezTo>
                    <a:pt x="10965" y="630"/>
                    <a:pt x="10776" y="819"/>
                    <a:pt x="10555" y="819"/>
                  </a:cubicBezTo>
                  <a:cubicBezTo>
                    <a:pt x="10303" y="819"/>
                    <a:pt x="10146" y="630"/>
                    <a:pt x="10146" y="378"/>
                  </a:cubicBezTo>
                  <a:lnTo>
                    <a:pt x="10146" y="0"/>
                  </a:lnTo>
                  <a:lnTo>
                    <a:pt x="9326" y="0"/>
                  </a:lnTo>
                  <a:lnTo>
                    <a:pt x="9326" y="378"/>
                  </a:lnTo>
                  <a:cubicBezTo>
                    <a:pt x="9326" y="630"/>
                    <a:pt x="9137" y="819"/>
                    <a:pt x="8917" y="819"/>
                  </a:cubicBezTo>
                  <a:cubicBezTo>
                    <a:pt x="8696" y="819"/>
                    <a:pt x="8507" y="630"/>
                    <a:pt x="8507" y="378"/>
                  </a:cubicBezTo>
                  <a:lnTo>
                    <a:pt x="8507" y="0"/>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68" name="Google Shape;6112;p67">
              <a:extLst>
                <a:ext uri="{FF2B5EF4-FFF2-40B4-BE49-F238E27FC236}">
                  <a16:creationId xmlns:a16="http://schemas.microsoft.com/office/drawing/2014/main" id="{23C81DE2-98BA-A3A9-7203-D93C13293725}"/>
                </a:ext>
              </a:extLst>
            </p:cNvPr>
            <p:cNvSpPr/>
            <p:nvPr/>
          </p:nvSpPr>
          <p:spPr>
            <a:xfrm>
              <a:off x="-41506750" y="3653375"/>
              <a:ext cx="275700" cy="186700"/>
            </a:xfrm>
            <a:custGeom>
              <a:avLst/>
              <a:gdLst/>
              <a:ahLst/>
              <a:cxnLst/>
              <a:rect l="l" t="t" r="r" b="b"/>
              <a:pathLst>
                <a:path w="11028" h="7468" extrusionOk="0">
                  <a:moveTo>
                    <a:pt x="3794" y="1673"/>
                  </a:moveTo>
                  <a:cubicBezTo>
                    <a:pt x="3841" y="1673"/>
                    <a:pt x="3890" y="1682"/>
                    <a:pt x="3939" y="1702"/>
                  </a:cubicBezTo>
                  <a:lnTo>
                    <a:pt x="6428" y="2521"/>
                  </a:lnTo>
                  <a:cubicBezTo>
                    <a:pt x="6680" y="2616"/>
                    <a:pt x="6806" y="2994"/>
                    <a:pt x="6585" y="3214"/>
                  </a:cubicBezTo>
                  <a:lnTo>
                    <a:pt x="6018" y="3750"/>
                  </a:lnTo>
                  <a:lnTo>
                    <a:pt x="7404" y="5136"/>
                  </a:lnTo>
                  <a:cubicBezTo>
                    <a:pt x="7593" y="5262"/>
                    <a:pt x="7593" y="5514"/>
                    <a:pt x="7436" y="5671"/>
                  </a:cubicBezTo>
                  <a:cubicBezTo>
                    <a:pt x="7357" y="5750"/>
                    <a:pt x="7247" y="5790"/>
                    <a:pt x="7136" y="5790"/>
                  </a:cubicBezTo>
                  <a:cubicBezTo>
                    <a:pt x="7026" y="5790"/>
                    <a:pt x="6916" y="5750"/>
                    <a:pt x="6837" y="5671"/>
                  </a:cubicBezTo>
                  <a:lnTo>
                    <a:pt x="5451" y="4317"/>
                  </a:lnTo>
                  <a:lnTo>
                    <a:pt x="4915" y="4852"/>
                  </a:lnTo>
                  <a:cubicBezTo>
                    <a:pt x="4821" y="4947"/>
                    <a:pt x="4714" y="4988"/>
                    <a:pt x="4613" y="4988"/>
                  </a:cubicBezTo>
                  <a:cubicBezTo>
                    <a:pt x="4444" y="4988"/>
                    <a:pt x="4293" y="4872"/>
                    <a:pt x="4254" y="4695"/>
                  </a:cubicBezTo>
                  <a:lnTo>
                    <a:pt x="3435" y="2206"/>
                  </a:lnTo>
                  <a:cubicBezTo>
                    <a:pt x="3328" y="1940"/>
                    <a:pt x="3537" y="1673"/>
                    <a:pt x="3794" y="1673"/>
                  </a:cubicBezTo>
                  <a:close/>
                  <a:moveTo>
                    <a:pt x="1198" y="1"/>
                  </a:moveTo>
                  <a:cubicBezTo>
                    <a:pt x="536" y="1"/>
                    <a:pt x="1" y="568"/>
                    <a:pt x="1" y="1229"/>
                  </a:cubicBezTo>
                  <a:lnTo>
                    <a:pt x="1" y="7467"/>
                  </a:lnTo>
                  <a:lnTo>
                    <a:pt x="11027" y="7467"/>
                  </a:lnTo>
                  <a:lnTo>
                    <a:pt x="11027" y="1229"/>
                  </a:lnTo>
                  <a:cubicBezTo>
                    <a:pt x="11027" y="568"/>
                    <a:pt x="10460" y="1"/>
                    <a:pt x="9767" y="1"/>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grpSp>
      <p:grpSp>
        <p:nvGrpSpPr>
          <p:cNvPr id="69" name="Google Shape;5972;p67">
            <a:extLst>
              <a:ext uri="{FF2B5EF4-FFF2-40B4-BE49-F238E27FC236}">
                <a16:creationId xmlns:a16="http://schemas.microsoft.com/office/drawing/2014/main" id="{82E17C70-D4F5-30F8-E1F2-5E6726B905EE}"/>
              </a:ext>
            </a:extLst>
          </p:cNvPr>
          <p:cNvGrpSpPr/>
          <p:nvPr/>
        </p:nvGrpSpPr>
        <p:grpSpPr>
          <a:xfrm>
            <a:off x="3518879" y="2536924"/>
            <a:ext cx="480631" cy="552897"/>
            <a:chOff x="-42971724" y="3217825"/>
            <a:chExt cx="275675" cy="317125"/>
          </a:xfrm>
          <a:solidFill>
            <a:srgbClr val="C00000"/>
          </a:solidFill>
        </p:grpSpPr>
        <p:sp>
          <p:nvSpPr>
            <p:cNvPr id="70" name="Google Shape;5973;p67">
              <a:extLst>
                <a:ext uri="{FF2B5EF4-FFF2-40B4-BE49-F238E27FC236}">
                  <a16:creationId xmlns:a16="http://schemas.microsoft.com/office/drawing/2014/main" id="{D03AAD93-4E6E-0F7E-3A8A-949D8744654E}"/>
                </a:ext>
              </a:extLst>
            </p:cNvPr>
            <p:cNvSpPr/>
            <p:nvPr/>
          </p:nvSpPr>
          <p:spPr>
            <a:xfrm>
              <a:off x="-42951251" y="3279250"/>
              <a:ext cx="233950" cy="152050"/>
            </a:xfrm>
            <a:custGeom>
              <a:avLst/>
              <a:gdLst/>
              <a:ahLst/>
              <a:cxnLst/>
              <a:rect l="l" t="t" r="r" b="b"/>
              <a:pathLst>
                <a:path w="9358" h="6082" extrusionOk="0">
                  <a:moveTo>
                    <a:pt x="379" y="1"/>
                  </a:moveTo>
                  <a:cubicBezTo>
                    <a:pt x="158" y="1"/>
                    <a:pt x="1" y="221"/>
                    <a:pt x="1" y="410"/>
                  </a:cubicBezTo>
                  <a:lnTo>
                    <a:pt x="1" y="6081"/>
                  </a:lnTo>
                  <a:lnTo>
                    <a:pt x="9357" y="6081"/>
                  </a:lnTo>
                  <a:lnTo>
                    <a:pt x="9357" y="410"/>
                  </a:lnTo>
                  <a:cubicBezTo>
                    <a:pt x="9357" y="158"/>
                    <a:pt x="9168" y="1"/>
                    <a:pt x="8979" y="1"/>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71" name="Google Shape;5974;p67">
              <a:extLst>
                <a:ext uri="{FF2B5EF4-FFF2-40B4-BE49-F238E27FC236}">
                  <a16:creationId xmlns:a16="http://schemas.microsoft.com/office/drawing/2014/main" id="{C36BEA13-ACAC-159C-D848-D5AAD13A4E58}"/>
                </a:ext>
              </a:extLst>
            </p:cNvPr>
            <p:cNvSpPr/>
            <p:nvPr/>
          </p:nvSpPr>
          <p:spPr>
            <a:xfrm>
              <a:off x="-42971724" y="3451750"/>
              <a:ext cx="275675" cy="83200"/>
            </a:xfrm>
            <a:custGeom>
              <a:avLst/>
              <a:gdLst/>
              <a:ahLst/>
              <a:cxnLst/>
              <a:rect l="l" t="t" r="r" b="b"/>
              <a:pathLst>
                <a:path w="11027" h="3328" extrusionOk="0">
                  <a:moveTo>
                    <a:pt x="63" y="0"/>
                  </a:moveTo>
                  <a:cubicBezTo>
                    <a:pt x="32" y="126"/>
                    <a:pt x="0" y="284"/>
                    <a:pt x="0" y="410"/>
                  </a:cubicBezTo>
                  <a:cubicBezTo>
                    <a:pt x="0" y="1103"/>
                    <a:pt x="536" y="1670"/>
                    <a:pt x="1198" y="1670"/>
                  </a:cubicBezTo>
                  <a:lnTo>
                    <a:pt x="3151" y="1670"/>
                  </a:lnTo>
                  <a:lnTo>
                    <a:pt x="2615" y="2710"/>
                  </a:lnTo>
                  <a:cubicBezTo>
                    <a:pt x="2521" y="2930"/>
                    <a:pt x="2615" y="3182"/>
                    <a:pt x="2836" y="3277"/>
                  </a:cubicBezTo>
                  <a:cubicBezTo>
                    <a:pt x="2889" y="3312"/>
                    <a:pt x="2949" y="3328"/>
                    <a:pt x="3009" y="3328"/>
                  </a:cubicBezTo>
                  <a:cubicBezTo>
                    <a:pt x="3166" y="3328"/>
                    <a:pt x="3326" y="3224"/>
                    <a:pt x="3371" y="3088"/>
                  </a:cubicBezTo>
                  <a:lnTo>
                    <a:pt x="4096" y="1639"/>
                  </a:lnTo>
                  <a:lnTo>
                    <a:pt x="5073" y="1639"/>
                  </a:lnTo>
                  <a:lnTo>
                    <a:pt x="5073" y="2867"/>
                  </a:lnTo>
                  <a:cubicBezTo>
                    <a:pt x="5073" y="3119"/>
                    <a:pt x="5262" y="3308"/>
                    <a:pt x="5514" y="3308"/>
                  </a:cubicBezTo>
                  <a:cubicBezTo>
                    <a:pt x="5734" y="3308"/>
                    <a:pt x="5892" y="3119"/>
                    <a:pt x="5892" y="2867"/>
                  </a:cubicBezTo>
                  <a:lnTo>
                    <a:pt x="5892" y="1639"/>
                  </a:lnTo>
                  <a:lnTo>
                    <a:pt x="6868" y="1639"/>
                  </a:lnTo>
                  <a:lnTo>
                    <a:pt x="7593" y="3088"/>
                  </a:lnTo>
                  <a:cubicBezTo>
                    <a:pt x="7688" y="3230"/>
                    <a:pt x="7835" y="3301"/>
                    <a:pt x="7983" y="3301"/>
                  </a:cubicBezTo>
                  <a:cubicBezTo>
                    <a:pt x="8032" y="3301"/>
                    <a:pt x="8081" y="3293"/>
                    <a:pt x="8129" y="3277"/>
                  </a:cubicBezTo>
                  <a:cubicBezTo>
                    <a:pt x="8349" y="3151"/>
                    <a:pt x="8412" y="2930"/>
                    <a:pt x="8349" y="2710"/>
                  </a:cubicBezTo>
                  <a:lnTo>
                    <a:pt x="7814" y="1670"/>
                  </a:lnTo>
                  <a:lnTo>
                    <a:pt x="9767" y="1670"/>
                  </a:lnTo>
                  <a:cubicBezTo>
                    <a:pt x="10429" y="1670"/>
                    <a:pt x="11027" y="1103"/>
                    <a:pt x="11027" y="410"/>
                  </a:cubicBezTo>
                  <a:cubicBezTo>
                    <a:pt x="11027" y="252"/>
                    <a:pt x="10964" y="126"/>
                    <a:pt x="10933" y="0"/>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72" name="Google Shape;5975;p67">
              <a:extLst>
                <a:ext uri="{FF2B5EF4-FFF2-40B4-BE49-F238E27FC236}">
                  <a16:creationId xmlns:a16="http://schemas.microsoft.com/office/drawing/2014/main" id="{DC4FEDEE-080D-FF17-FDDF-1A285A9CCB22}"/>
                </a:ext>
              </a:extLst>
            </p:cNvPr>
            <p:cNvSpPr/>
            <p:nvPr/>
          </p:nvSpPr>
          <p:spPr>
            <a:xfrm>
              <a:off x="-42866974" y="3217825"/>
              <a:ext cx="63025" cy="40975"/>
            </a:xfrm>
            <a:custGeom>
              <a:avLst/>
              <a:gdLst/>
              <a:ahLst/>
              <a:cxnLst/>
              <a:rect l="l" t="t" r="r" b="b"/>
              <a:pathLst>
                <a:path w="2521" h="1639" extrusionOk="0">
                  <a:moveTo>
                    <a:pt x="442" y="0"/>
                  </a:moveTo>
                  <a:cubicBezTo>
                    <a:pt x="221" y="0"/>
                    <a:pt x="1" y="189"/>
                    <a:pt x="1" y="410"/>
                  </a:cubicBezTo>
                  <a:lnTo>
                    <a:pt x="1" y="1639"/>
                  </a:lnTo>
                  <a:lnTo>
                    <a:pt x="2489" y="1639"/>
                  </a:lnTo>
                  <a:lnTo>
                    <a:pt x="2489" y="410"/>
                  </a:lnTo>
                  <a:lnTo>
                    <a:pt x="2521" y="410"/>
                  </a:lnTo>
                  <a:cubicBezTo>
                    <a:pt x="2521" y="189"/>
                    <a:pt x="2332" y="0"/>
                    <a:pt x="2111" y="0"/>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grpSp>
      <p:grpSp>
        <p:nvGrpSpPr>
          <p:cNvPr id="73" name="Google Shape;5984;p67">
            <a:extLst>
              <a:ext uri="{FF2B5EF4-FFF2-40B4-BE49-F238E27FC236}">
                <a16:creationId xmlns:a16="http://schemas.microsoft.com/office/drawing/2014/main" id="{EA106D42-AF7B-936B-171C-ED133AA7ED05}"/>
              </a:ext>
            </a:extLst>
          </p:cNvPr>
          <p:cNvGrpSpPr/>
          <p:nvPr/>
        </p:nvGrpSpPr>
        <p:grpSpPr>
          <a:xfrm>
            <a:off x="7611675" y="2532836"/>
            <a:ext cx="554771" cy="553419"/>
            <a:chOff x="-41111351" y="3239100"/>
            <a:chExt cx="318200" cy="317425"/>
          </a:xfrm>
          <a:solidFill>
            <a:srgbClr val="C00000"/>
          </a:solidFill>
        </p:grpSpPr>
        <p:sp>
          <p:nvSpPr>
            <p:cNvPr id="74" name="Google Shape;5985;p67">
              <a:extLst>
                <a:ext uri="{FF2B5EF4-FFF2-40B4-BE49-F238E27FC236}">
                  <a16:creationId xmlns:a16="http://schemas.microsoft.com/office/drawing/2014/main" id="{E964689E-0561-CFC2-F265-8148BE5C0F85}"/>
                </a:ext>
              </a:extLst>
            </p:cNvPr>
            <p:cNvSpPr/>
            <p:nvPr/>
          </p:nvSpPr>
          <p:spPr>
            <a:xfrm>
              <a:off x="-41111351" y="3239100"/>
              <a:ext cx="145725" cy="144925"/>
            </a:xfrm>
            <a:custGeom>
              <a:avLst/>
              <a:gdLst/>
              <a:ahLst/>
              <a:cxnLst/>
              <a:rect l="l" t="t" r="r" b="b"/>
              <a:pathLst>
                <a:path w="5829" h="5797" extrusionOk="0">
                  <a:moveTo>
                    <a:pt x="2930" y="1670"/>
                  </a:moveTo>
                  <a:cubicBezTo>
                    <a:pt x="3119" y="1670"/>
                    <a:pt x="3308" y="1859"/>
                    <a:pt x="3308" y="2048"/>
                  </a:cubicBezTo>
                  <a:lnTo>
                    <a:pt x="3308" y="2489"/>
                  </a:lnTo>
                  <a:lnTo>
                    <a:pt x="3749" y="2489"/>
                  </a:lnTo>
                  <a:cubicBezTo>
                    <a:pt x="4001" y="2489"/>
                    <a:pt x="4159" y="2678"/>
                    <a:pt x="4159" y="2930"/>
                  </a:cubicBezTo>
                  <a:cubicBezTo>
                    <a:pt x="4159" y="3151"/>
                    <a:pt x="3938" y="3340"/>
                    <a:pt x="3749" y="3340"/>
                  </a:cubicBezTo>
                  <a:lnTo>
                    <a:pt x="3308" y="3340"/>
                  </a:lnTo>
                  <a:lnTo>
                    <a:pt x="3308" y="3781"/>
                  </a:lnTo>
                  <a:cubicBezTo>
                    <a:pt x="3308" y="4001"/>
                    <a:pt x="3119" y="4159"/>
                    <a:pt x="2930" y="4159"/>
                  </a:cubicBezTo>
                  <a:cubicBezTo>
                    <a:pt x="2710" y="4159"/>
                    <a:pt x="2520" y="3970"/>
                    <a:pt x="2520" y="3781"/>
                  </a:cubicBezTo>
                  <a:lnTo>
                    <a:pt x="2520" y="3340"/>
                  </a:lnTo>
                  <a:lnTo>
                    <a:pt x="2079" y="3340"/>
                  </a:lnTo>
                  <a:cubicBezTo>
                    <a:pt x="1859" y="3340"/>
                    <a:pt x="1701" y="3151"/>
                    <a:pt x="1701" y="2930"/>
                  </a:cubicBezTo>
                  <a:cubicBezTo>
                    <a:pt x="1701" y="2678"/>
                    <a:pt x="1859" y="2489"/>
                    <a:pt x="2079" y="2489"/>
                  </a:cubicBezTo>
                  <a:lnTo>
                    <a:pt x="2520" y="2489"/>
                  </a:lnTo>
                  <a:lnTo>
                    <a:pt x="2520" y="2048"/>
                  </a:lnTo>
                  <a:cubicBezTo>
                    <a:pt x="2520" y="1827"/>
                    <a:pt x="2710" y="1670"/>
                    <a:pt x="2930" y="1670"/>
                  </a:cubicBezTo>
                  <a:close/>
                  <a:moveTo>
                    <a:pt x="441" y="0"/>
                  </a:moveTo>
                  <a:cubicBezTo>
                    <a:pt x="189" y="0"/>
                    <a:pt x="0" y="189"/>
                    <a:pt x="0" y="441"/>
                  </a:cubicBezTo>
                  <a:lnTo>
                    <a:pt x="0" y="5387"/>
                  </a:lnTo>
                  <a:cubicBezTo>
                    <a:pt x="32" y="5639"/>
                    <a:pt x="221" y="5797"/>
                    <a:pt x="441" y="5797"/>
                  </a:cubicBezTo>
                  <a:lnTo>
                    <a:pt x="5387" y="5797"/>
                  </a:lnTo>
                  <a:cubicBezTo>
                    <a:pt x="5639" y="5797"/>
                    <a:pt x="5829" y="5608"/>
                    <a:pt x="5829" y="5387"/>
                  </a:cubicBezTo>
                  <a:lnTo>
                    <a:pt x="5829" y="441"/>
                  </a:lnTo>
                  <a:cubicBezTo>
                    <a:pt x="5829" y="189"/>
                    <a:pt x="5639" y="0"/>
                    <a:pt x="5387" y="0"/>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75" name="Google Shape;5986;p67">
              <a:extLst>
                <a:ext uri="{FF2B5EF4-FFF2-40B4-BE49-F238E27FC236}">
                  <a16:creationId xmlns:a16="http://schemas.microsoft.com/office/drawing/2014/main" id="{B9EAA67D-5A40-B1CC-7FDB-9EAEB4CC796D}"/>
                </a:ext>
              </a:extLst>
            </p:cNvPr>
            <p:cNvSpPr/>
            <p:nvPr/>
          </p:nvSpPr>
          <p:spPr>
            <a:xfrm>
              <a:off x="-41110576" y="3412375"/>
              <a:ext cx="146525" cy="144150"/>
            </a:xfrm>
            <a:custGeom>
              <a:avLst/>
              <a:gdLst/>
              <a:ahLst/>
              <a:cxnLst/>
              <a:rect l="l" t="t" r="r" b="b"/>
              <a:pathLst>
                <a:path w="5861" h="5766" extrusionOk="0">
                  <a:moveTo>
                    <a:pt x="3450" y="1859"/>
                  </a:moveTo>
                  <a:cubicBezTo>
                    <a:pt x="3561" y="1859"/>
                    <a:pt x="3671" y="1890"/>
                    <a:pt x="3750" y="1953"/>
                  </a:cubicBezTo>
                  <a:cubicBezTo>
                    <a:pt x="3907" y="2111"/>
                    <a:pt x="3907" y="2395"/>
                    <a:pt x="3750" y="2552"/>
                  </a:cubicBezTo>
                  <a:lnTo>
                    <a:pt x="3466" y="2836"/>
                  </a:lnTo>
                  <a:lnTo>
                    <a:pt x="3750" y="3119"/>
                  </a:lnTo>
                  <a:cubicBezTo>
                    <a:pt x="3907" y="3277"/>
                    <a:pt x="3907" y="3529"/>
                    <a:pt x="3750" y="3686"/>
                  </a:cubicBezTo>
                  <a:cubicBezTo>
                    <a:pt x="3671" y="3765"/>
                    <a:pt x="3561" y="3804"/>
                    <a:pt x="3450" y="3804"/>
                  </a:cubicBezTo>
                  <a:cubicBezTo>
                    <a:pt x="3340" y="3804"/>
                    <a:pt x="3230" y="3765"/>
                    <a:pt x="3151" y="3686"/>
                  </a:cubicBezTo>
                  <a:lnTo>
                    <a:pt x="2899" y="3434"/>
                  </a:lnTo>
                  <a:lnTo>
                    <a:pt x="2616" y="3686"/>
                  </a:lnTo>
                  <a:cubicBezTo>
                    <a:pt x="2537" y="3765"/>
                    <a:pt x="2426" y="3804"/>
                    <a:pt x="2316" y="3804"/>
                  </a:cubicBezTo>
                  <a:cubicBezTo>
                    <a:pt x="2206" y="3804"/>
                    <a:pt x="2096" y="3765"/>
                    <a:pt x="2017" y="3686"/>
                  </a:cubicBezTo>
                  <a:cubicBezTo>
                    <a:pt x="1859" y="3529"/>
                    <a:pt x="1859" y="3277"/>
                    <a:pt x="2017" y="3119"/>
                  </a:cubicBezTo>
                  <a:lnTo>
                    <a:pt x="2300" y="2836"/>
                  </a:lnTo>
                  <a:lnTo>
                    <a:pt x="2017" y="2552"/>
                  </a:lnTo>
                  <a:cubicBezTo>
                    <a:pt x="1859" y="2395"/>
                    <a:pt x="1859" y="2111"/>
                    <a:pt x="2017" y="1953"/>
                  </a:cubicBezTo>
                  <a:cubicBezTo>
                    <a:pt x="2096" y="1890"/>
                    <a:pt x="2206" y="1859"/>
                    <a:pt x="2316" y="1859"/>
                  </a:cubicBezTo>
                  <a:cubicBezTo>
                    <a:pt x="2426" y="1859"/>
                    <a:pt x="2537" y="1890"/>
                    <a:pt x="2616" y="1953"/>
                  </a:cubicBezTo>
                  <a:lnTo>
                    <a:pt x="2899" y="2237"/>
                  </a:lnTo>
                  <a:lnTo>
                    <a:pt x="3151" y="1953"/>
                  </a:lnTo>
                  <a:cubicBezTo>
                    <a:pt x="3230" y="1890"/>
                    <a:pt x="3340" y="1859"/>
                    <a:pt x="3450" y="1859"/>
                  </a:cubicBezTo>
                  <a:close/>
                  <a:moveTo>
                    <a:pt x="442" y="0"/>
                  </a:moveTo>
                  <a:cubicBezTo>
                    <a:pt x="221" y="0"/>
                    <a:pt x="1" y="189"/>
                    <a:pt x="1" y="378"/>
                  </a:cubicBezTo>
                  <a:lnTo>
                    <a:pt x="1" y="5356"/>
                  </a:lnTo>
                  <a:cubicBezTo>
                    <a:pt x="1" y="5608"/>
                    <a:pt x="221" y="5766"/>
                    <a:pt x="442" y="5766"/>
                  </a:cubicBezTo>
                  <a:lnTo>
                    <a:pt x="5419" y="5766"/>
                  </a:lnTo>
                  <a:cubicBezTo>
                    <a:pt x="5640" y="5766"/>
                    <a:pt x="5861" y="5545"/>
                    <a:pt x="5861" y="5356"/>
                  </a:cubicBezTo>
                  <a:lnTo>
                    <a:pt x="5861" y="378"/>
                  </a:lnTo>
                  <a:cubicBezTo>
                    <a:pt x="5861" y="158"/>
                    <a:pt x="5640" y="0"/>
                    <a:pt x="5419" y="0"/>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76" name="Google Shape;5987;p67">
              <a:extLst>
                <a:ext uri="{FF2B5EF4-FFF2-40B4-BE49-F238E27FC236}">
                  <a16:creationId xmlns:a16="http://schemas.microsoft.com/office/drawing/2014/main" id="{C0B9E438-89D7-90B5-7461-A6D3EE4B6C62}"/>
                </a:ext>
              </a:extLst>
            </p:cNvPr>
            <p:cNvSpPr/>
            <p:nvPr/>
          </p:nvSpPr>
          <p:spPr>
            <a:xfrm>
              <a:off x="-40938875" y="3239100"/>
              <a:ext cx="145725" cy="144925"/>
            </a:xfrm>
            <a:custGeom>
              <a:avLst/>
              <a:gdLst/>
              <a:ahLst/>
              <a:cxnLst/>
              <a:rect l="l" t="t" r="r" b="b"/>
              <a:pathLst>
                <a:path w="5829" h="5797" extrusionOk="0">
                  <a:moveTo>
                    <a:pt x="3750" y="2457"/>
                  </a:moveTo>
                  <a:cubicBezTo>
                    <a:pt x="3970" y="2457"/>
                    <a:pt x="4128" y="2646"/>
                    <a:pt x="4128" y="2867"/>
                  </a:cubicBezTo>
                  <a:cubicBezTo>
                    <a:pt x="4159" y="3151"/>
                    <a:pt x="3970" y="3308"/>
                    <a:pt x="3750" y="3308"/>
                  </a:cubicBezTo>
                  <a:lnTo>
                    <a:pt x="2080" y="3308"/>
                  </a:lnTo>
                  <a:cubicBezTo>
                    <a:pt x="1859" y="3308"/>
                    <a:pt x="1702" y="3119"/>
                    <a:pt x="1702" y="2867"/>
                  </a:cubicBezTo>
                  <a:cubicBezTo>
                    <a:pt x="1702" y="2646"/>
                    <a:pt x="1891" y="2457"/>
                    <a:pt x="2080" y="2457"/>
                  </a:cubicBezTo>
                  <a:close/>
                  <a:moveTo>
                    <a:pt x="442" y="0"/>
                  </a:moveTo>
                  <a:cubicBezTo>
                    <a:pt x="190" y="0"/>
                    <a:pt x="1" y="189"/>
                    <a:pt x="1" y="441"/>
                  </a:cubicBezTo>
                  <a:lnTo>
                    <a:pt x="1" y="5387"/>
                  </a:lnTo>
                  <a:cubicBezTo>
                    <a:pt x="1" y="5639"/>
                    <a:pt x="190" y="5797"/>
                    <a:pt x="442" y="5797"/>
                  </a:cubicBezTo>
                  <a:lnTo>
                    <a:pt x="5388" y="5797"/>
                  </a:lnTo>
                  <a:cubicBezTo>
                    <a:pt x="5640" y="5797"/>
                    <a:pt x="5829" y="5608"/>
                    <a:pt x="5829" y="5387"/>
                  </a:cubicBezTo>
                  <a:lnTo>
                    <a:pt x="5829" y="441"/>
                  </a:lnTo>
                  <a:cubicBezTo>
                    <a:pt x="5829" y="189"/>
                    <a:pt x="5640" y="0"/>
                    <a:pt x="5388" y="0"/>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77" name="Google Shape;5988;p67">
              <a:extLst>
                <a:ext uri="{FF2B5EF4-FFF2-40B4-BE49-F238E27FC236}">
                  <a16:creationId xmlns:a16="http://schemas.microsoft.com/office/drawing/2014/main" id="{2AC988A9-CBDB-723D-FD80-AE55098D7413}"/>
                </a:ext>
              </a:extLst>
            </p:cNvPr>
            <p:cNvSpPr/>
            <p:nvPr/>
          </p:nvSpPr>
          <p:spPr>
            <a:xfrm>
              <a:off x="-40938875" y="3411575"/>
              <a:ext cx="145725" cy="144950"/>
            </a:xfrm>
            <a:custGeom>
              <a:avLst/>
              <a:gdLst/>
              <a:ahLst/>
              <a:cxnLst/>
              <a:rect l="l" t="t" r="r" b="b"/>
              <a:pathLst>
                <a:path w="5829" h="5798" extrusionOk="0">
                  <a:moveTo>
                    <a:pt x="3750" y="1639"/>
                  </a:moveTo>
                  <a:cubicBezTo>
                    <a:pt x="3970" y="1639"/>
                    <a:pt x="4128" y="1859"/>
                    <a:pt x="4128" y="2080"/>
                  </a:cubicBezTo>
                  <a:cubicBezTo>
                    <a:pt x="4159" y="2332"/>
                    <a:pt x="3970" y="2490"/>
                    <a:pt x="3750" y="2490"/>
                  </a:cubicBezTo>
                  <a:lnTo>
                    <a:pt x="2080" y="2490"/>
                  </a:lnTo>
                  <a:cubicBezTo>
                    <a:pt x="1859" y="2490"/>
                    <a:pt x="1702" y="2269"/>
                    <a:pt x="1702" y="2080"/>
                  </a:cubicBezTo>
                  <a:cubicBezTo>
                    <a:pt x="1702" y="1859"/>
                    <a:pt x="1891" y="1639"/>
                    <a:pt x="2080" y="1639"/>
                  </a:cubicBezTo>
                  <a:close/>
                  <a:moveTo>
                    <a:pt x="3750" y="3309"/>
                  </a:moveTo>
                  <a:cubicBezTo>
                    <a:pt x="3970" y="3309"/>
                    <a:pt x="4128" y="3498"/>
                    <a:pt x="4128" y="3687"/>
                  </a:cubicBezTo>
                  <a:cubicBezTo>
                    <a:pt x="4159" y="3970"/>
                    <a:pt x="3970" y="4128"/>
                    <a:pt x="3750" y="4128"/>
                  </a:cubicBezTo>
                  <a:lnTo>
                    <a:pt x="2080" y="4128"/>
                  </a:lnTo>
                  <a:cubicBezTo>
                    <a:pt x="1859" y="4128"/>
                    <a:pt x="1702" y="3939"/>
                    <a:pt x="1702" y="3687"/>
                  </a:cubicBezTo>
                  <a:cubicBezTo>
                    <a:pt x="1702" y="3466"/>
                    <a:pt x="1891" y="3309"/>
                    <a:pt x="2080" y="3309"/>
                  </a:cubicBezTo>
                  <a:close/>
                  <a:moveTo>
                    <a:pt x="442" y="1"/>
                  </a:moveTo>
                  <a:cubicBezTo>
                    <a:pt x="190" y="1"/>
                    <a:pt x="1" y="190"/>
                    <a:pt x="1" y="379"/>
                  </a:cubicBezTo>
                  <a:lnTo>
                    <a:pt x="1" y="5388"/>
                  </a:lnTo>
                  <a:cubicBezTo>
                    <a:pt x="1" y="5640"/>
                    <a:pt x="190" y="5798"/>
                    <a:pt x="442" y="5798"/>
                  </a:cubicBezTo>
                  <a:lnTo>
                    <a:pt x="5388" y="5798"/>
                  </a:lnTo>
                  <a:cubicBezTo>
                    <a:pt x="5640" y="5798"/>
                    <a:pt x="5829" y="5577"/>
                    <a:pt x="5829" y="5388"/>
                  </a:cubicBezTo>
                  <a:lnTo>
                    <a:pt x="5829" y="410"/>
                  </a:lnTo>
                  <a:cubicBezTo>
                    <a:pt x="5829" y="190"/>
                    <a:pt x="5640" y="1"/>
                    <a:pt x="5388" y="1"/>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grpSp>
      <p:grpSp>
        <p:nvGrpSpPr>
          <p:cNvPr id="78" name="Google Shape;6002;p67">
            <a:extLst>
              <a:ext uri="{FF2B5EF4-FFF2-40B4-BE49-F238E27FC236}">
                <a16:creationId xmlns:a16="http://schemas.microsoft.com/office/drawing/2014/main" id="{E81451E3-8203-BFCD-7C23-F07E8BD8A4C6}"/>
              </a:ext>
            </a:extLst>
          </p:cNvPr>
          <p:cNvGrpSpPr/>
          <p:nvPr/>
        </p:nvGrpSpPr>
        <p:grpSpPr>
          <a:xfrm>
            <a:off x="4380402" y="2536920"/>
            <a:ext cx="640899" cy="553419"/>
            <a:chOff x="-42651700" y="3217825"/>
            <a:chExt cx="367600" cy="317425"/>
          </a:xfrm>
          <a:solidFill>
            <a:srgbClr val="C00000"/>
          </a:solidFill>
        </p:grpSpPr>
        <p:sp>
          <p:nvSpPr>
            <p:cNvPr id="79" name="Google Shape;6003;p67">
              <a:extLst>
                <a:ext uri="{FF2B5EF4-FFF2-40B4-BE49-F238E27FC236}">
                  <a16:creationId xmlns:a16="http://schemas.microsoft.com/office/drawing/2014/main" id="{57CEE0D0-E8C6-F26C-BAC9-94E00B4C5775}"/>
                </a:ext>
              </a:extLst>
            </p:cNvPr>
            <p:cNvSpPr/>
            <p:nvPr/>
          </p:nvSpPr>
          <p:spPr>
            <a:xfrm>
              <a:off x="-42651700" y="3239075"/>
              <a:ext cx="367600" cy="296175"/>
            </a:xfrm>
            <a:custGeom>
              <a:avLst/>
              <a:gdLst/>
              <a:ahLst/>
              <a:cxnLst/>
              <a:rect l="l" t="t" r="r" b="b"/>
              <a:pathLst>
                <a:path w="14704" h="11847" extrusionOk="0">
                  <a:moveTo>
                    <a:pt x="7370" y="797"/>
                  </a:moveTo>
                  <a:cubicBezTo>
                    <a:pt x="8536" y="797"/>
                    <a:pt x="9694" y="1246"/>
                    <a:pt x="10576" y="2143"/>
                  </a:cubicBezTo>
                  <a:cubicBezTo>
                    <a:pt x="12340" y="3908"/>
                    <a:pt x="12340" y="6775"/>
                    <a:pt x="10576" y="8539"/>
                  </a:cubicBezTo>
                  <a:cubicBezTo>
                    <a:pt x="9757" y="9390"/>
                    <a:pt x="8623" y="9894"/>
                    <a:pt x="7363" y="9894"/>
                  </a:cubicBezTo>
                  <a:cubicBezTo>
                    <a:pt x="6102" y="9894"/>
                    <a:pt x="4937" y="9358"/>
                    <a:pt x="4118" y="8539"/>
                  </a:cubicBezTo>
                  <a:cubicBezTo>
                    <a:pt x="2353" y="6775"/>
                    <a:pt x="2353" y="3908"/>
                    <a:pt x="4118" y="2143"/>
                  </a:cubicBezTo>
                  <a:cubicBezTo>
                    <a:pt x="5031" y="1246"/>
                    <a:pt x="6205" y="797"/>
                    <a:pt x="7370" y="797"/>
                  </a:cubicBezTo>
                  <a:close/>
                  <a:moveTo>
                    <a:pt x="7326" y="1"/>
                  </a:moveTo>
                  <a:cubicBezTo>
                    <a:pt x="2091" y="1"/>
                    <a:pt x="0" y="6750"/>
                    <a:pt x="4275" y="9768"/>
                  </a:cubicBezTo>
                  <a:lnTo>
                    <a:pt x="3424" y="11280"/>
                  </a:lnTo>
                  <a:cubicBezTo>
                    <a:pt x="3298" y="11532"/>
                    <a:pt x="3487" y="11847"/>
                    <a:pt x="3771" y="11847"/>
                  </a:cubicBezTo>
                  <a:cubicBezTo>
                    <a:pt x="3929" y="11847"/>
                    <a:pt x="4086" y="11784"/>
                    <a:pt x="4118" y="11626"/>
                  </a:cubicBezTo>
                  <a:lnTo>
                    <a:pt x="5000" y="10209"/>
                  </a:lnTo>
                  <a:cubicBezTo>
                    <a:pt x="5740" y="10571"/>
                    <a:pt x="6543" y="10752"/>
                    <a:pt x="7351" y="10752"/>
                  </a:cubicBezTo>
                  <a:cubicBezTo>
                    <a:pt x="8158" y="10752"/>
                    <a:pt x="8969" y="10571"/>
                    <a:pt x="9725" y="10209"/>
                  </a:cubicBezTo>
                  <a:lnTo>
                    <a:pt x="10576" y="11626"/>
                  </a:lnTo>
                  <a:cubicBezTo>
                    <a:pt x="10671" y="11784"/>
                    <a:pt x="10828" y="11847"/>
                    <a:pt x="10923" y="11847"/>
                  </a:cubicBezTo>
                  <a:cubicBezTo>
                    <a:pt x="11238" y="11847"/>
                    <a:pt x="11458" y="11532"/>
                    <a:pt x="11301" y="11280"/>
                  </a:cubicBezTo>
                  <a:lnTo>
                    <a:pt x="10419" y="9768"/>
                  </a:lnTo>
                  <a:cubicBezTo>
                    <a:pt x="14703" y="6775"/>
                    <a:pt x="12592" y="1"/>
                    <a:pt x="7363" y="1"/>
                  </a:cubicBezTo>
                  <a:cubicBezTo>
                    <a:pt x="7350" y="1"/>
                    <a:pt x="7338" y="1"/>
                    <a:pt x="7326" y="1"/>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80" name="Google Shape;6004;p67">
              <a:extLst>
                <a:ext uri="{FF2B5EF4-FFF2-40B4-BE49-F238E27FC236}">
                  <a16:creationId xmlns:a16="http://schemas.microsoft.com/office/drawing/2014/main" id="{54899AE7-B6EF-B53A-2AAF-C75A937DD6CA}"/>
                </a:ext>
              </a:extLst>
            </p:cNvPr>
            <p:cNvSpPr/>
            <p:nvPr/>
          </p:nvSpPr>
          <p:spPr>
            <a:xfrm>
              <a:off x="-42419600" y="3217825"/>
              <a:ext cx="106350" cy="106350"/>
            </a:xfrm>
            <a:custGeom>
              <a:avLst/>
              <a:gdLst/>
              <a:ahLst/>
              <a:cxnLst/>
              <a:rect l="l" t="t" r="r" b="b"/>
              <a:pathLst>
                <a:path w="4254" h="4254" extrusionOk="0">
                  <a:moveTo>
                    <a:pt x="1355" y="0"/>
                  </a:moveTo>
                  <a:cubicBezTo>
                    <a:pt x="882" y="0"/>
                    <a:pt x="410" y="95"/>
                    <a:pt x="0" y="315"/>
                  </a:cubicBezTo>
                  <a:cubicBezTo>
                    <a:pt x="1891" y="946"/>
                    <a:pt x="3340" y="2395"/>
                    <a:pt x="3938" y="4254"/>
                  </a:cubicBezTo>
                  <a:cubicBezTo>
                    <a:pt x="4128" y="3844"/>
                    <a:pt x="4254" y="3371"/>
                    <a:pt x="4254" y="2899"/>
                  </a:cubicBezTo>
                  <a:cubicBezTo>
                    <a:pt x="4254" y="1292"/>
                    <a:pt x="2962" y="0"/>
                    <a:pt x="1355" y="0"/>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81" name="Google Shape;6005;p67">
              <a:extLst>
                <a:ext uri="{FF2B5EF4-FFF2-40B4-BE49-F238E27FC236}">
                  <a16:creationId xmlns:a16="http://schemas.microsoft.com/office/drawing/2014/main" id="{E6BF6518-CAA8-14F3-56E9-9CE9C701CFFD}"/>
                </a:ext>
              </a:extLst>
            </p:cNvPr>
            <p:cNvSpPr/>
            <p:nvPr/>
          </p:nvSpPr>
          <p:spPr>
            <a:xfrm>
              <a:off x="-42623600" y="3218600"/>
              <a:ext cx="106350" cy="106375"/>
            </a:xfrm>
            <a:custGeom>
              <a:avLst/>
              <a:gdLst/>
              <a:ahLst/>
              <a:cxnLst/>
              <a:rect l="l" t="t" r="r" b="b"/>
              <a:pathLst>
                <a:path w="4254" h="4255" extrusionOk="0">
                  <a:moveTo>
                    <a:pt x="2931" y="1"/>
                  </a:moveTo>
                  <a:cubicBezTo>
                    <a:pt x="1292" y="1"/>
                    <a:pt x="1" y="1293"/>
                    <a:pt x="1" y="2899"/>
                  </a:cubicBezTo>
                  <a:cubicBezTo>
                    <a:pt x="1" y="3372"/>
                    <a:pt x="127" y="3845"/>
                    <a:pt x="316" y="4254"/>
                  </a:cubicBezTo>
                  <a:cubicBezTo>
                    <a:pt x="977" y="2364"/>
                    <a:pt x="2426" y="915"/>
                    <a:pt x="4254" y="316"/>
                  </a:cubicBezTo>
                  <a:cubicBezTo>
                    <a:pt x="3876" y="127"/>
                    <a:pt x="3403" y="1"/>
                    <a:pt x="2931" y="1"/>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82" name="Google Shape;6006;p67">
              <a:extLst>
                <a:ext uri="{FF2B5EF4-FFF2-40B4-BE49-F238E27FC236}">
                  <a16:creationId xmlns:a16="http://schemas.microsoft.com/office/drawing/2014/main" id="{0633530B-552B-5718-91D0-549494247CE6}"/>
                </a:ext>
              </a:extLst>
            </p:cNvPr>
            <p:cNvSpPr/>
            <p:nvPr/>
          </p:nvSpPr>
          <p:spPr>
            <a:xfrm>
              <a:off x="-42561374" y="3279250"/>
              <a:ext cx="185900" cy="186700"/>
            </a:xfrm>
            <a:custGeom>
              <a:avLst/>
              <a:gdLst/>
              <a:ahLst/>
              <a:cxnLst/>
              <a:rect l="l" t="t" r="r" b="b"/>
              <a:pathLst>
                <a:path w="7436" h="7468" extrusionOk="0">
                  <a:moveTo>
                    <a:pt x="3781" y="1671"/>
                  </a:moveTo>
                  <a:cubicBezTo>
                    <a:pt x="4033" y="1671"/>
                    <a:pt x="4191" y="1860"/>
                    <a:pt x="4191" y="2112"/>
                  </a:cubicBezTo>
                  <a:lnTo>
                    <a:pt x="4191" y="3340"/>
                  </a:lnTo>
                  <a:lnTo>
                    <a:pt x="5388" y="3340"/>
                  </a:lnTo>
                  <a:cubicBezTo>
                    <a:pt x="5640" y="3340"/>
                    <a:pt x="5829" y="3529"/>
                    <a:pt x="5829" y="3750"/>
                  </a:cubicBezTo>
                  <a:cubicBezTo>
                    <a:pt x="5829" y="4002"/>
                    <a:pt x="5640" y="4128"/>
                    <a:pt x="5388" y="4128"/>
                  </a:cubicBezTo>
                  <a:lnTo>
                    <a:pt x="3750" y="4128"/>
                  </a:lnTo>
                  <a:cubicBezTo>
                    <a:pt x="3498" y="4128"/>
                    <a:pt x="3308" y="3939"/>
                    <a:pt x="3308" y="3750"/>
                  </a:cubicBezTo>
                  <a:lnTo>
                    <a:pt x="3308" y="2112"/>
                  </a:lnTo>
                  <a:lnTo>
                    <a:pt x="3340" y="2112"/>
                  </a:lnTo>
                  <a:cubicBezTo>
                    <a:pt x="3340" y="1860"/>
                    <a:pt x="3529" y="1671"/>
                    <a:pt x="3781" y="1671"/>
                  </a:cubicBezTo>
                  <a:close/>
                  <a:moveTo>
                    <a:pt x="3750" y="1"/>
                  </a:moveTo>
                  <a:cubicBezTo>
                    <a:pt x="1702" y="1"/>
                    <a:pt x="32" y="1671"/>
                    <a:pt x="0" y="3750"/>
                  </a:cubicBezTo>
                  <a:cubicBezTo>
                    <a:pt x="32" y="5798"/>
                    <a:pt x="1702" y="7467"/>
                    <a:pt x="3750" y="7467"/>
                  </a:cubicBezTo>
                  <a:cubicBezTo>
                    <a:pt x="5797" y="7467"/>
                    <a:pt x="7436" y="5798"/>
                    <a:pt x="7436" y="3750"/>
                  </a:cubicBezTo>
                  <a:cubicBezTo>
                    <a:pt x="7436" y="1702"/>
                    <a:pt x="5797" y="64"/>
                    <a:pt x="3750" y="1"/>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grpSp>
      <p:grpSp>
        <p:nvGrpSpPr>
          <p:cNvPr id="83" name="Google Shape;6011;p67">
            <a:extLst>
              <a:ext uri="{FF2B5EF4-FFF2-40B4-BE49-F238E27FC236}">
                <a16:creationId xmlns:a16="http://schemas.microsoft.com/office/drawing/2014/main" id="{EE7A0CF1-C7CF-6B84-8930-0E137D3F32D6}"/>
              </a:ext>
            </a:extLst>
          </p:cNvPr>
          <p:cNvGrpSpPr/>
          <p:nvPr/>
        </p:nvGrpSpPr>
        <p:grpSpPr>
          <a:xfrm>
            <a:off x="8400503" y="2504620"/>
            <a:ext cx="562443" cy="552591"/>
            <a:chOff x="-40748276" y="3238700"/>
            <a:chExt cx="322600" cy="316950"/>
          </a:xfrm>
          <a:solidFill>
            <a:srgbClr val="C00000"/>
          </a:solidFill>
        </p:grpSpPr>
        <p:sp>
          <p:nvSpPr>
            <p:cNvPr id="84" name="Google Shape;6012;p67">
              <a:extLst>
                <a:ext uri="{FF2B5EF4-FFF2-40B4-BE49-F238E27FC236}">
                  <a16:creationId xmlns:a16="http://schemas.microsoft.com/office/drawing/2014/main" id="{278998A4-A258-64AB-5F78-6FAD220128E5}"/>
                </a:ext>
              </a:extLst>
            </p:cNvPr>
            <p:cNvSpPr/>
            <p:nvPr/>
          </p:nvSpPr>
          <p:spPr>
            <a:xfrm>
              <a:off x="-40709676" y="3273750"/>
              <a:ext cx="84300" cy="84300"/>
            </a:xfrm>
            <a:custGeom>
              <a:avLst/>
              <a:gdLst/>
              <a:ahLst/>
              <a:cxnLst/>
              <a:rect l="l" t="t" r="r" b="b"/>
              <a:pathLst>
                <a:path w="3372" h="3372" extrusionOk="0">
                  <a:moveTo>
                    <a:pt x="2710" y="0"/>
                  </a:moveTo>
                  <a:lnTo>
                    <a:pt x="1" y="2710"/>
                  </a:lnTo>
                  <a:lnTo>
                    <a:pt x="694" y="3371"/>
                  </a:lnTo>
                  <a:lnTo>
                    <a:pt x="3372" y="662"/>
                  </a:lnTo>
                  <a:lnTo>
                    <a:pt x="2710" y="0"/>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85" name="Google Shape;6013;p67">
              <a:extLst>
                <a:ext uri="{FF2B5EF4-FFF2-40B4-BE49-F238E27FC236}">
                  <a16:creationId xmlns:a16="http://schemas.microsoft.com/office/drawing/2014/main" id="{2EDFCCA4-23A5-D4D9-3014-DFAC2013C6E8}"/>
                </a:ext>
              </a:extLst>
            </p:cNvPr>
            <p:cNvSpPr/>
            <p:nvPr/>
          </p:nvSpPr>
          <p:spPr>
            <a:xfrm>
              <a:off x="-40578925" y="3247175"/>
              <a:ext cx="151250" cy="149475"/>
            </a:xfrm>
            <a:custGeom>
              <a:avLst/>
              <a:gdLst/>
              <a:ahLst/>
              <a:cxnLst/>
              <a:rect l="l" t="t" r="r" b="b"/>
              <a:pathLst>
                <a:path w="6050" h="5979" extrusionOk="0">
                  <a:moveTo>
                    <a:pt x="2663" y="0"/>
                  </a:moveTo>
                  <a:cubicBezTo>
                    <a:pt x="2552" y="0"/>
                    <a:pt x="2442" y="39"/>
                    <a:pt x="2363" y="118"/>
                  </a:cubicBezTo>
                  <a:lnTo>
                    <a:pt x="1261" y="1221"/>
                  </a:lnTo>
                  <a:lnTo>
                    <a:pt x="2678" y="2639"/>
                  </a:lnTo>
                  <a:cubicBezTo>
                    <a:pt x="2836" y="2796"/>
                    <a:pt x="2836" y="3080"/>
                    <a:pt x="2678" y="3237"/>
                  </a:cubicBezTo>
                  <a:cubicBezTo>
                    <a:pt x="2637" y="3278"/>
                    <a:pt x="2560" y="3302"/>
                    <a:pt x="2473" y="3302"/>
                  </a:cubicBezTo>
                  <a:cubicBezTo>
                    <a:pt x="2360" y="3302"/>
                    <a:pt x="2232" y="3263"/>
                    <a:pt x="2143" y="3174"/>
                  </a:cubicBezTo>
                  <a:lnTo>
                    <a:pt x="725" y="1756"/>
                  </a:lnTo>
                  <a:lnTo>
                    <a:pt x="0" y="2481"/>
                  </a:lnTo>
                  <a:lnTo>
                    <a:pt x="3529" y="5978"/>
                  </a:lnTo>
                  <a:lnTo>
                    <a:pt x="5892" y="3615"/>
                  </a:lnTo>
                  <a:cubicBezTo>
                    <a:pt x="6049" y="3458"/>
                    <a:pt x="6049" y="3174"/>
                    <a:pt x="5892" y="3017"/>
                  </a:cubicBezTo>
                  <a:lnTo>
                    <a:pt x="2962" y="118"/>
                  </a:lnTo>
                  <a:cubicBezTo>
                    <a:pt x="2883" y="39"/>
                    <a:pt x="2773" y="0"/>
                    <a:pt x="2663" y="0"/>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86" name="Google Shape;6014;p67">
              <a:extLst>
                <a:ext uri="{FF2B5EF4-FFF2-40B4-BE49-F238E27FC236}">
                  <a16:creationId xmlns:a16="http://schemas.microsoft.com/office/drawing/2014/main" id="{A76D2D40-BEFB-9A37-51FE-8A05FE03D7D2}"/>
                </a:ext>
              </a:extLst>
            </p:cNvPr>
            <p:cNvSpPr/>
            <p:nvPr/>
          </p:nvSpPr>
          <p:spPr>
            <a:xfrm>
              <a:off x="-40678174" y="3305250"/>
              <a:ext cx="213475" cy="213475"/>
            </a:xfrm>
            <a:custGeom>
              <a:avLst/>
              <a:gdLst/>
              <a:ahLst/>
              <a:cxnLst/>
              <a:rect l="l" t="t" r="r" b="b"/>
              <a:pathLst>
                <a:path w="8539" h="8539" extrusionOk="0">
                  <a:moveTo>
                    <a:pt x="2679" y="0"/>
                  </a:moveTo>
                  <a:lnTo>
                    <a:pt x="1" y="2678"/>
                  </a:lnTo>
                  <a:lnTo>
                    <a:pt x="5861" y="8538"/>
                  </a:lnTo>
                  <a:lnTo>
                    <a:pt x="8539" y="5860"/>
                  </a:lnTo>
                  <a:lnTo>
                    <a:pt x="2679" y="0"/>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87" name="Google Shape;6015;p67">
              <a:extLst>
                <a:ext uri="{FF2B5EF4-FFF2-40B4-BE49-F238E27FC236}">
                  <a16:creationId xmlns:a16="http://schemas.microsoft.com/office/drawing/2014/main" id="{4910D68A-94E5-9221-040E-77F75D280FDB}"/>
                </a:ext>
              </a:extLst>
            </p:cNvPr>
            <p:cNvSpPr/>
            <p:nvPr/>
          </p:nvSpPr>
          <p:spPr>
            <a:xfrm>
              <a:off x="-40513549" y="3469850"/>
              <a:ext cx="87875" cy="85800"/>
            </a:xfrm>
            <a:custGeom>
              <a:avLst/>
              <a:gdLst/>
              <a:ahLst/>
              <a:cxnLst/>
              <a:rect l="l" t="t" r="r" b="b"/>
              <a:pathLst>
                <a:path w="3515" h="3432" extrusionOk="0">
                  <a:moveTo>
                    <a:pt x="2426" y="1"/>
                  </a:moveTo>
                  <a:lnTo>
                    <a:pt x="0" y="2427"/>
                  </a:lnTo>
                  <a:lnTo>
                    <a:pt x="2899" y="3404"/>
                  </a:lnTo>
                  <a:cubicBezTo>
                    <a:pt x="2948" y="3423"/>
                    <a:pt x="2996" y="3432"/>
                    <a:pt x="3044" y="3432"/>
                  </a:cubicBezTo>
                  <a:cubicBezTo>
                    <a:pt x="3302" y="3432"/>
                    <a:pt x="3514" y="3166"/>
                    <a:pt x="3434" y="2899"/>
                  </a:cubicBezTo>
                  <a:lnTo>
                    <a:pt x="2426" y="1"/>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88" name="Google Shape;6016;p67">
              <a:extLst>
                <a:ext uri="{FF2B5EF4-FFF2-40B4-BE49-F238E27FC236}">
                  <a16:creationId xmlns:a16="http://schemas.microsoft.com/office/drawing/2014/main" id="{08688D2E-BA10-1654-8D29-6B48467946C6}"/>
                </a:ext>
              </a:extLst>
            </p:cNvPr>
            <p:cNvSpPr/>
            <p:nvPr/>
          </p:nvSpPr>
          <p:spPr>
            <a:xfrm>
              <a:off x="-40738025" y="3404500"/>
              <a:ext cx="150450" cy="149475"/>
            </a:xfrm>
            <a:custGeom>
              <a:avLst/>
              <a:gdLst/>
              <a:ahLst/>
              <a:cxnLst/>
              <a:rect l="l" t="t" r="r" b="b"/>
              <a:pathLst>
                <a:path w="6018" h="5979" extrusionOk="0">
                  <a:moveTo>
                    <a:pt x="2521" y="0"/>
                  </a:moveTo>
                  <a:lnTo>
                    <a:pt x="1796" y="725"/>
                  </a:lnTo>
                  <a:lnTo>
                    <a:pt x="3308" y="2205"/>
                  </a:lnTo>
                  <a:cubicBezTo>
                    <a:pt x="3466" y="2363"/>
                    <a:pt x="3466" y="2646"/>
                    <a:pt x="3308" y="2804"/>
                  </a:cubicBezTo>
                  <a:cubicBezTo>
                    <a:pt x="3230" y="2883"/>
                    <a:pt x="3119" y="2922"/>
                    <a:pt x="3009" y="2922"/>
                  </a:cubicBezTo>
                  <a:cubicBezTo>
                    <a:pt x="2899" y="2922"/>
                    <a:pt x="2789" y="2883"/>
                    <a:pt x="2710" y="2804"/>
                  </a:cubicBezTo>
                  <a:lnTo>
                    <a:pt x="1229" y="1292"/>
                  </a:lnTo>
                  <a:lnTo>
                    <a:pt x="158" y="2363"/>
                  </a:lnTo>
                  <a:cubicBezTo>
                    <a:pt x="0" y="2520"/>
                    <a:pt x="0" y="2804"/>
                    <a:pt x="158" y="2962"/>
                  </a:cubicBezTo>
                  <a:lnTo>
                    <a:pt x="3056" y="5860"/>
                  </a:lnTo>
                  <a:cubicBezTo>
                    <a:pt x="3135" y="5939"/>
                    <a:pt x="3245" y="5978"/>
                    <a:pt x="3356" y="5978"/>
                  </a:cubicBezTo>
                  <a:cubicBezTo>
                    <a:pt x="3466" y="5978"/>
                    <a:pt x="3576" y="5939"/>
                    <a:pt x="3655" y="5860"/>
                  </a:cubicBezTo>
                  <a:lnTo>
                    <a:pt x="6018" y="3497"/>
                  </a:lnTo>
                  <a:lnTo>
                    <a:pt x="2521" y="0"/>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89" name="Google Shape;6017;p67">
              <a:extLst>
                <a:ext uri="{FF2B5EF4-FFF2-40B4-BE49-F238E27FC236}">
                  <a16:creationId xmlns:a16="http://schemas.microsoft.com/office/drawing/2014/main" id="{203133C4-26DB-0356-84CA-BAA4E69C9784}"/>
                </a:ext>
              </a:extLst>
            </p:cNvPr>
            <p:cNvSpPr/>
            <p:nvPr/>
          </p:nvSpPr>
          <p:spPr>
            <a:xfrm>
              <a:off x="-40748276" y="3238700"/>
              <a:ext cx="92175" cy="87850"/>
            </a:xfrm>
            <a:custGeom>
              <a:avLst/>
              <a:gdLst/>
              <a:ahLst/>
              <a:cxnLst/>
              <a:rect l="l" t="t" r="r" b="b"/>
              <a:pathLst>
                <a:path w="3686" h="3513" extrusionOk="0">
                  <a:moveTo>
                    <a:pt x="2281" y="0"/>
                  </a:moveTo>
                  <a:cubicBezTo>
                    <a:pt x="1915" y="0"/>
                    <a:pt x="1545" y="142"/>
                    <a:pt x="1261" y="426"/>
                  </a:cubicBezTo>
                  <a:lnTo>
                    <a:pt x="568" y="1119"/>
                  </a:lnTo>
                  <a:cubicBezTo>
                    <a:pt x="1" y="1686"/>
                    <a:pt x="1" y="2568"/>
                    <a:pt x="568" y="3135"/>
                  </a:cubicBezTo>
                  <a:lnTo>
                    <a:pt x="946" y="3513"/>
                  </a:lnTo>
                  <a:lnTo>
                    <a:pt x="3687" y="804"/>
                  </a:lnTo>
                  <a:lnTo>
                    <a:pt x="3277" y="426"/>
                  </a:lnTo>
                  <a:cubicBezTo>
                    <a:pt x="3010" y="142"/>
                    <a:pt x="2647" y="0"/>
                    <a:pt x="2281" y="0"/>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grpSp>
      <p:sp>
        <p:nvSpPr>
          <p:cNvPr id="90" name="Google Shape;6042;p67">
            <a:extLst>
              <a:ext uri="{FF2B5EF4-FFF2-40B4-BE49-F238E27FC236}">
                <a16:creationId xmlns:a16="http://schemas.microsoft.com/office/drawing/2014/main" id="{1805D19B-F665-C16F-0427-35E685DE917A}"/>
              </a:ext>
            </a:extLst>
          </p:cNvPr>
          <p:cNvSpPr/>
          <p:nvPr/>
        </p:nvSpPr>
        <p:spPr>
          <a:xfrm>
            <a:off x="5223031" y="2538010"/>
            <a:ext cx="543831" cy="551240"/>
          </a:xfrm>
          <a:custGeom>
            <a:avLst/>
            <a:gdLst/>
            <a:ahLst/>
            <a:cxnLst/>
            <a:rect l="l" t="t" r="r" b="b"/>
            <a:pathLst>
              <a:path w="12477" h="12647" extrusionOk="0">
                <a:moveTo>
                  <a:pt x="3750" y="4538"/>
                </a:moveTo>
                <a:cubicBezTo>
                  <a:pt x="4223" y="4538"/>
                  <a:pt x="4601" y="4884"/>
                  <a:pt x="4601" y="5357"/>
                </a:cubicBezTo>
                <a:cubicBezTo>
                  <a:pt x="4601" y="5829"/>
                  <a:pt x="4223" y="6176"/>
                  <a:pt x="3750" y="6176"/>
                </a:cubicBezTo>
                <a:cubicBezTo>
                  <a:pt x="3277" y="6176"/>
                  <a:pt x="2931" y="5829"/>
                  <a:pt x="2931" y="5357"/>
                </a:cubicBezTo>
                <a:cubicBezTo>
                  <a:pt x="2931" y="4884"/>
                  <a:pt x="3277" y="4538"/>
                  <a:pt x="3750" y="4538"/>
                </a:cubicBezTo>
                <a:close/>
                <a:moveTo>
                  <a:pt x="6239" y="4538"/>
                </a:moveTo>
                <a:cubicBezTo>
                  <a:pt x="6711" y="4538"/>
                  <a:pt x="7058" y="4884"/>
                  <a:pt x="7058" y="5357"/>
                </a:cubicBezTo>
                <a:cubicBezTo>
                  <a:pt x="7058" y="5829"/>
                  <a:pt x="6711" y="6176"/>
                  <a:pt x="6239" y="6176"/>
                </a:cubicBezTo>
                <a:cubicBezTo>
                  <a:pt x="5766" y="6176"/>
                  <a:pt x="5420" y="5829"/>
                  <a:pt x="5420" y="5357"/>
                </a:cubicBezTo>
                <a:cubicBezTo>
                  <a:pt x="5420" y="4884"/>
                  <a:pt x="5766" y="4538"/>
                  <a:pt x="6239" y="4538"/>
                </a:cubicBezTo>
                <a:close/>
                <a:moveTo>
                  <a:pt x="8728" y="4538"/>
                </a:moveTo>
                <a:cubicBezTo>
                  <a:pt x="9200" y="4538"/>
                  <a:pt x="9547" y="4884"/>
                  <a:pt x="9547" y="5357"/>
                </a:cubicBezTo>
                <a:cubicBezTo>
                  <a:pt x="9547" y="5829"/>
                  <a:pt x="9200" y="6176"/>
                  <a:pt x="8728" y="6176"/>
                </a:cubicBezTo>
                <a:cubicBezTo>
                  <a:pt x="8255" y="6176"/>
                  <a:pt x="7877" y="5829"/>
                  <a:pt x="7877" y="5357"/>
                </a:cubicBezTo>
                <a:cubicBezTo>
                  <a:pt x="7877" y="4884"/>
                  <a:pt x="8255" y="4538"/>
                  <a:pt x="8728" y="4538"/>
                </a:cubicBezTo>
                <a:close/>
                <a:moveTo>
                  <a:pt x="6239" y="1"/>
                </a:moveTo>
                <a:cubicBezTo>
                  <a:pt x="2805" y="1"/>
                  <a:pt x="1" y="2395"/>
                  <a:pt x="1" y="5357"/>
                </a:cubicBezTo>
                <a:cubicBezTo>
                  <a:pt x="1" y="7436"/>
                  <a:pt x="1387" y="9200"/>
                  <a:pt x="3309" y="10082"/>
                </a:cubicBezTo>
                <a:lnTo>
                  <a:pt x="3309" y="12256"/>
                </a:lnTo>
                <a:cubicBezTo>
                  <a:pt x="3309" y="12486"/>
                  <a:pt x="3502" y="12646"/>
                  <a:pt x="3715" y="12646"/>
                </a:cubicBezTo>
                <a:cubicBezTo>
                  <a:pt x="3824" y="12646"/>
                  <a:pt x="3938" y="12604"/>
                  <a:pt x="4034" y="12508"/>
                </a:cubicBezTo>
                <a:lnTo>
                  <a:pt x="5609" y="10681"/>
                </a:lnTo>
                <a:cubicBezTo>
                  <a:pt x="5798" y="10681"/>
                  <a:pt x="5987" y="10713"/>
                  <a:pt x="6239" y="10713"/>
                </a:cubicBezTo>
                <a:cubicBezTo>
                  <a:pt x="9641" y="10713"/>
                  <a:pt x="12477" y="8350"/>
                  <a:pt x="12477" y="5357"/>
                </a:cubicBezTo>
                <a:cubicBezTo>
                  <a:pt x="12477" y="2395"/>
                  <a:pt x="9704" y="1"/>
                  <a:pt x="6239" y="1"/>
                </a:cubicBezTo>
                <a:close/>
              </a:path>
            </a:pathLst>
          </a:custGeom>
          <a:solidFill>
            <a:srgbClr val="C00000"/>
          </a:solidFill>
          <a:ln>
            <a:noFill/>
          </a:ln>
        </p:spPr>
        <p:txBody>
          <a:bodyPr spcFirstLastPara="1" wrap="square" lIns="91417" tIns="91417" rIns="91417" bIns="91417" anchor="ctr" anchorCtr="0">
            <a:noAutofit/>
          </a:bodyPr>
          <a:lstStyle/>
          <a:p>
            <a:endParaRPr sz="1400">
              <a:solidFill>
                <a:srgbClr val="AE4500"/>
              </a:solidFill>
            </a:endParaRPr>
          </a:p>
        </p:txBody>
      </p:sp>
      <p:grpSp>
        <p:nvGrpSpPr>
          <p:cNvPr id="91" name="Google Shape;6047;p67">
            <a:extLst>
              <a:ext uri="{FF2B5EF4-FFF2-40B4-BE49-F238E27FC236}">
                <a16:creationId xmlns:a16="http://schemas.microsoft.com/office/drawing/2014/main" id="{CF59D04D-1B91-22D5-7057-10AE1FD7791D}"/>
              </a:ext>
            </a:extLst>
          </p:cNvPr>
          <p:cNvGrpSpPr/>
          <p:nvPr/>
        </p:nvGrpSpPr>
        <p:grpSpPr>
          <a:xfrm>
            <a:off x="9260781" y="2504912"/>
            <a:ext cx="553419" cy="503992"/>
            <a:chOff x="-40378075" y="3267450"/>
            <a:chExt cx="317425" cy="289075"/>
          </a:xfrm>
          <a:solidFill>
            <a:srgbClr val="C00000"/>
          </a:solidFill>
        </p:grpSpPr>
        <p:sp>
          <p:nvSpPr>
            <p:cNvPr id="92" name="Google Shape;6048;p67">
              <a:extLst>
                <a:ext uri="{FF2B5EF4-FFF2-40B4-BE49-F238E27FC236}">
                  <a16:creationId xmlns:a16="http://schemas.microsoft.com/office/drawing/2014/main" id="{34544B9D-9CA1-E82E-8C7B-BD244FCAAF35}"/>
                </a:ext>
              </a:extLst>
            </p:cNvPr>
            <p:cNvSpPr/>
            <p:nvPr/>
          </p:nvSpPr>
          <p:spPr>
            <a:xfrm>
              <a:off x="-40218975" y="3308400"/>
              <a:ext cx="158325" cy="248125"/>
            </a:xfrm>
            <a:custGeom>
              <a:avLst/>
              <a:gdLst/>
              <a:ahLst/>
              <a:cxnLst/>
              <a:rect l="l" t="t" r="r" b="b"/>
              <a:pathLst>
                <a:path w="6333" h="9925" extrusionOk="0">
                  <a:moveTo>
                    <a:pt x="4694" y="1"/>
                  </a:moveTo>
                  <a:lnTo>
                    <a:pt x="4694" y="7877"/>
                  </a:lnTo>
                  <a:cubicBezTo>
                    <a:pt x="4694" y="8097"/>
                    <a:pt x="4474" y="8255"/>
                    <a:pt x="4253" y="8255"/>
                  </a:cubicBezTo>
                  <a:cubicBezTo>
                    <a:pt x="2993" y="8255"/>
                    <a:pt x="1638" y="8696"/>
                    <a:pt x="693" y="9452"/>
                  </a:cubicBezTo>
                  <a:cubicBezTo>
                    <a:pt x="536" y="9546"/>
                    <a:pt x="189" y="9925"/>
                    <a:pt x="0" y="9925"/>
                  </a:cubicBezTo>
                  <a:lnTo>
                    <a:pt x="5073" y="9925"/>
                  </a:lnTo>
                  <a:cubicBezTo>
                    <a:pt x="5734" y="9925"/>
                    <a:pt x="6333" y="9357"/>
                    <a:pt x="6333" y="8696"/>
                  </a:cubicBezTo>
                  <a:lnTo>
                    <a:pt x="6333" y="1229"/>
                  </a:lnTo>
                  <a:cubicBezTo>
                    <a:pt x="6333" y="536"/>
                    <a:pt x="5766" y="1"/>
                    <a:pt x="5073" y="1"/>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93" name="Google Shape;6049;p67">
              <a:extLst>
                <a:ext uri="{FF2B5EF4-FFF2-40B4-BE49-F238E27FC236}">
                  <a16:creationId xmlns:a16="http://schemas.microsoft.com/office/drawing/2014/main" id="{EA7CC7AC-7E11-B921-7267-C7466AC616F3}"/>
                </a:ext>
              </a:extLst>
            </p:cNvPr>
            <p:cNvSpPr/>
            <p:nvPr/>
          </p:nvSpPr>
          <p:spPr>
            <a:xfrm>
              <a:off x="-40316649" y="3267450"/>
              <a:ext cx="86675" cy="257575"/>
            </a:xfrm>
            <a:custGeom>
              <a:avLst/>
              <a:gdLst/>
              <a:ahLst/>
              <a:cxnLst/>
              <a:rect l="l" t="t" r="r" b="b"/>
              <a:pathLst>
                <a:path w="3467" h="10303" extrusionOk="0">
                  <a:moveTo>
                    <a:pt x="1" y="0"/>
                  </a:moveTo>
                  <a:lnTo>
                    <a:pt x="1" y="9105"/>
                  </a:lnTo>
                  <a:cubicBezTo>
                    <a:pt x="1166" y="9200"/>
                    <a:pt x="2489" y="9578"/>
                    <a:pt x="3466" y="10302"/>
                  </a:cubicBezTo>
                  <a:lnTo>
                    <a:pt x="3466" y="1197"/>
                  </a:lnTo>
                  <a:cubicBezTo>
                    <a:pt x="2489" y="473"/>
                    <a:pt x="1229" y="95"/>
                    <a:pt x="1" y="0"/>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94" name="Google Shape;6050;p67">
              <a:extLst>
                <a:ext uri="{FF2B5EF4-FFF2-40B4-BE49-F238E27FC236}">
                  <a16:creationId xmlns:a16="http://schemas.microsoft.com/office/drawing/2014/main" id="{1DB6B2E7-8886-8262-2686-4F95BCC2E65D}"/>
                </a:ext>
              </a:extLst>
            </p:cNvPr>
            <p:cNvSpPr/>
            <p:nvPr/>
          </p:nvSpPr>
          <p:spPr>
            <a:xfrm>
              <a:off x="-40209524" y="3267450"/>
              <a:ext cx="86650" cy="257575"/>
            </a:xfrm>
            <a:custGeom>
              <a:avLst/>
              <a:gdLst/>
              <a:ahLst/>
              <a:cxnLst/>
              <a:rect l="l" t="t" r="r" b="b"/>
              <a:pathLst>
                <a:path w="3466" h="10303" extrusionOk="0">
                  <a:moveTo>
                    <a:pt x="3466" y="0"/>
                  </a:moveTo>
                  <a:cubicBezTo>
                    <a:pt x="2300" y="95"/>
                    <a:pt x="977" y="473"/>
                    <a:pt x="0" y="1197"/>
                  </a:cubicBezTo>
                  <a:lnTo>
                    <a:pt x="0" y="10302"/>
                  </a:lnTo>
                  <a:cubicBezTo>
                    <a:pt x="977" y="9578"/>
                    <a:pt x="2237" y="9200"/>
                    <a:pt x="3466" y="9105"/>
                  </a:cubicBezTo>
                  <a:lnTo>
                    <a:pt x="3466" y="0"/>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95" name="Google Shape;6051;p67">
              <a:extLst>
                <a:ext uri="{FF2B5EF4-FFF2-40B4-BE49-F238E27FC236}">
                  <a16:creationId xmlns:a16="http://schemas.microsoft.com/office/drawing/2014/main" id="{2039A7C0-E029-0F96-5168-AA46FDB77D61}"/>
                </a:ext>
              </a:extLst>
            </p:cNvPr>
            <p:cNvSpPr/>
            <p:nvPr/>
          </p:nvSpPr>
          <p:spPr>
            <a:xfrm>
              <a:off x="-40378075" y="3308400"/>
              <a:ext cx="157550" cy="248125"/>
            </a:xfrm>
            <a:custGeom>
              <a:avLst/>
              <a:gdLst/>
              <a:ahLst/>
              <a:cxnLst/>
              <a:rect l="l" t="t" r="r" b="b"/>
              <a:pathLst>
                <a:path w="6302" h="9925" extrusionOk="0">
                  <a:moveTo>
                    <a:pt x="1229" y="1"/>
                  </a:moveTo>
                  <a:cubicBezTo>
                    <a:pt x="567" y="1"/>
                    <a:pt x="0" y="536"/>
                    <a:pt x="0" y="1198"/>
                  </a:cubicBezTo>
                  <a:lnTo>
                    <a:pt x="0" y="8664"/>
                  </a:lnTo>
                  <a:cubicBezTo>
                    <a:pt x="32" y="9357"/>
                    <a:pt x="567" y="9925"/>
                    <a:pt x="1229" y="9925"/>
                  </a:cubicBezTo>
                  <a:lnTo>
                    <a:pt x="6301" y="9925"/>
                  </a:lnTo>
                  <a:cubicBezTo>
                    <a:pt x="6112" y="9925"/>
                    <a:pt x="5766" y="9609"/>
                    <a:pt x="5608" y="9452"/>
                  </a:cubicBezTo>
                  <a:cubicBezTo>
                    <a:pt x="4631" y="8664"/>
                    <a:pt x="3277" y="8255"/>
                    <a:pt x="2048" y="8255"/>
                  </a:cubicBezTo>
                  <a:cubicBezTo>
                    <a:pt x="1828" y="8255"/>
                    <a:pt x="1638" y="8066"/>
                    <a:pt x="1638" y="7877"/>
                  </a:cubicBezTo>
                  <a:lnTo>
                    <a:pt x="1638" y="1"/>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grpSp>
      <p:grpSp>
        <p:nvGrpSpPr>
          <p:cNvPr id="96" name="Google Shape;6072;p67">
            <a:extLst>
              <a:ext uri="{FF2B5EF4-FFF2-40B4-BE49-F238E27FC236}">
                <a16:creationId xmlns:a16="http://schemas.microsoft.com/office/drawing/2014/main" id="{5840869A-F49D-3B5C-420A-D4F1ABA0CD94}"/>
              </a:ext>
            </a:extLst>
          </p:cNvPr>
          <p:cNvGrpSpPr/>
          <p:nvPr/>
        </p:nvGrpSpPr>
        <p:grpSpPr>
          <a:xfrm>
            <a:off x="5989167" y="2511063"/>
            <a:ext cx="553464" cy="553115"/>
            <a:chOff x="-41895049" y="3217225"/>
            <a:chExt cx="317450" cy="317250"/>
          </a:xfrm>
          <a:solidFill>
            <a:srgbClr val="C00000"/>
          </a:solidFill>
        </p:grpSpPr>
        <p:sp>
          <p:nvSpPr>
            <p:cNvPr id="97" name="Google Shape;6073;p67">
              <a:extLst>
                <a:ext uri="{FF2B5EF4-FFF2-40B4-BE49-F238E27FC236}">
                  <a16:creationId xmlns:a16="http://schemas.microsoft.com/office/drawing/2014/main" id="{482792ED-B460-C133-5A6B-62540D260658}"/>
                </a:ext>
              </a:extLst>
            </p:cNvPr>
            <p:cNvSpPr/>
            <p:nvPr/>
          </p:nvSpPr>
          <p:spPr>
            <a:xfrm>
              <a:off x="-41895049" y="3273750"/>
              <a:ext cx="41775" cy="245750"/>
            </a:xfrm>
            <a:custGeom>
              <a:avLst/>
              <a:gdLst/>
              <a:ahLst/>
              <a:cxnLst/>
              <a:rect l="l" t="t" r="r" b="b"/>
              <a:pathLst>
                <a:path w="1670" h="9830" extrusionOk="0">
                  <a:moveTo>
                    <a:pt x="1" y="0"/>
                  </a:moveTo>
                  <a:lnTo>
                    <a:pt x="1" y="9830"/>
                  </a:lnTo>
                  <a:lnTo>
                    <a:pt x="1670" y="8192"/>
                  </a:lnTo>
                  <a:lnTo>
                    <a:pt x="1670" y="1639"/>
                  </a:lnTo>
                  <a:lnTo>
                    <a:pt x="1" y="0"/>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98" name="Google Shape;6074;p67">
              <a:extLst>
                <a:ext uri="{FF2B5EF4-FFF2-40B4-BE49-F238E27FC236}">
                  <a16:creationId xmlns:a16="http://schemas.microsoft.com/office/drawing/2014/main" id="{DD46E3BB-7268-5E7F-2924-15897AA0863B}"/>
                </a:ext>
              </a:extLst>
            </p:cNvPr>
            <p:cNvSpPr/>
            <p:nvPr/>
          </p:nvSpPr>
          <p:spPr>
            <a:xfrm>
              <a:off x="-41619376" y="3273750"/>
              <a:ext cx="41775" cy="245750"/>
            </a:xfrm>
            <a:custGeom>
              <a:avLst/>
              <a:gdLst/>
              <a:ahLst/>
              <a:cxnLst/>
              <a:rect l="l" t="t" r="r" b="b"/>
              <a:pathLst>
                <a:path w="1670" h="9830" extrusionOk="0">
                  <a:moveTo>
                    <a:pt x="1670" y="0"/>
                  </a:moveTo>
                  <a:lnTo>
                    <a:pt x="0" y="1639"/>
                  </a:lnTo>
                  <a:lnTo>
                    <a:pt x="0" y="8192"/>
                  </a:lnTo>
                  <a:lnTo>
                    <a:pt x="1670" y="9830"/>
                  </a:lnTo>
                  <a:lnTo>
                    <a:pt x="1670" y="0"/>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99" name="Google Shape;6075;p67">
              <a:extLst>
                <a:ext uri="{FF2B5EF4-FFF2-40B4-BE49-F238E27FC236}">
                  <a16:creationId xmlns:a16="http://schemas.microsoft.com/office/drawing/2014/main" id="{77F42BD3-2F89-2D6D-7577-599EEA6C4473}"/>
                </a:ext>
              </a:extLst>
            </p:cNvPr>
            <p:cNvSpPr/>
            <p:nvPr/>
          </p:nvSpPr>
          <p:spPr>
            <a:xfrm>
              <a:off x="-41832826" y="3321000"/>
              <a:ext cx="193000" cy="151250"/>
            </a:xfrm>
            <a:custGeom>
              <a:avLst/>
              <a:gdLst/>
              <a:ahLst/>
              <a:cxnLst/>
              <a:rect l="l" t="t" r="r" b="b"/>
              <a:pathLst>
                <a:path w="7718" h="6050" extrusionOk="0">
                  <a:moveTo>
                    <a:pt x="1" y="1"/>
                  </a:moveTo>
                  <a:lnTo>
                    <a:pt x="1" y="6050"/>
                  </a:lnTo>
                  <a:lnTo>
                    <a:pt x="3592" y="6050"/>
                  </a:lnTo>
                  <a:lnTo>
                    <a:pt x="3592" y="4821"/>
                  </a:lnTo>
                  <a:cubicBezTo>
                    <a:pt x="3592" y="4600"/>
                    <a:pt x="3781" y="4411"/>
                    <a:pt x="4002" y="4411"/>
                  </a:cubicBezTo>
                  <a:lnTo>
                    <a:pt x="6491" y="4411"/>
                  </a:lnTo>
                  <a:cubicBezTo>
                    <a:pt x="6743" y="4411"/>
                    <a:pt x="6932" y="4600"/>
                    <a:pt x="6932" y="4821"/>
                  </a:cubicBezTo>
                  <a:lnTo>
                    <a:pt x="6932" y="6050"/>
                  </a:lnTo>
                  <a:lnTo>
                    <a:pt x="7719" y="6050"/>
                  </a:lnTo>
                  <a:lnTo>
                    <a:pt x="7719" y="1"/>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100" name="Google Shape;6076;p67">
              <a:extLst>
                <a:ext uri="{FF2B5EF4-FFF2-40B4-BE49-F238E27FC236}">
                  <a16:creationId xmlns:a16="http://schemas.microsoft.com/office/drawing/2014/main" id="{3FE9D3B8-827B-384D-5AD6-477D89B383FF}"/>
                </a:ext>
              </a:extLst>
            </p:cNvPr>
            <p:cNvSpPr/>
            <p:nvPr/>
          </p:nvSpPr>
          <p:spPr>
            <a:xfrm>
              <a:off x="-41880076" y="3493500"/>
              <a:ext cx="287500" cy="40975"/>
            </a:xfrm>
            <a:custGeom>
              <a:avLst/>
              <a:gdLst/>
              <a:ahLst/>
              <a:cxnLst/>
              <a:rect l="l" t="t" r="r" b="b"/>
              <a:pathLst>
                <a:path w="11500" h="1639" extrusionOk="0">
                  <a:moveTo>
                    <a:pt x="1639" y="0"/>
                  </a:moveTo>
                  <a:lnTo>
                    <a:pt x="0" y="1638"/>
                  </a:lnTo>
                  <a:lnTo>
                    <a:pt x="11500" y="1638"/>
                  </a:lnTo>
                  <a:lnTo>
                    <a:pt x="9830" y="0"/>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101" name="Google Shape;6077;p67">
              <a:extLst>
                <a:ext uri="{FF2B5EF4-FFF2-40B4-BE49-F238E27FC236}">
                  <a16:creationId xmlns:a16="http://schemas.microsoft.com/office/drawing/2014/main" id="{04C623CE-68BE-63B1-CDD5-2F0185F1F54D}"/>
                </a:ext>
              </a:extLst>
            </p:cNvPr>
            <p:cNvSpPr/>
            <p:nvPr/>
          </p:nvSpPr>
          <p:spPr>
            <a:xfrm>
              <a:off x="-41880876" y="3217225"/>
              <a:ext cx="288300" cy="83325"/>
            </a:xfrm>
            <a:custGeom>
              <a:avLst/>
              <a:gdLst/>
              <a:ahLst/>
              <a:cxnLst/>
              <a:rect l="l" t="t" r="r" b="b"/>
              <a:pathLst>
                <a:path w="11532" h="3332" extrusionOk="0">
                  <a:moveTo>
                    <a:pt x="5798" y="1033"/>
                  </a:moveTo>
                  <a:lnTo>
                    <a:pt x="6459" y="1694"/>
                  </a:lnTo>
                  <a:lnTo>
                    <a:pt x="5136" y="1694"/>
                  </a:lnTo>
                  <a:lnTo>
                    <a:pt x="5798" y="1033"/>
                  </a:lnTo>
                  <a:close/>
                  <a:moveTo>
                    <a:pt x="5750" y="1"/>
                  </a:moveTo>
                  <a:cubicBezTo>
                    <a:pt x="5640" y="1"/>
                    <a:pt x="5530" y="40"/>
                    <a:pt x="5451" y="119"/>
                  </a:cubicBezTo>
                  <a:lnTo>
                    <a:pt x="3939" y="1663"/>
                  </a:lnTo>
                  <a:lnTo>
                    <a:pt x="1" y="1663"/>
                  </a:lnTo>
                  <a:lnTo>
                    <a:pt x="1639" y="3332"/>
                  </a:lnTo>
                  <a:lnTo>
                    <a:pt x="9862" y="3332"/>
                  </a:lnTo>
                  <a:lnTo>
                    <a:pt x="11532" y="1663"/>
                  </a:lnTo>
                  <a:lnTo>
                    <a:pt x="7593" y="1663"/>
                  </a:lnTo>
                  <a:lnTo>
                    <a:pt x="6050" y="119"/>
                  </a:lnTo>
                  <a:cubicBezTo>
                    <a:pt x="5971" y="40"/>
                    <a:pt x="5861" y="1"/>
                    <a:pt x="5750" y="1"/>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grpSp>
      <p:grpSp>
        <p:nvGrpSpPr>
          <p:cNvPr id="102" name="Google Shape;6107;p67">
            <a:extLst>
              <a:ext uri="{FF2B5EF4-FFF2-40B4-BE49-F238E27FC236}">
                <a16:creationId xmlns:a16="http://schemas.microsoft.com/office/drawing/2014/main" id="{DF97B214-2507-7CA4-E535-4095A63DB35F}"/>
              </a:ext>
            </a:extLst>
          </p:cNvPr>
          <p:cNvGrpSpPr/>
          <p:nvPr/>
        </p:nvGrpSpPr>
        <p:grpSpPr>
          <a:xfrm>
            <a:off x="6816452" y="2489751"/>
            <a:ext cx="557559" cy="550717"/>
            <a:chOff x="-41530374" y="3218800"/>
            <a:chExt cx="319800" cy="315875"/>
          </a:xfrm>
          <a:solidFill>
            <a:srgbClr val="C00000"/>
          </a:solidFill>
        </p:grpSpPr>
        <p:sp>
          <p:nvSpPr>
            <p:cNvPr id="103" name="Google Shape;6108;p67">
              <a:extLst>
                <a:ext uri="{FF2B5EF4-FFF2-40B4-BE49-F238E27FC236}">
                  <a16:creationId xmlns:a16="http://schemas.microsoft.com/office/drawing/2014/main" id="{B79C8A79-03B5-3490-2C90-947567B70963}"/>
                </a:ext>
              </a:extLst>
            </p:cNvPr>
            <p:cNvSpPr/>
            <p:nvPr/>
          </p:nvSpPr>
          <p:spPr>
            <a:xfrm>
              <a:off x="-41530374" y="3337550"/>
              <a:ext cx="199300" cy="197125"/>
            </a:xfrm>
            <a:custGeom>
              <a:avLst/>
              <a:gdLst/>
              <a:ahLst/>
              <a:cxnLst/>
              <a:rect l="l" t="t" r="r" b="b"/>
              <a:pathLst>
                <a:path w="7971" h="7885" extrusionOk="0">
                  <a:moveTo>
                    <a:pt x="3245" y="0"/>
                  </a:moveTo>
                  <a:lnTo>
                    <a:pt x="473" y="2804"/>
                  </a:lnTo>
                  <a:cubicBezTo>
                    <a:pt x="0" y="3277"/>
                    <a:pt x="0" y="4064"/>
                    <a:pt x="473" y="4568"/>
                  </a:cubicBezTo>
                  <a:lnTo>
                    <a:pt x="3403" y="7530"/>
                  </a:lnTo>
                  <a:cubicBezTo>
                    <a:pt x="3639" y="7766"/>
                    <a:pt x="3954" y="7884"/>
                    <a:pt x="4277" y="7884"/>
                  </a:cubicBezTo>
                  <a:cubicBezTo>
                    <a:pt x="4600" y="7884"/>
                    <a:pt x="4931" y="7766"/>
                    <a:pt x="5199" y="7530"/>
                  </a:cubicBezTo>
                  <a:lnTo>
                    <a:pt x="7971" y="4726"/>
                  </a:lnTo>
                  <a:lnTo>
                    <a:pt x="3245" y="0"/>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104" name="Google Shape;6109;p67">
              <a:extLst>
                <a:ext uri="{FF2B5EF4-FFF2-40B4-BE49-F238E27FC236}">
                  <a16:creationId xmlns:a16="http://schemas.microsoft.com/office/drawing/2014/main" id="{A1F5F051-B37C-0220-97F6-8F1FD9C1AFB3}"/>
                </a:ext>
              </a:extLst>
            </p:cNvPr>
            <p:cNvSpPr/>
            <p:nvPr/>
          </p:nvSpPr>
          <p:spPr>
            <a:xfrm>
              <a:off x="-41435074" y="3218800"/>
              <a:ext cx="224500" cy="221950"/>
            </a:xfrm>
            <a:custGeom>
              <a:avLst/>
              <a:gdLst/>
              <a:ahLst/>
              <a:cxnLst/>
              <a:rect l="l" t="t" r="r" b="b"/>
              <a:pathLst>
                <a:path w="8980" h="8878" extrusionOk="0">
                  <a:moveTo>
                    <a:pt x="4395" y="1"/>
                  </a:moveTo>
                  <a:cubicBezTo>
                    <a:pt x="4285" y="1"/>
                    <a:pt x="4175" y="40"/>
                    <a:pt x="4096" y="119"/>
                  </a:cubicBezTo>
                  <a:lnTo>
                    <a:pt x="1" y="4152"/>
                  </a:lnTo>
                  <a:lnTo>
                    <a:pt x="4726" y="8877"/>
                  </a:lnTo>
                  <a:lnTo>
                    <a:pt x="8822" y="4845"/>
                  </a:lnTo>
                  <a:cubicBezTo>
                    <a:pt x="8979" y="4687"/>
                    <a:pt x="8979" y="4404"/>
                    <a:pt x="8822" y="4246"/>
                  </a:cubicBezTo>
                  <a:lnTo>
                    <a:pt x="4695" y="119"/>
                  </a:lnTo>
                  <a:cubicBezTo>
                    <a:pt x="4616" y="40"/>
                    <a:pt x="4506" y="1"/>
                    <a:pt x="4395" y="1"/>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grpSp>
      <p:grpSp>
        <p:nvGrpSpPr>
          <p:cNvPr id="105" name="Google Shape;5593;p66">
            <a:extLst>
              <a:ext uri="{FF2B5EF4-FFF2-40B4-BE49-F238E27FC236}">
                <a16:creationId xmlns:a16="http://schemas.microsoft.com/office/drawing/2014/main" id="{22539793-5D36-F8B3-E0A3-CE1A2F105581}"/>
              </a:ext>
            </a:extLst>
          </p:cNvPr>
          <p:cNvGrpSpPr/>
          <p:nvPr/>
        </p:nvGrpSpPr>
        <p:grpSpPr>
          <a:xfrm>
            <a:off x="3468123" y="3480848"/>
            <a:ext cx="669035" cy="669035"/>
            <a:chOff x="5049725" y="249400"/>
            <a:chExt cx="481825" cy="481825"/>
          </a:xfrm>
          <a:solidFill>
            <a:srgbClr val="C00000"/>
          </a:solidFill>
        </p:grpSpPr>
        <p:sp>
          <p:nvSpPr>
            <p:cNvPr id="106" name="Google Shape;5594;p66">
              <a:extLst>
                <a:ext uri="{FF2B5EF4-FFF2-40B4-BE49-F238E27FC236}">
                  <a16:creationId xmlns:a16="http://schemas.microsoft.com/office/drawing/2014/main" id="{1F876029-F98D-B5BE-0DB0-25643563027B}"/>
                </a:ext>
              </a:extLst>
            </p:cNvPr>
            <p:cNvSpPr/>
            <p:nvPr/>
          </p:nvSpPr>
          <p:spPr>
            <a:xfrm>
              <a:off x="5191775" y="560925"/>
              <a:ext cx="197625" cy="170300"/>
            </a:xfrm>
            <a:custGeom>
              <a:avLst/>
              <a:gdLst/>
              <a:ahLst/>
              <a:cxnLst/>
              <a:rect l="l" t="t" r="r" b="b"/>
              <a:pathLst>
                <a:path w="7903" h="6812" extrusionOk="0">
                  <a:moveTo>
                    <a:pt x="6213" y="1129"/>
                  </a:moveTo>
                  <a:cubicBezTo>
                    <a:pt x="6523" y="1129"/>
                    <a:pt x="6776" y="1379"/>
                    <a:pt x="6776" y="1693"/>
                  </a:cubicBezTo>
                  <a:cubicBezTo>
                    <a:pt x="6776" y="2006"/>
                    <a:pt x="6523" y="2259"/>
                    <a:pt x="6213" y="2259"/>
                  </a:cubicBezTo>
                  <a:lnTo>
                    <a:pt x="1696" y="2259"/>
                  </a:lnTo>
                  <a:cubicBezTo>
                    <a:pt x="1383" y="2259"/>
                    <a:pt x="1130" y="2006"/>
                    <a:pt x="1130" y="1693"/>
                  </a:cubicBezTo>
                  <a:cubicBezTo>
                    <a:pt x="1130" y="1379"/>
                    <a:pt x="1383" y="1129"/>
                    <a:pt x="1696" y="1129"/>
                  </a:cubicBezTo>
                  <a:close/>
                  <a:moveTo>
                    <a:pt x="6213" y="3388"/>
                  </a:moveTo>
                  <a:cubicBezTo>
                    <a:pt x="6523" y="3388"/>
                    <a:pt x="6776" y="3638"/>
                    <a:pt x="6776" y="3951"/>
                  </a:cubicBezTo>
                  <a:cubicBezTo>
                    <a:pt x="6776" y="4264"/>
                    <a:pt x="6523" y="4517"/>
                    <a:pt x="6213" y="4517"/>
                  </a:cubicBezTo>
                  <a:lnTo>
                    <a:pt x="1696" y="4517"/>
                  </a:lnTo>
                  <a:cubicBezTo>
                    <a:pt x="1383" y="4517"/>
                    <a:pt x="1130" y="4264"/>
                    <a:pt x="1130" y="3951"/>
                  </a:cubicBezTo>
                  <a:cubicBezTo>
                    <a:pt x="1130" y="3638"/>
                    <a:pt x="1383" y="3388"/>
                    <a:pt x="1696" y="3388"/>
                  </a:cubicBezTo>
                  <a:close/>
                  <a:moveTo>
                    <a:pt x="0" y="0"/>
                  </a:moveTo>
                  <a:lnTo>
                    <a:pt x="0" y="6249"/>
                  </a:lnTo>
                  <a:cubicBezTo>
                    <a:pt x="0" y="6559"/>
                    <a:pt x="253" y="6812"/>
                    <a:pt x="567" y="6812"/>
                  </a:cubicBezTo>
                  <a:lnTo>
                    <a:pt x="7342" y="6812"/>
                  </a:lnTo>
                  <a:cubicBezTo>
                    <a:pt x="7652" y="6812"/>
                    <a:pt x="7905" y="6559"/>
                    <a:pt x="7905" y="6249"/>
                  </a:cubicBezTo>
                  <a:lnTo>
                    <a:pt x="7905" y="0"/>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107" name="Google Shape;5595;p66">
              <a:extLst>
                <a:ext uri="{FF2B5EF4-FFF2-40B4-BE49-F238E27FC236}">
                  <a16:creationId xmlns:a16="http://schemas.microsoft.com/office/drawing/2014/main" id="{D916BC92-8C48-BA10-486D-56359A4DB426}"/>
                </a:ext>
              </a:extLst>
            </p:cNvPr>
            <p:cNvSpPr/>
            <p:nvPr/>
          </p:nvSpPr>
          <p:spPr>
            <a:xfrm>
              <a:off x="5049725" y="249400"/>
              <a:ext cx="481825" cy="396225"/>
            </a:xfrm>
            <a:custGeom>
              <a:avLst/>
              <a:gdLst/>
              <a:ahLst/>
              <a:cxnLst/>
              <a:rect l="l" t="t" r="r" b="b"/>
              <a:pathLst>
                <a:path w="19273" h="15849" extrusionOk="0">
                  <a:moveTo>
                    <a:pt x="4553" y="4518"/>
                  </a:moveTo>
                  <a:lnTo>
                    <a:pt x="4553" y="5686"/>
                  </a:lnTo>
                  <a:lnTo>
                    <a:pt x="3424" y="5686"/>
                  </a:lnTo>
                  <a:lnTo>
                    <a:pt x="3424" y="4948"/>
                  </a:lnTo>
                  <a:cubicBezTo>
                    <a:pt x="3424" y="4710"/>
                    <a:pt x="3617" y="4518"/>
                    <a:pt x="3852" y="4518"/>
                  </a:cubicBezTo>
                  <a:close/>
                  <a:moveTo>
                    <a:pt x="15418" y="4518"/>
                  </a:moveTo>
                  <a:cubicBezTo>
                    <a:pt x="15653" y="4518"/>
                    <a:pt x="15845" y="4710"/>
                    <a:pt x="15845" y="4948"/>
                  </a:cubicBezTo>
                  <a:lnTo>
                    <a:pt x="15845" y="5686"/>
                  </a:lnTo>
                  <a:lnTo>
                    <a:pt x="14716" y="5686"/>
                  </a:lnTo>
                  <a:lnTo>
                    <a:pt x="14716" y="4518"/>
                  </a:lnTo>
                  <a:close/>
                  <a:moveTo>
                    <a:pt x="10199" y="1130"/>
                  </a:moveTo>
                  <a:lnTo>
                    <a:pt x="10199" y="3954"/>
                  </a:lnTo>
                  <a:cubicBezTo>
                    <a:pt x="10199" y="4265"/>
                    <a:pt x="10452" y="4518"/>
                    <a:pt x="10765" y="4518"/>
                  </a:cubicBezTo>
                  <a:lnTo>
                    <a:pt x="13587" y="4518"/>
                  </a:lnTo>
                  <a:lnTo>
                    <a:pt x="13587" y="6815"/>
                  </a:lnTo>
                  <a:lnTo>
                    <a:pt x="5682" y="6815"/>
                  </a:lnTo>
                  <a:lnTo>
                    <a:pt x="5682" y="1130"/>
                  </a:lnTo>
                  <a:close/>
                  <a:moveTo>
                    <a:pt x="16412" y="9074"/>
                  </a:moveTo>
                  <a:cubicBezTo>
                    <a:pt x="16722" y="9074"/>
                    <a:pt x="16975" y="9324"/>
                    <a:pt x="16975" y="9637"/>
                  </a:cubicBezTo>
                  <a:cubicBezTo>
                    <a:pt x="16975" y="9950"/>
                    <a:pt x="16722" y="10203"/>
                    <a:pt x="16412" y="10203"/>
                  </a:cubicBezTo>
                  <a:lnTo>
                    <a:pt x="15282" y="10203"/>
                  </a:lnTo>
                  <a:cubicBezTo>
                    <a:pt x="14969" y="10203"/>
                    <a:pt x="14716" y="9950"/>
                    <a:pt x="14716" y="9637"/>
                  </a:cubicBezTo>
                  <a:cubicBezTo>
                    <a:pt x="14716" y="9324"/>
                    <a:pt x="14969" y="9074"/>
                    <a:pt x="15282" y="9074"/>
                  </a:cubicBezTo>
                  <a:close/>
                  <a:moveTo>
                    <a:pt x="10782" y="1"/>
                  </a:moveTo>
                  <a:cubicBezTo>
                    <a:pt x="10776" y="1"/>
                    <a:pt x="10771" y="1"/>
                    <a:pt x="10765" y="1"/>
                  </a:cubicBezTo>
                  <a:lnTo>
                    <a:pt x="5119" y="1"/>
                  </a:lnTo>
                  <a:cubicBezTo>
                    <a:pt x="4806" y="1"/>
                    <a:pt x="4553" y="254"/>
                    <a:pt x="4553" y="567"/>
                  </a:cubicBezTo>
                  <a:lnTo>
                    <a:pt x="4553" y="3388"/>
                  </a:lnTo>
                  <a:lnTo>
                    <a:pt x="3852" y="3388"/>
                  </a:lnTo>
                  <a:cubicBezTo>
                    <a:pt x="2993" y="3388"/>
                    <a:pt x="2295" y="4087"/>
                    <a:pt x="2295" y="4948"/>
                  </a:cubicBezTo>
                  <a:lnTo>
                    <a:pt x="2295" y="5686"/>
                  </a:lnTo>
                  <a:lnTo>
                    <a:pt x="1693" y="5686"/>
                  </a:lnTo>
                  <a:cubicBezTo>
                    <a:pt x="756" y="5686"/>
                    <a:pt x="0" y="6442"/>
                    <a:pt x="0" y="7378"/>
                  </a:cubicBezTo>
                  <a:lnTo>
                    <a:pt x="0" y="14154"/>
                  </a:lnTo>
                  <a:cubicBezTo>
                    <a:pt x="0" y="15090"/>
                    <a:pt x="756" y="15846"/>
                    <a:pt x="1693" y="15849"/>
                  </a:cubicBezTo>
                  <a:lnTo>
                    <a:pt x="4553" y="15849"/>
                  </a:lnTo>
                  <a:lnTo>
                    <a:pt x="4553" y="12461"/>
                  </a:lnTo>
                  <a:lnTo>
                    <a:pt x="3990" y="12461"/>
                  </a:lnTo>
                  <a:cubicBezTo>
                    <a:pt x="3677" y="12461"/>
                    <a:pt x="3424" y="12208"/>
                    <a:pt x="3424" y="11895"/>
                  </a:cubicBezTo>
                  <a:cubicBezTo>
                    <a:pt x="3424" y="11582"/>
                    <a:pt x="3677" y="11332"/>
                    <a:pt x="3990" y="11332"/>
                  </a:cubicBezTo>
                  <a:lnTo>
                    <a:pt x="15282" y="11332"/>
                  </a:lnTo>
                  <a:cubicBezTo>
                    <a:pt x="15593" y="11332"/>
                    <a:pt x="15845" y="11582"/>
                    <a:pt x="15845" y="11895"/>
                  </a:cubicBezTo>
                  <a:cubicBezTo>
                    <a:pt x="15845" y="12208"/>
                    <a:pt x="15593" y="12461"/>
                    <a:pt x="15282" y="12461"/>
                  </a:cubicBezTo>
                  <a:lnTo>
                    <a:pt x="14716" y="12461"/>
                  </a:lnTo>
                  <a:lnTo>
                    <a:pt x="14716" y="15849"/>
                  </a:lnTo>
                  <a:lnTo>
                    <a:pt x="17541" y="15849"/>
                  </a:lnTo>
                  <a:cubicBezTo>
                    <a:pt x="18474" y="15849"/>
                    <a:pt x="19272" y="15087"/>
                    <a:pt x="19272" y="14154"/>
                  </a:cubicBezTo>
                  <a:lnTo>
                    <a:pt x="19272" y="7378"/>
                  </a:lnTo>
                  <a:cubicBezTo>
                    <a:pt x="19272" y="6445"/>
                    <a:pt x="18474" y="5686"/>
                    <a:pt x="17541" y="5686"/>
                  </a:cubicBezTo>
                  <a:lnTo>
                    <a:pt x="16975" y="5686"/>
                  </a:lnTo>
                  <a:lnTo>
                    <a:pt x="16975" y="4948"/>
                  </a:lnTo>
                  <a:cubicBezTo>
                    <a:pt x="16975" y="4087"/>
                    <a:pt x="16276" y="3388"/>
                    <a:pt x="15418" y="3388"/>
                  </a:cubicBezTo>
                  <a:lnTo>
                    <a:pt x="14385" y="3388"/>
                  </a:lnTo>
                  <a:cubicBezTo>
                    <a:pt x="11026" y="30"/>
                    <a:pt x="11079" y="1"/>
                    <a:pt x="10782" y="1"/>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grpSp>
      <p:grpSp>
        <p:nvGrpSpPr>
          <p:cNvPr id="108" name="Google Shape;5596;p66">
            <a:extLst>
              <a:ext uri="{FF2B5EF4-FFF2-40B4-BE49-F238E27FC236}">
                <a16:creationId xmlns:a16="http://schemas.microsoft.com/office/drawing/2014/main" id="{15D2812D-55E9-BF10-74CB-8E8EA7489A1B}"/>
              </a:ext>
            </a:extLst>
          </p:cNvPr>
          <p:cNvGrpSpPr/>
          <p:nvPr/>
        </p:nvGrpSpPr>
        <p:grpSpPr>
          <a:xfrm>
            <a:off x="5194924" y="3575372"/>
            <a:ext cx="526655" cy="526655"/>
            <a:chOff x="5660400" y="238125"/>
            <a:chExt cx="481825" cy="481825"/>
          </a:xfrm>
          <a:solidFill>
            <a:srgbClr val="C00000"/>
          </a:solidFill>
        </p:grpSpPr>
        <p:sp>
          <p:nvSpPr>
            <p:cNvPr id="109" name="Google Shape;5597;p66">
              <a:extLst>
                <a:ext uri="{FF2B5EF4-FFF2-40B4-BE49-F238E27FC236}">
                  <a16:creationId xmlns:a16="http://schemas.microsoft.com/office/drawing/2014/main" id="{AFFD6A67-944A-7963-B7E8-294B49D3893D}"/>
                </a:ext>
              </a:extLst>
            </p:cNvPr>
            <p:cNvSpPr/>
            <p:nvPr/>
          </p:nvSpPr>
          <p:spPr>
            <a:xfrm>
              <a:off x="5660400" y="436700"/>
              <a:ext cx="481825" cy="283250"/>
            </a:xfrm>
            <a:custGeom>
              <a:avLst/>
              <a:gdLst/>
              <a:ahLst/>
              <a:cxnLst/>
              <a:rect l="l" t="t" r="r" b="b"/>
              <a:pathLst>
                <a:path w="19273" h="11330" extrusionOk="0">
                  <a:moveTo>
                    <a:pt x="5120" y="1130"/>
                  </a:moveTo>
                  <a:cubicBezTo>
                    <a:pt x="5433" y="1130"/>
                    <a:pt x="5683" y="1380"/>
                    <a:pt x="5683" y="1693"/>
                  </a:cubicBezTo>
                  <a:cubicBezTo>
                    <a:pt x="5683" y="2006"/>
                    <a:pt x="5433" y="2259"/>
                    <a:pt x="5120" y="2259"/>
                  </a:cubicBezTo>
                  <a:lnTo>
                    <a:pt x="2861" y="2259"/>
                  </a:lnTo>
                  <a:cubicBezTo>
                    <a:pt x="2548" y="2259"/>
                    <a:pt x="2298" y="2006"/>
                    <a:pt x="2298" y="1693"/>
                  </a:cubicBezTo>
                  <a:cubicBezTo>
                    <a:pt x="2298" y="1380"/>
                    <a:pt x="2548" y="1130"/>
                    <a:pt x="2861" y="1130"/>
                  </a:cubicBezTo>
                  <a:close/>
                  <a:moveTo>
                    <a:pt x="10766" y="1130"/>
                  </a:moveTo>
                  <a:cubicBezTo>
                    <a:pt x="11079" y="1130"/>
                    <a:pt x="11329" y="1380"/>
                    <a:pt x="11329" y="1693"/>
                  </a:cubicBezTo>
                  <a:cubicBezTo>
                    <a:pt x="11329" y="2006"/>
                    <a:pt x="11079" y="2259"/>
                    <a:pt x="10766" y="2259"/>
                  </a:cubicBezTo>
                  <a:lnTo>
                    <a:pt x="8507" y="2259"/>
                  </a:lnTo>
                  <a:cubicBezTo>
                    <a:pt x="8194" y="2259"/>
                    <a:pt x="7944" y="2006"/>
                    <a:pt x="7944" y="1693"/>
                  </a:cubicBezTo>
                  <a:cubicBezTo>
                    <a:pt x="7944" y="1380"/>
                    <a:pt x="8194" y="1130"/>
                    <a:pt x="8507" y="1130"/>
                  </a:cubicBezTo>
                  <a:close/>
                  <a:moveTo>
                    <a:pt x="16412" y="1130"/>
                  </a:moveTo>
                  <a:cubicBezTo>
                    <a:pt x="16725" y="1130"/>
                    <a:pt x="16975" y="1380"/>
                    <a:pt x="16975" y="1693"/>
                  </a:cubicBezTo>
                  <a:cubicBezTo>
                    <a:pt x="16975" y="2006"/>
                    <a:pt x="16725" y="2259"/>
                    <a:pt x="16412" y="2259"/>
                  </a:cubicBezTo>
                  <a:lnTo>
                    <a:pt x="14153" y="2259"/>
                  </a:lnTo>
                  <a:cubicBezTo>
                    <a:pt x="13840" y="2259"/>
                    <a:pt x="13590" y="2006"/>
                    <a:pt x="13590" y="1693"/>
                  </a:cubicBezTo>
                  <a:cubicBezTo>
                    <a:pt x="13590" y="1380"/>
                    <a:pt x="13840" y="1130"/>
                    <a:pt x="14153" y="1130"/>
                  </a:cubicBezTo>
                  <a:close/>
                  <a:moveTo>
                    <a:pt x="5120" y="4518"/>
                  </a:moveTo>
                  <a:cubicBezTo>
                    <a:pt x="5433" y="4518"/>
                    <a:pt x="5683" y="4767"/>
                    <a:pt x="5683" y="5081"/>
                  </a:cubicBezTo>
                  <a:cubicBezTo>
                    <a:pt x="5683" y="5394"/>
                    <a:pt x="5433" y="5647"/>
                    <a:pt x="5120" y="5647"/>
                  </a:cubicBezTo>
                  <a:lnTo>
                    <a:pt x="2861" y="5647"/>
                  </a:lnTo>
                  <a:cubicBezTo>
                    <a:pt x="2548" y="5647"/>
                    <a:pt x="2298" y="5394"/>
                    <a:pt x="2298" y="5081"/>
                  </a:cubicBezTo>
                  <a:cubicBezTo>
                    <a:pt x="2298" y="4767"/>
                    <a:pt x="2548" y="4518"/>
                    <a:pt x="2861" y="4518"/>
                  </a:cubicBezTo>
                  <a:close/>
                  <a:moveTo>
                    <a:pt x="10766" y="4518"/>
                  </a:moveTo>
                  <a:cubicBezTo>
                    <a:pt x="11079" y="4518"/>
                    <a:pt x="11329" y="4767"/>
                    <a:pt x="11329" y="5081"/>
                  </a:cubicBezTo>
                  <a:cubicBezTo>
                    <a:pt x="11329" y="5394"/>
                    <a:pt x="11079" y="5647"/>
                    <a:pt x="10766" y="5647"/>
                  </a:cubicBezTo>
                  <a:lnTo>
                    <a:pt x="8507" y="5647"/>
                  </a:lnTo>
                  <a:cubicBezTo>
                    <a:pt x="8194" y="5647"/>
                    <a:pt x="7944" y="5394"/>
                    <a:pt x="7944" y="5081"/>
                  </a:cubicBezTo>
                  <a:cubicBezTo>
                    <a:pt x="7944" y="4767"/>
                    <a:pt x="8194" y="4518"/>
                    <a:pt x="8507" y="4518"/>
                  </a:cubicBezTo>
                  <a:close/>
                  <a:moveTo>
                    <a:pt x="16412" y="4518"/>
                  </a:moveTo>
                  <a:cubicBezTo>
                    <a:pt x="16725" y="4518"/>
                    <a:pt x="16975" y="4767"/>
                    <a:pt x="16975" y="5081"/>
                  </a:cubicBezTo>
                  <a:cubicBezTo>
                    <a:pt x="16975" y="5394"/>
                    <a:pt x="16725" y="5647"/>
                    <a:pt x="16412" y="5647"/>
                  </a:cubicBezTo>
                  <a:lnTo>
                    <a:pt x="14153" y="5647"/>
                  </a:lnTo>
                  <a:cubicBezTo>
                    <a:pt x="13840" y="5647"/>
                    <a:pt x="13590" y="5394"/>
                    <a:pt x="13590" y="5081"/>
                  </a:cubicBezTo>
                  <a:cubicBezTo>
                    <a:pt x="13590" y="4767"/>
                    <a:pt x="13840" y="4518"/>
                    <a:pt x="14153" y="4518"/>
                  </a:cubicBezTo>
                  <a:close/>
                  <a:moveTo>
                    <a:pt x="5120" y="7941"/>
                  </a:moveTo>
                  <a:cubicBezTo>
                    <a:pt x="5433" y="7941"/>
                    <a:pt x="5683" y="8194"/>
                    <a:pt x="5683" y="8507"/>
                  </a:cubicBezTo>
                  <a:cubicBezTo>
                    <a:pt x="5683" y="8818"/>
                    <a:pt x="5433" y="9071"/>
                    <a:pt x="5120" y="9071"/>
                  </a:cubicBezTo>
                  <a:lnTo>
                    <a:pt x="2861" y="9071"/>
                  </a:lnTo>
                  <a:cubicBezTo>
                    <a:pt x="2548" y="9071"/>
                    <a:pt x="2298" y="8818"/>
                    <a:pt x="2298" y="8507"/>
                  </a:cubicBezTo>
                  <a:cubicBezTo>
                    <a:pt x="2298" y="8194"/>
                    <a:pt x="2548" y="7941"/>
                    <a:pt x="2861" y="7941"/>
                  </a:cubicBezTo>
                  <a:close/>
                  <a:moveTo>
                    <a:pt x="10766" y="7941"/>
                  </a:moveTo>
                  <a:cubicBezTo>
                    <a:pt x="11079" y="7941"/>
                    <a:pt x="11329" y="8194"/>
                    <a:pt x="11329" y="8507"/>
                  </a:cubicBezTo>
                  <a:cubicBezTo>
                    <a:pt x="11329" y="8818"/>
                    <a:pt x="11079" y="9071"/>
                    <a:pt x="10766" y="9071"/>
                  </a:cubicBezTo>
                  <a:lnTo>
                    <a:pt x="8507" y="9071"/>
                  </a:lnTo>
                  <a:cubicBezTo>
                    <a:pt x="8194" y="9071"/>
                    <a:pt x="7944" y="8818"/>
                    <a:pt x="7944" y="8507"/>
                  </a:cubicBezTo>
                  <a:cubicBezTo>
                    <a:pt x="7944" y="8194"/>
                    <a:pt x="8194" y="7941"/>
                    <a:pt x="8507" y="7941"/>
                  </a:cubicBezTo>
                  <a:close/>
                  <a:moveTo>
                    <a:pt x="16412" y="7941"/>
                  </a:moveTo>
                  <a:cubicBezTo>
                    <a:pt x="16725" y="7941"/>
                    <a:pt x="16975" y="8194"/>
                    <a:pt x="16975" y="8507"/>
                  </a:cubicBezTo>
                  <a:cubicBezTo>
                    <a:pt x="16975" y="8818"/>
                    <a:pt x="16725" y="9071"/>
                    <a:pt x="16412" y="9071"/>
                  </a:cubicBezTo>
                  <a:lnTo>
                    <a:pt x="14153" y="9071"/>
                  </a:lnTo>
                  <a:cubicBezTo>
                    <a:pt x="13840" y="9071"/>
                    <a:pt x="13590" y="8818"/>
                    <a:pt x="13590" y="8507"/>
                  </a:cubicBezTo>
                  <a:cubicBezTo>
                    <a:pt x="13590" y="8194"/>
                    <a:pt x="13840" y="7941"/>
                    <a:pt x="14153" y="7941"/>
                  </a:cubicBezTo>
                  <a:close/>
                  <a:moveTo>
                    <a:pt x="1" y="1"/>
                  </a:moveTo>
                  <a:lnTo>
                    <a:pt x="1" y="9637"/>
                  </a:lnTo>
                  <a:cubicBezTo>
                    <a:pt x="1" y="10570"/>
                    <a:pt x="759" y="11329"/>
                    <a:pt x="1696" y="11329"/>
                  </a:cubicBezTo>
                  <a:lnTo>
                    <a:pt x="17580" y="11329"/>
                  </a:lnTo>
                  <a:cubicBezTo>
                    <a:pt x="18514" y="11329"/>
                    <a:pt x="19273" y="10570"/>
                    <a:pt x="19273" y="9637"/>
                  </a:cubicBezTo>
                  <a:lnTo>
                    <a:pt x="19273" y="1"/>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110" name="Google Shape;5598;p66">
              <a:extLst>
                <a:ext uri="{FF2B5EF4-FFF2-40B4-BE49-F238E27FC236}">
                  <a16:creationId xmlns:a16="http://schemas.microsoft.com/office/drawing/2014/main" id="{58E28875-5762-D424-9026-CD98B1E6EBF2}"/>
                </a:ext>
              </a:extLst>
            </p:cNvPr>
            <p:cNvSpPr/>
            <p:nvPr/>
          </p:nvSpPr>
          <p:spPr>
            <a:xfrm>
              <a:off x="5660400" y="238125"/>
              <a:ext cx="481825" cy="170375"/>
            </a:xfrm>
            <a:custGeom>
              <a:avLst/>
              <a:gdLst/>
              <a:ahLst/>
              <a:cxnLst/>
              <a:rect l="l" t="t" r="r" b="b"/>
              <a:pathLst>
                <a:path w="19273" h="6815" extrusionOk="0">
                  <a:moveTo>
                    <a:pt x="3990" y="1129"/>
                  </a:moveTo>
                  <a:cubicBezTo>
                    <a:pt x="4304" y="1129"/>
                    <a:pt x="4557" y="1382"/>
                    <a:pt x="4557" y="1695"/>
                  </a:cubicBezTo>
                  <a:lnTo>
                    <a:pt x="4557" y="3954"/>
                  </a:lnTo>
                  <a:cubicBezTo>
                    <a:pt x="4557" y="4264"/>
                    <a:pt x="4304" y="4517"/>
                    <a:pt x="3990" y="4517"/>
                  </a:cubicBezTo>
                  <a:cubicBezTo>
                    <a:pt x="3677" y="4517"/>
                    <a:pt x="3427" y="4264"/>
                    <a:pt x="3427" y="3954"/>
                  </a:cubicBezTo>
                  <a:lnTo>
                    <a:pt x="3427" y="1695"/>
                  </a:lnTo>
                  <a:cubicBezTo>
                    <a:pt x="3427" y="1382"/>
                    <a:pt x="3677" y="1129"/>
                    <a:pt x="3990" y="1129"/>
                  </a:cubicBezTo>
                  <a:close/>
                  <a:moveTo>
                    <a:pt x="9637" y="1129"/>
                  </a:moveTo>
                  <a:cubicBezTo>
                    <a:pt x="9950" y="1129"/>
                    <a:pt x="10203" y="1382"/>
                    <a:pt x="10203" y="1695"/>
                  </a:cubicBezTo>
                  <a:lnTo>
                    <a:pt x="10203" y="3954"/>
                  </a:lnTo>
                  <a:cubicBezTo>
                    <a:pt x="10203" y="4264"/>
                    <a:pt x="9950" y="4517"/>
                    <a:pt x="9637" y="4517"/>
                  </a:cubicBezTo>
                  <a:cubicBezTo>
                    <a:pt x="9323" y="4517"/>
                    <a:pt x="9073" y="4264"/>
                    <a:pt x="9073" y="3954"/>
                  </a:cubicBezTo>
                  <a:lnTo>
                    <a:pt x="9073" y="1695"/>
                  </a:lnTo>
                  <a:cubicBezTo>
                    <a:pt x="9073" y="1382"/>
                    <a:pt x="9323" y="1129"/>
                    <a:pt x="9637" y="1129"/>
                  </a:cubicBezTo>
                  <a:close/>
                  <a:moveTo>
                    <a:pt x="15283" y="1129"/>
                  </a:moveTo>
                  <a:cubicBezTo>
                    <a:pt x="15596" y="1129"/>
                    <a:pt x="15849" y="1382"/>
                    <a:pt x="15849" y="1695"/>
                  </a:cubicBezTo>
                  <a:lnTo>
                    <a:pt x="15849" y="3954"/>
                  </a:lnTo>
                  <a:cubicBezTo>
                    <a:pt x="15849" y="4264"/>
                    <a:pt x="15596" y="4517"/>
                    <a:pt x="15283" y="4517"/>
                  </a:cubicBezTo>
                  <a:cubicBezTo>
                    <a:pt x="14969" y="4517"/>
                    <a:pt x="14719" y="4264"/>
                    <a:pt x="14719" y="3954"/>
                  </a:cubicBezTo>
                  <a:lnTo>
                    <a:pt x="14719" y="1695"/>
                  </a:lnTo>
                  <a:cubicBezTo>
                    <a:pt x="14719" y="1382"/>
                    <a:pt x="14969" y="1129"/>
                    <a:pt x="15283" y="1129"/>
                  </a:cubicBezTo>
                  <a:close/>
                  <a:moveTo>
                    <a:pt x="3990" y="0"/>
                  </a:moveTo>
                  <a:cubicBezTo>
                    <a:pt x="3054" y="0"/>
                    <a:pt x="2298" y="759"/>
                    <a:pt x="2298" y="1695"/>
                  </a:cubicBezTo>
                  <a:lnTo>
                    <a:pt x="2298" y="2258"/>
                  </a:lnTo>
                  <a:lnTo>
                    <a:pt x="1696" y="2258"/>
                  </a:lnTo>
                  <a:cubicBezTo>
                    <a:pt x="759" y="2258"/>
                    <a:pt x="1" y="3017"/>
                    <a:pt x="1" y="3954"/>
                  </a:cubicBezTo>
                  <a:lnTo>
                    <a:pt x="1" y="6814"/>
                  </a:lnTo>
                  <a:lnTo>
                    <a:pt x="19273" y="6814"/>
                  </a:lnTo>
                  <a:lnTo>
                    <a:pt x="19273" y="3954"/>
                  </a:lnTo>
                  <a:cubicBezTo>
                    <a:pt x="19273" y="3017"/>
                    <a:pt x="18514" y="2258"/>
                    <a:pt x="17580" y="2258"/>
                  </a:cubicBezTo>
                  <a:lnTo>
                    <a:pt x="16978" y="2258"/>
                  </a:lnTo>
                  <a:lnTo>
                    <a:pt x="16978" y="1695"/>
                  </a:lnTo>
                  <a:cubicBezTo>
                    <a:pt x="16978" y="759"/>
                    <a:pt x="16219" y="0"/>
                    <a:pt x="15283" y="0"/>
                  </a:cubicBezTo>
                  <a:cubicBezTo>
                    <a:pt x="14346" y="0"/>
                    <a:pt x="13590" y="759"/>
                    <a:pt x="13590" y="1695"/>
                  </a:cubicBezTo>
                  <a:lnTo>
                    <a:pt x="13590" y="2258"/>
                  </a:lnTo>
                  <a:lnTo>
                    <a:pt x="11332" y="2258"/>
                  </a:lnTo>
                  <a:lnTo>
                    <a:pt x="11332" y="1695"/>
                  </a:lnTo>
                  <a:cubicBezTo>
                    <a:pt x="11332" y="759"/>
                    <a:pt x="10573" y="0"/>
                    <a:pt x="9637" y="0"/>
                  </a:cubicBezTo>
                  <a:cubicBezTo>
                    <a:pt x="8700" y="0"/>
                    <a:pt x="7944" y="759"/>
                    <a:pt x="7944" y="1695"/>
                  </a:cubicBezTo>
                  <a:lnTo>
                    <a:pt x="7944" y="2258"/>
                  </a:lnTo>
                  <a:lnTo>
                    <a:pt x="5686" y="2258"/>
                  </a:lnTo>
                  <a:lnTo>
                    <a:pt x="5686" y="1695"/>
                  </a:lnTo>
                  <a:cubicBezTo>
                    <a:pt x="5686" y="759"/>
                    <a:pt x="4927" y="0"/>
                    <a:pt x="3990" y="0"/>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grpSp>
      <p:grpSp>
        <p:nvGrpSpPr>
          <p:cNvPr id="111" name="Google Shape;5651;p66">
            <a:extLst>
              <a:ext uri="{FF2B5EF4-FFF2-40B4-BE49-F238E27FC236}">
                <a16:creationId xmlns:a16="http://schemas.microsoft.com/office/drawing/2014/main" id="{B0C120E3-444B-D9BA-850E-2B6B2135EAE2}"/>
              </a:ext>
            </a:extLst>
          </p:cNvPr>
          <p:cNvGrpSpPr/>
          <p:nvPr/>
        </p:nvGrpSpPr>
        <p:grpSpPr>
          <a:xfrm>
            <a:off x="8411338" y="3650392"/>
            <a:ext cx="588344" cy="379235"/>
            <a:chOff x="1492675" y="1520750"/>
            <a:chExt cx="481825" cy="310575"/>
          </a:xfrm>
          <a:solidFill>
            <a:srgbClr val="C00000"/>
          </a:solidFill>
        </p:grpSpPr>
        <p:sp>
          <p:nvSpPr>
            <p:cNvPr id="112" name="Google Shape;5652;p66">
              <a:extLst>
                <a:ext uri="{FF2B5EF4-FFF2-40B4-BE49-F238E27FC236}">
                  <a16:creationId xmlns:a16="http://schemas.microsoft.com/office/drawing/2014/main" id="{3FE0B95B-9749-7245-1AB3-3FF4F6326DD2}"/>
                </a:ext>
              </a:extLst>
            </p:cNvPr>
            <p:cNvSpPr/>
            <p:nvPr/>
          </p:nvSpPr>
          <p:spPr>
            <a:xfrm>
              <a:off x="1492675" y="1540400"/>
              <a:ext cx="481825" cy="290925"/>
            </a:xfrm>
            <a:custGeom>
              <a:avLst/>
              <a:gdLst/>
              <a:ahLst/>
              <a:cxnLst/>
              <a:rect l="l" t="t" r="r" b="b"/>
              <a:pathLst>
                <a:path w="19273" h="11637" extrusionOk="0">
                  <a:moveTo>
                    <a:pt x="266" y="1"/>
                  </a:moveTo>
                  <a:cubicBezTo>
                    <a:pt x="91" y="272"/>
                    <a:pt x="1" y="585"/>
                    <a:pt x="1" y="907"/>
                  </a:cubicBezTo>
                  <a:lnTo>
                    <a:pt x="1" y="9941"/>
                  </a:lnTo>
                  <a:cubicBezTo>
                    <a:pt x="1" y="10877"/>
                    <a:pt x="757" y="11633"/>
                    <a:pt x="1693" y="11636"/>
                  </a:cubicBezTo>
                  <a:lnTo>
                    <a:pt x="17577" y="11636"/>
                  </a:lnTo>
                  <a:cubicBezTo>
                    <a:pt x="18514" y="11633"/>
                    <a:pt x="19270" y="10877"/>
                    <a:pt x="19273" y="9941"/>
                  </a:cubicBezTo>
                  <a:lnTo>
                    <a:pt x="19273" y="907"/>
                  </a:lnTo>
                  <a:cubicBezTo>
                    <a:pt x="19270" y="585"/>
                    <a:pt x="19176" y="272"/>
                    <a:pt x="19005" y="1"/>
                  </a:cubicBezTo>
                  <a:lnTo>
                    <a:pt x="9974" y="7005"/>
                  </a:lnTo>
                  <a:cubicBezTo>
                    <a:pt x="9873" y="7080"/>
                    <a:pt x="9754" y="7118"/>
                    <a:pt x="9635" y="7118"/>
                  </a:cubicBezTo>
                  <a:cubicBezTo>
                    <a:pt x="9516" y="7118"/>
                    <a:pt x="9397" y="7080"/>
                    <a:pt x="9296" y="7005"/>
                  </a:cubicBezTo>
                  <a:lnTo>
                    <a:pt x="266" y="1"/>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113" name="Google Shape;5653;p66">
              <a:extLst>
                <a:ext uri="{FF2B5EF4-FFF2-40B4-BE49-F238E27FC236}">
                  <a16:creationId xmlns:a16="http://schemas.microsoft.com/office/drawing/2014/main" id="{40DFEA10-3E80-D497-4522-BDEE67E41A8E}"/>
                </a:ext>
              </a:extLst>
            </p:cNvPr>
            <p:cNvSpPr/>
            <p:nvPr/>
          </p:nvSpPr>
          <p:spPr>
            <a:xfrm>
              <a:off x="1522575" y="1520750"/>
              <a:ext cx="421975" cy="165800"/>
            </a:xfrm>
            <a:custGeom>
              <a:avLst/>
              <a:gdLst/>
              <a:ahLst/>
              <a:cxnLst/>
              <a:rect l="l" t="t" r="r" b="b"/>
              <a:pathLst>
                <a:path w="16879" h="6632" extrusionOk="0">
                  <a:moveTo>
                    <a:pt x="497" y="1"/>
                  </a:moveTo>
                  <a:cubicBezTo>
                    <a:pt x="328" y="1"/>
                    <a:pt x="160" y="31"/>
                    <a:pt x="0" y="82"/>
                  </a:cubicBezTo>
                  <a:lnTo>
                    <a:pt x="8441" y="6631"/>
                  </a:lnTo>
                  <a:lnTo>
                    <a:pt x="16878" y="82"/>
                  </a:lnTo>
                  <a:cubicBezTo>
                    <a:pt x="16719" y="31"/>
                    <a:pt x="16550" y="1"/>
                    <a:pt x="16381" y="1"/>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grpSp>
      <p:grpSp>
        <p:nvGrpSpPr>
          <p:cNvPr id="114" name="Google Shape;5775;p66">
            <a:extLst>
              <a:ext uri="{FF2B5EF4-FFF2-40B4-BE49-F238E27FC236}">
                <a16:creationId xmlns:a16="http://schemas.microsoft.com/office/drawing/2014/main" id="{E69FB375-F503-6FD5-CA47-C53EBC19F54B}"/>
              </a:ext>
            </a:extLst>
          </p:cNvPr>
          <p:cNvGrpSpPr/>
          <p:nvPr/>
        </p:nvGrpSpPr>
        <p:grpSpPr>
          <a:xfrm>
            <a:off x="6863645" y="3678908"/>
            <a:ext cx="451872" cy="423619"/>
            <a:chOff x="4456875" y="2635825"/>
            <a:chExt cx="481825" cy="451700"/>
          </a:xfrm>
          <a:solidFill>
            <a:srgbClr val="C00000"/>
          </a:solidFill>
        </p:grpSpPr>
        <p:sp>
          <p:nvSpPr>
            <p:cNvPr id="115" name="Google Shape;5776;p66">
              <a:extLst>
                <a:ext uri="{FF2B5EF4-FFF2-40B4-BE49-F238E27FC236}">
                  <a16:creationId xmlns:a16="http://schemas.microsoft.com/office/drawing/2014/main" id="{C0B21864-CC13-7DED-6FCB-20D6B83C9B94}"/>
                </a:ext>
              </a:extLst>
            </p:cNvPr>
            <p:cNvSpPr/>
            <p:nvPr/>
          </p:nvSpPr>
          <p:spPr>
            <a:xfrm>
              <a:off x="4542475" y="3031050"/>
              <a:ext cx="189725" cy="56475"/>
            </a:xfrm>
            <a:custGeom>
              <a:avLst/>
              <a:gdLst/>
              <a:ahLst/>
              <a:cxnLst/>
              <a:rect l="l" t="t" r="r" b="b"/>
              <a:pathLst>
                <a:path w="7589" h="2259" extrusionOk="0">
                  <a:moveTo>
                    <a:pt x="2792" y="0"/>
                  </a:moveTo>
                  <a:lnTo>
                    <a:pt x="2415" y="1130"/>
                  </a:lnTo>
                  <a:lnTo>
                    <a:pt x="567" y="1130"/>
                  </a:lnTo>
                  <a:cubicBezTo>
                    <a:pt x="253" y="1130"/>
                    <a:pt x="0" y="1383"/>
                    <a:pt x="0" y="1696"/>
                  </a:cubicBezTo>
                  <a:cubicBezTo>
                    <a:pt x="0" y="2006"/>
                    <a:pt x="253" y="2259"/>
                    <a:pt x="567" y="2259"/>
                  </a:cubicBezTo>
                  <a:lnTo>
                    <a:pt x="7589" y="2259"/>
                  </a:lnTo>
                  <a:cubicBezTo>
                    <a:pt x="7101" y="1831"/>
                    <a:pt x="6821" y="1214"/>
                    <a:pt x="6821" y="567"/>
                  </a:cubicBezTo>
                  <a:lnTo>
                    <a:pt x="6821" y="0"/>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116" name="Google Shape;5777;p66">
              <a:extLst>
                <a:ext uri="{FF2B5EF4-FFF2-40B4-BE49-F238E27FC236}">
                  <a16:creationId xmlns:a16="http://schemas.microsoft.com/office/drawing/2014/main" id="{B1A11280-32F9-EFF8-30D2-A8635539DF0E}"/>
                </a:ext>
              </a:extLst>
            </p:cNvPr>
            <p:cNvSpPr/>
            <p:nvPr/>
          </p:nvSpPr>
          <p:spPr>
            <a:xfrm>
              <a:off x="4456875" y="2946350"/>
              <a:ext cx="256125" cy="56500"/>
            </a:xfrm>
            <a:custGeom>
              <a:avLst/>
              <a:gdLst/>
              <a:ahLst/>
              <a:cxnLst/>
              <a:rect l="l" t="t" r="r" b="b"/>
              <a:pathLst>
                <a:path w="10245" h="2260" extrusionOk="0">
                  <a:moveTo>
                    <a:pt x="1" y="1"/>
                  </a:moveTo>
                  <a:lnTo>
                    <a:pt x="1" y="567"/>
                  </a:lnTo>
                  <a:cubicBezTo>
                    <a:pt x="1" y="1500"/>
                    <a:pt x="756" y="2259"/>
                    <a:pt x="1693" y="2259"/>
                  </a:cubicBezTo>
                  <a:lnTo>
                    <a:pt x="10245" y="2259"/>
                  </a:lnTo>
                  <a:lnTo>
                    <a:pt x="10245" y="1"/>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117" name="Google Shape;5778;p66">
              <a:extLst>
                <a:ext uri="{FF2B5EF4-FFF2-40B4-BE49-F238E27FC236}">
                  <a16:creationId xmlns:a16="http://schemas.microsoft.com/office/drawing/2014/main" id="{AFF1A518-F4D4-5868-AAB2-0A52B892BC09}"/>
                </a:ext>
              </a:extLst>
            </p:cNvPr>
            <p:cNvSpPr/>
            <p:nvPr/>
          </p:nvSpPr>
          <p:spPr>
            <a:xfrm>
              <a:off x="4741225" y="2861675"/>
              <a:ext cx="169400" cy="141175"/>
            </a:xfrm>
            <a:custGeom>
              <a:avLst/>
              <a:gdLst/>
              <a:ahLst/>
              <a:cxnLst/>
              <a:rect l="l" t="t" r="r" b="b"/>
              <a:pathLst>
                <a:path w="6775" h="5647" extrusionOk="0">
                  <a:moveTo>
                    <a:pt x="0" y="0"/>
                  </a:moveTo>
                  <a:lnTo>
                    <a:pt x="0" y="5646"/>
                  </a:lnTo>
                  <a:lnTo>
                    <a:pt x="6775" y="5646"/>
                  </a:lnTo>
                  <a:lnTo>
                    <a:pt x="6775" y="0"/>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118" name="Google Shape;5779;p66">
              <a:extLst>
                <a:ext uri="{FF2B5EF4-FFF2-40B4-BE49-F238E27FC236}">
                  <a16:creationId xmlns:a16="http://schemas.microsoft.com/office/drawing/2014/main" id="{08168503-F8BA-BC7A-6B31-0879B65E5E3A}"/>
                </a:ext>
              </a:extLst>
            </p:cNvPr>
            <p:cNvSpPr/>
            <p:nvPr/>
          </p:nvSpPr>
          <p:spPr>
            <a:xfrm>
              <a:off x="4741225" y="3031050"/>
              <a:ext cx="169400" cy="42400"/>
            </a:xfrm>
            <a:custGeom>
              <a:avLst/>
              <a:gdLst/>
              <a:ahLst/>
              <a:cxnLst/>
              <a:rect l="l" t="t" r="r" b="b"/>
              <a:pathLst>
                <a:path w="6775" h="1695" extrusionOk="0">
                  <a:moveTo>
                    <a:pt x="0" y="0"/>
                  </a:moveTo>
                  <a:lnTo>
                    <a:pt x="0" y="567"/>
                  </a:lnTo>
                  <a:cubicBezTo>
                    <a:pt x="0" y="1190"/>
                    <a:pt x="506" y="1696"/>
                    <a:pt x="1129" y="1696"/>
                  </a:cubicBezTo>
                  <a:lnTo>
                    <a:pt x="5646" y="1696"/>
                  </a:lnTo>
                  <a:cubicBezTo>
                    <a:pt x="6270" y="1696"/>
                    <a:pt x="6775" y="1190"/>
                    <a:pt x="6775" y="567"/>
                  </a:cubicBezTo>
                  <a:lnTo>
                    <a:pt x="6775" y="0"/>
                  </a:ln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119" name="Google Shape;5780;p66">
              <a:extLst>
                <a:ext uri="{FF2B5EF4-FFF2-40B4-BE49-F238E27FC236}">
                  <a16:creationId xmlns:a16="http://schemas.microsoft.com/office/drawing/2014/main" id="{9457E889-7239-7686-C621-274D1BFE62A6}"/>
                </a:ext>
              </a:extLst>
            </p:cNvPr>
            <p:cNvSpPr/>
            <p:nvPr/>
          </p:nvSpPr>
          <p:spPr>
            <a:xfrm>
              <a:off x="4456875" y="2635825"/>
              <a:ext cx="481825" cy="282325"/>
            </a:xfrm>
            <a:custGeom>
              <a:avLst/>
              <a:gdLst/>
              <a:ahLst/>
              <a:cxnLst/>
              <a:rect l="l" t="t" r="r" b="b"/>
              <a:pathLst>
                <a:path w="19273" h="11293" extrusionOk="0">
                  <a:moveTo>
                    <a:pt x="1693" y="0"/>
                  </a:moveTo>
                  <a:cubicBezTo>
                    <a:pt x="756" y="0"/>
                    <a:pt x="1" y="759"/>
                    <a:pt x="1" y="1696"/>
                  </a:cubicBezTo>
                  <a:lnTo>
                    <a:pt x="1" y="11293"/>
                  </a:lnTo>
                  <a:lnTo>
                    <a:pt x="10245" y="11293"/>
                  </a:lnTo>
                  <a:lnTo>
                    <a:pt x="10245" y="7342"/>
                  </a:lnTo>
                  <a:cubicBezTo>
                    <a:pt x="10245" y="6092"/>
                    <a:pt x="11257" y="5083"/>
                    <a:pt x="12503" y="5083"/>
                  </a:cubicBezTo>
                  <a:lnTo>
                    <a:pt x="17020" y="5083"/>
                  </a:lnTo>
                  <a:cubicBezTo>
                    <a:pt x="18201" y="5083"/>
                    <a:pt x="19179" y="5993"/>
                    <a:pt x="19273" y="7167"/>
                  </a:cubicBezTo>
                  <a:lnTo>
                    <a:pt x="19273" y="1696"/>
                  </a:lnTo>
                  <a:cubicBezTo>
                    <a:pt x="19270" y="759"/>
                    <a:pt x="18514" y="0"/>
                    <a:pt x="17577" y="0"/>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sp>
          <p:nvSpPr>
            <p:cNvPr id="120" name="Google Shape;5781;p66">
              <a:extLst>
                <a:ext uri="{FF2B5EF4-FFF2-40B4-BE49-F238E27FC236}">
                  <a16:creationId xmlns:a16="http://schemas.microsoft.com/office/drawing/2014/main" id="{D66C2795-5E10-81F7-A8A4-9ECBBA82CF4F}"/>
                </a:ext>
              </a:extLst>
            </p:cNvPr>
            <p:cNvSpPr/>
            <p:nvPr/>
          </p:nvSpPr>
          <p:spPr>
            <a:xfrm>
              <a:off x="4741225" y="2791125"/>
              <a:ext cx="169400" cy="42325"/>
            </a:xfrm>
            <a:custGeom>
              <a:avLst/>
              <a:gdLst/>
              <a:ahLst/>
              <a:cxnLst/>
              <a:rect l="l" t="t" r="r" b="b"/>
              <a:pathLst>
                <a:path w="6775" h="1693" extrusionOk="0">
                  <a:moveTo>
                    <a:pt x="1129" y="1"/>
                  </a:moveTo>
                  <a:cubicBezTo>
                    <a:pt x="506" y="1"/>
                    <a:pt x="0" y="503"/>
                    <a:pt x="0" y="1130"/>
                  </a:cubicBezTo>
                  <a:lnTo>
                    <a:pt x="0" y="1693"/>
                  </a:lnTo>
                  <a:lnTo>
                    <a:pt x="6775" y="1693"/>
                  </a:lnTo>
                  <a:lnTo>
                    <a:pt x="6775" y="1130"/>
                  </a:lnTo>
                  <a:cubicBezTo>
                    <a:pt x="6775" y="503"/>
                    <a:pt x="6270" y="1"/>
                    <a:pt x="5646" y="1"/>
                  </a:cubicBezTo>
                  <a:close/>
                </a:path>
              </a:pathLst>
            </a:custGeom>
            <a:grpFill/>
            <a:ln>
              <a:noFill/>
            </a:ln>
          </p:spPr>
          <p:txBody>
            <a:bodyPr spcFirstLastPara="1" wrap="square" lIns="91417" tIns="91417" rIns="91417" bIns="91417" anchor="ctr" anchorCtr="0">
              <a:noAutofit/>
            </a:bodyPr>
            <a:lstStyle/>
            <a:p>
              <a:endParaRPr sz="1400">
                <a:solidFill>
                  <a:srgbClr val="AE4500"/>
                </a:solidFill>
              </a:endParaRPr>
            </a:p>
          </p:txBody>
        </p:sp>
      </p:grpSp>
    </p:spTree>
    <p:extLst>
      <p:ext uri="{BB962C8B-B14F-4D97-AF65-F5344CB8AC3E}">
        <p14:creationId xmlns:p14="http://schemas.microsoft.com/office/powerpoint/2010/main" val="16964302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a:extLst>
              <a:ext uri="{FF2B5EF4-FFF2-40B4-BE49-F238E27FC236}">
                <a16:creationId xmlns:a16="http://schemas.microsoft.com/office/drawing/2014/main" id="{B1244DA1-2153-3B79-D4C7-098A7C8B080F}"/>
              </a:ext>
            </a:extLst>
          </p:cNvPr>
          <p:cNvCxnSpPr>
            <a:cxnSpLocks/>
          </p:cNvCxnSpPr>
          <p:nvPr/>
        </p:nvCxnSpPr>
        <p:spPr>
          <a:xfrm flipH="1">
            <a:off x="1088571" y="1095288"/>
            <a:ext cx="10609943" cy="0"/>
          </a:xfrm>
          <a:prstGeom prst="straightConnector1">
            <a:avLst/>
          </a:prstGeom>
          <a:ln w="25400">
            <a:solidFill>
              <a:schemeClr val="accent1"/>
            </a:solidFill>
            <a:headEnd type="triangle"/>
            <a:tailEnd type="arrow"/>
          </a:ln>
        </p:spPr>
        <p:style>
          <a:lnRef idx="1">
            <a:schemeClr val="accent1"/>
          </a:lnRef>
          <a:fillRef idx="0">
            <a:schemeClr val="accent1"/>
          </a:fillRef>
          <a:effectRef idx="0">
            <a:schemeClr val="accent1"/>
          </a:effectRef>
          <a:fontRef idx="minor">
            <a:schemeClr val="tx1"/>
          </a:fontRef>
        </p:style>
      </p:cxnSp>
      <p:sp>
        <p:nvSpPr>
          <p:cNvPr id="5" name="Text Placeholder 1">
            <a:extLst>
              <a:ext uri="{FF2B5EF4-FFF2-40B4-BE49-F238E27FC236}">
                <a16:creationId xmlns:a16="http://schemas.microsoft.com/office/drawing/2014/main" id="{20267FC0-B3C0-19AD-4606-47F942944226}"/>
              </a:ext>
            </a:extLst>
          </p:cNvPr>
          <p:cNvSpPr txBox="1">
            <a:spLocks/>
          </p:cNvSpPr>
          <p:nvPr/>
        </p:nvSpPr>
        <p:spPr>
          <a:xfrm>
            <a:off x="1103088" y="257860"/>
            <a:ext cx="9279657"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2">
                    <a:lumMod val="50000"/>
                  </a:schemeClr>
                </a:solidFill>
                <a:latin typeface="Arial"/>
                <a:cs typeface="B Nazanin" panose="00000700000000000000" pitchFamily="2" charset="-78"/>
              </a:rPr>
              <a:t>مجموعه آیکون های کاملاً قابل ویرایش: </a:t>
            </a:r>
            <a:r>
              <a:rPr lang="en-US" sz="4800" dirty="0">
                <a:solidFill>
                  <a:schemeClr val="bg2">
                    <a:lumMod val="50000"/>
                  </a:schemeClr>
                </a:solidFill>
                <a:latin typeface="Arial"/>
                <a:cs typeface="B Nazanin" panose="00000700000000000000" pitchFamily="2" charset="-78"/>
              </a:rPr>
              <a:t>B</a:t>
            </a:r>
          </a:p>
        </p:txBody>
      </p:sp>
      <p:sp>
        <p:nvSpPr>
          <p:cNvPr id="6" name="Freeform 108">
            <a:extLst>
              <a:ext uri="{FF2B5EF4-FFF2-40B4-BE49-F238E27FC236}">
                <a16:creationId xmlns:a16="http://schemas.microsoft.com/office/drawing/2014/main" id="{B8E7BCE3-C978-9E26-7DCF-B8EA25403CA2}"/>
              </a:ext>
            </a:extLst>
          </p:cNvPr>
          <p:cNvSpPr/>
          <p:nvPr/>
        </p:nvSpPr>
        <p:spPr>
          <a:xfrm>
            <a:off x="4400971" y="1473295"/>
            <a:ext cx="553825" cy="652237"/>
          </a:xfrm>
          <a:custGeom>
            <a:avLst/>
            <a:gdLst/>
            <a:ahLst/>
            <a:cxnLst/>
            <a:rect l="l" t="t" r="r" b="b"/>
            <a:pathLst>
              <a:path w="341005" h="376812">
                <a:moveTo>
                  <a:pt x="179590" y="105941"/>
                </a:moveTo>
                <a:cubicBezTo>
                  <a:pt x="189466" y="103284"/>
                  <a:pt x="200229" y="106383"/>
                  <a:pt x="207502" y="113978"/>
                </a:cubicBezTo>
                <a:lnTo>
                  <a:pt x="205155" y="116193"/>
                </a:lnTo>
                <a:cubicBezTo>
                  <a:pt x="198727" y="109493"/>
                  <a:pt x="189244" y="106732"/>
                  <a:pt x="180543" y="109027"/>
                </a:cubicBezTo>
                <a:cubicBezTo>
                  <a:pt x="171284" y="111470"/>
                  <a:pt x="164597" y="119184"/>
                  <a:pt x="163491" y="128699"/>
                </a:cubicBezTo>
                <a:lnTo>
                  <a:pt x="160301" y="128192"/>
                </a:lnTo>
                <a:cubicBezTo>
                  <a:pt x="160626" y="125509"/>
                  <a:pt x="161343" y="122953"/>
                  <a:pt x="162397" y="120583"/>
                </a:cubicBezTo>
                <a:cubicBezTo>
                  <a:pt x="163188" y="118806"/>
                  <a:pt x="164168" y="117134"/>
                  <a:pt x="165317" y="115593"/>
                </a:cubicBezTo>
                <a:close/>
                <a:moveTo>
                  <a:pt x="184774" y="76800"/>
                </a:moveTo>
                <a:cubicBezTo>
                  <a:pt x="189722" y="75892"/>
                  <a:pt x="194950" y="76276"/>
                  <a:pt x="199898" y="78055"/>
                </a:cubicBezTo>
                <a:lnTo>
                  <a:pt x="198784" y="81085"/>
                </a:lnTo>
                <a:cubicBezTo>
                  <a:pt x="190044" y="77951"/>
                  <a:pt x="180324" y="79705"/>
                  <a:pt x="173557" y="85636"/>
                </a:cubicBezTo>
                <a:cubicBezTo>
                  <a:pt x="166357" y="91948"/>
                  <a:pt x="163808" y="101834"/>
                  <a:pt x="167057" y="110845"/>
                </a:cubicBezTo>
                <a:lnTo>
                  <a:pt x="163976" y="111813"/>
                </a:lnTo>
                <a:cubicBezTo>
                  <a:pt x="161264" y="104174"/>
                  <a:pt x="162206" y="95982"/>
                  <a:pt x="166259" y="89343"/>
                </a:cubicBezTo>
                <a:lnTo>
                  <a:pt x="171329" y="83298"/>
                </a:lnTo>
                <a:cubicBezTo>
                  <a:pt x="175158" y="79908"/>
                  <a:pt x="179826" y="77708"/>
                  <a:pt x="184774" y="76800"/>
                </a:cubicBezTo>
                <a:close/>
                <a:moveTo>
                  <a:pt x="179076" y="24908"/>
                </a:moveTo>
                <a:cubicBezTo>
                  <a:pt x="173882" y="25821"/>
                  <a:pt x="169065" y="28595"/>
                  <a:pt x="165693" y="33023"/>
                </a:cubicBezTo>
                <a:lnTo>
                  <a:pt x="165081" y="32645"/>
                </a:lnTo>
                <a:lnTo>
                  <a:pt x="164343" y="33841"/>
                </a:lnTo>
                <a:lnTo>
                  <a:pt x="159156" y="28989"/>
                </a:lnTo>
                <a:cubicBezTo>
                  <a:pt x="147650" y="21890"/>
                  <a:pt x="132568" y="25462"/>
                  <a:pt x="125468" y="36968"/>
                </a:cubicBezTo>
                <a:cubicBezTo>
                  <a:pt x="125028" y="37682"/>
                  <a:pt x="124628" y="38410"/>
                  <a:pt x="124607" y="39302"/>
                </a:cubicBezTo>
                <a:cubicBezTo>
                  <a:pt x="121192" y="53871"/>
                  <a:pt x="126621" y="67918"/>
                  <a:pt x="137512" y="72288"/>
                </a:cubicBezTo>
                <a:lnTo>
                  <a:pt x="136408" y="75373"/>
                </a:lnTo>
                <a:cubicBezTo>
                  <a:pt x="125065" y="70889"/>
                  <a:pt x="118824" y="57470"/>
                  <a:pt x="120792" y="42874"/>
                </a:cubicBezTo>
                <a:cubicBezTo>
                  <a:pt x="110219" y="38045"/>
                  <a:pt x="97555" y="41998"/>
                  <a:pt x="91229" y="52250"/>
                </a:cubicBezTo>
                <a:cubicBezTo>
                  <a:pt x="86215" y="60377"/>
                  <a:pt x="87164" y="68019"/>
                  <a:pt x="90995" y="75559"/>
                </a:cubicBezTo>
                <a:cubicBezTo>
                  <a:pt x="88405" y="77546"/>
                  <a:pt x="86197" y="80074"/>
                  <a:pt x="84391" y="83001"/>
                </a:cubicBezTo>
                <a:cubicBezTo>
                  <a:pt x="75261" y="97799"/>
                  <a:pt x="79855" y="117197"/>
                  <a:pt x="94653" y="126328"/>
                </a:cubicBezTo>
                <a:cubicBezTo>
                  <a:pt x="99603" y="129383"/>
                  <a:pt x="105068" y="130901"/>
                  <a:pt x="110449" y="130283"/>
                </a:cubicBezTo>
                <a:cubicBezTo>
                  <a:pt x="111461" y="121556"/>
                  <a:pt x="114239" y="112980"/>
                  <a:pt x="118788" y="105103"/>
                </a:cubicBezTo>
                <a:lnTo>
                  <a:pt x="122060" y="106993"/>
                </a:lnTo>
                <a:cubicBezTo>
                  <a:pt x="117549" y="114804"/>
                  <a:pt x="114885" y="123345"/>
                  <a:pt x="114602" y="132066"/>
                </a:cubicBezTo>
                <a:cubicBezTo>
                  <a:pt x="118189" y="142541"/>
                  <a:pt x="127538" y="149533"/>
                  <a:pt x="138054" y="150704"/>
                </a:cubicBezTo>
                <a:lnTo>
                  <a:pt x="138622" y="157584"/>
                </a:lnTo>
                <a:cubicBezTo>
                  <a:pt x="141809" y="168599"/>
                  <a:pt x="152592" y="175355"/>
                  <a:pt x="163536" y="173320"/>
                </a:cubicBezTo>
                <a:lnTo>
                  <a:pt x="163736" y="174011"/>
                </a:lnTo>
                <a:lnTo>
                  <a:pt x="165086" y="173621"/>
                </a:lnTo>
                <a:lnTo>
                  <a:pt x="165671" y="180699"/>
                </a:lnTo>
                <a:cubicBezTo>
                  <a:pt x="169429" y="193686"/>
                  <a:pt x="183003" y="201168"/>
                  <a:pt x="195990" y="197411"/>
                </a:cubicBezTo>
                <a:cubicBezTo>
                  <a:pt x="196796" y="197178"/>
                  <a:pt x="197581" y="196907"/>
                  <a:pt x="198196" y="196260"/>
                </a:cubicBezTo>
                <a:cubicBezTo>
                  <a:pt x="209934" y="188156"/>
                  <a:pt x="215400" y="175007"/>
                  <a:pt x="211155" y="164763"/>
                </a:cubicBezTo>
                <a:cubicBezTo>
                  <a:pt x="205121" y="170199"/>
                  <a:pt x="196738" y="172687"/>
                  <a:pt x="188343" y="171472"/>
                </a:cubicBezTo>
                <a:lnTo>
                  <a:pt x="188829" y="168281"/>
                </a:lnTo>
                <a:cubicBezTo>
                  <a:pt x="198020" y="169602"/>
                  <a:pt x="207192" y="165939"/>
                  <a:pt x="212635" y="158774"/>
                </a:cubicBezTo>
                <a:cubicBezTo>
                  <a:pt x="218427" y="151149"/>
                  <a:pt x="218946" y="140953"/>
                  <a:pt x="213960" y="132774"/>
                </a:cubicBezTo>
                <a:lnTo>
                  <a:pt x="216785" y="131210"/>
                </a:lnTo>
                <a:cubicBezTo>
                  <a:pt x="222366" y="140465"/>
                  <a:pt x="221779" y="151983"/>
                  <a:pt x="215286" y="160619"/>
                </a:cubicBezTo>
                <a:lnTo>
                  <a:pt x="213805" y="162105"/>
                </a:lnTo>
                <a:cubicBezTo>
                  <a:pt x="218946" y="172938"/>
                  <a:pt x="214526" y="186813"/>
                  <a:pt x="203421" y="196175"/>
                </a:cubicBezTo>
                <a:cubicBezTo>
                  <a:pt x="208012" y="206854"/>
                  <a:pt x="220050" y="212429"/>
                  <a:pt x="231622" y="209082"/>
                </a:cubicBezTo>
                <a:cubicBezTo>
                  <a:pt x="239377" y="206838"/>
                  <a:pt x="243741" y="201989"/>
                  <a:pt x="246092" y="195539"/>
                </a:cubicBezTo>
                <a:cubicBezTo>
                  <a:pt x="255042" y="199507"/>
                  <a:pt x="265290" y="198199"/>
                  <a:pt x="272958" y="192601"/>
                </a:cubicBezTo>
                <a:lnTo>
                  <a:pt x="276795" y="193971"/>
                </a:lnTo>
                <a:cubicBezTo>
                  <a:pt x="289009" y="194016"/>
                  <a:pt x="298363" y="193248"/>
                  <a:pt x="304258" y="183694"/>
                </a:cubicBezTo>
                <a:cubicBezTo>
                  <a:pt x="309343" y="175453"/>
                  <a:pt x="308953" y="165378"/>
                  <a:pt x="303795" y="157923"/>
                </a:cubicBezTo>
                <a:cubicBezTo>
                  <a:pt x="298315" y="164420"/>
                  <a:pt x="291041" y="168177"/>
                  <a:pt x="283702" y="168174"/>
                </a:cubicBezTo>
                <a:lnTo>
                  <a:pt x="283555" y="164527"/>
                </a:lnTo>
                <a:cubicBezTo>
                  <a:pt x="293404" y="164978"/>
                  <a:pt x="303289" y="157339"/>
                  <a:pt x="308110" y="145450"/>
                </a:cubicBezTo>
                <a:cubicBezTo>
                  <a:pt x="311022" y="136198"/>
                  <a:pt x="308752" y="126109"/>
                  <a:pt x="302169" y="119023"/>
                </a:cubicBezTo>
                <a:cubicBezTo>
                  <a:pt x="296249" y="127191"/>
                  <a:pt x="286098" y="131525"/>
                  <a:pt x="275782" y="130309"/>
                </a:cubicBezTo>
                <a:lnTo>
                  <a:pt x="276183" y="127106"/>
                </a:lnTo>
                <a:cubicBezTo>
                  <a:pt x="285405" y="128184"/>
                  <a:pt x="294478" y="124281"/>
                  <a:pt x="299730" y="116974"/>
                </a:cubicBezTo>
                <a:lnTo>
                  <a:pt x="300207" y="116045"/>
                </a:lnTo>
                <a:cubicBezTo>
                  <a:pt x="300079" y="107222"/>
                  <a:pt x="295342" y="98867"/>
                  <a:pt x="287259" y="93880"/>
                </a:cubicBezTo>
                <a:cubicBezTo>
                  <a:pt x="284295" y="92051"/>
                  <a:pt x="281129" y="90828"/>
                  <a:pt x="277855" y="90561"/>
                </a:cubicBezTo>
                <a:cubicBezTo>
                  <a:pt x="271916" y="104194"/>
                  <a:pt x="259881" y="112708"/>
                  <a:pt x="248172" y="111695"/>
                </a:cubicBezTo>
                <a:cubicBezTo>
                  <a:pt x="248002" y="114741"/>
                  <a:pt x="246936" y="117719"/>
                  <a:pt x="245089" y="120348"/>
                </a:cubicBezTo>
                <a:cubicBezTo>
                  <a:pt x="241307" y="125729"/>
                  <a:pt x="234825" y="128827"/>
                  <a:pt x="228007" y="128511"/>
                </a:cubicBezTo>
                <a:lnTo>
                  <a:pt x="228158" y="125380"/>
                </a:lnTo>
                <a:cubicBezTo>
                  <a:pt x="233848" y="125642"/>
                  <a:pt x="239262" y="123097"/>
                  <a:pt x="242439" y="118667"/>
                </a:cubicBezTo>
                <a:cubicBezTo>
                  <a:pt x="244071" y="116391"/>
                  <a:pt x="244987" y="113796"/>
                  <a:pt x="245116" y="111152"/>
                </a:cubicBezTo>
                <a:lnTo>
                  <a:pt x="243716" y="110904"/>
                </a:lnTo>
                <a:lnTo>
                  <a:pt x="244539" y="108155"/>
                </a:lnTo>
                <a:cubicBezTo>
                  <a:pt x="244792" y="106166"/>
                  <a:pt x="244131" y="104285"/>
                  <a:pt x="243078" y="102544"/>
                </a:cubicBezTo>
                <a:cubicBezTo>
                  <a:pt x="240257" y="97875"/>
                  <a:pt x="235048" y="94922"/>
                  <a:pt x="229344" y="94755"/>
                </a:cubicBezTo>
                <a:lnTo>
                  <a:pt x="229436" y="91621"/>
                </a:lnTo>
                <a:cubicBezTo>
                  <a:pt x="236268" y="91821"/>
                  <a:pt x="242499" y="95409"/>
                  <a:pt x="245850" y="101072"/>
                </a:cubicBezTo>
                <a:cubicBezTo>
                  <a:pt x="247129" y="103235"/>
                  <a:pt x="247915" y="105575"/>
                  <a:pt x="248037" y="107973"/>
                </a:cubicBezTo>
                <a:cubicBezTo>
                  <a:pt x="258268" y="109553"/>
                  <a:pt x="268981" y="102051"/>
                  <a:pt x="274232" y="89778"/>
                </a:cubicBezTo>
                <a:cubicBezTo>
                  <a:pt x="278708" y="77339"/>
                  <a:pt x="274020" y="63056"/>
                  <a:pt x="262316" y="55834"/>
                </a:cubicBezTo>
                <a:cubicBezTo>
                  <a:pt x="257734" y="53007"/>
                  <a:pt x="252666" y="51626"/>
                  <a:pt x="247691" y="52231"/>
                </a:cubicBezTo>
                <a:cubicBezTo>
                  <a:pt x="248705" y="60913"/>
                  <a:pt x="245967" y="69020"/>
                  <a:pt x="239739" y="74185"/>
                </a:cubicBezTo>
                <a:lnTo>
                  <a:pt x="237649" y="71664"/>
                </a:lnTo>
                <a:cubicBezTo>
                  <a:pt x="244579" y="65918"/>
                  <a:pt x="246481" y="55888"/>
                  <a:pt x="243151" y="45920"/>
                </a:cubicBezTo>
                <a:cubicBezTo>
                  <a:pt x="241194" y="40124"/>
                  <a:pt x="237183" y="35004"/>
                  <a:pt x="231542" y="31523"/>
                </a:cubicBezTo>
                <a:cubicBezTo>
                  <a:pt x="221392" y="25261"/>
                  <a:pt x="208864" y="26095"/>
                  <a:pt x="199763" y="32668"/>
                </a:cubicBezTo>
                <a:lnTo>
                  <a:pt x="194721" y="27952"/>
                </a:lnTo>
                <a:cubicBezTo>
                  <a:pt x="189842" y="24941"/>
                  <a:pt x="184271" y="23995"/>
                  <a:pt x="179076" y="24908"/>
                </a:cubicBezTo>
                <a:close/>
                <a:moveTo>
                  <a:pt x="190632" y="62"/>
                </a:moveTo>
                <a:cubicBezTo>
                  <a:pt x="300121" y="2329"/>
                  <a:pt x="391248" y="125645"/>
                  <a:pt x="309641" y="225160"/>
                </a:cubicBezTo>
                <a:cubicBezTo>
                  <a:pt x="282892" y="251229"/>
                  <a:pt x="279266" y="288859"/>
                  <a:pt x="302841" y="374772"/>
                </a:cubicBezTo>
                <a:lnTo>
                  <a:pt x="121266" y="376812"/>
                </a:lnTo>
                <a:lnTo>
                  <a:pt x="109025" y="322355"/>
                </a:lnTo>
                <a:cubicBezTo>
                  <a:pt x="76580" y="333165"/>
                  <a:pt x="40716" y="329924"/>
                  <a:pt x="28778" y="318327"/>
                </a:cubicBezTo>
                <a:cubicBezTo>
                  <a:pt x="22923" y="311868"/>
                  <a:pt x="25422" y="291738"/>
                  <a:pt x="32859" y="276164"/>
                </a:cubicBezTo>
                <a:cubicBezTo>
                  <a:pt x="35235" y="270344"/>
                  <a:pt x="23179" y="268321"/>
                  <a:pt x="20618" y="259843"/>
                </a:cubicBezTo>
                <a:cubicBezTo>
                  <a:pt x="19440" y="251965"/>
                  <a:pt x="27377" y="251682"/>
                  <a:pt x="30757" y="247602"/>
                </a:cubicBezTo>
                <a:lnTo>
                  <a:pt x="18516" y="238938"/>
                </a:lnTo>
                <a:cubicBezTo>
                  <a:pt x="12669" y="232923"/>
                  <a:pt x="25811" y="221592"/>
                  <a:pt x="29458" y="212919"/>
                </a:cubicBezTo>
                <a:cubicBezTo>
                  <a:pt x="16679" y="208924"/>
                  <a:pt x="7006" y="203466"/>
                  <a:pt x="307" y="196983"/>
                </a:cubicBezTo>
                <a:cubicBezTo>
                  <a:pt x="-2572" y="186228"/>
                  <a:pt x="15339" y="171234"/>
                  <a:pt x="31089" y="151672"/>
                </a:cubicBezTo>
                <a:cubicBezTo>
                  <a:pt x="47602" y="132201"/>
                  <a:pt x="33821" y="117353"/>
                  <a:pt x="46470" y="75544"/>
                </a:cubicBezTo>
                <a:cubicBezTo>
                  <a:pt x="66559" y="23813"/>
                  <a:pt x="114124" y="-1423"/>
                  <a:pt x="190632" y="62"/>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7" name="Oval 8">
            <a:extLst>
              <a:ext uri="{FF2B5EF4-FFF2-40B4-BE49-F238E27FC236}">
                <a16:creationId xmlns:a16="http://schemas.microsoft.com/office/drawing/2014/main" id="{73067007-C6A1-963B-FEB6-EE5B534B5672}"/>
              </a:ext>
            </a:extLst>
          </p:cNvPr>
          <p:cNvSpPr/>
          <p:nvPr/>
        </p:nvSpPr>
        <p:spPr>
          <a:xfrm>
            <a:off x="5325021" y="1487811"/>
            <a:ext cx="581741" cy="623207"/>
          </a:xfrm>
          <a:custGeom>
            <a:avLst/>
            <a:gdLst/>
            <a:ahLst/>
            <a:cxnLst/>
            <a:rect l="l" t="t" r="r" b="b"/>
            <a:pathLst>
              <a:path w="3068057" h="3083879">
                <a:moveTo>
                  <a:pt x="1943022" y="0"/>
                </a:moveTo>
                <a:cubicBezTo>
                  <a:pt x="2091435" y="0"/>
                  <a:pt x="2214809" y="107202"/>
                  <a:pt x="2232575" y="249298"/>
                </a:cubicBezTo>
                <a:cubicBezTo>
                  <a:pt x="2066806" y="323095"/>
                  <a:pt x="1966497" y="475331"/>
                  <a:pt x="1992863" y="623272"/>
                </a:cubicBezTo>
                <a:lnTo>
                  <a:pt x="2032344" y="614884"/>
                </a:lnTo>
                <a:cubicBezTo>
                  <a:pt x="2007703" y="472429"/>
                  <a:pt x="2119863" y="324636"/>
                  <a:pt x="2294697" y="266187"/>
                </a:cubicBezTo>
                <a:cubicBezTo>
                  <a:pt x="2304190" y="260641"/>
                  <a:pt x="2314409" y="260119"/>
                  <a:pt x="2324748" y="260119"/>
                </a:cubicBezTo>
                <a:cubicBezTo>
                  <a:pt x="2491310" y="260119"/>
                  <a:pt x="2626336" y="395145"/>
                  <a:pt x="2626336" y="561708"/>
                </a:cubicBezTo>
                <a:lnTo>
                  <a:pt x="2609021" y="647481"/>
                </a:lnTo>
                <a:lnTo>
                  <a:pt x="2626336" y="647481"/>
                </a:lnTo>
                <a:lnTo>
                  <a:pt x="2626336" y="656343"/>
                </a:lnTo>
                <a:cubicBezTo>
                  <a:pt x="2762823" y="669742"/>
                  <a:pt x="2867295" y="786613"/>
                  <a:pt x="2867295" y="927882"/>
                </a:cubicBezTo>
                <a:lnTo>
                  <a:pt x="2850464" y="1011252"/>
                </a:lnTo>
                <a:cubicBezTo>
                  <a:pt x="2978255" y="1064152"/>
                  <a:pt x="3068057" y="1190111"/>
                  <a:pt x="3068057" y="1337042"/>
                </a:cubicBezTo>
                <a:cubicBezTo>
                  <a:pt x="3068057" y="1418703"/>
                  <a:pt x="3040320" y="1493884"/>
                  <a:pt x="2992210" y="1551889"/>
                </a:cubicBezTo>
                <a:cubicBezTo>
                  <a:pt x="2909241" y="1651289"/>
                  <a:pt x="2791782" y="1696238"/>
                  <a:pt x="2686704" y="1660749"/>
                </a:cubicBezTo>
                <a:lnTo>
                  <a:pt x="2673794" y="1698968"/>
                </a:lnTo>
                <a:cubicBezTo>
                  <a:pt x="2768232" y="1730865"/>
                  <a:pt x="2870956" y="1707121"/>
                  <a:pt x="2955415" y="1640323"/>
                </a:cubicBezTo>
                <a:cubicBezTo>
                  <a:pt x="2993943" y="1688574"/>
                  <a:pt x="3012247" y="1750635"/>
                  <a:pt x="3012247" y="1816968"/>
                </a:cubicBezTo>
                <a:cubicBezTo>
                  <a:pt x="3012247" y="1986406"/>
                  <a:pt x="2892829" y="2127952"/>
                  <a:pt x="2733451" y="2161496"/>
                </a:cubicBezTo>
                <a:cubicBezTo>
                  <a:pt x="2570803" y="2185843"/>
                  <a:pt x="2422847" y="2122052"/>
                  <a:pt x="2373218" y="2004561"/>
                </a:cubicBezTo>
                <a:cubicBezTo>
                  <a:pt x="2397575" y="1987765"/>
                  <a:pt x="2417022" y="1964396"/>
                  <a:pt x="2431421" y="1936987"/>
                </a:cubicBezTo>
                <a:cubicBezTo>
                  <a:pt x="2469123" y="1865220"/>
                  <a:pt x="2466430" y="1776674"/>
                  <a:pt x="2424327" y="1703750"/>
                </a:cubicBezTo>
                <a:lnTo>
                  <a:pt x="2390880" y="1723060"/>
                </a:lnTo>
                <a:cubicBezTo>
                  <a:pt x="2426033" y="1783948"/>
                  <a:pt x="2428758" y="1857660"/>
                  <a:pt x="2398065" y="1917447"/>
                </a:cubicBezTo>
                <a:cubicBezTo>
                  <a:pt x="2386618" y="1939743"/>
                  <a:pt x="2371177" y="1958844"/>
                  <a:pt x="2348681" y="1969064"/>
                </a:cubicBezTo>
                <a:lnTo>
                  <a:pt x="2314536" y="1978212"/>
                </a:lnTo>
                <a:lnTo>
                  <a:pt x="2320989" y="1994504"/>
                </a:lnTo>
                <a:cubicBezTo>
                  <a:pt x="2292439" y="2010252"/>
                  <a:pt x="2259301" y="2017439"/>
                  <a:pt x="2224883" y="2015050"/>
                </a:cubicBezTo>
                <a:cubicBezTo>
                  <a:pt x="2157880" y="2010397"/>
                  <a:pt x="2096183" y="1970105"/>
                  <a:pt x="2062112" y="1908746"/>
                </a:cubicBezTo>
                <a:lnTo>
                  <a:pt x="2028307" y="1927422"/>
                </a:lnTo>
                <a:cubicBezTo>
                  <a:pt x="2069101" y="2000945"/>
                  <a:pt x="2143517" y="2048870"/>
                  <a:pt x="2224395" y="2053708"/>
                </a:cubicBezTo>
                <a:cubicBezTo>
                  <a:pt x="2263912" y="2056070"/>
                  <a:pt x="2302036" y="2047984"/>
                  <a:pt x="2335071" y="2030056"/>
                </a:cubicBezTo>
                <a:cubicBezTo>
                  <a:pt x="2400196" y="2159379"/>
                  <a:pt x="2567325" y="2230480"/>
                  <a:pt x="2748680" y="2204554"/>
                </a:cubicBezTo>
                <a:cubicBezTo>
                  <a:pt x="2767068" y="2240602"/>
                  <a:pt x="2774723" y="2281713"/>
                  <a:pt x="2774723" y="2324613"/>
                </a:cubicBezTo>
                <a:cubicBezTo>
                  <a:pt x="2774723" y="2444667"/>
                  <a:pt x="2714770" y="2550720"/>
                  <a:pt x="2619461" y="2609132"/>
                </a:cubicBezTo>
                <a:cubicBezTo>
                  <a:pt x="2594093" y="2739763"/>
                  <a:pt x="2496512" y="2844553"/>
                  <a:pt x="2368919" y="2876858"/>
                </a:cubicBezTo>
                <a:cubicBezTo>
                  <a:pt x="2184369" y="2908073"/>
                  <a:pt x="2016372" y="2826285"/>
                  <a:pt x="1978290" y="2684161"/>
                </a:cubicBezTo>
                <a:lnTo>
                  <a:pt x="1939323" y="2694602"/>
                </a:lnTo>
                <a:cubicBezTo>
                  <a:pt x="1970494" y="2810931"/>
                  <a:pt x="2075973" y="2892306"/>
                  <a:pt x="2210223" y="2912307"/>
                </a:cubicBezTo>
                <a:cubicBezTo>
                  <a:pt x="2165434" y="3014618"/>
                  <a:pt x="2062317" y="3083879"/>
                  <a:pt x="1943022" y="3083879"/>
                </a:cubicBezTo>
                <a:cubicBezTo>
                  <a:pt x="1804718" y="3083879"/>
                  <a:pt x="1736151" y="2990782"/>
                  <a:pt x="1657612" y="2862428"/>
                </a:cubicBezTo>
                <a:cubicBezTo>
                  <a:pt x="1632100" y="2775963"/>
                  <a:pt x="1598588" y="2449530"/>
                  <a:pt x="1653064" y="2147091"/>
                </a:cubicBezTo>
                <a:cubicBezTo>
                  <a:pt x="1775302" y="2294672"/>
                  <a:pt x="1947360" y="2360889"/>
                  <a:pt x="2101389" y="2319520"/>
                </a:cubicBezTo>
                <a:lnTo>
                  <a:pt x="2085913" y="2268654"/>
                </a:lnTo>
                <a:cubicBezTo>
                  <a:pt x="1935632" y="2308197"/>
                  <a:pt x="1765039" y="2228547"/>
                  <a:pt x="1652548" y="2065927"/>
                </a:cubicBezTo>
                <a:cubicBezTo>
                  <a:pt x="1594744" y="1988631"/>
                  <a:pt x="1552933" y="1543383"/>
                  <a:pt x="1647107" y="1210118"/>
                </a:cubicBezTo>
                <a:cubicBezTo>
                  <a:pt x="1757451" y="1073526"/>
                  <a:pt x="1924310" y="1023711"/>
                  <a:pt x="2044795" y="1095494"/>
                </a:cubicBezTo>
                <a:lnTo>
                  <a:pt x="2046624" y="1092427"/>
                </a:lnTo>
                <a:cubicBezTo>
                  <a:pt x="2044963" y="1115904"/>
                  <a:pt x="2049817" y="1139574"/>
                  <a:pt x="2059741" y="1162003"/>
                </a:cubicBezTo>
                <a:cubicBezTo>
                  <a:pt x="2085174" y="1219476"/>
                  <a:pt x="2140055" y="1259997"/>
                  <a:pt x="2204060" y="1268556"/>
                </a:cubicBezTo>
                <a:lnTo>
                  <a:pt x="2208020" y="1238949"/>
                </a:lnTo>
                <a:cubicBezTo>
                  <a:pt x="2154665" y="1231814"/>
                  <a:pt x="2108853" y="1198319"/>
                  <a:pt x="2087448" y="1150798"/>
                </a:cubicBezTo>
                <a:cubicBezTo>
                  <a:pt x="2064784" y="1100476"/>
                  <a:pt x="2073123" y="1042569"/>
                  <a:pt x="2109077" y="1000639"/>
                </a:cubicBezTo>
                <a:cubicBezTo>
                  <a:pt x="2142987" y="961090"/>
                  <a:pt x="2196315" y="941798"/>
                  <a:pt x="2249471" y="949847"/>
                </a:cubicBezTo>
                <a:lnTo>
                  <a:pt x="2253988" y="920317"/>
                </a:lnTo>
                <a:cubicBezTo>
                  <a:pt x="2190211" y="910645"/>
                  <a:pt x="2126205" y="934132"/>
                  <a:pt x="2085632" y="982099"/>
                </a:cubicBezTo>
                <a:lnTo>
                  <a:pt x="2052614" y="1055246"/>
                </a:lnTo>
                <a:cubicBezTo>
                  <a:pt x="1928226" y="988072"/>
                  <a:pt x="1765306" y="1028878"/>
                  <a:pt x="1646726" y="1149851"/>
                </a:cubicBezTo>
                <a:cubicBezTo>
                  <a:pt x="1576863" y="1018908"/>
                  <a:pt x="1584053" y="461235"/>
                  <a:pt x="1633436" y="269593"/>
                </a:cubicBezTo>
                <a:cubicBezTo>
                  <a:pt x="1697428" y="119029"/>
                  <a:pt x="1776459" y="0"/>
                  <a:pt x="1943022" y="0"/>
                </a:cubicBezTo>
                <a:close/>
                <a:moveTo>
                  <a:pt x="1125035" y="0"/>
                </a:moveTo>
                <a:cubicBezTo>
                  <a:pt x="1263339" y="0"/>
                  <a:pt x="1331906" y="93097"/>
                  <a:pt x="1410445" y="221451"/>
                </a:cubicBezTo>
                <a:cubicBezTo>
                  <a:pt x="1435957" y="307916"/>
                  <a:pt x="1469469" y="634350"/>
                  <a:pt x="1414993" y="936788"/>
                </a:cubicBezTo>
                <a:cubicBezTo>
                  <a:pt x="1292755" y="789207"/>
                  <a:pt x="1120697" y="722990"/>
                  <a:pt x="966668" y="764359"/>
                </a:cubicBezTo>
                <a:lnTo>
                  <a:pt x="982144" y="815225"/>
                </a:lnTo>
                <a:cubicBezTo>
                  <a:pt x="1132425" y="775682"/>
                  <a:pt x="1303018" y="855332"/>
                  <a:pt x="1415509" y="1017952"/>
                </a:cubicBezTo>
                <a:cubicBezTo>
                  <a:pt x="1473313" y="1095249"/>
                  <a:pt x="1515123" y="1540497"/>
                  <a:pt x="1420950" y="1873762"/>
                </a:cubicBezTo>
                <a:cubicBezTo>
                  <a:pt x="1310606" y="2010353"/>
                  <a:pt x="1143747" y="2060168"/>
                  <a:pt x="1023262" y="1988385"/>
                </a:cubicBezTo>
                <a:lnTo>
                  <a:pt x="1021433" y="1991453"/>
                </a:lnTo>
                <a:cubicBezTo>
                  <a:pt x="1023094" y="1967976"/>
                  <a:pt x="1018240" y="1944306"/>
                  <a:pt x="1008316" y="1921877"/>
                </a:cubicBezTo>
                <a:cubicBezTo>
                  <a:pt x="982883" y="1864403"/>
                  <a:pt x="928002" y="1823883"/>
                  <a:pt x="863997" y="1815323"/>
                </a:cubicBezTo>
                <a:lnTo>
                  <a:pt x="860037" y="1844930"/>
                </a:lnTo>
                <a:cubicBezTo>
                  <a:pt x="913392" y="1852066"/>
                  <a:pt x="959204" y="1885560"/>
                  <a:pt x="980609" y="1933082"/>
                </a:cubicBezTo>
                <a:cubicBezTo>
                  <a:pt x="1003273" y="1983404"/>
                  <a:pt x="994934" y="2041310"/>
                  <a:pt x="958980" y="2083241"/>
                </a:cubicBezTo>
                <a:cubicBezTo>
                  <a:pt x="925070" y="2122789"/>
                  <a:pt x="871742" y="2142082"/>
                  <a:pt x="818586" y="2134033"/>
                </a:cubicBezTo>
                <a:lnTo>
                  <a:pt x="814069" y="2163562"/>
                </a:lnTo>
                <a:cubicBezTo>
                  <a:pt x="877846" y="2173235"/>
                  <a:pt x="941852" y="2149747"/>
                  <a:pt x="982425" y="2101780"/>
                </a:cubicBezTo>
                <a:lnTo>
                  <a:pt x="1015443" y="2028633"/>
                </a:lnTo>
                <a:cubicBezTo>
                  <a:pt x="1139831" y="2095808"/>
                  <a:pt x="1302751" y="2055001"/>
                  <a:pt x="1421331" y="1934029"/>
                </a:cubicBezTo>
                <a:cubicBezTo>
                  <a:pt x="1491194" y="2064971"/>
                  <a:pt x="1484003" y="2622644"/>
                  <a:pt x="1434621" y="2814287"/>
                </a:cubicBezTo>
                <a:cubicBezTo>
                  <a:pt x="1370629" y="2964850"/>
                  <a:pt x="1291598" y="3083879"/>
                  <a:pt x="1125035" y="3083879"/>
                </a:cubicBezTo>
                <a:cubicBezTo>
                  <a:pt x="976622" y="3083879"/>
                  <a:pt x="853248" y="2976677"/>
                  <a:pt x="835482" y="2834581"/>
                </a:cubicBezTo>
                <a:cubicBezTo>
                  <a:pt x="1001251" y="2760784"/>
                  <a:pt x="1101560" y="2608549"/>
                  <a:pt x="1075194" y="2460607"/>
                </a:cubicBezTo>
                <a:lnTo>
                  <a:pt x="1035713" y="2468996"/>
                </a:lnTo>
                <a:cubicBezTo>
                  <a:pt x="1060354" y="2611450"/>
                  <a:pt x="948194" y="2759243"/>
                  <a:pt x="773360" y="2817692"/>
                </a:cubicBezTo>
                <a:cubicBezTo>
                  <a:pt x="763867" y="2823239"/>
                  <a:pt x="753648" y="2823760"/>
                  <a:pt x="743309" y="2823760"/>
                </a:cubicBezTo>
                <a:cubicBezTo>
                  <a:pt x="576747" y="2823760"/>
                  <a:pt x="441721" y="2688734"/>
                  <a:pt x="441721" y="2522172"/>
                </a:cubicBezTo>
                <a:lnTo>
                  <a:pt x="459036" y="2436399"/>
                </a:lnTo>
                <a:lnTo>
                  <a:pt x="441721" y="2436399"/>
                </a:lnTo>
                <a:lnTo>
                  <a:pt x="441721" y="2427537"/>
                </a:lnTo>
                <a:cubicBezTo>
                  <a:pt x="305234" y="2414137"/>
                  <a:pt x="200762" y="2297266"/>
                  <a:pt x="200762" y="2155997"/>
                </a:cubicBezTo>
                <a:lnTo>
                  <a:pt x="217593" y="2072628"/>
                </a:lnTo>
                <a:cubicBezTo>
                  <a:pt x="89802" y="2019727"/>
                  <a:pt x="0" y="1893768"/>
                  <a:pt x="0" y="1746838"/>
                </a:cubicBezTo>
                <a:cubicBezTo>
                  <a:pt x="0" y="1665177"/>
                  <a:pt x="27737" y="1589996"/>
                  <a:pt x="75847" y="1531990"/>
                </a:cubicBezTo>
                <a:cubicBezTo>
                  <a:pt x="158816" y="1432590"/>
                  <a:pt x="276275" y="1387641"/>
                  <a:pt x="381353" y="1423131"/>
                </a:cubicBezTo>
                <a:lnTo>
                  <a:pt x="394263" y="1384911"/>
                </a:lnTo>
                <a:cubicBezTo>
                  <a:pt x="299825" y="1353014"/>
                  <a:pt x="197101" y="1376758"/>
                  <a:pt x="112642" y="1443556"/>
                </a:cubicBezTo>
                <a:cubicBezTo>
                  <a:pt x="74114" y="1395305"/>
                  <a:pt x="55810" y="1333244"/>
                  <a:pt x="55810" y="1266911"/>
                </a:cubicBezTo>
                <a:cubicBezTo>
                  <a:pt x="55810" y="1097473"/>
                  <a:pt x="175228" y="955927"/>
                  <a:pt x="334606" y="922383"/>
                </a:cubicBezTo>
                <a:cubicBezTo>
                  <a:pt x="497254" y="898036"/>
                  <a:pt x="645210" y="961827"/>
                  <a:pt x="694839" y="1079319"/>
                </a:cubicBezTo>
                <a:cubicBezTo>
                  <a:pt x="670482" y="1096114"/>
                  <a:pt x="651035" y="1119484"/>
                  <a:pt x="636636" y="1146893"/>
                </a:cubicBezTo>
                <a:cubicBezTo>
                  <a:pt x="598934" y="1218660"/>
                  <a:pt x="601627" y="1307205"/>
                  <a:pt x="643730" y="1380130"/>
                </a:cubicBezTo>
                <a:lnTo>
                  <a:pt x="677177" y="1360819"/>
                </a:lnTo>
                <a:cubicBezTo>
                  <a:pt x="642024" y="1299932"/>
                  <a:pt x="639299" y="1226219"/>
                  <a:pt x="669992" y="1166433"/>
                </a:cubicBezTo>
                <a:cubicBezTo>
                  <a:pt x="681439" y="1144136"/>
                  <a:pt x="696880" y="1125036"/>
                  <a:pt x="719376" y="1114815"/>
                </a:cubicBezTo>
                <a:lnTo>
                  <a:pt x="753521" y="1105667"/>
                </a:lnTo>
                <a:lnTo>
                  <a:pt x="747068" y="1089375"/>
                </a:lnTo>
                <a:cubicBezTo>
                  <a:pt x="775618" y="1073627"/>
                  <a:pt x="808756" y="1066440"/>
                  <a:pt x="843174" y="1068829"/>
                </a:cubicBezTo>
                <a:cubicBezTo>
                  <a:pt x="910177" y="1073482"/>
                  <a:pt x="971874" y="1113774"/>
                  <a:pt x="1005945" y="1175134"/>
                </a:cubicBezTo>
                <a:lnTo>
                  <a:pt x="1039750" y="1156458"/>
                </a:lnTo>
                <a:cubicBezTo>
                  <a:pt x="998956" y="1082934"/>
                  <a:pt x="924540" y="1035010"/>
                  <a:pt x="843662" y="1030172"/>
                </a:cubicBezTo>
                <a:cubicBezTo>
                  <a:pt x="804145" y="1027809"/>
                  <a:pt x="766021" y="1035895"/>
                  <a:pt x="732986" y="1053824"/>
                </a:cubicBezTo>
                <a:cubicBezTo>
                  <a:pt x="667861" y="924500"/>
                  <a:pt x="500732" y="853399"/>
                  <a:pt x="319377" y="879325"/>
                </a:cubicBezTo>
                <a:cubicBezTo>
                  <a:pt x="300989" y="843277"/>
                  <a:pt x="293334" y="802167"/>
                  <a:pt x="293334" y="759266"/>
                </a:cubicBezTo>
                <a:cubicBezTo>
                  <a:pt x="293334" y="639212"/>
                  <a:pt x="353287" y="533159"/>
                  <a:pt x="448596" y="474747"/>
                </a:cubicBezTo>
                <a:cubicBezTo>
                  <a:pt x="473964" y="344116"/>
                  <a:pt x="571545" y="239326"/>
                  <a:pt x="699138" y="207021"/>
                </a:cubicBezTo>
                <a:cubicBezTo>
                  <a:pt x="883688" y="175806"/>
                  <a:pt x="1051685" y="257594"/>
                  <a:pt x="1089767" y="399718"/>
                </a:cubicBezTo>
                <a:lnTo>
                  <a:pt x="1128734" y="389277"/>
                </a:lnTo>
                <a:cubicBezTo>
                  <a:pt x="1097563" y="272948"/>
                  <a:pt x="992084" y="191573"/>
                  <a:pt x="857834" y="171572"/>
                </a:cubicBezTo>
                <a:cubicBezTo>
                  <a:pt x="902623" y="69261"/>
                  <a:pt x="1005740" y="0"/>
                  <a:pt x="1125035"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8" name="Group 110">
            <a:extLst>
              <a:ext uri="{FF2B5EF4-FFF2-40B4-BE49-F238E27FC236}">
                <a16:creationId xmlns:a16="http://schemas.microsoft.com/office/drawing/2014/main" id="{2FE34ECB-DC82-42A3-D652-429C9E5DDA26}"/>
              </a:ext>
            </a:extLst>
          </p:cNvPr>
          <p:cNvGrpSpPr/>
          <p:nvPr/>
        </p:nvGrpSpPr>
        <p:grpSpPr>
          <a:xfrm>
            <a:off x="3476211" y="1473295"/>
            <a:ext cx="553825" cy="652237"/>
            <a:chOff x="4835382" y="73243"/>
            <a:chExt cx="2920830" cy="3227535"/>
          </a:xfrm>
          <a:solidFill>
            <a:srgbClr val="C00000"/>
          </a:solidFill>
        </p:grpSpPr>
        <p:sp>
          <p:nvSpPr>
            <p:cNvPr id="9" name="Freeform 111">
              <a:extLst>
                <a:ext uri="{FF2B5EF4-FFF2-40B4-BE49-F238E27FC236}">
                  <a16:creationId xmlns:a16="http://schemas.microsoft.com/office/drawing/2014/main" id="{0CA4DF9E-BFA0-14C3-2869-66EA2735BB58}"/>
                </a:ext>
              </a:extLst>
            </p:cNvPr>
            <p:cNvSpPr/>
            <p:nvPr/>
          </p:nvSpPr>
          <p:spPr>
            <a:xfrm>
              <a:off x="4835382" y="73243"/>
              <a:ext cx="2920830" cy="3227535"/>
            </a:xfrm>
            <a:custGeom>
              <a:avLst/>
              <a:gdLst>
                <a:gd name="connsiteX0" fmla="*/ 2980491 w 5331558"/>
                <a:gd name="connsiteY0" fmla="*/ 968 h 5891405"/>
                <a:gd name="connsiteX1" fmla="*/ 726547 w 5331558"/>
                <a:gd name="connsiteY1" fmla="*/ 1181117 h 5891405"/>
                <a:gd name="connsiteX2" fmla="*/ 486068 w 5331558"/>
                <a:gd name="connsiteY2" fmla="*/ 2371366 h 5891405"/>
                <a:gd name="connsiteX3" fmla="*/ 4803 w 5331558"/>
                <a:gd name="connsiteY3" fmla="*/ 3079808 h 5891405"/>
                <a:gd name="connsiteX4" fmla="*/ 460575 w 5331558"/>
                <a:gd name="connsiteY4" fmla="*/ 3328959 h 5891405"/>
                <a:gd name="connsiteX5" fmla="*/ 289487 w 5331558"/>
                <a:gd name="connsiteY5" fmla="*/ 3735758 h 5891405"/>
                <a:gd name="connsiteX6" fmla="*/ 480873 w 5331558"/>
                <a:gd name="connsiteY6" fmla="*/ 3871219 h 5891405"/>
                <a:gd name="connsiteX7" fmla="*/ 322351 w 5331558"/>
                <a:gd name="connsiteY7" fmla="*/ 4062605 h 5891405"/>
                <a:gd name="connsiteX8" fmla="*/ 513737 w 5331558"/>
                <a:gd name="connsiteY8" fmla="*/ 4317787 h 5891405"/>
                <a:gd name="connsiteX9" fmla="*/ 449942 w 5331558"/>
                <a:gd name="connsiteY9" fmla="*/ 4977005 h 5891405"/>
                <a:gd name="connsiteX10" fmla="*/ 1704584 w 5331558"/>
                <a:gd name="connsiteY10" fmla="*/ 5039972 h 5891405"/>
                <a:gd name="connsiteX11" fmla="*/ 1895970 w 5331558"/>
                <a:gd name="connsiteY11" fmla="*/ 5891405 h 5891405"/>
                <a:gd name="connsiteX12" fmla="*/ 4734863 w 5331558"/>
                <a:gd name="connsiteY12" fmla="*/ 5859508 h 5891405"/>
                <a:gd name="connsiteX13" fmla="*/ 4841189 w 5331558"/>
                <a:gd name="connsiteY13" fmla="*/ 3520345 h 5891405"/>
                <a:gd name="connsiteX14" fmla="*/ 2980491 w 5331558"/>
                <a:gd name="connsiteY14" fmla="*/ 968 h 589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31558" h="5891405">
                  <a:moveTo>
                    <a:pt x="2980491" y="968"/>
                  </a:moveTo>
                  <a:cubicBezTo>
                    <a:pt x="1784302" y="-22254"/>
                    <a:pt x="1040642" y="372305"/>
                    <a:pt x="726547" y="1181117"/>
                  </a:cubicBezTo>
                  <a:cubicBezTo>
                    <a:pt x="528785" y="1834793"/>
                    <a:pt x="744238" y="2066938"/>
                    <a:pt x="486068" y="2371366"/>
                  </a:cubicBezTo>
                  <a:cubicBezTo>
                    <a:pt x="239818" y="2677225"/>
                    <a:pt x="-40213" y="2911644"/>
                    <a:pt x="4803" y="3079808"/>
                  </a:cubicBezTo>
                  <a:cubicBezTo>
                    <a:pt x="109541" y="3181162"/>
                    <a:pt x="260766" y="3266498"/>
                    <a:pt x="460575" y="3328959"/>
                  </a:cubicBezTo>
                  <a:cubicBezTo>
                    <a:pt x="403546" y="3464559"/>
                    <a:pt x="198074" y="3641722"/>
                    <a:pt x="289487" y="3735758"/>
                  </a:cubicBezTo>
                  <a:lnTo>
                    <a:pt x="480873" y="3871219"/>
                  </a:lnTo>
                  <a:cubicBezTo>
                    <a:pt x="428032" y="3935014"/>
                    <a:pt x="303940" y="3939433"/>
                    <a:pt x="322351" y="4062605"/>
                  </a:cubicBezTo>
                  <a:cubicBezTo>
                    <a:pt x="362395" y="4195168"/>
                    <a:pt x="550882" y="4226788"/>
                    <a:pt x="513737" y="4317787"/>
                  </a:cubicBezTo>
                  <a:cubicBezTo>
                    <a:pt x="397470" y="4561276"/>
                    <a:pt x="358392" y="4876020"/>
                    <a:pt x="449942" y="4977005"/>
                  </a:cubicBezTo>
                  <a:cubicBezTo>
                    <a:pt x="636587" y="5158310"/>
                    <a:pt x="1197305" y="5208988"/>
                    <a:pt x="1704584" y="5039972"/>
                  </a:cubicBezTo>
                  <a:lnTo>
                    <a:pt x="1895970" y="5891405"/>
                  </a:lnTo>
                  <a:lnTo>
                    <a:pt x="4734863" y="5859508"/>
                  </a:lnTo>
                  <a:cubicBezTo>
                    <a:pt x="4366268" y="4516262"/>
                    <a:pt x="4422975" y="3927926"/>
                    <a:pt x="4841189" y="3520345"/>
                  </a:cubicBezTo>
                  <a:cubicBezTo>
                    <a:pt x="6117095" y="1964448"/>
                    <a:pt x="4692333" y="36409"/>
                    <a:pt x="2980491" y="9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0" name="Oval 37">
              <a:extLst>
                <a:ext uri="{FF2B5EF4-FFF2-40B4-BE49-F238E27FC236}">
                  <a16:creationId xmlns:a16="http://schemas.microsoft.com/office/drawing/2014/main" id="{EA72D5E3-EDE8-81B0-F45E-FADD2E229D3B}"/>
                </a:ext>
              </a:extLst>
            </p:cNvPr>
            <p:cNvSpPr/>
            <p:nvPr/>
          </p:nvSpPr>
          <p:spPr>
            <a:xfrm rot="18100542">
              <a:off x="5907878" y="-58593"/>
              <a:ext cx="1436045" cy="2141152"/>
            </a:xfrm>
            <a:custGeom>
              <a:avLst/>
              <a:gdLst/>
              <a:ahLst/>
              <a:cxnLst/>
              <a:rect l="l" t="t" r="r" b="b"/>
              <a:pathLst>
                <a:path w="1170491" h="1745208">
                  <a:moveTo>
                    <a:pt x="429221" y="671495"/>
                  </a:moveTo>
                  <a:cubicBezTo>
                    <a:pt x="415869" y="670322"/>
                    <a:pt x="402356" y="670624"/>
                    <a:pt x="388917" y="672439"/>
                  </a:cubicBezTo>
                  <a:cubicBezTo>
                    <a:pt x="370997" y="674859"/>
                    <a:pt x="353207" y="679968"/>
                    <a:pt x="336101" y="687858"/>
                  </a:cubicBezTo>
                  <a:lnTo>
                    <a:pt x="344770" y="708640"/>
                  </a:lnTo>
                  <a:cubicBezTo>
                    <a:pt x="405276" y="680369"/>
                    <a:pt x="475531" y="691805"/>
                    <a:pt x="523918" y="737799"/>
                  </a:cubicBezTo>
                  <a:cubicBezTo>
                    <a:pt x="569388" y="781022"/>
                    <a:pt x="587723" y="847396"/>
                    <a:pt x="571504" y="910067"/>
                  </a:cubicBezTo>
                  <a:lnTo>
                    <a:pt x="593243" y="915886"/>
                  </a:lnTo>
                  <a:cubicBezTo>
                    <a:pt x="611678" y="844923"/>
                    <a:pt x="590662" y="769719"/>
                    <a:pt x="538740" y="720849"/>
                  </a:cubicBezTo>
                  <a:cubicBezTo>
                    <a:pt x="507886" y="691808"/>
                    <a:pt x="469277" y="675014"/>
                    <a:pt x="429221" y="671495"/>
                  </a:cubicBezTo>
                  <a:close/>
                  <a:moveTo>
                    <a:pt x="588421" y="580980"/>
                  </a:moveTo>
                  <a:cubicBezTo>
                    <a:pt x="534186" y="581239"/>
                    <a:pt x="482134" y="605639"/>
                    <a:pt x="446738" y="649695"/>
                  </a:cubicBezTo>
                  <a:lnTo>
                    <a:pt x="463760" y="664437"/>
                  </a:lnTo>
                  <a:cubicBezTo>
                    <a:pt x="505329" y="612166"/>
                    <a:pt x="573320" y="591099"/>
                    <a:pt x="637132" y="610714"/>
                  </a:cubicBezTo>
                  <a:cubicBezTo>
                    <a:pt x="697098" y="629147"/>
                    <a:pt x="743088" y="680397"/>
                    <a:pt x="756495" y="743730"/>
                  </a:cubicBezTo>
                  <a:lnTo>
                    <a:pt x="778549" y="739251"/>
                  </a:lnTo>
                  <a:cubicBezTo>
                    <a:pt x="763432" y="667508"/>
                    <a:pt x="711108" y="609548"/>
                    <a:pt x="642848" y="588934"/>
                  </a:cubicBezTo>
                  <a:cubicBezTo>
                    <a:pt x="624821" y="583490"/>
                    <a:pt x="606500" y="580894"/>
                    <a:pt x="588421" y="580980"/>
                  </a:cubicBezTo>
                  <a:close/>
                  <a:moveTo>
                    <a:pt x="533817" y="0"/>
                  </a:moveTo>
                  <a:cubicBezTo>
                    <a:pt x="617807" y="1"/>
                    <a:pt x="687626" y="60667"/>
                    <a:pt x="697680" y="141081"/>
                  </a:cubicBezTo>
                  <a:cubicBezTo>
                    <a:pt x="603869" y="182843"/>
                    <a:pt x="547102" y="268997"/>
                    <a:pt x="562024" y="352718"/>
                  </a:cubicBezTo>
                  <a:lnTo>
                    <a:pt x="584367" y="347971"/>
                  </a:lnTo>
                  <a:cubicBezTo>
                    <a:pt x="570422" y="267354"/>
                    <a:pt x="633895" y="183716"/>
                    <a:pt x="732836" y="150639"/>
                  </a:cubicBezTo>
                  <a:cubicBezTo>
                    <a:pt x="738208" y="147500"/>
                    <a:pt x="743991" y="147205"/>
                    <a:pt x="749842" y="147205"/>
                  </a:cubicBezTo>
                  <a:cubicBezTo>
                    <a:pt x="844103" y="147205"/>
                    <a:pt x="920515" y="223618"/>
                    <a:pt x="920515" y="317877"/>
                  </a:cubicBezTo>
                  <a:lnTo>
                    <a:pt x="910716" y="366417"/>
                  </a:lnTo>
                  <a:lnTo>
                    <a:pt x="920515" y="366418"/>
                  </a:lnTo>
                  <a:lnTo>
                    <a:pt x="920515" y="371433"/>
                  </a:lnTo>
                  <a:cubicBezTo>
                    <a:pt x="997755" y="379016"/>
                    <a:pt x="1056877" y="445155"/>
                    <a:pt x="1056877" y="525101"/>
                  </a:cubicBezTo>
                  <a:lnTo>
                    <a:pt x="1047351" y="572282"/>
                  </a:lnTo>
                  <a:cubicBezTo>
                    <a:pt x="1119671" y="602218"/>
                    <a:pt x="1170491" y="673500"/>
                    <a:pt x="1170491" y="756650"/>
                  </a:cubicBezTo>
                  <a:cubicBezTo>
                    <a:pt x="1170490" y="802863"/>
                    <a:pt x="1154794" y="845409"/>
                    <a:pt x="1127569" y="878235"/>
                  </a:cubicBezTo>
                  <a:cubicBezTo>
                    <a:pt x="1080615" y="934488"/>
                    <a:pt x="1014142" y="959925"/>
                    <a:pt x="954678" y="939840"/>
                  </a:cubicBezTo>
                  <a:lnTo>
                    <a:pt x="947373" y="961469"/>
                  </a:lnTo>
                  <a:cubicBezTo>
                    <a:pt x="1000817" y="979520"/>
                    <a:pt x="1058949" y="966083"/>
                    <a:pt x="1106746" y="928282"/>
                  </a:cubicBezTo>
                  <a:cubicBezTo>
                    <a:pt x="1128548" y="955588"/>
                    <a:pt x="1138907" y="990708"/>
                    <a:pt x="1138907" y="1028247"/>
                  </a:cubicBezTo>
                  <a:cubicBezTo>
                    <a:pt x="1138907" y="1124134"/>
                    <a:pt x="1071328" y="1204237"/>
                    <a:pt x="981133" y="1223220"/>
                  </a:cubicBezTo>
                  <a:cubicBezTo>
                    <a:pt x="889088" y="1236998"/>
                    <a:pt x="805358" y="1200898"/>
                    <a:pt x="777272" y="1134408"/>
                  </a:cubicBezTo>
                  <a:cubicBezTo>
                    <a:pt x="791057" y="1124903"/>
                    <a:pt x="802061" y="1111678"/>
                    <a:pt x="810210" y="1096167"/>
                  </a:cubicBezTo>
                  <a:cubicBezTo>
                    <a:pt x="831546" y="1055553"/>
                    <a:pt x="830022" y="1005443"/>
                    <a:pt x="806195" y="964175"/>
                  </a:cubicBezTo>
                  <a:lnTo>
                    <a:pt x="787267" y="975103"/>
                  </a:lnTo>
                  <a:cubicBezTo>
                    <a:pt x="807161" y="1009560"/>
                    <a:pt x="808703" y="1051275"/>
                    <a:pt x="791333" y="1085110"/>
                  </a:cubicBezTo>
                  <a:cubicBezTo>
                    <a:pt x="784855" y="1097727"/>
                    <a:pt x="776117" y="1108536"/>
                    <a:pt x="763385" y="1114320"/>
                  </a:cubicBezTo>
                  <a:lnTo>
                    <a:pt x="744063" y="1119497"/>
                  </a:lnTo>
                  <a:lnTo>
                    <a:pt x="747716" y="1128718"/>
                  </a:lnTo>
                  <a:cubicBezTo>
                    <a:pt x="731558" y="1137628"/>
                    <a:pt x="712804" y="1141697"/>
                    <a:pt x="693327" y="1140344"/>
                  </a:cubicBezTo>
                  <a:cubicBezTo>
                    <a:pt x="655409" y="1137711"/>
                    <a:pt x="620494" y="1114908"/>
                    <a:pt x="601213" y="1080185"/>
                  </a:cubicBezTo>
                  <a:lnTo>
                    <a:pt x="582082" y="1090754"/>
                  </a:lnTo>
                  <a:cubicBezTo>
                    <a:pt x="605167" y="1132362"/>
                    <a:pt x="647281" y="1159482"/>
                    <a:pt x="693051" y="1162221"/>
                  </a:cubicBezTo>
                  <a:cubicBezTo>
                    <a:pt x="715413" y="1163558"/>
                    <a:pt x="736989" y="1158982"/>
                    <a:pt x="755684" y="1148835"/>
                  </a:cubicBezTo>
                  <a:cubicBezTo>
                    <a:pt x="792539" y="1222022"/>
                    <a:pt x="887119" y="1262260"/>
                    <a:pt x="989751" y="1247587"/>
                  </a:cubicBezTo>
                  <a:cubicBezTo>
                    <a:pt x="1000157" y="1267987"/>
                    <a:pt x="1004489" y="1291252"/>
                    <a:pt x="1004488" y="1315531"/>
                  </a:cubicBezTo>
                  <a:cubicBezTo>
                    <a:pt x="1004488" y="1381750"/>
                    <a:pt x="972258" y="1440443"/>
                    <a:pt x="920375" y="1473506"/>
                  </a:cubicBezTo>
                  <a:lnTo>
                    <a:pt x="913116" y="1474079"/>
                  </a:lnTo>
                  <a:cubicBezTo>
                    <a:pt x="850536" y="1469665"/>
                    <a:pt x="794159" y="1430126"/>
                    <a:pt x="766796" y="1371458"/>
                  </a:cubicBezTo>
                  <a:lnTo>
                    <a:pt x="746323" y="1380801"/>
                  </a:lnTo>
                  <a:cubicBezTo>
                    <a:pt x="776874" y="1446464"/>
                    <a:pt x="839753" y="1490827"/>
                    <a:pt x="909888" y="1496052"/>
                  </a:cubicBezTo>
                  <a:cubicBezTo>
                    <a:pt x="891948" y="1561049"/>
                    <a:pt x="840393" y="1611456"/>
                    <a:pt x="774838" y="1628054"/>
                  </a:cubicBezTo>
                  <a:cubicBezTo>
                    <a:pt x="686646" y="1642970"/>
                    <a:pt x="605133" y="1612285"/>
                    <a:pt x="571751" y="1552195"/>
                  </a:cubicBezTo>
                  <a:lnTo>
                    <a:pt x="550649" y="1566422"/>
                  </a:lnTo>
                  <a:cubicBezTo>
                    <a:pt x="577499" y="1609979"/>
                    <a:pt x="626419" y="1639383"/>
                    <a:pt x="685031" y="1648114"/>
                  </a:cubicBezTo>
                  <a:cubicBezTo>
                    <a:pt x="659684" y="1706013"/>
                    <a:pt x="601329" y="1745210"/>
                    <a:pt x="533818" y="1745209"/>
                  </a:cubicBezTo>
                  <a:cubicBezTo>
                    <a:pt x="455549" y="1745210"/>
                    <a:pt x="416747" y="1692524"/>
                    <a:pt x="372301" y="1619888"/>
                  </a:cubicBezTo>
                  <a:lnTo>
                    <a:pt x="366380" y="1592106"/>
                  </a:lnTo>
                  <a:cubicBezTo>
                    <a:pt x="305091" y="1567105"/>
                    <a:pt x="259811" y="1511085"/>
                    <a:pt x="250590" y="1443452"/>
                  </a:cubicBezTo>
                  <a:cubicBezTo>
                    <a:pt x="203712" y="1453117"/>
                    <a:pt x="158965" y="1444975"/>
                    <a:pt x="117260" y="1407178"/>
                  </a:cubicBezTo>
                  <a:cubicBezTo>
                    <a:pt x="55030" y="1350772"/>
                    <a:pt x="44039" y="1258933"/>
                    <a:pt x="90593" y="1192598"/>
                  </a:cubicBezTo>
                  <a:cubicBezTo>
                    <a:pt x="186799" y="1224213"/>
                    <a:pt x="285304" y="1199642"/>
                    <a:pt x="330760" y="1129474"/>
                  </a:cubicBezTo>
                  <a:lnTo>
                    <a:pt x="344999" y="1132822"/>
                  </a:lnTo>
                  <a:cubicBezTo>
                    <a:pt x="420009" y="1139731"/>
                    <a:pt x="490500" y="1101048"/>
                    <a:pt x="524987" y="1034051"/>
                  </a:cubicBezTo>
                  <a:lnTo>
                    <a:pt x="505360" y="1023014"/>
                  </a:lnTo>
                  <a:cubicBezTo>
                    <a:pt x="475089" y="1082544"/>
                    <a:pt x="412689" y="1116790"/>
                    <a:pt x="346243" y="1110339"/>
                  </a:cubicBezTo>
                  <a:cubicBezTo>
                    <a:pt x="283801" y="1104277"/>
                    <a:pt x="228486" y="1063265"/>
                    <a:pt x="202679" y="1003895"/>
                  </a:cubicBezTo>
                  <a:lnTo>
                    <a:pt x="181967" y="1012696"/>
                  </a:lnTo>
                  <a:cubicBezTo>
                    <a:pt x="205492" y="1066954"/>
                    <a:pt x="250941" y="1107583"/>
                    <a:pt x="305288" y="1123484"/>
                  </a:cubicBezTo>
                  <a:cubicBezTo>
                    <a:pt x="260051" y="1186174"/>
                    <a:pt x="162021" y="1201884"/>
                    <a:pt x="70961" y="1161909"/>
                  </a:cubicBezTo>
                  <a:cubicBezTo>
                    <a:pt x="64874" y="1160625"/>
                    <a:pt x="60391" y="1156961"/>
                    <a:pt x="56055" y="1153032"/>
                  </a:cubicBezTo>
                  <a:cubicBezTo>
                    <a:pt x="-13786" y="1089729"/>
                    <a:pt x="-19088" y="981796"/>
                    <a:pt x="44214" y="911953"/>
                  </a:cubicBezTo>
                  <a:lnTo>
                    <a:pt x="84073" y="882569"/>
                  </a:lnTo>
                  <a:lnTo>
                    <a:pt x="76811" y="875989"/>
                  </a:lnTo>
                  <a:lnTo>
                    <a:pt x="80179" y="872273"/>
                  </a:lnTo>
                  <a:cubicBezTo>
                    <a:pt x="28040" y="814783"/>
                    <a:pt x="28651" y="726072"/>
                    <a:pt x="82340" y="666836"/>
                  </a:cubicBezTo>
                  <a:lnTo>
                    <a:pt x="121082" y="638275"/>
                  </a:lnTo>
                  <a:cubicBezTo>
                    <a:pt x="89526" y="571593"/>
                    <a:pt x="96788" y="490523"/>
                    <a:pt x="145805" y="430894"/>
                  </a:cubicBezTo>
                  <a:cubicBezTo>
                    <a:pt x="198586" y="400645"/>
                    <a:pt x="259015" y="385179"/>
                    <a:pt x="321878" y="383347"/>
                  </a:cubicBezTo>
                  <a:lnTo>
                    <a:pt x="321111" y="357014"/>
                  </a:lnTo>
                  <a:cubicBezTo>
                    <a:pt x="257723" y="358862"/>
                    <a:pt x="196668" y="373772"/>
                    <a:pt x="141180" y="399723"/>
                  </a:cubicBezTo>
                  <a:cubicBezTo>
                    <a:pt x="117813" y="370058"/>
                    <a:pt x="106816" y="332072"/>
                    <a:pt x="106816" y="291518"/>
                  </a:cubicBezTo>
                  <a:cubicBezTo>
                    <a:pt x="106816" y="170286"/>
                    <a:pt x="205094" y="72008"/>
                    <a:pt x="326327" y="72008"/>
                  </a:cubicBezTo>
                  <a:cubicBezTo>
                    <a:pt x="350305" y="72008"/>
                    <a:pt x="373385" y="75853"/>
                    <a:pt x="394659" y="83948"/>
                  </a:cubicBezTo>
                  <a:cubicBezTo>
                    <a:pt x="425371" y="33609"/>
                    <a:pt x="467237" y="0"/>
                    <a:pt x="53381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sp>
        <p:nvSpPr>
          <p:cNvPr id="11" name="Rectangle 19">
            <a:extLst>
              <a:ext uri="{FF2B5EF4-FFF2-40B4-BE49-F238E27FC236}">
                <a16:creationId xmlns:a16="http://schemas.microsoft.com/office/drawing/2014/main" id="{ABA92F90-EC4F-5B4B-220C-54F51644DD8A}"/>
              </a:ext>
            </a:extLst>
          </p:cNvPr>
          <p:cNvSpPr/>
          <p:nvPr/>
        </p:nvSpPr>
        <p:spPr>
          <a:xfrm>
            <a:off x="2570272" y="1508687"/>
            <a:ext cx="496324" cy="581453"/>
          </a:xfrm>
          <a:custGeom>
            <a:avLst/>
            <a:gdLst/>
            <a:ahLst/>
            <a:cxnLst/>
            <a:rect l="l" t="t" r="r" b="b"/>
            <a:pathLst>
              <a:path w="2926108" h="3216409">
                <a:moveTo>
                  <a:pt x="1150286" y="2039882"/>
                </a:moveTo>
                <a:cubicBezTo>
                  <a:pt x="1216487" y="2110220"/>
                  <a:pt x="1249586" y="2238485"/>
                  <a:pt x="1348889" y="2250897"/>
                </a:cubicBezTo>
                <a:cubicBezTo>
                  <a:pt x="1452327" y="2213659"/>
                  <a:pt x="1530941" y="2147458"/>
                  <a:pt x="1597142" y="2052295"/>
                </a:cubicBezTo>
                <a:cubicBezTo>
                  <a:pt x="1634380" y="2030228"/>
                  <a:pt x="1712994" y="2049536"/>
                  <a:pt x="1721269" y="2072982"/>
                </a:cubicBezTo>
                <a:cubicBezTo>
                  <a:pt x="1533700" y="2362611"/>
                  <a:pt x="1615072" y="2763954"/>
                  <a:pt x="1568179" y="2830155"/>
                </a:cubicBezTo>
                <a:cubicBezTo>
                  <a:pt x="1391644" y="2965315"/>
                  <a:pt x="1231658" y="2893598"/>
                  <a:pt x="1063398" y="2925319"/>
                </a:cubicBezTo>
                <a:cubicBezTo>
                  <a:pt x="925479" y="2954282"/>
                  <a:pt x="820660" y="3107371"/>
                  <a:pt x="686879" y="3148747"/>
                </a:cubicBezTo>
                <a:cubicBezTo>
                  <a:pt x="536548" y="3184606"/>
                  <a:pt x="373804" y="3224602"/>
                  <a:pt x="215198" y="3214948"/>
                </a:cubicBezTo>
                <a:cubicBezTo>
                  <a:pt x="93829" y="3209431"/>
                  <a:pt x="71763" y="3046687"/>
                  <a:pt x="136584" y="2925318"/>
                </a:cubicBezTo>
                <a:cubicBezTo>
                  <a:pt x="168305" y="2828775"/>
                  <a:pt x="121415" y="2802571"/>
                  <a:pt x="107623" y="2710165"/>
                </a:cubicBezTo>
                <a:cubicBezTo>
                  <a:pt x="111150" y="2693172"/>
                  <a:pt x="127647" y="2691385"/>
                  <a:pt x="158288" y="2695563"/>
                </a:cubicBezTo>
                <a:lnTo>
                  <a:pt x="158288" y="2626239"/>
                </a:lnTo>
                <a:lnTo>
                  <a:pt x="266288" y="2626239"/>
                </a:lnTo>
                <a:lnTo>
                  <a:pt x="266288" y="2708276"/>
                </a:lnTo>
                <a:lnTo>
                  <a:pt x="307224" y="2711894"/>
                </a:lnTo>
                <a:lnTo>
                  <a:pt x="307224" y="2626239"/>
                </a:lnTo>
                <a:lnTo>
                  <a:pt x="415224" y="2626239"/>
                </a:lnTo>
                <a:lnTo>
                  <a:pt x="415224" y="2711420"/>
                </a:lnTo>
                <a:cubicBezTo>
                  <a:pt x="428487" y="2711947"/>
                  <a:pt x="442136" y="2710942"/>
                  <a:pt x="456160" y="2708700"/>
                </a:cubicBezTo>
                <a:lnTo>
                  <a:pt x="456160" y="2617963"/>
                </a:lnTo>
                <a:lnTo>
                  <a:pt x="564160" y="2617963"/>
                </a:lnTo>
                <a:lnTo>
                  <a:pt x="564160" y="2692500"/>
                </a:lnTo>
                <a:cubicBezTo>
                  <a:pt x="577696" y="2691220"/>
                  <a:pt x="591289" y="2688332"/>
                  <a:pt x="605096" y="2684680"/>
                </a:cubicBezTo>
                <a:lnTo>
                  <a:pt x="605096" y="2601411"/>
                </a:lnTo>
                <a:lnTo>
                  <a:pt x="713096" y="2601411"/>
                </a:lnTo>
                <a:lnTo>
                  <a:pt x="713096" y="2654658"/>
                </a:lnTo>
                <a:lnTo>
                  <a:pt x="754032" y="2641463"/>
                </a:lnTo>
                <a:lnTo>
                  <a:pt x="754032" y="2580721"/>
                </a:lnTo>
                <a:lnTo>
                  <a:pt x="862032" y="2580721"/>
                </a:lnTo>
                <a:lnTo>
                  <a:pt x="862032" y="2599792"/>
                </a:lnTo>
                <a:cubicBezTo>
                  <a:pt x="897454" y="2584791"/>
                  <a:pt x="934214" y="2567836"/>
                  <a:pt x="972371" y="2548802"/>
                </a:cubicBezTo>
                <a:cubicBezTo>
                  <a:pt x="1030297" y="2506047"/>
                  <a:pt x="939271" y="2219176"/>
                  <a:pt x="947546" y="2122633"/>
                </a:cubicBezTo>
                <a:cubicBezTo>
                  <a:pt x="957201" y="2082636"/>
                  <a:pt x="1082706" y="2067466"/>
                  <a:pt x="1150286" y="2039882"/>
                </a:cubicBezTo>
                <a:close/>
                <a:moveTo>
                  <a:pt x="394278" y="1320337"/>
                </a:moveTo>
                <a:cubicBezTo>
                  <a:pt x="356565" y="1315036"/>
                  <a:pt x="316914" y="1320983"/>
                  <a:pt x="277262" y="1344774"/>
                </a:cubicBezTo>
                <a:cubicBezTo>
                  <a:pt x="169686" y="1368221"/>
                  <a:pt x="281399" y="1532343"/>
                  <a:pt x="314500" y="1626128"/>
                </a:cubicBezTo>
                <a:cubicBezTo>
                  <a:pt x="335188" y="1715776"/>
                  <a:pt x="306225" y="1838523"/>
                  <a:pt x="376563" y="1820593"/>
                </a:cubicBezTo>
                <a:cubicBezTo>
                  <a:pt x="535169" y="1786113"/>
                  <a:pt x="681363" y="1673020"/>
                  <a:pt x="628954" y="1493726"/>
                </a:cubicBezTo>
                <a:cubicBezTo>
                  <a:pt x="603094" y="1453384"/>
                  <a:pt x="507414" y="1336241"/>
                  <a:pt x="394278" y="1320337"/>
                </a:cubicBezTo>
                <a:close/>
                <a:moveTo>
                  <a:pt x="1526804" y="66"/>
                </a:moveTo>
                <a:cubicBezTo>
                  <a:pt x="2066065" y="2824"/>
                  <a:pt x="2621877" y="129710"/>
                  <a:pt x="2896335" y="1038593"/>
                </a:cubicBezTo>
                <a:cubicBezTo>
                  <a:pt x="3057700" y="1564063"/>
                  <a:pt x="2532230" y="2366749"/>
                  <a:pt x="2064686" y="2292273"/>
                </a:cubicBezTo>
                <a:cubicBezTo>
                  <a:pt x="1885392" y="2267447"/>
                  <a:pt x="1950214" y="2015056"/>
                  <a:pt x="1555767" y="1940580"/>
                </a:cubicBezTo>
                <a:cubicBezTo>
                  <a:pt x="1179249" y="1868862"/>
                  <a:pt x="732393" y="2186075"/>
                  <a:pt x="554478" y="2159871"/>
                </a:cubicBezTo>
                <a:cubicBezTo>
                  <a:pt x="466211" y="2141942"/>
                  <a:pt x="394493" y="1904722"/>
                  <a:pt x="364151" y="1932305"/>
                </a:cubicBezTo>
                <a:cubicBezTo>
                  <a:pt x="322774" y="1970922"/>
                  <a:pt x="405526" y="2146079"/>
                  <a:pt x="467589" y="2205384"/>
                </a:cubicBezTo>
                <a:cubicBezTo>
                  <a:pt x="525515" y="2241243"/>
                  <a:pt x="732393" y="2202626"/>
                  <a:pt x="873070" y="2139183"/>
                </a:cubicBezTo>
                <a:cubicBezTo>
                  <a:pt x="913066" y="2128149"/>
                  <a:pt x="870312" y="2253655"/>
                  <a:pt x="877208" y="2333648"/>
                </a:cubicBezTo>
                <a:lnTo>
                  <a:pt x="862033" y="2337135"/>
                </a:lnTo>
                <a:lnTo>
                  <a:pt x="862033" y="2415799"/>
                </a:lnTo>
                <a:lnTo>
                  <a:pt x="754033" y="2415799"/>
                </a:lnTo>
                <a:lnTo>
                  <a:pt x="754033" y="2360695"/>
                </a:lnTo>
                <a:lnTo>
                  <a:pt x="713097" y="2366601"/>
                </a:lnTo>
                <a:lnTo>
                  <a:pt x="713097" y="2428213"/>
                </a:lnTo>
                <a:lnTo>
                  <a:pt x="605097" y="2428213"/>
                </a:lnTo>
                <a:lnTo>
                  <a:pt x="605097" y="2379641"/>
                </a:lnTo>
                <a:lnTo>
                  <a:pt x="564161" y="2382960"/>
                </a:lnTo>
                <a:lnTo>
                  <a:pt x="564161" y="2436489"/>
                </a:lnTo>
                <a:lnTo>
                  <a:pt x="456161" y="2436489"/>
                </a:lnTo>
                <a:lnTo>
                  <a:pt x="456161" y="2388351"/>
                </a:lnTo>
                <a:lnTo>
                  <a:pt x="415225" y="2389346"/>
                </a:lnTo>
                <a:lnTo>
                  <a:pt x="415225" y="2436489"/>
                </a:lnTo>
                <a:lnTo>
                  <a:pt x="307225" y="2436489"/>
                </a:lnTo>
                <a:lnTo>
                  <a:pt x="307225" y="2386989"/>
                </a:lnTo>
                <a:cubicBezTo>
                  <a:pt x="293173" y="2387203"/>
                  <a:pt x="279516" y="2386340"/>
                  <a:pt x="266289" y="2385150"/>
                </a:cubicBezTo>
                <a:lnTo>
                  <a:pt x="266289" y="2428213"/>
                </a:lnTo>
                <a:lnTo>
                  <a:pt x="158289" y="2428213"/>
                </a:lnTo>
                <a:lnTo>
                  <a:pt x="158289" y="2370613"/>
                </a:lnTo>
                <a:cubicBezTo>
                  <a:pt x="107017" y="2360332"/>
                  <a:pt x="72014" y="2345184"/>
                  <a:pt x="62108" y="2325373"/>
                </a:cubicBezTo>
                <a:cubicBezTo>
                  <a:pt x="37284" y="2261930"/>
                  <a:pt x="103484" y="2223314"/>
                  <a:pt x="124172" y="2172284"/>
                </a:cubicBezTo>
                <a:cubicBezTo>
                  <a:pt x="111759" y="2144700"/>
                  <a:pt x="74522" y="2141942"/>
                  <a:pt x="86934" y="2089533"/>
                </a:cubicBezTo>
                <a:cubicBezTo>
                  <a:pt x="96588" y="2053674"/>
                  <a:pt x="242782" y="2030228"/>
                  <a:pt x="264849" y="1994369"/>
                </a:cubicBezTo>
                <a:cubicBezTo>
                  <a:pt x="273125" y="1919892"/>
                  <a:pt x="-4093" y="1721291"/>
                  <a:pt x="45" y="1671639"/>
                </a:cubicBezTo>
                <a:cubicBezTo>
                  <a:pt x="12458" y="1619230"/>
                  <a:pt x="124172" y="1558546"/>
                  <a:pt x="190373" y="1477174"/>
                </a:cubicBezTo>
                <a:cubicBezTo>
                  <a:pt x="222094" y="1438557"/>
                  <a:pt x="80038" y="1267538"/>
                  <a:pt x="91072" y="1224783"/>
                </a:cubicBezTo>
                <a:cubicBezTo>
                  <a:pt x="111760" y="1092381"/>
                  <a:pt x="240023" y="943429"/>
                  <a:pt x="264849" y="703451"/>
                </a:cubicBezTo>
                <a:cubicBezTo>
                  <a:pt x="342084" y="332450"/>
                  <a:pt x="961338" y="-5451"/>
                  <a:pt x="1526804" y="66"/>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2" name="Oval 47">
            <a:extLst>
              <a:ext uri="{FF2B5EF4-FFF2-40B4-BE49-F238E27FC236}">
                <a16:creationId xmlns:a16="http://schemas.microsoft.com/office/drawing/2014/main" id="{B2EC40FC-630C-AD32-0C63-D57E613ED8EB}"/>
              </a:ext>
            </a:extLst>
          </p:cNvPr>
          <p:cNvSpPr>
            <a:spLocks noChangeAspect="1"/>
          </p:cNvSpPr>
          <p:nvPr/>
        </p:nvSpPr>
        <p:spPr>
          <a:xfrm>
            <a:off x="9671437" y="1487841"/>
            <a:ext cx="584676" cy="623139"/>
          </a:xfrm>
          <a:custGeom>
            <a:avLst/>
            <a:gdLst/>
            <a:ahLst/>
            <a:cxnLst/>
            <a:rect l="l" t="t" r="r" b="b"/>
            <a:pathLst>
              <a:path w="3240000" h="3240000">
                <a:moveTo>
                  <a:pt x="1303187" y="480874"/>
                </a:moveTo>
                <a:lnTo>
                  <a:pt x="1303187" y="1303187"/>
                </a:lnTo>
                <a:lnTo>
                  <a:pt x="480874" y="1303187"/>
                </a:lnTo>
                <a:lnTo>
                  <a:pt x="480874" y="1936813"/>
                </a:lnTo>
                <a:lnTo>
                  <a:pt x="1303187" y="1936813"/>
                </a:lnTo>
                <a:lnTo>
                  <a:pt x="1303187" y="2759126"/>
                </a:lnTo>
                <a:lnTo>
                  <a:pt x="1936813" y="2759126"/>
                </a:lnTo>
                <a:lnTo>
                  <a:pt x="1936813" y="1936813"/>
                </a:lnTo>
                <a:lnTo>
                  <a:pt x="2759126" y="1936813"/>
                </a:lnTo>
                <a:lnTo>
                  <a:pt x="2759126" y="1303187"/>
                </a:lnTo>
                <a:lnTo>
                  <a:pt x="1936813" y="1303187"/>
                </a:lnTo>
                <a:lnTo>
                  <a:pt x="1936813" y="480874"/>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3" name="Rounded Rectangle 2">
            <a:extLst>
              <a:ext uri="{FF2B5EF4-FFF2-40B4-BE49-F238E27FC236}">
                <a16:creationId xmlns:a16="http://schemas.microsoft.com/office/drawing/2014/main" id="{026A9785-5F1C-98E5-119E-C46085FD1EF4}"/>
              </a:ext>
            </a:extLst>
          </p:cNvPr>
          <p:cNvSpPr/>
          <p:nvPr/>
        </p:nvSpPr>
        <p:spPr>
          <a:xfrm>
            <a:off x="3466602" y="5258171"/>
            <a:ext cx="573035" cy="610732"/>
          </a:xfrm>
          <a:custGeom>
            <a:avLst/>
            <a:gdLst>
              <a:gd name="connsiteX0" fmla="*/ 1979373 w 3960440"/>
              <a:gd name="connsiteY0" fmla="*/ 472350 h 3960000"/>
              <a:gd name="connsiteX1" fmla="*/ 813783 w 3960440"/>
              <a:gd name="connsiteY1" fmla="*/ 1434034 h 3960000"/>
              <a:gd name="connsiteX2" fmla="*/ 1119009 w 3960440"/>
              <a:gd name="connsiteY2" fmla="*/ 2222584 h 3960000"/>
              <a:gd name="connsiteX3" fmla="*/ 1328015 w 3960440"/>
              <a:gd name="connsiteY3" fmla="*/ 1812920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27" fmla="*/ 436907 w 3960440"/>
              <a:gd name="connsiteY27"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60440" h="3960000">
                <a:moveTo>
                  <a:pt x="1979373" y="472350"/>
                </a:moveTo>
                <a:cubicBezTo>
                  <a:pt x="1228307" y="485871"/>
                  <a:pt x="850011" y="1078219"/>
                  <a:pt x="813783" y="1434034"/>
                </a:cubicBezTo>
                <a:cubicBezTo>
                  <a:pt x="787561" y="1781828"/>
                  <a:pt x="889690" y="2005359"/>
                  <a:pt x="1119009" y="2222584"/>
                </a:cubicBezTo>
                <a:cubicBezTo>
                  <a:pt x="1178964" y="2123026"/>
                  <a:pt x="1260199" y="1908547"/>
                  <a:pt x="1328015" y="1812920"/>
                </a:cubicBezTo>
                <a:cubicBezTo>
                  <a:pt x="1222115" y="1647651"/>
                  <a:pt x="1255483" y="1756375"/>
                  <a:pt x="1234998" y="1431771"/>
                </a:cubicBezTo>
                <a:cubicBezTo>
                  <a:pt x="1331609" y="922504"/>
                  <a:pt x="1719145" y="812633"/>
                  <a:pt x="2217373" y="891303"/>
                </a:cubicBezTo>
                <a:cubicBezTo>
                  <a:pt x="2693518" y="1016895"/>
                  <a:pt x="2787642" y="1344599"/>
                  <a:pt x="2783502" y="1606823"/>
                </a:cubicBezTo>
                <a:cubicBezTo>
                  <a:pt x="2771081" y="1743454"/>
                  <a:pt x="2679609" y="2064482"/>
                  <a:pt x="2456028" y="2225955"/>
                </a:cubicBezTo>
                <a:cubicBezTo>
                  <a:pt x="2192422" y="2399851"/>
                  <a:pt x="2004893" y="2209395"/>
                  <a:pt x="2026974" y="2018938"/>
                </a:cubicBezTo>
                <a:cubicBezTo>
                  <a:pt x="2072519" y="1810540"/>
                  <a:pt x="2086043" y="1754994"/>
                  <a:pt x="2135727" y="1554876"/>
                </a:cubicBezTo>
                <a:cubicBezTo>
                  <a:pt x="2195073" y="1382360"/>
                  <a:pt x="2084273" y="1259912"/>
                  <a:pt x="1915898" y="1219889"/>
                </a:cubicBezTo>
                <a:cubicBezTo>
                  <a:pt x="1750283" y="1186766"/>
                  <a:pt x="1626460" y="1331294"/>
                  <a:pt x="1589196" y="1434803"/>
                </a:cubicBezTo>
                <a:cubicBezTo>
                  <a:pt x="1499489" y="1732912"/>
                  <a:pt x="1614533" y="1824000"/>
                  <a:pt x="1574511" y="1939931"/>
                </a:cubicBezTo>
                <a:cubicBezTo>
                  <a:pt x="1332991" y="2671400"/>
                  <a:pt x="1220920" y="3468343"/>
                  <a:pt x="1339611" y="3487664"/>
                </a:cubicBezTo>
                <a:cubicBezTo>
                  <a:pt x="1434840" y="3497327"/>
                  <a:pt x="1730357" y="3129057"/>
                  <a:pt x="1887692" y="2422431"/>
                </a:cubicBezTo>
                <a:cubicBezTo>
                  <a:pt x="1985681" y="2531460"/>
                  <a:pt x="2093439" y="2747804"/>
                  <a:pt x="2336342" y="2720202"/>
                </a:cubicBezTo>
                <a:cubicBezTo>
                  <a:pt x="2693796" y="2666377"/>
                  <a:pt x="3092265" y="2401394"/>
                  <a:pt x="3176454" y="1627140"/>
                </a:cubicBezTo>
                <a:cubicBezTo>
                  <a:pt x="3254038" y="999456"/>
                  <a:pt x="2816023" y="430731"/>
                  <a:pt x="1979373" y="472350"/>
                </a:cubicBezTo>
                <a:close/>
                <a:moveTo>
                  <a:pt x="436907" y="0"/>
                </a:moveTo>
                <a:lnTo>
                  <a:pt x="3523533" y="0"/>
                </a:lnTo>
                <a:cubicBezTo>
                  <a:pt x="3764830" y="0"/>
                  <a:pt x="3960440" y="195610"/>
                  <a:pt x="3960440" y="436907"/>
                </a:cubicBezTo>
                <a:lnTo>
                  <a:pt x="3960440" y="3523093"/>
                </a:lnTo>
                <a:cubicBezTo>
                  <a:pt x="3960440" y="3764390"/>
                  <a:pt x="3764830" y="3960000"/>
                  <a:pt x="3523533" y="3960000"/>
                </a:cubicBezTo>
                <a:lnTo>
                  <a:pt x="436907" y="3960000"/>
                </a:lnTo>
                <a:cubicBezTo>
                  <a:pt x="195610" y="3960000"/>
                  <a:pt x="0" y="3764390"/>
                  <a:pt x="0" y="3523093"/>
                </a:cubicBezTo>
                <a:lnTo>
                  <a:pt x="0" y="436907"/>
                </a:lnTo>
                <a:cubicBezTo>
                  <a:pt x="0" y="195610"/>
                  <a:pt x="195610" y="0"/>
                  <a:pt x="436907"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chemeClr val="tx1"/>
              </a:solidFill>
            </a:endParaRPr>
          </a:p>
        </p:txBody>
      </p:sp>
      <p:sp>
        <p:nvSpPr>
          <p:cNvPr id="14" name="Rounded Rectangle 8">
            <a:extLst>
              <a:ext uri="{FF2B5EF4-FFF2-40B4-BE49-F238E27FC236}">
                <a16:creationId xmlns:a16="http://schemas.microsoft.com/office/drawing/2014/main" id="{29C90408-E7BA-0A85-F1CC-722F63609DC6}"/>
              </a:ext>
            </a:extLst>
          </p:cNvPr>
          <p:cNvSpPr/>
          <p:nvPr/>
        </p:nvSpPr>
        <p:spPr>
          <a:xfrm>
            <a:off x="2531883" y="5258171"/>
            <a:ext cx="573099" cy="610732"/>
          </a:xfrm>
          <a:custGeom>
            <a:avLst/>
            <a:gdLst>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31" fmla="*/ 333511 w 3888432"/>
              <a:gd name="connsiteY31" fmla="*/ 0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88432" h="3960440">
                <a:moveTo>
                  <a:pt x="554477" y="1512168"/>
                </a:moveTo>
                <a:lnTo>
                  <a:pt x="554477" y="3312368"/>
                </a:lnTo>
                <a:lnTo>
                  <a:pt x="1201638" y="3312368"/>
                </a:lnTo>
                <a:lnTo>
                  <a:pt x="1201638" y="1512168"/>
                </a:lnTo>
                <a:lnTo>
                  <a:pt x="554477" y="1512168"/>
                </a:lnTo>
                <a:close/>
                <a:moveTo>
                  <a:pt x="2840340" y="1479943"/>
                </a:moveTo>
                <a:cubicBezTo>
                  <a:pt x="2293254" y="1484797"/>
                  <a:pt x="2254084" y="1780470"/>
                  <a:pt x="2136833" y="1785510"/>
                </a:cubicBezTo>
                <a:lnTo>
                  <a:pt x="2136833" y="1510185"/>
                </a:lnTo>
                <a:lnTo>
                  <a:pt x="1489672" y="1510185"/>
                </a:lnTo>
                <a:lnTo>
                  <a:pt x="1489672" y="3310385"/>
                </a:lnTo>
                <a:lnTo>
                  <a:pt x="2136833" y="3310385"/>
                </a:lnTo>
                <a:cubicBezTo>
                  <a:pt x="2140283" y="2925445"/>
                  <a:pt x="2133383" y="2560917"/>
                  <a:pt x="2147184" y="2155564"/>
                </a:cubicBezTo>
                <a:cubicBezTo>
                  <a:pt x="2187272" y="1842063"/>
                  <a:pt x="2668986" y="1938990"/>
                  <a:pt x="2673919" y="2138897"/>
                </a:cubicBezTo>
                <a:lnTo>
                  <a:pt x="2679688" y="3312366"/>
                </a:lnTo>
                <a:lnTo>
                  <a:pt x="3326849" y="3312366"/>
                </a:lnTo>
                <a:cubicBezTo>
                  <a:pt x="3329155" y="2917782"/>
                  <a:pt x="3331462" y="2523197"/>
                  <a:pt x="3333768" y="2128613"/>
                </a:cubicBezTo>
                <a:cubicBezTo>
                  <a:pt x="3339026" y="1942962"/>
                  <a:pt x="3184753" y="1475890"/>
                  <a:pt x="2840340" y="1479943"/>
                </a:cubicBezTo>
                <a:close/>
                <a:moveTo>
                  <a:pt x="878058" y="648072"/>
                </a:moveTo>
                <a:cubicBezTo>
                  <a:pt x="699349" y="648072"/>
                  <a:pt x="554477" y="792944"/>
                  <a:pt x="554477" y="971653"/>
                </a:cubicBezTo>
                <a:cubicBezTo>
                  <a:pt x="554477" y="1150362"/>
                  <a:pt x="699349" y="1295234"/>
                  <a:pt x="878058" y="1295234"/>
                </a:cubicBezTo>
                <a:cubicBezTo>
                  <a:pt x="1056767" y="1295234"/>
                  <a:pt x="1201639" y="1150362"/>
                  <a:pt x="1201639" y="971653"/>
                </a:cubicBezTo>
                <a:cubicBezTo>
                  <a:pt x="1201639" y="792944"/>
                  <a:pt x="1056767" y="648072"/>
                  <a:pt x="878058" y="648072"/>
                </a:cubicBezTo>
                <a:close/>
                <a:moveTo>
                  <a:pt x="333511" y="0"/>
                </a:moveTo>
                <a:lnTo>
                  <a:pt x="3554921" y="0"/>
                </a:lnTo>
                <a:cubicBezTo>
                  <a:pt x="3739114" y="0"/>
                  <a:pt x="3888432" y="149318"/>
                  <a:pt x="3888432" y="333511"/>
                </a:cubicBezTo>
                <a:lnTo>
                  <a:pt x="3888432" y="3626929"/>
                </a:lnTo>
                <a:cubicBezTo>
                  <a:pt x="3888432" y="3811122"/>
                  <a:pt x="3739114" y="3960440"/>
                  <a:pt x="3554921" y="3960440"/>
                </a:cubicBezTo>
                <a:lnTo>
                  <a:pt x="333511" y="3960440"/>
                </a:lnTo>
                <a:cubicBezTo>
                  <a:pt x="149318" y="3960440"/>
                  <a:pt x="0" y="3811122"/>
                  <a:pt x="0" y="3626929"/>
                </a:cubicBezTo>
                <a:lnTo>
                  <a:pt x="0" y="333511"/>
                </a:lnTo>
                <a:cubicBezTo>
                  <a:pt x="0" y="149318"/>
                  <a:pt x="149318" y="0"/>
                  <a:pt x="333511"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chemeClr val="tx1"/>
              </a:solidFill>
            </a:endParaRPr>
          </a:p>
        </p:txBody>
      </p:sp>
      <p:sp>
        <p:nvSpPr>
          <p:cNvPr id="15" name="Rounded Rectangle 2">
            <a:extLst>
              <a:ext uri="{FF2B5EF4-FFF2-40B4-BE49-F238E27FC236}">
                <a16:creationId xmlns:a16="http://schemas.microsoft.com/office/drawing/2014/main" id="{2C415D8C-236F-C9EA-750C-0986BB8EAE98}"/>
              </a:ext>
            </a:extLst>
          </p:cNvPr>
          <p:cNvSpPr/>
          <p:nvPr/>
        </p:nvSpPr>
        <p:spPr>
          <a:xfrm>
            <a:off x="5329371" y="5258171"/>
            <a:ext cx="573035" cy="610732"/>
          </a:xfrm>
          <a:custGeom>
            <a:avLst/>
            <a:gdLst>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30" fmla="*/ 308009 w 3960000"/>
              <a:gd name="connsiteY30" fmla="*/ 0 h 3960000"/>
              <a:gd name="connsiteX31" fmla="*/ 308009 w 3960000"/>
              <a:gd name="connsiteY31"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60000" h="3960000">
                <a:moveTo>
                  <a:pt x="3160999" y="1374274"/>
                </a:moveTo>
                <a:lnTo>
                  <a:pt x="3155132" y="1419362"/>
                </a:lnTo>
                <a:lnTo>
                  <a:pt x="3160999" y="1374274"/>
                </a:lnTo>
                <a:close/>
                <a:moveTo>
                  <a:pt x="2496208" y="770986"/>
                </a:moveTo>
                <a:cubicBezTo>
                  <a:pt x="2113414" y="770986"/>
                  <a:pt x="1929581" y="1106902"/>
                  <a:pt x="1921633" y="1292845"/>
                </a:cubicBezTo>
                <a:cubicBezTo>
                  <a:pt x="1914712" y="1454769"/>
                  <a:pt x="1928136" y="1522392"/>
                  <a:pt x="1942445" y="1570340"/>
                </a:cubicBezTo>
                <a:cubicBezTo>
                  <a:pt x="1547199" y="1510736"/>
                  <a:pt x="1237189" y="1330681"/>
                  <a:pt x="815277" y="836121"/>
                </a:cubicBezTo>
                <a:cubicBezTo>
                  <a:pt x="618819" y="1229038"/>
                  <a:pt x="733086" y="1558961"/>
                  <a:pt x="965659" y="1735195"/>
                </a:cubicBezTo>
                <a:cubicBezTo>
                  <a:pt x="864541" y="1716416"/>
                  <a:pt x="662904" y="1695759"/>
                  <a:pt x="570453" y="1629310"/>
                </a:cubicBezTo>
                <a:cubicBezTo>
                  <a:pt x="597898" y="2016450"/>
                  <a:pt x="990931" y="2177657"/>
                  <a:pt x="1196057" y="2257108"/>
                </a:cubicBezTo>
                <a:cubicBezTo>
                  <a:pt x="1113718" y="2275887"/>
                  <a:pt x="943857" y="2321380"/>
                  <a:pt x="813848" y="2296824"/>
                </a:cubicBezTo>
                <a:cubicBezTo>
                  <a:pt x="926523" y="2634848"/>
                  <a:pt x="1326064" y="2611755"/>
                  <a:pt x="1486410" y="2607420"/>
                </a:cubicBezTo>
                <a:cubicBezTo>
                  <a:pt x="1297174" y="2749708"/>
                  <a:pt x="1000058" y="2795794"/>
                  <a:pt x="489408" y="2829018"/>
                </a:cubicBezTo>
                <a:cubicBezTo>
                  <a:pt x="914827" y="3139596"/>
                  <a:pt x="1734874" y="3242281"/>
                  <a:pt x="2062787" y="3146219"/>
                </a:cubicBezTo>
                <a:cubicBezTo>
                  <a:pt x="2763394" y="2903535"/>
                  <a:pt x="2915370" y="2621267"/>
                  <a:pt x="3074271" y="2105563"/>
                </a:cubicBezTo>
                <a:cubicBezTo>
                  <a:pt x="3173740" y="1733406"/>
                  <a:pt x="3145310" y="1648999"/>
                  <a:pt x="3207849" y="1493166"/>
                </a:cubicBezTo>
                <a:cubicBezTo>
                  <a:pt x="3270388" y="1337333"/>
                  <a:pt x="3414210" y="1276468"/>
                  <a:pt x="3449507" y="1170564"/>
                </a:cubicBezTo>
                <a:cubicBezTo>
                  <a:pt x="3349883" y="1192977"/>
                  <a:pt x="3252716" y="1239516"/>
                  <a:pt x="3140091" y="1227260"/>
                </a:cubicBezTo>
                <a:cubicBezTo>
                  <a:pt x="3219995" y="1183499"/>
                  <a:pt x="3274317" y="996523"/>
                  <a:pt x="3324107" y="851504"/>
                </a:cubicBezTo>
                <a:cubicBezTo>
                  <a:pt x="3215037" y="921165"/>
                  <a:pt x="3152155" y="998691"/>
                  <a:pt x="2995677" y="1008938"/>
                </a:cubicBezTo>
                <a:cubicBezTo>
                  <a:pt x="2884471" y="881691"/>
                  <a:pt x="2678487" y="770986"/>
                  <a:pt x="2496208" y="77098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chemeClr val="tx1"/>
              </a:solidFill>
            </a:endParaRPr>
          </a:p>
        </p:txBody>
      </p:sp>
      <p:sp>
        <p:nvSpPr>
          <p:cNvPr id="16" name="Rounded Rectangle 3">
            <a:extLst>
              <a:ext uri="{FF2B5EF4-FFF2-40B4-BE49-F238E27FC236}">
                <a16:creationId xmlns:a16="http://schemas.microsoft.com/office/drawing/2014/main" id="{3497FC1A-67AD-3E72-CB10-379D5E53D6BF}"/>
              </a:ext>
            </a:extLst>
          </p:cNvPr>
          <p:cNvSpPr>
            <a:spLocks noChangeAspect="1"/>
          </p:cNvSpPr>
          <p:nvPr/>
        </p:nvSpPr>
        <p:spPr>
          <a:xfrm>
            <a:off x="4391365" y="5258171"/>
            <a:ext cx="573035" cy="610732"/>
          </a:xfrm>
          <a:custGeom>
            <a:avLst/>
            <a:gdLst>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26764" y="685506"/>
                  <a:pt x="3369037" y="704441"/>
                </a:cubicBezTo>
                <a:cubicBezTo>
                  <a:pt x="3391941" y="556446"/>
                  <a:pt x="3409927" y="381656"/>
                  <a:pt x="3410216" y="195189"/>
                </a:cubicBezTo>
                <a:cubicBezTo>
                  <a:pt x="3239930" y="163882"/>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chemeClr val="tx1"/>
              </a:solidFill>
            </a:endParaRPr>
          </a:p>
        </p:txBody>
      </p:sp>
      <p:sp>
        <p:nvSpPr>
          <p:cNvPr id="17" name="Rounded Rectangle 10">
            <a:extLst>
              <a:ext uri="{FF2B5EF4-FFF2-40B4-BE49-F238E27FC236}">
                <a16:creationId xmlns:a16="http://schemas.microsoft.com/office/drawing/2014/main" id="{37818794-322A-3969-EE83-EE29938D025E}"/>
              </a:ext>
            </a:extLst>
          </p:cNvPr>
          <p:cNvSpPr>
            <a:spLocks noChangeAspect="1"/>
          </p:cNvSpPr>
          <p:nvPr/>
        </p:nvSpPr>
        <p:spPr>
          <a:xfrm>
            <a:off x="6284364" y="5245761"/>
            <a:ext cx="575079" cy="623139"/>
          </a:xfrm>
          <a:custGeom>
            <a:avLst/>
            <a:gdLst/>
            <a:ahLst/>
            <a:cxnLst/>
            <a:rect l="l" t="t" r="r" b="b"/>
            <a:pathLst>
              <a:path w="3186824" h="3240000">
                <a:moveTo>
                  <a:pt x="2141174" y="1384899"/>
                </a:moveTo>
                <a:lnTo>
                  <a:pt x="2141174" y="1528887"/>
                </a:lnTo>
                <a:lnTo>
                  <a:pt x="1997174" y="1528887"/>
                </a:lnTo>
                <a:lnTo>
                  <a:pt x="1997174" y="1744911"/>
                </a:lnTo>
                <a:lnTo>
                  <a:pt x="2141174" y="1744911"/>
                </a:lnTo>
                <a:lnTo>
                  <a:pt x="2141174" y="1888899"/>
                </a:lnTo>
                <a:lnTo>
                  <a:pt x="2357174" y="1888899"/>
                </a:lnTo>
                <a:lnTo>
                  <a:pt x="2357174" y="1744911"/>
                </a:lnTo>
                <a:lnTo>
                  <a:pt x="2501174" y="1744911"/>
                </a:lnTo>
                <a:lnTo>
                  <a:pt x="2501174" y="1528887"/>
                </a:lnTo>
                <a:lnTo>
                  <a:pt x="2357174" y="1528887"/>
                </a:lnTo>
                <a:lnTo>
                  <a:pt x="2357174" y="1384899"/>
                </a:lnTo>
                <a:close/>
                <a:moveTo>
                  <a:pt x="1286582" y="1008157"/>
                </a:moveTo>
                <a:cubicBezTo>
                  <a:pt x="1148208" y="1006486"/>
                  <a:pt x="1009270" y="1051569"/>
                  <a:pt x="894997" y="1143711"/>
                </a:cubicBezTo>
                <a:cubicBezTo>
                  <a:pt x="666451" y="1327995"/>
                  <a:pt x="600947" y="1648602"/>
                  <a:pt x="738892" y="1907765"/>
                </a:cubicBezTo>
                <a:cubicBezTo>
                  <a:pt x="876837" y="2166928"/>
                  <a:pt x="1179371" y="2291639"/>
                  <a:pt x="1459875" y="2204971"/>
                </a:cubicBezTo>
                <a:cubicBezTo>
                  <a:pt x="1676459" y="2138053"/>
                  <a:pt x="1832801" y="1959669"/>
                  <a:pt x="1876637" y="1747242"/>
                </a:cubicBezTo>
                <a:lnTo>
                  <a:pt x="1879565" y="1747242"/>
                </a:lnTo>
                <a:lnTo>
                  <a:pt x="1879565" y="1728291"/>
                </a:lnTo>
                <a:cubicBezTo>
                  <a:pt x="1891883" y="1671800"/>
                  <a:pt x="1894168" y="1612713"/>
                  <a:pt x="1887545" y="1552862"/>
                </a:cubicBezTo>
                <a:lnTo>
                  <a:pt x="1879565" y="1553745"/>
                </a:lnTo>
                <a:lnTo>
                  <a:pt x="1879565" y="1531218"/>
                </a:lnTo>
                <a:lnTo>
                  <a:pt x="1231565" y="1531218"/>
                </a:lnTo>
                <a:lnTo>
                  <a:pt x="1231565" y="1747242"/>
                </a:lnTo>
                <a:lnTo>
                  <a:pt x="1565835" y="1747242"/>
                </a:lnTo>
                <a:cubicBezTo>
                  <a:pt x="1530201" y="1827940"/>
                  <a:pt x="1460959" y="1892348"/>
                  <a:pt x="1371795" y="1919897"/>
                </a:cubicBezTo>
                <a:cubicBezTo>
                  <a:pt x="1228031" y="1964316"/>
                  <a:pt x="1072976" y="1900399"/>
                  <a:pt x="1002277" y="1767573"/>
                </a:cubicBezTo>
                <a:cubicBezTo>
                  <a:pt x="931578" y="1634747"/>
                  <a:pt x="965150" y="1470429"/>
                  <a:pt x="1082284" y="1375980"/>
                </a:cubicBezTo>
                <a:cubicBezTo>
                  <a:pt x="1199418" y="1281531"/>
                  <a:pt x="1367118" y="1283556"/>
                  <a:pt x="1481937" y="1380807"/>
                </a:cubicBezTo>
                <a:lnTo>
                  <a:pt x="1674778" y="1153129"/>
                </a:lnTo>
                <a:cubicBezTo>
                  <a:pt x="1562764" y="1058254"/>
                  <a:pt x="1424955" y="1009828"/>
                  <a:pt x="1286582" y="1008157"/>
                </a:cubicBezTo>
                <a:close/>
                <a:moveTo>
                  <a:pt x="293028" y="0"/>
                </a:moveTo>
                <a:lnTo>
                  <a:pt x="2893796" y="0"/>
                </a:lnTo>
                <a:cubicBezTo>
                  <a:pt x="3055631" y="0"/>
                  <a:pt x="3186824" y="131193"/>
                  <a:pt x="3186824" y="293028"/>
                </a:cubicBezTo>
                <a:lnTo>
                  <a:pt x="3186824" y="2946972"/>
                </a:lnTo>
                <a:cubicBezTo>
                  <a:pt x="3186824" y="3108807"/>
                  <a:pt x="3055631" y="3240000"/>
                  <a:pt x="2893796" y="3240000"/>
                </a:cubicBezTo>
                <a:lnTo>
                  <a:pt x="293028" y="3240000"/>
                </a:lnTo>
                <a:cubicBezTo>
                  <a:pt x="131193" y="3240000"/>
                  <a:pt x="0" y="3108807"/>
                  <a:pt x="0" y="2946972"/>
                </a:cubicBezTo>
                <a:lnTo>
                  <a:pt x="0" y="293028"/>
                </a:lnTo>
                <a:cubicBezTo>
                  <a:pt x="0" y="131193"/>
                  <a:pt x="131193" y="0"/>
                  <a:pt x="293028"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8" name="Block Arc 6">
            <a:extLst>
              <a:ext uri="{FF2B5EF4-FFF2-40B4-BE49-F238E27FC236}">
                <a16:creationId xmlns:a16="http://schemas.microsoft.com/office/drawing/2014/main" id="{6B044342-A47A-B47C-D7F0-C6A131243401}"/>
              </a:ext>
            </a:extLst>
          </p:cNvPr>
          <p:cNvSpPr/>
          <p:nvPr/>
        </p:nvSpPr>
        <p:spPr>
          <a:xfrm>
            <a:off x="7174235" y="5288683"/>
            <a:ext cx="539103" cy="580219"/>
          </a:xfrm>
          <a:custGeom>
            <a:avLst/>
            <a:gdLst>
              <a:gd name="connsiteX0" fmla="*/ 2664630 w 3189723"/>
              <a:gd name="connsiteY0" fmla="*/ 2175617 h 3221116"/>
              <a:gd name="connsiteX1" fmla="*/ 2658205 w 3189723"/>
              <a:gd name="connsiteY1" fmla="*/ 2178566 h 3221116"/>
              <a:gd name="connsiteX2" fmla="*/ 2664630 w 3189723"/>
              <a:gd name="connsiteY2" fmla="*/ 2175617 h 3221116"/>
              <a:gd name="connsiteX3" fmla="*/ 1477043 w 3189723"/>
              <a:gd name="connsiteY3" fmla="*/ 1144372 h 3221116"/>
              <a:gd name="connsiteX4" fmla="*/ 1409070 w 3189723"/>
              <a:gd name="connsiteY4" fmla="*/ 1159393 h 3221116"/>
              <a:gd name="connsiteX5" fmla="*/ 1152384 w 3189723"/>
              <a:gd name="connsiteY5" fmla="*/ 1703728 h 3221116"/>
              <a:gd name="connsiteX6" fmla="*/ 1514013 w 3189723"/>
              <a:gd name="connsiteY6" fmla="*/ 2152290 h 3221116"/>
              <a:gd name="connsiteX7" fmla="*/ 1850815 w 3189723"/>
              <a:gd name="connsiteY7" fmla="*/ 1654259 h 3221116"/>
              <a:gd name="connsiteX8" fmla="*/ 1830467 w 3189723"/>
              <a:gd name="connsiteY8" fmla="*/ 1515986 h 3221116"/>
              <a:gd name="connsiteX9" fmla="*/ 1477043 w 3189723"/>
              <a:gd name="connsiteY9" fmla="*/ 1144372 h 3221116"/>
              <a:gd name="connsiteX10" fmla="*/ 1651152 w 3189723"/>
              <a:gd name="connsiteY10" fmla="*/ 501 h 3221116"/>
              <a:gd name="connsiteX11" fmla="*/ 2580395 w 3189723"/>
              <a:gd name="connsiteY11" fmla="*/ 324821 h 3221116"/>
              <a:gd name="connsiteX12" fmla="*/ 3030464 w 3189723"/>
              <a:gd name="connsiteY12" fmla="*/ 2249544 h 3221116"/>
              <a:gd name="connsiteX13" fmla="*/ 2585849 w 3189723"/>
              <a:gd name="connsiteY13" fmla="*/ 2588887 h 3221116"/>
              <a:gd name="connsiteX14" fmla="*/ 1973374 w 3189723"/>
              <a:gd name="connsiteY14" fmla="*/ 2195096 h 3221116"/>
              <a:gd name="connsiteX15" fmla="*/ 1390827 w 3189723"/>
              <a:gd name="connsiteY15" fmla="*/ 2527630 h 3221116"/>
              <a:gd name="connsiteX16" fmla="*/ 783896 w 3189723"/>
              <a:gd name="connsiteY16" fmla="*/ 1665044 h 3221116"/>
              <a:gd name="connsiteX17" fmla="*/ 1268509 w 3189723"/>
              <a:gd name="connsiteY17" fmla="*/ 819983 h 3221116"/>
              <a:gd name="connsiteX18" fmla="*/ 1328805 w 3189723"/>
              <a:gd name="connsiteY18" fmla="*/ 807930 h 3221116"/>
              <a:gd name="connsiteX19" fmla="*/ 1390827 w 3189723"/>
              <a:gd name="connsiteY19" fmla="*/ 802457 h 3221116"/>
              <a:gd name="connsiteX20" fmla="*/ 1462242 w 3189723"/>
              <a:gd name="connsiteY20" fmla="*/ 801708 h 3221116"/>
              <a:gd name="connsiteX21" fmla="*/ 1956122 w 3189723"/>
              <a:gd name="connsiteY21" fmla="*/ 1110076 h 3221116"/>
              <a:gd name="connsiteX22" fmla="*/ 1973374 w 3189723"/>
              <a:gd name="connsiteY22" fmla="*/ 875315 h 3221116"/>
              <a:gd name="connsiteX23" fmla="*/ 2333414 w 3189723"/>
              <a:gd name="connsiteY23" fmla="*/ 875315 h 3221116"/>
              <a:gd name="connsiteX24" fmla="*/ 2324788 w 3189723"/>
              <a:gd name="connsiteY24" fmla="*/ 2054049 h 3221116"/>
              <a:gd name="connsiteX25" fmla="*/ 2661746 w 3189723"/>
              <a:gd name="connsiteY25" fmla="*/ 2179658 h 3221116"/>
              <a:gd name="connsiteX26" fmla="*/ 2691046 w 3189723"/>
              <a:gd name="connsiteY26" fmla="*/ 2188689 h 3221116"/>
              <a:gd name="connsiteX27" fmla="*/ 2667011 w 3189723"/>
              <a:gd name="connsiteY27" fmla="*/ 2175828 h 3221116"/>
              <a:gd name="connsiteX28" fmla="*/ 2332141 w 3189723"/>
              <a:gd name="connsiteY28" fmla="*/ 653899 h 3221116"/>
              <a:gd name="connsiteX29" fmla="*/ 776764 w 3189723"/>
              <a:gd name="connsiteY29" fmla="*/ 749845 h 3221116"/>
              <a:gd name="connsiteX30" fmla="*/ 631487 w 3189723"/>
              <a:gd name="connsiteY30" fmla="*/ 2301392 h 3221116"/>
              <a:gd name="connsiteX31" fmla="*/ 2142017 w 3189723"/>
              <a:gd name="connsiteY31" fmla="*/ 2684410 h 3221116"/>
              <a:gd name="connsiteX32" fmla="*/ 2324866 w 3189723"/>
              <a:gd name="connsiteY32" fmla="*/ 3053856 h 3221116"/>
              <a:gd name="connsiteX33" fmla="*/ 294693 w 3189723"/>
              <a:gd name="connsiteY33" fmla="*/ 2539075 h 3221116"/>
              <a:gd name="connsiteX34" fmla="*/ 489947 w 3189723"/>
              <a:gd name="connsiteY34" fmla="*/ 453774 h 3221116"/>
              <a:gd name="connsiteX35" fmla="*/ 1651152 w 3189723"/>
              <a:gd name="connsiteY35" fmla="*/ 501 h 3221116"/>
              <a:gd name="connsiteX36" fmla="*/ 1651152 w 3221102"/>
              <a:gd name="connsiteY36" fmla="*/ 501 h 3221116"/>
              <a:gd name="connsiteX37" fmla="*/ 1651152 w 3221102"/>
              <a:gd name="connsiteY37" fmla="*/ 501 h 3221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189723" h="3221116">
                <a:moveTo>
                  <a:pt x="2664630" y="2175617"/>
                </a:moveTo>
                <a:lnTo>
                  <a:pt x="2658205" y="2178566"/>
                </a:lnTo>
                <a:cubicBezTo>
                  <a:pt x="2662222" y="2175972"/>
                  <a:pt x="2664284" y="2175096"/>
                  <a:pt x="2664630" y="2175617"/>
                </a:cubicBezTo>
                <a:close/>
                <a:moveTo>
                  <a:pt x="1477043" y="1144372"/>
                </a:moveTo>
                <a:lnTo>
                  <a:pt x="1409070" y="1159393"/>
                </a:lnTo>
                <a:cubicBezTo>
                  <a:pt x="1167974" y="1216277"/>
                  <a:pt x="1134894" y="1538245"/>
                  <a:pt x="1152384" y="1703728"/>
                </a:cubicBezTo>
                <a:cubicBezTo>
                  <a:pt x="1169874" y="1869211"/>
                  <a:pt x="1272747" y="2156947"/>
                  <a:pt x="1514013" y="2152290"/>
                </a:cubicBezTo>
                <a:cubicBezTo>
                  <a:pt x="1680659" y="2149073"/>
                  <a:pt x="1865876" y="1940767"/>
                  <a:pt x="1850815" y="1654259"/>
                </a:cubicBezTo>
                <a:cubicBezTo>
                  <a:pt x="1844015" y="1608142"/>
                  <a:pt x="1837162" y="1561942"/>
                  <a:pt x="1830467" y="1515986"/>
                </a:cubicBezTo>
                <a:cubicBezTo>
                  <a:pt x="1779361" y="1292438"/>
                  <a:pt x="1635542" y="1134285"/>
                  <a:pt x="1477043" y="1144372"/>
                </a:cubicBezTo>
                <a:close/>
                <a:moveTo>
                  <a:pt x="1651152" y="501"/>
                </a:moveTo>
                <a:cubicBezTo>
                  <a:pt x="1977584" y="8635"/>
                  <a:pt x="2235425" y="52153"/>
                  <a:pt x="2580395" y="324821"/>
                </a:cubicBezTo>
                <a:cubicBezTo>
                  <a:pt x="3000061" y="656529"/>
                  <a:pt x="3430704" y="1549940"/>
                  <a:pt x="3030464" y="2249544"/>
                </a:cubicBezTo>
                <a:cubicBezTo>
                  <a:pt x="2882259" y="2451798"/>
                  <a:pt x="2785813" y="2507403"/>
                  <a:pt x="2585849" y="2588887"/>
                </a:cubicBezTo>
                <a:cubicBezTo>
                  <a:pt x="2194785" y="2615774"/>
                  <a:pt x="1984876" y="2478759"/>
                  <a:pt x="1973374" y="2195096"/>
                </a:cubicBezTo>
                <a:cubicBezTo>
                  <a:pt x="1841986" y="2496540"/>
                  <a:pt x="1610941" y="2555551"/>
                  <a:pt x="1390827" y="2527630"/>
                </a:cubicBezTo>
                <a:cubicBezTo>
                  <a:pt x="1131071" y="2494680"/>
                  <a:pt x="853863" y="2136270"/>
                  <a:pt x="783896" y="1665044"/>
                </a:cubicBezTo>
                <a:cubicBezTo>
                  <a:pt x="715204" y="1202409"/>
                  <a:pt x="991941" y="900416"/>
                  <a:pt x="1268509" y="819983"/>
                </a:cubicBezTo>
                <a:cubicBezTo>
                  <a:pt x="1288264" y="814237"/>
                  <a:pt x="1308391" y="810536"/>
                  <a:pt x="1328805" y="807930"/>
                </a:cubicBezTo>
                <a:cubicBezTo>
                  <a:pt x="1349219" y="805325"/>
                  <a:pt x="1369921" y="803817"/>
                  <a:pt x="1390827" y="802457"/>
                </a:cubicBezTo>
                <a:cubicBezTo>
                  <a:pt x="1416795" y="800769"/>
                  <a:pt x="1355770" y="788713"/>
                  <a:pt x="1462242" y="801708"/>
                </a:cubicBezTo>
                <a:cubicBezTo>
                  <a:pt x="1599590" y="818472"/>
                  <a:pt x="1776043" y="890774"/>
                  <a:pt x="1956122" y="1110076"/>
                </a:cubicBezTo>
                <a:lnTo>
                  <a:pt x="1973374" y="875315"/>
                </a:lnTo>
                <a:lnTo>
                  <a:pt x="2333414" y="875315"/>
                </a:lnTo>
                <a:cubicBezTo>
                  <a:pt x="2330539" y="1325736"/>
                  <a:pt x="2327663" y="1603628"/>
                  <a:pt x="2324788" y="2054049"/>
                </a:cubicBezTo>
                <a:cubicBezTo>
                  <a:pt x="2290850" y="2479718"/>
                  <a:pt x="2627788" y="2217580"/>
                  <a:pt x="2661746" y="2179658"/>
                </a:cubicBezTo>
                <a:lnTo>
                  <a:pt x="2691046" y="2188689"/>
                </a:lnTo>
                <a:lnTo>
                  <a:pt x="2667011" y="2175828"/>
                </a:lnTo>
                <a:cubicBezTo>
                  <a:pt x="2945550" y="1655295"/>
                  <a:pt x="2803444" y="1009445"/>
                  <a:pt x="2332141" y="653899"/>
                </a:cubicBezTo>
                <a:cubicBezTo>
                  <a:pt x="1860838" y="298353"/>
                  <a:pt x="1200794" y="339069"/>
                  <a:pt x="776764" y="749845"/>
                </a:cubicBezTo>
                <a:cubicBezTo>
                  <a:pt x="352733" y="1160621"/>
                  <a:pt x="291083" y="1819040"/>
                  <a:pt x="631487" y="2301392"/>
                </a:cubicBezTo>
                <a:cubicBezTo>
                  <a:pt x="971891" y="2783745"/>
                  <a:pt x="1612904" y="2946283"/>
                  <a:pt x="2142017" y="2684410"/>
                </a:cubicBezTo>
                <a:lnTo>
                  <a:pt x="2324866" y="3053856"/>
                </a:lnTo>
                <a:cubicBezTo>
                  <a:pt x="1613730" y="3405817"/>
                  <a:pt x="752200" y="3187363"/>
                  <a:pt x="294693" y="2539075"/>
                </a:cubicBezTo>
                <a:cubicBezTo>
                  <a:pt x="-162814" y="1890787"/>
                  <a:pt x="-79956" y="1005863"/>
                  <a:pt x="489947" y="453774"/>
                </a:cubicBezTo>
                <a:cubicBezTo>
                  <a:pt x="810518" y="143225"/>
                  <a:pt x="1231454" y="-9956"/>
                  <a:pt x="1651152" y="501"/>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solidFill>
            </a:endParaRPr>
          </a:p>
        </p:txBody>
      </p:sp>
      <p:grpSp>
        <p:nvGrpSpPr>
          <p:cNvPr id="19" name="Google Shape;10001;p74">
            <a:extLst>
              <a:ext uri="{FF2B5EF4-FFF2-40B4-BE49-F238E27FC236}">
                <a16:creationId xmlns:a16="http://schemas.microsoft.com/office/drawing/2014/main" id="{933F18FC-33C2-9EE6-805A-060F0091A75A}"/>
              </a:ext>
            </a:extLst>
          </p:cNvPr>
          <p:cNvGrpSpPr/>
          <p:nvPr/>
        </p:nvGrpSpPr>
        <p:grpSpPr>
          <a:xfrm>
            <a:off x="8828211" y="5233984"/>
            <a:ext cx="547745" cy="583779"/>
            <a:chOff x="-65145698" y="3727425"/>
            <a:chExt cx="317425" cy="317425"/>
          </a:xfrm>
          <a:solidFill>
            <a:srgbClr val="C00000"/>
          </a:solidFill>
        </p:grpSpPr>
        <p:sp>
          <p:nvSpPr>
            <p:cNvPr id="20" name="Google Shape;10002;p74">
              <a:extLst>
                <a:ext uri="{FF2B5EF4-FFF2-40B4-BE49-F238E27FC236}">
                  <a16:creationId xmlns:a16="http://schemas.microsoft.com/office/drawing/2014/main" id="{60992FBD-B5C6-CB69-593B-A576C249653C}"/>
                </a:ext>
              </a:extLst>
            </p:cNvPr>
            <p:cNvSpPr/>
            <p:nvPr/>
          </p:nvSpPr>
          <p:spPr>
            <a:xfrm>
              <a:off x="-65145698" y="3769150"/>
              <a:ext cx="275675" cy="275700"/>
            </a:xfrm>
            <a:custGeom>
              <a:avLst/>
              <a:gdLst/>
              <a:ahLst/>
              <a:cxnLst/>
              <a:rect l="l" t="t" r="r" b="b"/>
              <a:pathLst>
                <a:path w="11027" h="11028" extrusionOk="0">
                  <a:moveTo>
                    <a:pt x="5514" y="1"/>
                  </a:moveTo>
                  <a:cubicBezTo>
                    <a:pt x="2489" y="1"/>
                    <a:pt x="0" y="2458"/>
                    <a:pt x="0" y="5514"/>
                  </a:cubicBezTo>
                  <a:cubicBezTo>
                    <a:pt x="0" y="8539"/>
                    <a:pt x="2489" y="11027"/>
                    <a:pt x="5514" y="11027"/>
                  </a:cubicBezTo>
                  <a:cubicBezTo>
                    <a:pt x="8538" y="11027"/>
                    <a:pt x="11027" y="8539"/>
                    <a:pt x="11027" y="5514"/>
                  </a:cubicBezTo>
                  <a:cubicBezTo>
                    <a:pt x="11027" y="5294"/>
                    <a:pt x="10869" y="5105"/>
                    <a:pt x="10649" y="5105"/>
                  </a:cubicBezTo>
                  <a:lnTo>
                    <a:pt x="5955" y="5105"/>
                  </a:lnTo>
                  <a:lnTo>
                    <a:pt x="5955" y="410"/>
                  </a:lnTo>
                  <a:cubicBezTo>
                    <a:pt x="5955" y="190"/>
                    <a:pt x="5766" y="1"/>
                    <a:pt x="5514" y="1"/>
                  </a:cubicBezTo>
                  <a:close/>
                </a:path>
              </a:pathLst>
            </a:custGeom>
            <a:grpFill/>
            <a:ln>
              <a:noFill/>
            </a:ln>
          </p:spPr>
          <p:txBody>
            <a:bodyPr spcFirstLastPara="1" wrap="square" lIns="91417" tIns="91417" rIns="91417" bIns="91417" anchor="ctr" anchorCtr="0">
              <a:noAutofit/>
            </a:bodyPr>
            <a:lstStyle/>
            <a:p>
              <a:endParaRPr sz="1400"/>
            </a:p>
          </p:txBody>
        </p:sp>
        <p:sp>
          <p:nvSpPr>
            <p:cNvPr id="21" name="Google Shape;10003;p74">
              <a:extLst>
                <a:ext uri="{FF2B5EF4-FFF2-40B4-BE49-F238E27FC236}">
                  <a16:creationId xmlns:a16="http://schemas.microsoft.com/office/drawing/2014/main" id="{F5411B24-16EE-6180-1727-7B0121C6216E}"/>
                </a:ext>
              </a:extLst>
            </p:cNvPr>
            <p:cNvSpPr/>
            <p:nvPr/>
          </p:nvSpPr>
          <p:spPr>
            <a:xfrm>
              <a:off x="-64977150" y="3727425"/>
              <a:ext cx="148875" cy="147300"/>
            </a:xfrm>
            <a:custGeom>
              <a:avLst/>
              <a:gdLst/>
              <a:ahLst/>
              <a:cxnLst/>
              <a:rect l="l" t="t" r="r" b="b"/>
              <a:pathLst>
                <a:path w="5955" h="5892" extrusionOk="0">
                  <a:moveTo>
                    <a:pt x="441" y="0"/>
                  </a:moveTo>
                  <a:cubicBezTo>
                    <a:pt x="189" y="0"/>
                    <a:pt x="0" y="158"/>
                    <a:pt x="0" y="378"/>
                  </a:cubicBezTo>
                  <a:lnTo>
                    <a:pt x="0" y="5513"/>
                  </a:lnTo>
                  <a:cubicBezTo>
                    <a:pt x="0" y="5702"/>
                    <a:pt x="189" y="5891"/>
                    <a:pt x="441" y="5891"/>
                  </a:cubicBezTo>
                  <a:lnTo>
                    <a:pt x="5514" y="5891"/>
                  </a:lnTo>
                  <a:cubicBezTo>
                    <a:pt x="5734" y="5891"/>
                    <a:pt x="5955" y="5702"/>
                    <a:pt x="5955" y="5513"/>
                  </a:cubicBezTo>
                  <a:cubicBezTo>
                    <a:pt x="5955" y="2489"/>
                    <a:pt x="3466" y="0"/>
                    <a:pt x="441" y="0"/>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22" name="Google Shape;10027;p74">
            <a:extLst>
              <a:ext uri="{FF2B5EF4-FFF2-40B4-BE49-F238E27FC236}">
                <a16:creationId xmlns:a16="http://schemas.microsoft.com/office/drawing/2014/main" id="{C6F1012F-49DA-81E4-4B53-DC6521B73DED}"/>
              </a:ext>
            </a:extLst>
          </p:cNvPr>
          <p:cNvGrpSpPr/>
          <p:nvPr/>
        </p:nvGrpSpPr>
        <p:grpSpPr>
          <a:xfrm>
            <a:off x="3671413" y="3519345"/>
            <a:ext cx="523629" cy="508065"/>
            <a:chOff x="-61354872" y="3751050"/>
            <a:chExt cx="316650" cy="288275"/>
          </a:xfrm>
          <a:solidFill>
            <a:srgbClr val="C00000"/>
          </a:solidFill>
        </p:grpSpPr>
        <p:sp>
          <p:nvSpPr>
            <p:cNvPr id="23" name="Google Shape;10028;p74">
              <a:extLst>
                <a:ext uri="{FF2B5EF4-FFF2-40B4-BE49-F238E27FC236}">
                  <a16:creationId xmlns:a16="http://schemas.microsoft.com/office/drawing/2014/main" id="{1DB659BB-C767-A4D8-B09B-7AC13577D5CB}"/>
                </a:ext>
              </a:extLst>
            </p:cNvPr>
            <p:cNvSpPr/>
            <p:nvPr/>
          </p:nvSpPr>
          <p:spPr>
            <a:xfrm>
              <a:off x="-61200500" y="3875475"/>
              <a:ext cx="41775" cy="41000"/>
            </a:xfrm>
            <a:custGeom>
              <a:avLst/>
              <a:gdLst/>
              <a:ahLst/>
              <a:cxnLst/>
              <a:rect l="l" t="t" r="r" b="b"/>
              <a:pathLst>
                <a:path w="1670" h="1640" extrusionOk="0">
                  <a:moveTo>
                    <a:pt x="820" y="1"/>
                  </a:moveTo>
                  <a:cubicBezTo>
                    <a:pt x="379" y="1"/>
                    <a:pt x="1" y="348"/>
                    <a:pt x="1" y="820"/>
                  </a:cubicBezTo>
                  <a:cubicBezTo>
                    <a:pt x="1" y="1261"/>
                    <a:pt x="379" y="1639"/>
                    <a:pt x="820" y="1639"/>
                  </a:cubicBezTo>
                  <a:cubicBezTo>
                    <a:pt x="1292" y="1639"/>
                    <a:pt x="1670" y="1261"/>
                    <a:pt x="1670" y="820"/>
                  </a:cubicBezTo>
                  <a:cubicBezTo>
                    <a:pt x="1670" y="348"/>
                    <a:pt x="1292" y="1"/>
                    <a:pt x="820" y="1"/>
                  </a:cubicBezTo>
                  <a:close/>
                </a:path>
              </a:pathLst>
            </a:custGeom>
            <a:grpFill/>
            <a:ln>
              <a:noFill/>
            </a:ln>
          </p:spPr>
          <p:txBody>
            <a:bodyPr spcFirstLastPara="1" wrap="square" lIns="91417" tIns="91417" rIns="91417" bIns="91417" anchor="ctr" anchorCtr="0">
              <a:noAutofit/>
            </a:bodyPr>
            <a:lstStyle/>
            <a:p>
              <a:endParaRPr sz="1400"/>
            </a:p>
          </p:txBody>
        </p:sp>
        <p:sp>
          <p:nvSpPr>
            <p:cNvPr id="24" name="Google Shape;10029;p74">
              <a:extLst>
                <a:ext uri="{FF2B5EF4-FFF2-40B4-BE49-F238E27FC236}">
                  <a16:creationId xmlns:a16="http://schemas.microsoft.com/office/drawing/2014/main" id="{3CECBF08-6857-3147-A3E1-1F0412B4CC0B}"/>
                </a:ext>
              </a:extLst>
            </p:cNvPr>
            <p:cNvSpPr/>
            <p:nvPr/>
          </p:nvSpPr>
          <p:spPr>
            <a:xfrm>
              <a:off x="-61293425" y="3813275"/>
              <a:ext cx="192975" cy="165425"/>
            </a:xfrm>
            <a:custGeom>
              <a:avLst/>
              <a:gdLst/>
              <a:ahLst/>
              <a:cxnLst/>
              <a:rect l="l" t="t" r="r" b="b"/>
              <a:pathLst>
                <a:path w="7718" h="6617" extrusionOk="0">
                  <a:moveTo>
                    <a:pt x="6191" y="1260"/>
                  </a:moveTo>
                  <a:cubicBezTo>
                    <a:pt x="6301" y="1260"/>
                    <a:pt x="6411" y="1292"/>
                    <a:pt x="6490" y="1355"/>
                  </a:cubicBezTo>
                  <a:cubicBezTo>
                    <a:pt x="6648" y="1512"/>
                    <a:pt x="6648" y="1796"/>
                    <a:pt x="6490" y="1953"/>
                  </a:cubicBezTo>
                  <a:lnTo>
                    <a:pt x="5954" y="2457"/>
                  </a:lnTo>
                  <a:cubicBezTo>
                    <a:pt x="6112" y="2709"/>
                    <a:pt x="6207" y="3025"/>
                    <a:pt x="6207" y="3308"/>
                  </a:cubicBezTo>
                  <a:cubicBezTo>
                    <a:pt x="6207" y="3592"/>
                    <a:pt x="6112" y="3907"/>
                    <a:pt x="5954" y="4127"/>
                  </a:cubicBezTo>
                  <a:lnTo>
                    <a:pt x="6490" y="4631"/>
                  </a:lnTo>
                  <a:cubicBezTo>
                    <a:pt x="6648" y="4789"/>
                    <a:pt x="6648" y="5072"/>
                    <a:pt x="6490" y="5230"/>
                  </a:cubicBezTo>
                  <a:cubicBezTo>
                    <a:pt x="6396" y="5324"/>
                    <a:pt x="6270" y="5356"/>
                    <a:pt x="6207" y="5356"/>
                  </a:cubicBezTo>
                  <a:cubicBezTo>
                    <a:pt x="6080" y="5356"/>
                    <a:pt x="6017" y="5324"/>
                    <a:pt x="5923" y="5230"/>
                  </a:cubicBezTo>
                  <a:lnTo>
                    <a:pt x="5419" y="4726"/>
                  </a:lnTo>
                  <a:cubicBezTo>
                    <a:pt x="5167" y="4883"/>
                    <a:pt x="4852" y="4946"/>
                    <a:pt x="4600" y="4946"/>
                  </a:cubicBezTo>
                  <a:cubicBezTo>
                    <a:pt x="4316" y="4946"/>
                    <a:pt x="4001" y="4883"/>
                    <a:pt x="3749" y="4726"/>
                  </a:cubicBezTo>
                  <a:lnTo>
                    <a:pt x="3245" y="5230"/>
                  </a:lnTo>
                  <a:cubicBezTo>
                    <a:pt x="3182" y="5324"/>
                    <a:pt x="3056" y="5356"/>
                    <a:pt x="2961" y="5356"/>
                  </a:cubicBezTo>
                  <a:cubicBezTo>
                    <a:pt x="2835" y="5356"/>
                    <a:pt x="2772" y="5324"/>
                    <a:pt x="2709" y="5230"/>
                  </a:cubicBezTo>
                  <a:cubicBezTo>
                    <a:pt x="2552" y="5072"/>
                    <a:pt x="2552" y="4789"/>
                    <a:pt x="2709" y="4631"/>
                  </a:cubicBezTo>
                  <a:lnTo>
                    <a:pt x="3214" y="4127"/>
                  </a:lnTo>
                  <a:cubicBezTo>
                    <a:pt x="2961" y="3907"/>
                    <a:pt x="2898" y="3623"/>
                    <a:pt x="2898" y="3308"/>
                  </a:cubicBezTo>
                  <a:cubicBezTo>
                    <a:pt x="2898" y="2993"/>
                    <a:pt x="2961" y="2709"/>
                    <a:pt x="3119" y="2457"/>
                  </a:cubicBezTo>
                  <a:lnTo>
                    <a:pt x="2615" y="1953"/>
                  </a:lnTo>
                  <a:cubicBezTo>
                    <a:pt x="2457" y="1796"/>
                    <a:pt x="2457" y="1512"/>
                    <a:pt x="2615" y="1355"/>
                  </a:cubicBezTo>
                  <a:cubicBezTo>
                    <a:pt x="2694" y="1292"/>
                    <a:pt x="2804" y="1260"/>
                    <a:pt x="2914" y="1260"/>
                  </a:cubicBezTo>
                  <a:cubicBezTo>
                    <a:pt x="3025" y="1260"/>
                    <a:pt x="3135" y="1292"/>
                    <a:pt x="3214" y="1355"/>
                  </a:cubicBezTo>
                  <a:lnTo>
                    <a:pt x="3718" y="1890"/>
                  </a:lnTo>
                  <a:cubicBezTo>
                    <a:pt x="3970" y="1733"/>
                    <a:pt x="4253" y="1638"/>
                    <a:pt x="4537" y="1638"/>
                  </a:cubicBezTo>
                  <a:cubicBezTo>
                    <a:pt x="4820" y="1638"/>
                    <a:pt x="5135" y="1733"/>
                    <a:pt x="5387" y="1890"/>
                  </a:cubicBezTo>
                  <a:lnTo>
                    <a:pt x="5891" y="1355"/>
                  </a:lnTo>
                  <a:cubicBezTo>
                    <a:pt x="5970" y="1292"/>
                    <a:pt x="6080" y="1260"/>
                    <a:pt x="6191" y="1260"/>
                  </a:cubicBezTo>
                  <a:close/>
                  <a:moveTo>
                    <a:pt x="0" y="0"/>
                  </a:moveTo>
                  <a:lnTo>
                    <a:pt x="0" y="1260"/>
                  </a:lnTo>
                  <a:lnTo>
                    <a:pt x="851" y="1260"/>
                  </a:lnTo>
                  <a:cubicBezTo>
                    <a:pt x="1071" y="1260"/>
                    <a:pt x="1260" y="1449"/>
                    <a:pt x="1260" y="1638"/>
                  </a:cubicBezTo>
                  <a:cubicBezTo>
                    <a:pt x="1260" y="1859"/>
                    <a:pt x="1071" y="2079"/>
                    <a:pt x="851" y="2079"/>
                  </a:cubicBezTo>
                  <a:lnTo>
                    <a:pt x="0" y="2079"/>
                  </a:lnTo>
                  <a:lnTo>
                    <a:pt x="0" y="4568"/>
                  </a:lnTo>
                  <a:lnTo>
                    <a:pt x="851" y="4568"/>
                  </a:lnTo>
                  <a:cubicBezTo>
                    <a:pt x="1071" y="4568"/>
                    <a:pt x="1260" y="4757"/>
                    <a:pt x="1260" y="4946"/>
                  </a:cubicBezTo>
                  <a:cubicBezTo>
                    <a:pt x="1260" y="5198"/>
                    <a:pt x="1071" y="5387"/>
                    <a:pt x="851" y="5387"/>
                  </a:cubicBezTo>
                  <a:lnTo>
                    <a:pt x="0" y="5387"/>
                  </a:lnTo>
                  <a:lnTo>
                    <a:pt x="0" y="6616"/>
                  </a:lnTo>
                  <a:lnTo>
                    <a:pt x="7719" y="6616"/>
                  </a:lnTo>
                  <a:lnTo>
                    <a:pt x="7719" y="0"/>
                  </a:lnTo>
                  <a:close/>
                </a:path>
              </a:pathLst>
            </a:custGeom>
            <a:grpFill/>
            <a:ln>
              <a:noFill/>
            </a:ln>
          </p:spPr>
          <p:txBody>
            <a:bodyPr spcFirstLastPara="1" wrap="square" lIns="91417" tIns="91417" rIns="91417" bIns="91417" anchor="ctr" anchorCtr="0">
              <a:noAutofit/>
            </a:bodyPr>
            <a:lstStyle/>
            <a:p>
              <a:endParaRPr sz="1400"/>
            </a:p>
          </p:txBody>
        </p:sp>
        <p:sp>
          <p:nvSpPr>
            <p:cNvPr id="25" name="Google Shape;10030;p74">
              <a:extLst>
                <a:ext uri="{FF2B5EF4-FFF2-40B4-BE49-F238E27FC236}">
                  <a16:creationId xmlns:a16="http://schemas.microsoft.com/office/drawing/2014/main" id="{0EBD1BB9-2EE6-35C2-7D55-71888F7F84FD}"/>
                </a:ext>
              </a:extLst>
            </p:cNvPr>
            <p:cNvSpPr/>
            <p:nvPr/>
          </p:nvSpPr>
          <p:spPr>
            <a:xfrm>
              <a:off x="-61354872" y="3751050"/>
              <a:ext cx="316650" cy="288275"/>
            </a:xfrm>
            <a:custGeom>
              <a:avLst/>
              <a:gdLst/>
              <a:ahLst/>
              <a:cxnLst/>
              <a:rect l="l" t="t" r="r" b="b"/>
              <a:pathLst>
                <a:path w="12666" h="11531" extrusionOk="0">
                  <a:moveTo>
                    <a:pt x="10618" y="1701"/>
                  </a:moveTo>
                  <a:cubicBezTo>
                    <a:pt x="10870" y="1701"/>
                    <a:pt x="11027" y="1890"/>
                    <a:pt x="11027" y="2080"/>
                  </a:cubicBezTo>
                  <a:lnTo>
                    <a:pt x="11027" y="9546"/>
                  </a:lnTo>
                  <a:cubicBezTo>
                    <a:pt x="11027" y="9767"/>
                    <a:pt x="10807" y="9956"/>
                    <a:pt x="10618" y="9956"/>
                  </a:cubicBezTo>
                  <a:lnTo>
                    <a:pt x="2080" y="9956"/>
                  </a:lnTo>
                  <a:cubicBezTo>
                    <a:pt x="1828" y="9956"/>
                    <a:pt x="1670" y="9767"/>
                    <a:pt x="1670" y="9546"/>
                  </a:cubicBezTo>
                  <a:lnTo>
                    <a:pt x="1670" y="2080"/>
                  </a:lnTo>
                  <a:cubicBezTo>
                    <a:pt x="1670" y="1859"/>
                    <a:pt x="1891" y="1701"/>
                    <a:pt x="2080" y="1701"/>
                  </a:cubicBezTo>
                  <a:close/>
                  <a:moveTo>
                    <a:pt x="1198" y="0"/>
                  </a:moveTo>
                  <a:cubicBezTo>
                    <a:pt x="536" y="0"/>
                    <a:pt x="1" y="567"/>
                    <a:pt x="1" y="1229"/>
                  </a:cubicBezTo>
                  <a:lnTo>
                    <a:pt x="1" y="10334"/>
                  </a:lnTo>
                  <a:cubicBezTo>
                    <a:pt x="1" y="10995"/>
                    <a:pt x="536" y="11531"/>
                    <a:pt x="1198" y="11531"/>
                  </a:cubicBezTo>
                  <a:lnTo>
                    <a:pt x="11405" y="11531"/>
                  </a:lnTo>
                  <a:cubicBezTo>
                    <a:pt x="12067" y="11531"/>
                    <a:pt x="12666" y="10995"/>
                    <a:pt x="12666" y="10334"/>
                  </a:cubicBezTo>
                  <a:lnTo>
                    <a:pt x="12666" y="1260"/>
                  </a:lnTo>
                  <a:cubicBezTo>
                    <a:pt x="12666" y="567"/>
                    <a:pt x="12130" y="0"/>
                    <a:pt x="11405" y="0"/>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26" name="Google Shape;10074;p74">
            <a:extLst>
              <a:ext uri="{FF2B5EF4-FFF2-40B4-BE49-F238E27FC236}">
                <a16:creationId xmlns:a16="http://schemas.microsoft.com/office/drawing/2014/main" id="{52AFF05A-F12C-A136-BA48-64191C723B8E}"/>
              </a:ext>
            </a:extLst>
          </p:cNvPr>
          <p:cNvGrpSpPr/>
          <p:nvPr/>
        </p:nvGrpSpPr>
        <p:grpSpPr>
          <a:xfrm>
            <a:off x="4464160" y="3485591"/>
            <a:ext cx="523629" cy="546973"/>
            <a:chOff x="-60988625" y="3740800"/>
            <a:chExt cx="316650" cy="310350"/>
          </a:xfrm>
          <a:solidFill>
            <a:srgbClr val="C00000"/>
          </a:solidFill>
        </p:grpSpPr>
        <p:sp>
          <p:nvSpPr>
            <p:cNvPr id="27" name="Google Shape;10075;p74">
              <a:extLst>
                <a:ext uri="{FF2B5EF4-FFF2-40B4-BE49-F238E27FC236}">
                  <a16:creationId xmlns:a16="http://schemas.microsoft.com/office/drawing/2014/main" id="{8DDF8027-67ED-E68B-E836-A4D9EFF822A5}"/>
                </a:ext>
              </a:extLst>
            </p:cNvPr>
            <p:cNvSpPr/>
            <p:nvPr/>
          </p:nvSpPr>
          <p:spPr>
            <a:xfrm>
              <a:off x="-60988625" y="3740800"/>
              <a:ext cx="311125" cy="310350"/>
            </a:xfrm>
            <a:custGeom>
              <a:avLst/>
              <a:gdLst/>
              <a:ahLst/>
              <a:cxnLst/>
              <a:rect l="l" t="t" r="r" b="b"/>
              <a:pathLst>
                <a:path w="12445" h="12414" extrusionOk="0">
                  <a:moveTo>
                    <a:pt x="7026" y="1670"/>
                  </a:moveTo>
                  <a:cubicBezTo>
                    <a:pt x="7278" y="1670"/>
                    <a:pt x="7467" y="1859"/>
                    <a:pt x="7467" y="2111"/>
                  </a:cubicBezTo>
                  <a:cubicBezTo>
                    <a:pt x="7467" y="2332"/>
                    <a:pt x="7278" y="2490"/>
                    <a:pt x="7026" y="2490"/>
                  </a:cubicBezTo>
                  <a:lnTo>
                    <a:pt x="2080" y="2490"/>
                  </a:lnTo>
                  <a:cubicBezTo>
                    <a:pt x="1828" y="2490"/>
                    <a:pt x="1639" y="2300"/>
                    <a:pt x="1639" y="2111"/>
                  </a:cubicBezTo>
                  <a:cubicBezTo>
                    <a:pt x="1639" y="1828"/>
                    <a:pt x="1828" y="1670"/>
                    <a:pt x="2080" y="1670"/>
                  </a:cubicBezTo>
                  <a:close/>
                  <a:moveTo>
                    <a:pt x="7026" y="4159"/>
                  </a:moveTo>
                  <a:cubicBezTo>
                    <a:pt x="7278" y="4159"/>
                    <a:pt x="7467" y="4348"/>
                    <a:pt x="7467" y="4537"/>
                  </a:cubicBezTo>
                  <a:cubicBezTo>
                    <a:pt x="7467" y="4789"/>
                    <a:pt x="7278" y="4978"/>
                    <a:pt x="7026" y="4978"/>
                  </a:cubicBezTo>
                  <a:lnTo>
                    <a:pt x="2080" y="4978"/>
                  </a:lnTo>
                  <a:cubicBezTo>
                    <a:pt x="1828" y="4978"/>
                    <a:pt x="1639" y="4789"/>
                    <a:pt x="1639" y="4537"/>
                  </a:cubicBezTo>
                  <a:cubicBezTo>
                    <a:pt x="1639" y="4317"/>
                    <a:pt x="1828" y="4159"/>
                    <a:pt x="2080" y="4159"/>
                  </a:cubicBezTo>
                  <a:close/>
                  <a:moveTo>
                    <a:pt x="7026" y="6648"/>
                  </a:moveTo>
                  <a:cubicBezTo>
                    <a:pt x="7278" y="6648"/>
                    <a:pt x="7467" y="6837"/>
                    <a:pt x="7467" y="7058"/>
                  </a:cubicBezTo>
                  <a:cubicBezTo>
                    <a:pt x="7467" y="7310"/>
                    <a:pt x="7278" y="7467"/>
                    <a:pt x="7026" y="7467"/>
                  </a:cubicBezTo>
                  <a:lnTo>
                    <a:pt x="2080" y="7467"/>
                  </a:lnTo>
                  <a:cubicBezTo>
                    <a:pt x="1828" y="7467"/>
                    <a:pt x="1639" y="7278"/>
                    <a:pt x="1639" y="7058"/>
                  </a:cubicBezTo>
                  <a:cubicBezTo>
                    <a:pt x="1639" y="6806"/>
                    <a:pt x="1828" y="6648"/>
                    <a:pt x="2080" y="6648"/>
                  </a:cubicBezTo>
                  <a:close/>
                  <a:moveTo>
                    <a:pt x="7026" y="9106"/>
                  </a:moveTo>
                  <a:cubicBezTo>
                    <a:pt x="7278" y="9106"/>
                    <a:pt x="7467" y="9295"/>
                    <a:pt x="7467" y="9515"/>
                  </a:cubicBezTo>
                  <a:cubicBezTo>
                    <a:pt x="7467" y="9736"/>
                    <a:pt x="7278" y="9893"/>
                    <a:pt x="7026" y="9893"/>
                  </a:cubicBezTo>
                  <a:lnTo>
                    <a:pt x="2080" y="9893"/>
                  </a:lnTo>
                  <a:cubicBezTo>
                    <a:pt x="1828" y="9893"/>
                    <a:pt x="1639" y="9704"/>
                    <a:pt x="1639" y="9515"/>
                  </a:cubicBezTo>
                  <a:cubicBezTo>
                    <a:pt x="1639" y="9263"/>
                    <a:pt x="1828" y="9106"/>
                    <a:pt x="2080" y="9106"/>
                  </a:cubicBezTo>
                  <a:close/>
                  <a:moveTo>
                    <a:pt x="11500" y="10775"/>
                  </a:moveTo>
                  <a:cubicBezTo>
                    <a:pt x="11342" y="11248"/>
                    <a:pt x="10870" y="11594"/>
                    <a:pt x="10303" y="11594"/>
                  </a:cubicBezTo>
                  <a:cubicBezTo>
                    <a:pt x="9767" y="11594"/>
                    <a:pt x="9326" y="11248"/>
                    <a:pt x="9137" y="10775"/>
                  </a:cubicBezTo>
                  <a:close/>
                  <a:moveTo>
                    <a:pt x="1261" y="1"/>
                  </a:moveTo>
                  <a:cubicBezTo>
                    <a:pt x="568" y="1"/>
                    <a:pt x="32" y="568"/>
                    <a:pt x="32" y="1229"/>
                  </a:cubicBezTo>
                  <a:lnTo>
                    <a:pt x="32" y="10334"/>
                  </a:lnTo>
                  <a:cubicBezTo>
                    <a:pt x="0" y="11468"/>
                    <a:pt x="946" y="12414"/>
                    <a:pt x="2080" y="12414"/>
                  </a:cubicBezTo>
                  <a:lnTo>
                    <a:pt x="10334" y="12414"/>
                  </a:lnTo>
                  <a:cubicBezTo>
                    <a:pt x="11500" y="12414"/>
                    <a:pt x="12445" y="11468"/>
                    <a:pt x="12445" y="10334"/>
                  </a:cubicBezTo>
                  <a:cubicBezTo>
                    <a:pt x="12445" y="10082"/>
                    <a:pt x="12224" y="9893"/>
                    <a:pt x="12004" y="9893"/>
                  </a:cubicBezTo>
                  <a:lnTo>
                    <a:pt x="9074" y="9893"/>
                  </a:lnTo>
                  <a:lnTo>
                    <a:pt x="9074" y="1229"/>
                  </a:lnTo>
                  <a:cubicBezTo>
                    <a:pt x="9074" y="568"/>
                    <a:pt x="8538" y="1"/>
                    <a:pt x="7877" y="1"/>
                  </a:cubicBezTo>
                  <a:close/>
                </a:path>
              </a:pathLst>
            </a:custGeom>
            <a:grpFill/>
            <a:ln>
              <a:noFill/>
            </a:ln>
          </p:spPr>
          <p:txBody>
            <a:bodyPr spcFirstLastPara="1" wrap="square" lIns="91417" tIns="91417" rIns="91417" bIns="91417" anchor="ctr" anchorCtr="0">
              <a:noAutofit/>
            </a:bodyPr>
            <a:lstStyle/>
            <a:p>
              <a:endParaRPr sz="1400"/>
            </a:p>
          </p:txBody>
        </p:sp>
        <p:sp>
          <p:nvSpPr>
            <p:cNvPr id="28" name="Google Shape;10076;p74">
              <a:extLst>
                <a:ext uri="{FF2B5EF4-FFF2-40B4-BE49-F238E27FC236}">
                  <a16:creationId xmlns:a16="http://schemas.microsoft.com/office/drawing/2014/main" id="{3DA32052-C1FE-CEFE-08BC-3D6270380D5D}"/>
                </a:ext>
              </a:extLst>
            </p:cNvPr>
            <p:cNvSpPr/>
            <p:nvPr/>
          </p:nvSpPr>
          <p:spPr>
            <a:xfrm>
              <a:off x="-60742097" y="3920375"/>
              <a:ext cx="68550" cy="55175"/>
            </a:xfrm>
            <a:custGeom>
              <a:avLst/>
              <a:gdLst/>
              <a:ahLst/>
              <a:cxnLst/>
              <a:rect l="l" t="t" r="r" b="b"/>
              <a:pathLst>
                <a:path w="2742" h="2207" extrusionOk="0">
                  <a:moveTo>
                    <a:pt x="0" y="1"/>
                  </a:moveTo>
                  <a:lnTo>
                    <a:pt x="0" y="32"/>
                  </a:lnTo>
                  <a:lnTo>
                    <a:pt x="1009" y="1986"/>
                  </a:lnTo>
                  <a:cubicBezTo>
                    <a:pt x="1103" y="2080"/>
                    <a:pt x="1261" y="2206"/>
                    <a:pt x="1418" y="2206"/>
                  </a:cubicBezTo>
                  <a:cubicBezTo>
                    <a:pt x="1576" y="2206"/>
                    <a:pt x="1733" y="2143"/>
                    <a:pt x="1796" y="1986"/>
                  </a:cubicBezTo>
                  <a:lnTo>
                    <a:pt x="2741" y="32"/>
                  </a:lnTo>
                  <a:lnTo>
                    <a:pt x="2741" y="1"/>
                  </a:lnTo>
                  <a:close/>
                </a:path>
              </a:pathLst>
            </a:custGeom>
            <a:grpFill/>
            <a:ln>
              <a:noFill/>
            </a:ln>
          </p:spPr>
          <p:txBody>
            <a:bodyPr spcFirstLastPara="1" wrap="square" lIns="91417" tIns="91417" rIns="91417" bIns="91417" anchor="ctr" anchorCtr="0">
              <a:noAutofit/>
            </a:bodyPr>
            <a:lstStyle/>
            <a:p>
              <a:endParaRPr sz="1400"/>
            </a:p>
          </p:txBody>
        </p:sp>
        <p:sp>
          <p:nvSpPr>
            <p:cNvPr id="29" name="Google Shape;10077;p74">
              <a:extLst>
                <a:ext uri="{FF2B5EF4-FFF2-40B4-BE49-F238E27FC236}">
                  <a16:creationId xmlns:a16="http://schemas.microsoft.com/office/drawing/2014/main" id="{F99689AD-79F3-42CE-740D-393D1DE92474}"/>
                </a:ext>
              </a:extLst>
            </p:cNvPr>
            <p:cNvSpPr/>
            <p:nvPr/>
          </p:nvSpPr>
          <p:spPr>
            <a:xfrm>
              <a:off x="-60740522" y="3741600"/>
              <a:ext cx="68550" cy="158325"/>
            </a:xfrm>
            <a:custGeom>
              <a:avLst/>
              <a:gdLst/>
              <a:ahLst/>
              <a:cxnLst/>
              <a:rect l="l" t="t" r="r" b="b"/>
              <a:pathLst>
                <a:path w="2742" h="6333" extrusionOk="0">
                  <a:moveTo>
                    <a:pt x="1796" y="819"/>
                  </a:moveTo>
                  <a:cubicBezTo>
                    <a:pt x="1891" y="819"/>
                    <a:pt x="1922" y="882"/>
                    <a:pt x="1922" y="945"/>
                  </a:cubicBezTo>
                  <a:lnTo>
                    <a:pt x="1922" y="1638"/>
                  </a:lnTo>
                  <a:lnTo>
                    <a:pt x="820" y="1638"/>
                  </a:lnTo>
                  <a:lnTo>
                    <a:pt x="820" y="945"/>
                  </a:lnTo>
                  <a:cubicBezTo>
                    <a:pt x="820" y="851"/>
                    <a:pt x="883" y="819"/>
                    <a:pt x="977" y="819"/>
                  </a:cubicBezTo>
                  <a:close/>
                  <a:moveTo>
                    <a:pt x="977" y="0"/>
                  </a:moveTo>
                  <a:cubicBezTo>
                    <a:pt x="410" y="0"/>
                    <a:pt x="1" y="410"/>
                    <a:pt x="1" y="945"/>
                  </a:cubicBezTo>
                  <a:lnTo>
                    <a:pt x="1" y="6333"/>
                  </a:lnTo>
                  <a:lnTo>
                    <a:pt x="2741" y="6333"/>
                  </a:lnTo>
                  <a:lnTo>
                    <a:pt x="2741" y="945"/>
                  </a:lnTo>
                  <a:cubicBezTo>
                    <a:pt x="2741" y="410"/>
                    <a:pt x="2300" y="0"/>
                    <a:pt x="1796" y="0"/>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30" name="Google Shape;10084;p74">
            <a:extLst>
              <a:ext uri="{FF2B5EF4-FFF2-40B4-BE49-F238E27FC236}">
                <a16:creationId xmlns:a16="http://schemas.microsoft.com/office/drawing/2014/main" id="{7823F2A6-C481-A0CC-3B00-C8729674214E}"/>
              </a:ext>
            </a:extLst>
          </p:cNvPr>
          <p:cNvGrpSpPr/>
          <p:nvPr/>
        </p:nvGrpSpPr>
        <p:grpSpPr>
          <a:xfrm>
            <a:off x="7866429" y="3497614"/>
            <a:ext cx="479509" cy="494673"/>
            <a:chOff x="-59447249" y="3706150"/>
            <a:chExt cx="319000" cy="308775"/>
          </a:xfrm>
          <a:solidFill>
            <a:srgbClr val="C00000"/>
          </a:solidFill>
        </p:grpSpPr>
        <p:sp>
          <p:nvSpPr>
            <p:cNvPr id="31" name="Google Shape;10085;p74">
              <a:extLst>
                <a:ext uri="{FF2B5EF4-FFF2-40B4-BE49-F238E27FC236}">
                  <a16:creationId xmlns:a16="http://schemas.microsoft.com/office/drawing/2014/main" id="{3D19FF3E-8A18-DD39-69D2-D1978FC5A182}"/>
                </a:ext>
              </a:extLst>
            </p:cNvPr>
            <p:cNvSpPr/>
            <p:nvPr/>
          </p:nvSpPr>
          <p:spPr>
            <a:xfrm>
              <a:off x="-59381876" y="3922750"/>
              <a:ext cx="79575" cy="29950"/>
            </a:xfrm>
            <a:custGeom>
              <a:avLst/>
              <a:gdLst/>
              <a:ahLst/>
              <a:cxnLst/>
              <a:rect l="l" t="t" r="r" b="b"/>
              <a:pathLst>
                <a:path w="3183" h="1198" extrusionOk="0">
                  <a:moveTo>
                    <a:pt x="1607" y="0"/>
                  </a:moveTo>
                  <a:cubicBezTo>
                    <a:pt x="820" y="0"/>
                    <a:pt x="190" y="504"/>
                    <a:pt x="1" y="1197"/>
                  </a:cubicBezTo>
                  <a:lnTo>
                    <a:pt x="3183" y="1197"/>
                  </a:lnTo>
                  <a:cubicBezTo>
                    <a:pt x="3025" y="536"/>
                    <a:pt x="2363" y="0"/>
                    <a:pt x="1607" y="0"/>
                  </a:cubicBezTo>
                  <a:close/>
                </a:path>
              </a:pathLst>
            </a:custGeom>
            <a:grpFill/>
            <a:ln>
              <a:noFill/>
            </a:ln>
          </p:spPr>
          <p:txBody>
            <a:bodyPr spcFirstLastPara="1" wrap="square" lIns="91417" tIns="91417" rIns="91417" bIns="91417" anchor="ctr" anchorCtr="0">
              <a:noAutofit/>
            </a:bodyPr>
            <a:lstStyle/>
            <a:p>
              <a:endParaRPr sz="1400"/>
            </a:p>
          </p:txBody>
        </p:sp>
        <p:sp>
          <p:nvSpPr>
            <p:cNvPr id="32" name="Google Shape;10086;p74">
              <a:extLst>
                <a:ext uri="{FF2B5EF4-FFF2-40B4-BE49-F238E27FC236}">
                  <a16:creationId xmlns:a16="http://schemas.microsoft.com/office/drawing/2014/main" id="{05FA3054-75E1-ECCB-F329-CF4BEF343A1A}"/>
                </a:ext>
              </a:extLst>
            </p:cNvPr>
            <p:cNvSpPr/>
            <p:nvPr/>
          </p:nvSpPr>
          <p:spPr>
            <a:xfrm>
              <a:off x="-59364550" y="3861525"/>
              <a:ext cx="43350" cy="40900"/>
            </a:xfrm>
            <a:custGeom>
              <a:avLst/>
              <a:gdLst/>
              <a:ahLst/>
              <a:cxnLst/>
              <a:rect l="l" t="t" r="r" b="b"/>
              <a:pathLst>
                <a:path w="1733" h="1636" extrusionOk="0">
                  <a:moveTo>
                    <a:pt x="858" y="0"/>
                  </a:moveTo>
                  <a:cubicBezTo>
                    <a:pt x="784" y="0"/>
                    <a:pt x="707" y="8"/>
                    <a:pt x="631" y="23"/>
                  </a:cubicBezTo>
                  <a:cubicBezTo>
                    <a:pt x="347" y="118"/>
                    <a:pt x="127" y="307"/>
                    <a:pt x="95" y="590"/>
                  </a:cubicBezTo>
                  <a:cubicBezTo>
                    <a:pt x="1" y="906"/>
                    <a:pt x="95" y="1189"/>
                    <a:pt x="284" y="1410"/>
                  </a:cubicBezTo>
                  <a:cubicBezTo>
                    <a:pt x="446" y="1548"/>
                    <a:pt x="658" y="1636"/>
                    <a:pt x="871" y="1636"/>
                  </a:cubicBezTo>
                  <a:cubicBezTo>
                    <a:pt x="949" y="1636"/>
                    <a:pt x="1027" y="1624"/>
                    <a:pt x="1103" y="1599"/>
                  </a:cubicBezTo>
                  <a:cubicBezTo>
                    <a:pt x="1387" y="1536"/>
                    <a:pt x="1607" y="1347"/>
                    <a:pt x="1670" y="1063"/>
                  </a:cubicBezTo>
                  <a:cubicBezTo>
                    <a:pt x="1733" y="748"/>
                    <a:pt x="1670" y="464"/>
                    <a:pt x="1450" y="244"/>
                  </a:cubicBezTo>
                  <a:cubicBezTo>
                    <a:pt x="1307" y="77"/>
                    <a:pt x="1091" y="0"/>
                    <a:pt x="858" y="0"/>
                  </a:cubicBezTo>
                  <a:close/>
                </a:path>
              </a:pathLst>
            </a:custGeom>
            <a:grpFill/>
            <a:ln>
              <a:noFill/>
            </a:ln>
          </p:spPr>
          <p:txBody>
            <a:bodyPr spcFirstLastPara="1" wrap="square" lIns="91417" tIns="91417" rIns="91417" bIns="91417" anchor="ctr" anchorCtr="0">
              <a:noAutofit/>
            </a:bodyPr>
            <a:lstStyle/>
            <a:p>
              <a:endParaRPr sz="1400"/>
            </a:p>
          </p:txBody>
        </p:sp>
        <p:sp>
          <p:nvSpPr>
            <p:cNvPr id="33" name="Google Shape;10087;p74">
              <a:extLst>
                <a:ext uri="{FF2B5EF4-FFF2-40B4-BE49-F238E27FC236}">
                  <a16:creationId xmlns:a16="http://schemas.microsoft.com/office/drawing/2014/main" id="{BBDD63FC-F0F8-FF5F-0617-480862FE8E43}"/>
                </a:ext>
              </a:extLst>
            </p:cNvPr>
            <p:cNvSpPr/>
            <p:nvPr/>
          </p:nvSpPr>
          <p:spPr>
            <a:xfrm>
              <a:off x="-59447249" y="3706150"/>
              <a:ext cx="319000" cy="308775"/>
            </a:xfrm>
            <a:custGeom>
              <a:avLst/>
              <a:gdLst/>
              <a:ahLst/>
              <a:cxnLst/>
              <a:rect l="l" t="t" r="r" b="b"/>
              <a:pathLst>
                <a:path w="12759" h="12351" extrusionOk="0">
                  <a:moveTo>
                    <a:pt x="6428" y="820"/>
                  </a:moveTo>
                  <a:cubicBezTo>
                    <a:pt x="6900" y="820"/>
                    <a:pt x="7247" y="1166"/>
                    <a:pt x="7247" y="1639"/>
                  </a:cubicBezTo>
                  <a:lnTo>
                    <a:pt x="7247" y="4128"/>
                  </a:lnTo>
                  <a:lnTo>
                    <a:pt x="5609" y="4128"/>
                  </a:lnTo>
                  <a:lnTo>
                    <a:pt x="5609" y="1639"/>
                  </a:lnTo>
                  <a:cubicBezTo>
                    <a:pt x="5609" y="1166"/>
                    <a:pt x="5955" y="820"/>
                    <a:pt x="6428" y="820"/>
                  </a:cubicBezTo>
                  <a:close/>
                  <a:moveTo>
                    <a:pt x="10681" y="6616"/>
                  </a:moveTo>
                  <a:cubicBezTo>
                    <a:pt x="10901" y="6616"/>
                    <a:pt x="11059" y="6805"/>
                    <a:pt x="11059" y="6994"/>
                  </a:cubicBezTo>
                  <a:cubicBezTo>
                    <a:pt x="11122" y="7247"/>
                    <a:pt x="10901" y="7436"/>
                    <a:pt x="10681" y="7436"/>
                  </a:cubicBezTo>
                  <a:lnTo>
                    <a:pt x="8192" y="7436"/>
                  </a:lnTo>
                  <a:cubicBezTo>
                    <a:pt x="7971" y="7436"/>
                    <a:pt x="7751" y="7247"/>
                    <a:pt x="7751" y="6994"/>
                  </a:cubicBezTo>
                  <a:cubicBezTo>
                    <a:pt x="7751" y="6742"/>
                    <a:pt x="7971" y="6616"/>
                    <a:pt x="8192" y="6616"/>
                  </a:cubicBezTo>
                  <a:close/>
                  <a:moveTo>
                    <a:pt x="10681" y="8255"/>
                  </a:moveTo>
                  <a:cubicBezTo>
                    <a:pt x="10901" y="8255"/>
                    <a:pt x="11059" y="8444"/>
                    <a:pt x="11059" y="8696"/>
                  </a:cubicBezTo>
                  <a:cubicBezTo>
                    <a:pt x="11122" y="8885"/>
                    <a:pt x="10901" y="9074"/>
                    <a:pt x="10681" y="9074"/>
                  </a:cubicBezTo>
                  <a:lnTo>
                    <a:pt x="8192" y="9074"/>
                  </a:lnTo>
                  <a:cubicBezTo>
                    <a:pt x="7971" y="9074"/>
                    <a:pt x="7751" y="8885"/>
                    <a:pt x="7751" y="8696"/>
                  </a:cubicBezTo>
                  <a:cubicBezTo>
                    <a:pt x="7751" y="8444"/>
                    <a:pt x="7971" y="8255"/>
                    <a:pt x="8192" y="8255"/>
                  </a:cubicBezTo>
                  <a:close/>
                  <a:moveTo>
                    <a:pt x="4233" y="5360"/>
                  </a:moveTo>
                  <a:cubicBezTo>
                    <a:pt x="4671" y="5360"/>
                    <a:pt x="5082" y="5531"/>
                    <a:pt x="5388" y="5860"/>
                  </a:cubicBezTo>
                  <a:cubicBezTo>
                    <a:pt x="5829" y="6301"/>
                    <a:pt x="5987" y="6868"/>
                    <a:pt x="5829" y="7467"/>
                  </a:cubicBezTo>
                  <a:cubicBezTo>
                    <a:pt x="5766" y="7751"/>
                    <a:pt x="5640" y="7971"/>
                    <a:pt x="5451" y="8192"/>
                  </a:cubicBezTo>
                  <a:cubicBezTo>
                    <a:pt x="6176" y="8601"/>
                    <a:pt x="6711" y="9389"/>
                    <a:pt x="6711" y="10334"/>
                  </a:cubicBezTo>
                  <a:cubicBezTo>
                    <a:pt x="6711" y="10555"/>
                    <a:pt x="6491" y="10744"/>
                    <a:pt x="6270" y="10744"/>
                  </a:cubicBezTo>
                  <a:lnTo>
                    <a:pt x="2143" y="10744"/>
                  </a:lnTo>
                  <a:cubicBezTo>
                    <a:pt x="1891" y="10744"/>
                    <a:pt x="1733" y="10555"/>
                    <a:pt x="1733" y="10303"/>
                  </a:cubicBezTo>
                  <a:cubicBezTo>
                    <a:pt x="1733" y="9357"/>
                    <a:pt x="2238" y="8570"/>
                    <a:pt x="3025" y="8129"/>
                  </a:cubicBezTo>
                  <a:cubicBezTo>
                    <a:pt x="2647" y="7688"/>
                    <a:pt x="2490" y="7121"/>
                    <a:pt x="2647" y="6553"/>
                  </a:cubicBezTo>
                  <a:cubicBezTo>
                    <a:pt x="2805" y="6018"/>
                    <a:pt x="3246" y="5577"/>
                    <a:pt x="3781" y="5419"/>
                  </a:cubicBezTo>
                  <a:cubicBezTo>
                    <a:pt x="3933" y="5379"/>
                    <a:pt x="4084" y="5360"/>
                    <a:pt x="4233" y="5360"/>
                  </a:cubicBezTo>
                  <a:close/>
                  <a:moveTo>
                    <a:pt x="10681" y="9893"/>
                  </a:moveTo>
                  <a:cubicBezTo>
                    <a:pt x="10901" y="9893"/>
                    <a:pt x="11059" y="10113"/>
                    <a:pt x="11059" y="10303"/>
                  </a:cubicBezTo>
                  <a:cubicBezTo>
                    <a:pt x="11122" y="10555"/>
                    <a:pt x="10901" y="10744"/>
                    <a:pt x="10681" y="10744"/>
                  </a:cubicBezTo>
                  <a:lnTo>
                    <a:pt x="8192" y="10744"/>
                  </a:lnTo>
                  <a:cubicBezTo>
                    <a:pt x="7971" y="10744"/>
                    <a:pt x="7751" y="10555"/>
                    <a:pt x="7751" y="10303"/>
                  </a:cubicBezTo>
                  <a:cubicBezTo>
                    <a:pt x="7751" y="10050"/>
                    <a:pt x="7971" y="9893"/>
                    <a:pt x="8192" y="9893"/>
                  </a:cubicBezTo>
                  <a:close/>
                  <a:moveTo>
                    <a:pt x="6396" y="0"/>
                  </a:moveTo>
                  <a:cubicBezTo>
                    <a:pt x="5483" y="0"/>
                    <a:pt x="4726" y="725"/>
                    <a:pt x="4726" y="1639"/>
                  </a:cubicBezTo>
                  <a:lnTo>
                    <a:pt x="4726" y="2458"/>
                  </a:lnTo>
                  <a:lnTo>
                    <a:pt x="1261" y="2458"/>
                  </a:lnTo>
                  <a:cubicBezTo>
                    <a:pt x="599" y="2458"/>
                    <a:pt x="1" y="3025"/>
                    <a:pt x="1" y="3686"/>
                  </a:cubicBezTo>
                  <a:lnTo>
                    <a:pt x="1" y="11122"/>
                  </a:lnTo>
                  <a:cubicBezTo>
                    <a:pt x="1" y="11815"/>
                    <a:pt x="568" y="12350"/>
                    <a:pt x="1261" y="12350"/>
                  </a:cubicBezTo>
                  <a:lnTo>
                    <a:pt x="11468" y="12350"/>
                  </a:lnTo>
                  <a:cubicBezTo>
                    <a:pt x="12130" y="12350"/>
                    <a:pt x="12697" y="11815"/>
                    <a:pt x="12697" y="11122"/>
                  </a:cubicBezTo>
                  <a:lnTo>
                    <a:pt x="12697" y="3686"/>
                  </a:lnTo>
                  <a:cubicBezTo>
                    <a:pt x="12760" y="3025"/>
                    <a:pt x="12162" y="2458"/>
                    <a:pt x="11500" y="2458"/>
                  </a:cubicBezTo>
                  <a:lnTo>
                    <a:pt x="8034" y="2458"/>
                  </a:lnTo>
                  <a:lnTo>
                    <a:pt x="8034" y="1639"/>
                  </a:lnTo>
                  <a:cubicBezTo>
                    <a:pt x="8034" y="725"/>
                    <a:pt x="7278" y="0"/>
                    <a:pt x="6396" y="0"/>
                  </a:cubicBezTo>
                  <a:close/>
                </a:path>
              </a:pathLst>
            </a:custGeom>
            <a:grpFill/>
            <a:ln>
              <a:noFill/>
            </a:ln>
          </p:spPr>
          <p:txBody>
            <a:bodyPr spcFirstLastPara="1" wrap="square" lIns="91417" tIns="91417" rIns="91417" bIns="91417" anchor="ctr" anchorCtr="0">
              <a:noAutofit/>
            </a:bodyPr>
            <a:lstStyle/>
            <a:p>
              <a:endParaRPr sz="1400"/>
            </a:p>
          </p:txBody>
        </p:sp>
        <p:sp>
          <p:nvSpPr>
            <p:cNvPr id="34" name="Google Shape;10088;p74">
              <a:extLst>
                <a:ext uri="{FF2B5EF4-FFF2-40B4-BE49-F238E27FC236}">
                  <a16:creationId xmlns:a16="http://schemas.microsoft.com/office/drawing/2014/main" id="{6DFD2A72-FA70-0B6D-8950-7423D82BFCE4}"/>
                </a:ext>
              </a:extLst>
            </p:cNvPr>
            <p:cNvSpPr/>
            <p:nvPr/>
          </p:nvSpPr>
          <p:spPr>
            <a:xfrm>
              <a:off x="-59293652" y="3740025"/>
              <a:ext cx="14175" cy="14200"/>
            </a:xfrm>
            <a:custGeom>
              <a:avLst/>
              <a:gdLst/>
              <a:ahLst/>
              <a:cxnLst/>
              <a:rect l="l" t="t" r="r" b="b"/>
              <a:pathLst>
                <a:path w="567" h="568" extrusionOk="0">
                  <a:moveTo>
                    <a:pt x="284" y="0"/>
                  </a:moveTo>
                  <a:cubicBezTo>
                    <a:pt x="126" y="0"/>
                    <a:pt x="0" y="126"/>
                    <a:pt x="0" y="284"/>
                  </a:cubicBezTo>
                  <a:cubicBezTo>
                    <a:pt x="0" y="441"/>
                    <a:pt x="126" y="567"/>
                    <a:pt x="284" y="567"/>
                  </a:cubicBezTo>
                  <a:cubicBezTo>
                    <a:pt x="441" y="567"/>
                    <a:pt x="567" y="441"/>
                    <a:pt x="567" y="284"/>
                  </a:cubicBezTo>
                  <a:cubicBezTo>
                    <a:pt x="567" y="126"/>
                    <a:pt x="441" y="0"/>
                    <a:pt x="284" y="0"/>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35" name="Google Shape;10089;p74">
            <a:extLst>
              <a:ext uri="{FF2B5EF4-FFF2-40B4-BE49-F238E27FC236}">
                <a16:creationId xmlns:a16="http://schemas.microsoft.com/office/drawing/2014/main" id="{AC2B5518-C2B8-1CFF-934A-98D51177799B}"/>
              </a:ext>
            </a:extLst>
          </p:cNvPr>
          <p:cNvGrpSpPr/>
          <p:nvPr/>
        </p:nvGrpSpPr>
        <p:grpSpPr>
          <a:xfrm>
            <a:off x="6897700" y="1389536"/>
            <a:ext cx="687285" cy="724613"/>
            <a:chOff x="-64406128" y="3362225"/>
            <a:chExt cx="318225" cy="314800"/>
          </a:xfrm>
          <a:solidFill>
            <a:srgbClr val="C00000"/>
          </a:solidFill>
        </p:grpSpPr>
        <p:sp>
          <p:nvSpPr>
            <p:cNvPr id="36" name="Google Shape;10090;p74">
              <a:extLst>
                <a:ext uri="{FF2B5EF4-FFF2-40B4-BE49-F238E27FC236}">
                  <a16:creationId xmlns:a16="http://schemas.microsoft.com/office/drawing/2014/main" id="{A614FB80-BA71-5A68-0291-CCFB6577DA2A}"/>
                </a:ext>
              </a:extLst>
            </p:cNvPr>
            <p:cNvSpPr/>
            <p:nvPr/>
          </p:nvSpPr>
          <p:spPr>
            <a:xfrm>
              <a:off x="-64332098" y="3362225"/>
              <a:ext cx="170150" cy="199025"/>
            </a:xfrm>
            <a:custGeom>
              <a:avLst/>
              <a:gdLst/>
              <a:ahLst/>
              <a:cxnLst/>
              <a:rect l="l" t="t" r="r" b="b"/>
              <a:pathLst>
                <a:path w="6806" h="7961" extrusionOk="0">
                  <a:moveTo>
                    <a:pt x="4506" y="3266"/>
                  </a:moveTo>
                  <a:cubicBezTo>
                    <a:pt x="4569" y="3266"/>
                    <a:pt x="4601" y="3298"/>
                    <a:pt x="4632" y="3298"/>
                  </a:cubicBezTo>
                  <a:lnTo>
                    <a:pt x="5577" y="4621"/>
                  </a:lnTo>
                  <a:cubicBezTo>
                    <a:pt x="5420" y="5881"/>
                    <a:pt x="4664" y="7110"/>
                    <a:pt x="3403" y="7110"/>
                  </a:cubicBezTo>
                  <a:cubicBezTo>
                    <a:pt x="2206" y="7110"/>
                    <a:pt x="1419" y="5944"/>
                    <a:pt x="1261" y="4621"/>
                  </a:cubicBezTo>
                  <a:lnTo>
                    <a:pt x="2206" y="3298"/>
                  </a:lnTo>
                  <a:cubicBezTo>
                    <a:pt x="2238" y="3266"/>
                    <a:pt x="2269" y="3266"/>
                    <a:pt x="2301" y="3266"/>
                  </a:cubicBezTo>
                  <a:close/>
                  <a:moveTo>
                    <a:pt x="4055" y="1"/>
                  </a:moveTo>
                  <a:cubicBezTo>
                    <a:pt x="3400" y="1"/>
                    <a:pt x="2703" y="167"/>
                    <a:pt x="2049" y="494"/>
                  </a:cubicBezTo>
                  <a:cubicBezTo>
                    <a:pt x="1957" y="483"/>
                    <a:pt x="1867" y="478"/>
                    <a:pt x="1779" y="478"/>
                  </a:cubicBezTo>
                  <a:cubicBezTo>
                    <a:pt x="1354" y="478"/>
                    <a:pt x="976" y="600"/>
                    <a:pt x="662" y="809"/>
                  </a:cubicBezTo>
                  <a:cubicBezTo>
                    <a:pt x="347" y="1061"/>
                    <a:pt x="1" y="1534"/>
                    <a:pt x="1" y="2384"/>
                  </a:cubicBezTo>
                  <a:cubicBezTo>
                    <a:pt x="1" y="2857"/>
                    <a:pt x="95" y="3613"/>
                    <a:pt x="347" y="4621"/>
                  </a:cubicBezTo>
                  <a:cubicBezTo>
                    <a:pt x="473" y="4810"/>
                    <a:pt x="536" y="6070"/>
                    <a:pt x="1482" y="7078"/>
                  </a:cubicBezTo>
                  <a:cubicBezTo>
                    <a:pt x="2049" y="7646"/>
                    <a:pt x="2710" y="7961"/>
                    <a:pt x="3403" y="7961"/>
                  </a:cubicBezTo>
                  <a:cubicBezTo>
                    <a:pt x="5136" y="7961"/>
                    <a:pt x="6207" y="6417"/>
                    <a:pt x="6396" y="4621"/>
                  </a:cubicBezTo>
                  <a:cubicBezTo>
                    <a:pt x="6554" y="4085"/>
                    <a:pt x="6774" y="3046"/>
                    <a:pt x="6806" y="2447"/>
                  </a:cubicBezTo>
                  <a:cubicBezTo>
                    <a:pt x="6806" y="1565"/>
                    <a:pt x="6459" y="872"/>
                    <a:pt x="5703" y="431"/>
                  </a:cubicBezTo>
                  <a:cubicBezTo>
                    <a:pt x="5234" y="143"/>
                    <a:pt x="4662" y="1"/>
                    <a:pt x="4055" y="1"/>
                  </a:cubicBezTo>
                  <a:close/>
                </a:path>
              </a:pathLst>
            </a:custGeom>
            <a:grpFill/>
            <a:ln>
              <a:noFill/>
            </a:ln>
          </p:spPr>
          <p:txBody>
            <a:bodyPr spcFirstLastPara="1" wrap="square" lIns="91417" tIns="91417" rIns="91417" bIns="91417" anchor="ctr" anchorCtr="0">
              <a:noAutofit/>
            </a:bodyPr>
            <a:lstStyle/>
            <a:p>
              <a:endParaRPr sz="1400"/>
            </a:p>
          </p:txBody>
        </p:sp>
        <p:sp>
          <p:nvSpPr>
            <p:cNvPr id="37" name="Google Shape;10091;p74">
              <a:extLst>
                <a:ext uri="{FF2B5EF4-FFF2-40B4-BE49-F238E27FC236}">
                  <a16:creationId xmlns:a16="http://schemas.microsoft.com/office/drawing/2014/main" id="{DD090725-5EF7-51B7-CF4F-9485886AF293}"/>
                </a:ext>
              </a:extLst>
            </p:cNvPr>
            <p:cNvSpPr/>
            <p:nvPr/>
          </p:nvSpPr>
          <p:spPr>
            <a:xfrm>
              <a:off x="-64406128" y="3559050"/>
              <a:ext cx="318225" cy="117975"/>
            </a:xfrm>
            <a:custGeom>
              <a:avLst/>
              <a:gdLst/>
              <a:ahLst/>
              <a:cxnLst/>
              <a:rect l="l" t="t" r="r" b="b"/>
              <a:pathLst>
                <a:path w="12729" h="4719" extrusionOk="0">
                  <a:moveTo>
                    <a:pt x="4474" y="1001"/>
                  </a:moveTo>
                  <a:lnTo>
                    <a:pt x="5797" y="2293"/>
                  </a:lnTo>
                  <a:lnTo>
                    <a:pt x="5199" y="2891"/>
                  </a:lnTo>
                  <a:lnTo>
                    <a:pt x="4002" y="1159"/>
                  </a:lnTo>
                  <a:cubicBezTo>
                    <a:pt x="4159" y="1096"/>
                    <a:pt x="4380" y="1064"/>
                    <a:pt x="4474" y="1001"/>
                  </a:cubicBezTo>
                  <a:close/>
                  <a:moveTo>
                    <a:pt x="8318" y="1001"/>
                  </a:moveTo>
                  <a:cubicBezTo>
                    <a:pt x="8475" y="1064"/>
                    <a:pt x="8633" y="1159"/>
                    <a:pt x="8790" y="1190"/>
                  </a:cubicBezTo>
                  <a:lnTo>
                    <a:pt x="7593" y="2891"/>
                  </a:lnTo>
                  <a:lnTo>
                    <a:pt x="6995" y="2293"/>
                  </a:lnTo>
                  <a:lnTo>
                    <a:pt x="8318" y="1001"/>
                  </a:lnTo>
                  <a:close/>
                  <a:moveTo>
                    <a:pt x="10681" y="3112"/>
                  </a:moveTo>
                  <a:cubicBezTo>
                    <a:pt x="10901" y="3112"/>
                    <a:pt x="11059" y="3301"/>
                    <a:pt x="11059" y="3553"/>
                  </a:cubicBezTo>
                  <a:cubicBezTo>
                    <a:pt x="11059" y="3742"/>
                    <a:pt x="10870" y="3931"/>
                    <a:pt x="10681" y="3931"/>
                  </a:cubicBezTo>
                  <a:lnTo>
                    <a:pt x="9578" y="3931"/>
                  </a:lnTo>
                  <a:cubicBezTo>
                    <a:pt x="9326" y="3931"/>
                    <a:pt x="9137" y="3742"/>
                    <a:pt x="9137" y="3553"/>
                  </a:cubicBezTo>
                  <a:cubicBezTo>
                    <a:pt x="9137" y="3301"/>
                    <a:pt x="9326" y="3112"/>
                    <a:pt x="9578" y="3112"/>
                  </a:cubicBezTo>
                  <a:close/>
                  <a:moveTo>
                    <a:pt x="4458" y="1"/>
                  </a:moveTo>
                  <a:cubicBezTo>
                    <a:pt x="4348" y="1"/>
                    <a:pt x="4238" y="40"/>
                    <a:pt x="4159" y="119"/>
                  </a:cubicBezTo>
                  <a:cubicBezTo>
                    <a:pt x="4065" y="245"/>
                    <a:pt x="3939" y="308"/>
                    <a:pt x="3781" y="308"/>
                  </a:cubicBezTo>
                  <a:lnTo>
                    <a:pt x="2395" y="308"/>
                  </a:lnTo>
                  <a:cubicBezTo>
                    <a:pt x="914" y="308"/>
                    <a:pt x="0" y="1442"/>
                    <a:pt x="0" y="2639"/>
                  </a:cubicBezTo>
                  <a:lnTo>
                    <a:pt x="0" y="4341"/>
                  </a:lnTo>
                  <a:cubicBezTo>
                    <a:pt x="0" y="4561"/>
                    <a:pt x="189" y="4719"/>
                    <a:pt x="441" y="4719"/>
                  </a:cubicBezTo>
                  <a:lnTo>
                    <a:pt x="12287" y="4719"/>
                  </a:lnTo>
                  <a:cubicBezTo>
                    <a:pt x="12508" y="4719"/>
                    <a:pt x="12665" y="4530"/>
                    <a:pt x="12665" y="4341"/>
                  </a:cubicBezTo>
                  <a:lnTo>
                    <a:pt x="12665" y="2639"/>
                  </a:lnTo>
                  <a:cubicBezTo>
                    <a:pt x="12728" y="1474"/>
                    <a:pt x="11783" y="371"/>
                    <a:pt x="10303" y="371"/>
                  </a:cubicBezTo>
                  <a:lnTo>
                    <a:pt x="8948" y="371"/>
                  </a:lnTo>
                  <a:cubicBezTo>
                    <a:pt x="8727" y="371"/>
                    <a:pt x="8664" y="277"/>
                    <a:pt x="8538" y="151"/>
                  </a:cubicBezTo>
                  <a:cubicBezTo>
                    <a:pt x="8456" y="52"/>
                    <a:pt x="8339" y="5"/>
                    <a:pt x="8219" y="5"/>
                  </a:cubicBezTo>
                  <a:cubicBezTo>
                    <a:pt x="8110" y="5"/>
                    <a:pt x="7998" y="44"/>
                    <a:pt x="7908" y="119"/>
                  </a:cubicBezTo>
                  <a:lnTo>
                    <a:pt x="6333" y="1694"/>
                  </a:lnTo>
                  <a:lnTo>
                    <a:pt x="4758" y="119"/>
                  </a:lnTo>
                  <a:cubicBezTo>
                    <a:pt x="4679" y="40"/>
                    <a:pt x="4569" y="1"/>
                    <a:pt x="4458" y="1"/>
                  </a:cubicBezTo>
                  <a:close/>
                </a:path>
              </a:pathLst>
            </a:custGeom>
            <a:grpFill/>
            <a:ln>
              <a:noFill/>
            </a:ln>
          </p:spPr>
          <p:txBody>
            <a:bodyPr spcFirstLastPara="1" wrap="square" lIns="91417" tIns="91417" rIns="91417" bIns="91417" anchor="ctr" anchorCtr="0">
              <a:noAutofit/>
            </a:bodyPr>
            <a:lstStyle/>
            <a:p>
              <a:endParaRPr sz="1400"/>
            </a:p>
          </p:txBody>
        </p:sp>
      </p:grpSp>
      <p:sp>
        <p:nvSpPr>
          <p:cNvPr id="38" name="Google Shape;10113;p74">
            <a:extLst>
              <a:ext uri="{FF2B5EF4-FFF2-40B4-BE49-F238E27FC236}">
                <a16:creationId xmlns:a16="http://schemas.microsoft.com/office/drawing/2014/main" id="{50CF6A4E-A76A-6BF6-EE32-DCB004FBFC1E}"/>
              </a:ext>
            </a:extLst>
          </p:cNvPr>
          <p:cNvSpPr/>
          <p:nvPr/>
        </p:nvSpPr>
        <p:spPr>
          <a:xfrm>
            <a:off x="5332458" y="3457414"/>
            <a:ext cx="527515" cy="556004"/>
          </a:xfrm>
          <a:custGeom>
            <a:avLst/>
            <a:gdLst/>
            <a:ahLst/>
            <a:cxnLst/>
            <a:rect l="l" t="t" r="r" b="b"/>
            <a:pathLst>
              <a:path w="12759" h="12619" extrusionOk="0">
                <a:moveTo>
                  <a:pt x="10082" y="2190"/>
                </a:moveTo>
                <a:lnTo>
                  <a:pt x="11027" y="2726"/>
                </a:lnTo>
                <a:lnTo>
                  <a:pt x="8948" y="6317"/>
                </a:lnTo>
                <a:lnTo>
                  <a:pt x="8003" y="5781"/>
                </a:lnTo>
                <a:cubicBezTo>
                  <a:pt x="8349" y="5151"/>
                  <a:pt x="9704" y="2820"/>
                  <a:pt x="10082" y="2190"/>
                </a:cubicBezTo>
                <a:close/>
                <a:moveTo>
                  <a:pt x="7813" y="6601"/>
                </a:moveTo>
                <a:lnTo>
                  <a:pt x="8318" y="6916"/>
                </a:lnTo>
                <a:lnTo>
                  <a:pt x="7782" y="7262"/>
                </a:lnTo>
                <a:lnTo>
                  <a:pt x="7813" y="6601"/>
                </a:lnTo>
                <a:close/>
                <a:moveTo>
                  <a:pt x="10554" y="8522"/>
                </a:moveTo>
                <a:cubicBezTo>
                  <a:pt x="10806" y="8522"/>
                  <a:pt x="10964" y="8711"/>
                  <a:pt x="10964" y="8900"/>
                </a:cubicBezTo>
                <a:cubicBezTo>
                  <a:pt x="10964" y="9153"/>
                  <a:pt x="10806" y="9342"/>
                  <a:pt x="10554" y="9342"/>
                </a:cubicBezTo>
                <a:lnTo>
                  <a:pt x="5608" y="9342"/>
                </a:lnTo>
                <a:cubicBezTo>
                  <a:pt x="5356" y="9342"/>
                  <a:pt x="5167" y="9153"/>
                  <a:pt x="5167" y="8900"/>
                </a:cubicBezTo>
                <a:cubicBezTo>
                  <a:pt x="5167" y="8680"/>
                  <a:pt x="5356" y="8522"/>
                  <a:pt x="5608" y="8522"/>
                </a:cubicBezTo>
                <a:close/>
                <a:moveTo>
                  <a:pt x="3088" y="5592"/>
                </a:moveTo>
                <a:cubicBezTo>
                  <a:pt x="3308" y="5592"/>
                  <a:pt x="3497" y="5813"/>
                  <a:pt x="3497" y="6002"/>
                </a:cubicBezTo>
                <a:lnTo>
                  <a:pt x="3497" y="6286"/>
                </a:lnTo>
                <a:cubicBezTo>
                  <a:pt x="3970" y="6443"/>
                  <a:pt x="4348" y="6916"/>
                  <a:pt x="4348" y="7451"/>
                </a:cubicBezTo>
                <a:cubicBezTo>
                  <a:pt x="4348" y="7703"/>
                  <a:pt x="4159" y="7861"/>
                  <a:pt x="3907" y="7861"/>
                </a:cubicBezTo>
                <a:cubicBezTo>
                  <a:pt x="3655" y="7861"/>
                  <a:pt x="3497" y="7640"/>
                  <a:pt x="3497" y="7451"/>
                </a:cubicBezTo>
                <a:cubicBezTo>
                  <a:pt x="3497" y="7231"/>
                  <a:pt x="3308" y="7010"/>
                  <a:pt x="3088" y="7010"/>
                </a:cubicBezTo>
                <a:cubicBezTo>
                  <a:pt x="2836" y="7010"/>
                  <a:pt x="2678" y="7231"/>
                  <a:pt x="2678" y="7451"/>
                </a:cubicBezTo>
                <a:cubicBezTo>
                  <a:pt x="2678" y="7703"/>
                  <a:pt x="3025" y="7924"/>
                  <a:pt x="3340" y="8176"/>
                </a:cubicBezTo>
                <a:cubicBezTo>
                  <a:pt x="3781" y="8491"/>
                  <a:pt x="4348" y="8869"/>
                  <a:pt x="4348" y="9531"/>
                </a:cubicBezTo>
                <a:cubicBezTo>
                  <a:pt x="4348" y="10098"/>
                  <a:pt x="3970" y="10539"/>
                  <a:pt x="3497" y="10728"/>
                </a:cubicBezTo>
                <a:lnTo>
                  <a:pt x="3497" y="11011"/>
                </a:lnTo>
                <a:cubicBezTo>
                  <a:pt x="3497" y="11232"/>
                  <a:pt x="3308" y="11452"/>
                  <a:pt x="3088" y="11452"/>
                </a:cubicBezTo>
                <a:cubicBezTo>
                  <a:pt x="2836" y="11452"/>
                  <a:pt x="2678" y="11232"/>
                  <a:pt x="2678" y="11011"/>
                </a:cubicBezTo>
                <a:lnTo>
                  <a:pt x="2678" y="10728"/>
                </a:lnTo>
                <a:cubicBezTo>
                  <a:pt x="2206" y="10570"/>
                  <a:pt x="1859" y="10098"/>
                  <a:pt x="1859" y="9531"/>
                </a:cubicBezTo>
                <a:cubicBezTo>
                  <a:pt x="1859" y="9310"/>
                  <a:pt x="2048" y="9121"/>
                  <a:pt x="2300" y="9121"/>
                </a:cubicBezTo>
                <a:cubicBezTo>
                  <a:pt x="2521" y="9121"/>
                  <a:pt x="2678" y="9310"/>
                  <a:pt x="2678" y="9531"/>
                </a:cubicBezTo>
                <a:cubicBezTo>
                  <a:pt x="2678" y="9783"/>
                  <a:pt x="2867" y="9940"/>
                  <a:pt x="3088" y="9940"/>
                </a:cubicBezTo>
                <a:cubicBezTo>
                  <a:pt x="3308" y="9940"/>
                  <a:pt x="3497" y="9751"/>
                  <a:pt x="3497" y="9531"/>
                </a:cubicBezTo>
                <a:cubicBezTo>
                  <a:pt x="3497" y="9310"/>
                  <a:pt x="3182" y="9089"/>
                  <a:pt x="2836" y="8837"/>
                </a:cubicBezTo>
                <a:cubicBezTo>
                  <a:pt x="2395" y="8522"/>
                  <a:pt x="1859" y="8113"/>
                  <a:pt x="1859" y="7451"/>
                </a:cubicBezTo>
                <a:cubicBezTo>
                  <a:pt x="1859" y="6916"/>
                  <a:pt x="2206" y="6475"/>
                  <a:pt x="2678" y="6286"/>
                </a:cubicBezTo>
                <a:lnTo>
                  <a:pt x="2678" y="6002"/>
                </a:lnTo>
                <a:cubicBezTo>
                  <a:pt x="2678" y="5750"/>
                  <a:pt x="2867" y="5592"/>
                  <a:pt x="3088" y="5592"/>
                </a:cubicBezTo>
                <a:close/>
                <a:moveTo>
                  <a:pt x="10554" y="11011"/>
                </a:moveTo>
                <a:cubicBezTo>
                  <a:pt x="10806" y="11011"/>
                  <a:pt x="10964" y="11200"/>
                  <a:pt x="10964" y="11452"/>
                </a:cubicBezTo>
                <a:cubicBezTo>
                  <a:pt x="10964" y="11641"/>
                  <a:pt x="10806" y="11830"/>
                  <a:pt x="10554" y="11830"/>
                </a:cubicBezTo>
                <a:lnTo>
                  <a:pt x="5608" y="11830"/>
                </a:lnTo>
                <a:cubicBezTo>
                  <a:pt x="5356" y="11830"/>
                  <a:pt x="5167" y="11641"/>
                  <a:pt x="5167" y="11452"/>
                </a:cubicBezTo>
                <a:cubicBezTo>
                  <a:pt x="5167" y="11200"/>
                  <a:pt x="5356" y="11011"/>
                  <a:pt x="5608" y="11011"/>
                </a:cubicBezTo>
                <a:close/>
                <a:moveTo>
                  <a:pt x="10933" y="1"/>
                </a:moveTo>
                <a:cubicBezTo>
                  <a:pt x="10599" y="1"/>
                  <a:pt x="10280" y="176"/>
                  <a:pt x="10113" y="489"/>
                </a:cubicBezTo>
                <a:lnTo>
                  <a:pt x="7877" y="4395"/>
                </a:lnTo>
                <a:lnTo>
                  <a:pt x="1229" y="4395"/>
                </a:lnTo>
                <a:cubicBezTo>
                  <a:pt x="567" y="4395"/>
                  <a:pt x="0" y="4931"/>
                  <a:pt x="0" y="5592"/>
                </a:cubicBezTo>
                <a:lnTo>
                  <a:pt x="0" y="11389"/>
                </a:lnTo>
                <a:cubicBezTo>
                  <a:pt x="0" y="12051"/>
                  <a:pt x="567" y="12618"/>
                  <a:pt x="1229" y="12618"/>
                </a:cubicBezTo>
                <a:lnTo>
                  <a:pt x="11437" y="12618"/>
                </a:lnTo>
                <a:cubicBezTo>
                  <a:pt x="12098" y="12618"/>
                  <a:pt x="12697" y="12082"/>
                  <a:pt x="12697" y="11389"/>
                </a:cubicBezTo>
                <a:lnTo>
                  <a:pt x="12697" y="5592"/>
                </a:lnTo>
                <a:cubicBezTo>
                  <a:pt x="12602" y="4931"/>
                  <a:pt x="12067" y="4395"/>
                  <a:pt x="11374" y="4395"/>
                </a:cubicBezTo>
                <a:lnTo>
                  <a:pt x="11027" y="4395"/>
                </a:lnTo>
                <a:lnTo>
                  <a:pt x="12476" y="1875"/>
                </a:lnTo>
                <a:cubicBezTo>
                  <a:pt x="12760" y="1402"/>
                  <a:pt x="12602" y="804"/>
                  <a:pt x="12130" y="583"/>
                </a:cubicBezTo>
                <a:lnTo>
                  <a:pt x="11437" y="142"/>
                </a:lnTo>
                <a:cubicBezTo>
                  <a:pt x="11277" y="46"/>
                  <a:pt x="11103" y="1"/>
                  <a:pt x="10933" y="1"/>
                </a:cubicBezTo>
                <a:close/>
              </a:path>
            </a:pathLst>
          </a:custGeom>
          <a:solidFill>
            <a:srgbClr val="C00000"/>
          </a:solidFill>
          <a:ln>
            <a:noFill/>
          </a:ln>
        </p:spPr>
        <p:txBody>
          <a:bodyPr spcFirstLastPara="1" wrap="square" lIns="91417" tIns="91417" rIns="91417" bIns="91417" anchor="ctr" anchorCtr="0">
            <a:noAutofit/>
          </a:bodyPr>
          <a:lstStyle/>
          <a:p>
            <a:endParaRPr sz="1400"/>
          </a:p>
        </p:txBody>
      </p:sp>
      <p:grpSp>
        <p:nvGrpSpPr>
          <p:cNvPr id="39" name="Google Shape;10118;p74">
            <a:extLst>
              <a:ext uri="{FF2B5EF4-FFF2-40B4-BE49-F238E27FC236}">
                <a16:creationId xmlns:a16="http://schemas.microsoft.com/office/drawing/2014/main" id="{47D4586D-164B-28A5-3693-3F85C5683613}"/>
              </a:ext>
            </a:extLst>
          </p:cNvPr>
          <p:cNvGrpSpPr/>
          <p:nvPr/>
        </p:nvGrpSpPr>
        <p:grpSpPr>
          <a:xfrm>
            <a:off x="9658528" y="2580786"/>
            <a:ext cx="467487" cy="505847"/>
            <a:chOff x="-59400777" y="4084200"/>
            <a:chExt cx="311125" cy="315875"/>
          </a:xfrm>
          <a:solidFill>
            <a:srgbClr val="C00000"/>
          </a:solidFill>
        </p:grpSpPr>
        <p:sp>
          <p:nvSpPr>
            <p:cNvPr id="40" name="Google Shape;10119;p74">
              <a:extLst>
                <a:ext uri="{FF2B5EF4-FFF2-40B4-BE49-F238E27FC236}">
                  <a16:creationId xmlns:a16="http://schemas.microsoft.com/office/drawing/2014/main" id="{AD1CC966-9AF5-69CD-14C8-8F1E8E4769EA}"/>
                </a:ext>
              </a:extLst>
            </p:cNvPr>
            <p:cNvSpPr/>
            <p:nvPr/>
          </p:nvSpPr>
          <p:spPr>
            <a:xfrm>
              <a:off x="-59400777" y="4317350"/>
              <a:ext cx="89800" cy="82725"/>
            </a:xfrm>
            <a:custGeom>
              <a:avLst/>
              <a:gdLst/>
              <a:ahLst/>
              <a:cxnLst/>
              <a:rect l="l" t="t" r="r" b="b"/>
              <a:pathLst>
                <a:path w="3592" h="3309" extrusionOk="0">
                  <a:moveTo>
                    <a:pt x="1796" y="851"/>
                  </a:moveTo>
                  <a:cubicBezTo>
                    <a:pt x="2048" y="851"/>
                    <a:pt x="2237" y="1071"/>
                    <a:pt x="2237" y="1260"/>
                  </a:cubicBezTo>
                  <a:cubicBezTo>
                    <a:pt x="2237" y="1449"/>
                    <a:pt x="2048" y="1701"/>
                    <a:pt x="1796" y="1701"/>
                  </a:cubicBezTo>
                  <a:cubicBezTo>
                    <a:pt x="1576" y="1701"/>
                    <a:pt x="1418" y="1481"/>
                    <a:pt x="1418" y="1260"/>
                  </a:cubicBezTo>
                  <a:cubicBezTo>
                    <a:pt x="1418" y="1008"/>
                    <a:pt x="1576" y="851"/>
                    <a:pt x="1796" y="851"/>
                  </a:cubicBezTo>
                  <a:close/>
                  <a:moveTo>
                    <a:pt x="0" y="0"/>
                  </a:moveTo>
                  <a:lnTo>
                    <a:pt x="0" y="2079"/>
                  </a:lnTo>
                  <a:cubicBezTo>
                    <a:pt x="0" y="2741"/>
                    <a:pt x="536" y="3308"/>
                    <a:pt x="1229" y="3308"/>
                  </a:cubicBezTo>
                  <a:lnTo>
                    <a:pt x="2332" y="3308"/>
                  </a:lnTo>
                  <a:cubicBezTo>
                    <a:pt x="2993" y="3308"/>
                    <a:pt x="3592" y="2741"/>
                    <a:pt x="3592" y="2079"/>
                  </a:cubicBezTo>
                  <a:lnTo>
                    <a:pt x="3592" y="0"/>
                  </a:lnTo>
                  <a:close/>
                </a:path>
              </a:pathLst>
            </a:custGeom>
            <a:grpFill/>
            <a:ln>
              <a:noFill/>
            </a:ln>
          </p:spPr>
          <p:txBody>
            <a:bodyPr spcFirstLastPara="1" wrap="square" lIns="91417" tIns="91417" rIns="91417" bIns="91417" anchor="ctr" anchorCtr="0">
              <a:noAutofit/>
            </a:bodyPr>
            <a:lstStyle/>
            <a:p>
              <a:endParaRPr sz="1400"/>
            </a:p>
          </p:txBody>
        </p:sp>
        <p:sp>
          <p:nvSpPr>
            <p:cNvPr id="41" name="Google Shape;10120;p74">
              <a:extLst>
                <a:ext uri="{FF2B5EF4-FFF2-40B4-BE49-F238E27FC236}">
                  <a16:creationId xmlns:a16="http://schemas.microsoft.com/office/drawing/2014/main" id="{EFFDA5D8-4C8D-2AAE-B4FB-E7D21547C6F6}"/>
                </a:ext>
              </a:extLst>
            </p:cNvPr>
            <p:cNvSpPr/>
            <p:nvPr/>
          </p:nvSpPr>
          <p:spPr>
            <a:xfrm>
              <a:off x="-59400002" y="4084200"/>
              <a:ext cx="89825" cy="212700"/>
            </a:xfrm>
            <a:custGeom>
              <a:avLst/>
              <a:gdLst/>
              <a:ahLst/>
              <a:cxnLst/>
              <a:rect l="l" t="t" r="r" b="b"/>
              <a:pathLst>
                <a:path w="3593" h="8508" extrusionOk="0">
                  <a:moveTo>
                    <a:pt x="1734" y="1607"/>
                  </a:moveTo>
                  <a:cubicBezTo>
                    <a:pt x="1923" y="1607"/>
                    <a:pt x="2175" y="1797"/>
                    <a:pt x="2175" y="2049"/>
                  </a:cubicBezTo>
                  <a:lnTo>
                    <a:pt x="2175" y="7278"/>
                  </a:lnTo>
                  <a:cubicBezTo>
                    <a:pt x="2175" y="7499"/>
                    <a:pt x="1986" y="7656"/>
                    <a:pt x="1734" y="7656"/>
                  </a:cubicBezTo>
                  <a:cubicBezTo>
                    <a:pt x="1513" y="7656"/>
                    <a:pt x="1356" y="7467"/>
                    <a:pt x="1356" y="7278"/>
                  </a:cubicBezTo>
                  <a:lnTo>
                    <a:pt x="1356" y="2049"/>
                  </a:lnTo>
                  <a:cubicBezTo>
                    <a:pt x="1356" y="1797"/>
                    <a:pt x="1545" y="1607"/>
                    <a:pt x="1734" y="1607"/>
                  </a:cubicBezTo>
                  <a:close/>
                  <a:moveTo>
                    <a:pt x="1230" y="1"/>
                  </a:moveTo>
                  <a:cubicBezTo>
                    <a:pt x="568" y="1"/>
                    <a:pt x="1" y="536"/>
                    <a:pt x="1" y="1198"/>
                  </a:cubicBezTo>
                  <a:lnTo>
                    <a:pt x="1" y="8507"/>
                  </a:lnTo>
                  <a:lnTo>
                    <a:pt x="3593" y="8507"/>
                  </a:lnTo>
                  <a:lnTo>
                    <a:pt x="3593" y="1198"/>
                  </a:lnTo>
                  <a:cubicBezTo>
                    <a:pt x="3561" y="536"/>
                    <a:pt x="2994" y="1"/>
                    <a:pt x="2332" y="1"/>
                  </a:cubicBezTo>
                  <a:close/>
                </a:path>
              </a:pathLst>
            </a:custGeom>
            <a:grpFill/>
            <a:ln>
              <a:noFill/>
            </a:ln>
          </p:spPr>
          <p:txBody>
            <a:bodyPr spcFirstLastPara="1" wrap="square" lIns="91417" tIns="91417" rIns="91417" bIns="91417" anchor="ctr" anchorCtr="0">
              <a:noAutofit/>
            </a:bodyPr>
            <a:lstStyle/>
            <a:p>
              <a:endParaRPr sz="1400"/>
            </a:p>
          </p:txBody>
        </p:sp>
        <p:sp>
          <p:nvSpPr>
            <p:cNvPr id="42" name="Google Shape;10121;p74">
              <a:extLst>
                <a:ext uri="{FF2B5EF4-FFF2-40B4-BE49-F238E27FC236}">
                  <a16:creationId xmlns:a16="http://schemas.microsoft.com/office/drawing/2014/main" id="{113D1C0B-2966-343F-34E8-9D3400D04C3D}"/>
                </a:ext>
              </a:extLst>
            </p:cNvPr>
            <p:cNvSpPr/>
            <p:nvPr/>
          </p:nvSpPr>
          <p:spPr>
            <a:xfrm>
              <a:off x="-59290502" y="4317350"/>
              <a:ext cx="89800" cy="82725"/>
            </a:xfrm>
            <a:custGeom>
              <a:avLst/>
              <a:gdLst/>
              <a:ahLst/>
              <a:cxnLst/>
              <a:rect l="l" t="t" r="r" b="b"/>
              <a:pathLst>
                <a:path w="3592" h="3309" extrusionOk="0">
                  <a:moveTo>
                    <a:pt x="1796" y="851"/>
                  </a:moveTo>
                  <a:cubicBezTo>
                    <a:pt x="2048" y="851"/>
                    <a:pt x="2205" y="1071"/>
                    <a:pt x="2205" y="1260"/>
                  </a:cubicBezTo>
                  <a:cubicBezTo>
                    <a:pt x="2205" y="1449"/>
                    <a:pt x="2016" y="1701"/>
                    <a:pt x="1796" y="1701"/>
                  </a:cubicBezTo>
                  <a:cubicBezTo>
                    <a:pt x="1575" y="1701"/>
                    <a:pt x="1386" y="1481"/>
                    <a:pt x="1386" y="1260"/>
                  </a:cubicBezTo>
                  <a:cubicBezTo>
                    <a:pt x="1386" y="1008"/>
                    <a:pt x="1575" y="851"/>
                    <a:pt x="1796" y="851"/>
                  </a:cubicBezTo>
                  <a:close/>
                  <a:moveTo>
                    <a:pt x="0" y="0"/>
                  </a:moveTo>
                  <a:lnTo>
                    <a:pt x="0" y="2079"/>
                  </a:lnTo>
                  <a:cubicBezTo>
                    <a:pt x="0" y="2741"/>
                    <a:pt x="536" y="3308"/>
                    <a:pt x="1260" y="3308"/>
                  </a:cubicBezTo>
                  <a:lnTo>
                    <a:pt x="2363" y="3308"/>
                  </a:lnTo>
                  <a:cubicBezTo>
                    <a:pt x="3025" y="3308"/>
                    <a:pt x="3592" y="2741"/>
                    <a:pt x="3592" y="2079"/>
                  </a:cubicBezTo>
                  <a:lnTo>
                    <a:pt x="3592" y="0"/>
                  </a:lnTo>
                  <a:close/>
                </a:path>
              </a:pathLst>
            </a:custGeom>
            <a:grpFill/>
            <a:ln>
              <a:noFill/>
            </a:ln>
          </p:spPr>
          <p:txBody>
            <a:bodyPr spcFirstLastPara="1" wrap="square" lIns="91417" tIns="91417" rIns="91417" bIns="91417" anchor="ctr" anchorCtr="0">
              <a:noAutofit/>
            </a:bodyPr>
            <a:lstStyle/>
            <a:p>
              <a:endParaRPr sz="1400"/>
            </a:p>
          </p:txBody>
        </p:sp>
        <p:sp>
          <p:nvSpPr>
            <p:cNvPr id="43" name="Google Shape;10122;p74">
              <a:extLst>
                <a:ext uri="{FF2B5EF4-FFF2-40B4-BE49-F238E27FC236}">
                  <a16:creationId xmlns:a16="http://schemas.microsoft.com/office/drawing/2014/main" id="{78FBF72E-B02B-347C-CFF2-E2BB7D6EB4AD}"/>
                </a:ext>
              </a:extLst>
            </p:cNvPr>
            <p:cNvSpPr/>
            <p:nvPr/>
          </p:nvSpPr>
          <p:spPr>
            <a:xfrm>
              <a:off x="-59290502" y="4084200"/>
              <a:ext cx="89800" cy="212700"/>
            </a:xfrm>
            <a:custGeom>
              <a:avLst/>
              <a:gdLst/>
              <a:ahLst/>
              <a:cxnLst/>
              <a:rect l="l" t="t" r="r" b="b"/>
              <a:pathLst>
                <a:path w="3592" h="8508" extrusionOk="0">
                  <a:moveTo>
                    <a:pt x="1796" y="1607"/>
                  </a:moveTo>
                  <a:cubicBezTo>
                    <a:pt x="2048" y="1607"/>
                    <a:pt x="2205" y="1797"/>
                    <a:pt x="2205" y="2049"/>
                  </a:cubicBezTo>
                  <a:lnTo>
                    <a:pt x="2205" y="7278"/>
                  </a:lnTo>
                  <a:cubicBezTo>
                    <a:pt x="2205" y="7499"/>
                    <a:pt x="2016" y="7656"/>
                    <a:pt x="1796" y="7656"/>
                  </a:cubicBezTo>
                  <a:cubicBezTo>
                    <a:pt x="1607" y="7656"/>
                    <a:pt x="1386" y="7467"/>
                    <a:pt x="1386" y="7278"/>
                  </a:cubicBezTo>
                  <a:lnTo>
                    <a:pt x="1386" y="2049"/>
                  </a:lnTo>
                  <a:cubicBezTo>
                    <a:pt x="1386" y="1797"/>
                    <a:pt x="1575" y="1607"/>
                    <a:pt x="1796" y="1607"/>
                  </a:cubicBezTo>
                  <a:close/>
                  <a:moveTo>
                    <a:pt x="1260" y="1"/>
                  </a:moveTo>
                  <a:cubicBezTo>
                    <a:pt x="599" y="1"/>
                    <a:pt x="0" y="536"/>
                    <a:pt x="0" y="1198"/>
                  </a:cubicBezTo>
                  <a:lnTo>
                    <a:pt x="0" y="8507"/>
                  </a:lnTo>
                  <a:lnTo>
                    <a:pt x="3592" y="8507"/>
                  </a:lnTo>
                  <a:lnTo>
                    <a:pt x="3592" y="1198"/>
                  </a:lnTo>
                  <a:cubicBezTo>
                    <a:pt x="3592" y="536"/>
                    <a:pt x="3025" y="1"/>
                    <a:pt x="2363" y="1"/>
                  </a:cubicBezTo>
                  <a:close/>
                </a:path>
              </a:pathLst>
            </a:custGeom>
            <a:grpFill/>
            <a:ln>
              <a:noFill/>
            </a:ln>
          </p:spPr>
          <p:txBody>
            <a:bodyPr spcFirstLastPara="1" wrap="square" lIns="91417" tIns="91417" rIns="91417" bIns="91417" anchor="ctr" anchorCtr="0">
              <a:noAutofit/>
            </a:bodyPr>
            <a:lstStyle/>
            <a:p>
              <a:endParaRPr sz="1400"/>
            </a:p>
          </p:txBody>
        </p:sp>
        <p:sp>
          <p:nvSpPr>
            <p:cNvPr id="44" name="Google Shape;10123;p74">
              <a:extLst>
                <a:ext uri="{FF2B5EF4-FFF2-40B4-BE49-F238E27FC236}">
                  <a16:creationId xmlns:a16="http://schemas.microsoft.com/office/drawing/2014/main" id="{A84E763A-D2FC-5C7C-3F5D-D4C1A76E2096}"/>
                </a:ext>
              </a:extLst>
            </p:cNvPr>
            <p:cNvSpPr/>
            <p:nvPr/>
          </p:nvSpPr>
          <p:spPr>
            <a:xfrm>
              <a:off x="-59181026" y="4317350"/>
              <a:ext cx="89800" cy="82725"/>
            </a:xfrm>
            <a:custGeom>
              <a:avLst/>
              <a:gdLst/>
              <a:ahLst/>
              <a:cxnLst/>
              <a:rect l="l" t="t" r="r" b="b"/>
              <a:pathLst>
                <a:path w="3592" h="3309" extrusionOk="0">
                  <a:moveTo>
                    <a:pt x="1828" y="851"/>
                  </a:moveTo>
                  <a:cubicBezTo>
                    <a:pt x="2080" y="851"/>
                    <a:pt x="2269" y="1071"/>
                    <a:pt x="2269" y="1260"/>
                  </a:cubicBezTo>
                  <a:cubicBezTo>
                    <a:pt x="2269" y="1449"/>
                    <a:pt x="2080" y="1701"/>
                    <a:pt x="1828" y="1701"/>
                  </a:cubicBezTo>
                  <a:cubicBezTo>
                    <a:pt x="1607" y="1701"/>
                    <a:pt x="1450" y="1481"/>
                    <a:pt x="1450" y="1260"/>
                  </a:cubicBezTo>
                  <a:cubicBezTo>
                    <a:pt x="1450" y="1008"/>
                    <a:pt x="1607" y="851"/>
                    <a:pt x="1828" y="851"/>
                  </a:cubicBezTo>
                  <a:close/>
                  <a:moveTo>
                    <a:pt x="0" y="0"/>
                  </a:moveTo>
                  <a:lnTo>
                    <a:pt x="0" y="2079"/>
                  </a:lnTo>
                  <a:lnTo>
                    <a:pt x="32" y="2079"/>
                  </a:lnTo>
                  <a:cubicBezTo>
                    <a:pt x="32" y="2741"/>
                    <a:pt x="567" y="3308"/>
                    <a:pt x="1261" y="3308"/>
                  </a:cubicBezTo>
                  <a:lnTo>
                    <a:pt x="2363" y="3308"/>
                  </a:lnTo>
                  <a:cubicBezTo>
                    <a:pt x="3025" y="3308"/>
                    <a:pt x="3592" y="2741"/>
                    <a:pt x="3592" y="2079"/>
                  </a:cubicBezTo>
                  <a:lnTo>
                    <a:pt x="3592" y="0"/>
                  </a:lnTo>
                  <a:close/>
                </a:path>
              </a:pathLst>
            </a:custGeom>
            <a:grpFill/>
            <a:ln>
              <a:noFill/>
            </a:ln>
          </p:spPr>
          <p:txBody>
            <a:bodyPr spcFirstLastPara="1" wrap="square" lIns="91417" tIns="91417" rIns="91417" bIns="91417" anchor="ctr" anchorCtr="0">
              <a:noAutofit/>
            </a:bodyPr>
            <a:lstStyle/>
            <a:p>
              <a:endParaRPr sz="1400"/>
            </a:p>
          </p:txBody>
        </p:sp>
        <p:sp>
          <p:nvSpPr>
            <p:cNvPr id="45" name="Google Shape;10124;p74">
              <a:extLst>
                <a:ext uri="{FF2B5EF4-FFF2-40B4-BE49-F238E27FC236}">
                  <a16:creationId xmlns:a16="http://schemas.microsoft.com/office/drawing/2014/main" id="{0C40A97F-6DB4-A1A9-0393-D08CDCBC8590}"/>
                </a:ext>
              </a:extLst>
            </p:cNvPr>
            <p:cNvSpPr/>
            <p:nvPr/>
          </p:nvSpPr>
          <p:spPr>
            <a:xfrm>
              <a:off x="-59179451" y="4084200"/>
              <a:ext cx="89800" cy="212700"/>
            </a:xfrm>
            <a:custGeom>
              <a:avLst/>
              <a:gdLst/>
              <a:ahLst/>
              <a:cxnLst/>
              <a:rect l="l" t="t" r="r" b="b"/>
              <a:pathLst>
                <a:path w="3592" h="8508" extrusionOk="0">
                  <a:moveTo>
                    <a:pt x="1733" y="1607"/>
                  </a:moveTo>
                  <a:cubicBezTo>
                    <a:pt x="1922" y="1607"/>
                    <a:pt x="2174" y="1797"/>
                    <a:pt x="2174" y="2049"/>
                  </a:cubicBezTo>
                  <a:lnTo>
                    <a:pt x="2174" y="7278"/>
                  </a:lnTo>
                  <a:cubicBezTo>
                    <a:pt x="2174" y="7499"/>
                    <a:pt x="1985" y="7656"/>
                    <a:pt x="1733" y="7656"/>
                  </a:cubicBezTo>
                  <a:cubicBezTo>
                    <a:pt x="1513" y="7656"/>
                    <a:pt x="1355" y="7467"/>
                    <a:pt x="1355" y="7278"/>
                  </a:cubicBezTo>
                  <a:lnTo>
                    <a:pt x="1355" y="2049"/>
                  </a:lnTo>
                  <a:cubicBezTo>
                    <a:pt x="1355" y="1797"/>
                    <a:pt x="1544" y="1607"/>
                    <a:pt x="1733" y="1607"/>
                  </a:cubicBezTo>
                  <a:close/>
                  <a:moveTo>
                    <a:pt x="1229" y="1"/>
                  </a:moveTo>
                  <a:cubicBezTo>
                    <a:pt x="567" y="1"/>
                    <a:pt x="0" y="536"/>
                    <a:pt x="0" y="1198"/>
                  </a:cubicBezTo>
                  <a:lnTo>
                    <a:pt x="0" y="8507"/>
                  </a:lnTo>
                  <a:lnTo>
                    <a:pt x="3592" y="8507"/>
                  </a:lnTo>
                  <a:lnTo>
                    <a:pt x="3592" y="1198"/>
                  </a:lnTo>
                  <a:cubicBezTo>
                    <a:pt x="3560" y="536"/>
                    <a:pt x="2993" y="1"/>
                    <a:pt x="2332"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46" name="Google Shape;10129;p74">
            <a:extLst>
              <a:ext uri="{FF2B5EF4-FFF2-40B4-BE49-F238E27FC236}">
                <a16:creationId xmlns:a16="http://schemas.microsoft.com/office/drawing/2014/main" id="{D795E63C-DC52-13B5-8324-D9243EB012CC}"/>
              </a:ext>
            </a:extLst>
          </p:cNvPr>
          <p:cNvGrpSpPr/>
          <p:nvPr/>
        </p:nvGrpSpPr>
        <p:grpSpPr>
          <a:xfrm>
            <a:off x="6181448" y="1430497"/>
            <a:ext cx="570207" cy="714003"/>
            <a:chOff x="-64022548" y="3727425"/>
            <a:chExt cx="270175" cy="317425"/>
          </a:xfrm>
          <a:solidFill>
            <a:srgbClr val="C00000"/>
          </a:solidFill>
        </p:grpSpPr>
        <p:sp>
          <p:nvSpPr>
            <p:cNvPr id="47" name="Google Shape;10130;p74">
              <a:extLst>
                <a:ext uri="{FF2B5EF4-FFF2-40B4-BE49-F238E27FC236}">
                  <a16:creationId xmlns:a16="http://schemas.microsoft.com/office/drawing/2014/main" id="{CF924932-A3CD-778C-1D9F-E309CE20DB17}"/>
                </a:ext>
              </a:extLst>
            </p:cNvPr>
            <p:cNvSpPr/>
            <p:nvPr/>
          </p:nvSpPr>
          <p:spPr>
            <a:xfrm>
              <a:off x="-64022548" y="3912500"/>
              <a:ext cx="270175" cy="90600"/>
            </a:xfrm>
            <a:custGeom>
              <a:avLst/>
              <a:gdLst/>
              <a:ahLst/>
              <a:cxnLst/>
              <a:rect l="l" t="t" r="r" b="b"/>
              <a:pathLst>
                <a:path w="10807" h="3623" extrusionOk="0">
                  <a:moveTo>
                    <a:pt x="2111" y="1"/>
                  </a:moveTo>
                  <a:cubicBezTo>
                    <a:pt x="945" y="1"/>
                    <a:pt x="0" y="946"/>
                    <a:pt x="0" y="2080"/>
                  </a:cubicBezTo>
                  <a:lnTo>
                    <a:pt x="0" y="3183"/>
                  </a:lnTo>
                  <a:cubicBezTo>
                    <a:pt x="0" y="3435"/>
                    <a:pt x="221" y="3624"/>
                    <a:pt x="441" y="3624"/>
                  </a:cubicBezTo>
                  <a:lnTo>
                    <a:pt x="10365" y="3624"/>
                  </a:lnTo>
                  <a:cubicBezTo>
                    <a:pt x="10618" y="3624"/>
                    <a:pt x="10807" y="3435"/>
                    <a:pt x="10807" y="3183"/>
                  </a:cubicBezTo>
                  <a:lnTo>
                    <a:pt x="10807" y="2080"/>
                  </a:lnTo>
                  <a:cubicBezTo>
                    <a:pt x="10807" y="946"/>
                    <a:pt x="9861" y="1"/>
                    <a:pt x="8727" y="1"/>
                  </a:cubicBezTo>
                  <a:close/>
                </a:path>
              </a:pathLst>
            </a:custGeom>
            <a:grpFill/>
            <a:ln>
              <a:noFill/>
            </a:ln>
          </p:spPr>
          <p:txBody>
            <a:bodyPr spcFirstLastPara="1" wrap="square" lIns="91417" tIns="91417" rIns="91417" bIns="91417" anchor="ctr" anchorCtr="0">
              <a:noAutofit/>
            </a:bodyPr>
            <a:lstStyle/>
            <a:p>
              <a:endParaRPr sz="1400"/>
            </a:p>
          </p:txBody>
        </p:sp>
        <p:sp>
          <p:nvSpPr>
            <p:cNvPr id="48" name="Google Shape;10131;p74">
              <a:extLst>
                <a:ext uri="{FF2B5EF4-FFF2-40B4-BE49-F238E27FC236}">
                  <a16:creationId xmlns:a16="http://schemas.microsoft.com/office/drawing/2014/main" id="{08214053-EB6D-B778-8E50-84D54630B440}"/>
                </a:ext>
              </a:extLst>
            </p:cNvPr>
            <p:cNvSpPr/>
            <p:nvPr/>
          </p:nvSpPr>
          <p:spPr>
            <a:xfrm>
              <a:off x="-64000503" y="4023550"/>
              <a:ext cx="227650" cy="21300"/>
            </a:xfrm>
            <a:custGeom>
              <a:avLst/>
              <a:gdLst/>
              <a:ahLst/>
              <a:cxnLst/>
              <a:rect l="l" t="t" r="r" b="b"/>
              <a:pathLst>
                <a:path w="9106" h="852" extrusionOk="0">
                  <a:moveTo>
                    <a:pt x="0" y="1"/>
                  </a:moveTo>
                  <a:lnTo>
                    <a:pt x="0" y="442"/>
                  </a:lnTo>
                  <a:cubicBezTo>
                    <a:pt x="0" y="694"/>
                    <a:pt x="190" y="851"/>
                    <a:pt x="442" y="851"/>
                  </a:cubicBezTo>
                  <a:lnTo>
                    <a:pt x="8696" y="851"/>
                  </a:lnTo>
                  <a:cubicBezTo>
                    <a:pt x="8948" y="851"/>
                    <a:pt x="9105" y="631"/>
                    <a:pt x="9105" y="442"/>
                  </a:cubicBezTo>
                  <a:lnTo>
                    <a:pt x="9105" y="1"/>
                  </a:lnTo>
                  <a:close/>
                </a:path>
              </a:pathLst>
            </a:custGeom>
            <a:grpFill/>
            <a:ln>
              <a:noFill/>
            </a:ln>
          </p:spPr>
          <p:txBody>
            <a:bodyPr spcFirstLastPara="1" wrap="square" lIns="91417" tIns="91417" rIns="91417" bIns="91417" anchor="ctr" anchorCtr="0">
              <a:noAutofit/>
            </a:bodyPr>
            <a:lstStyle/>
            <a:p>
              <a:endParaRPr sz="1400"/>
            </a:p>
          </p:txBody>
        </p:sp>
        <p:sp>
          <p:nvSpPr>
            <p:cNvPr id="49" name="Google Shape;10132;p74">
              <a:extLst>
                <a:ext uri="{FF2B5EF4-FFF2-40B4-BE49-F238E27FC236}">
                  <a16:creationId xmlns:a16="http://schemas.microsoft.com/office/drawing/2014/main" id="{78072CDE-3144-28A7-3667-2DA86CFE0F6E}"/>
                </a:ext>
              </a:extLst>
            </p:cNvPr>
            <p:cNvSpPr/>
            <p:nvPr/>
          </p:nvSpPr>
          <p:spPr>
            <a:xfrm>
              <a:off x="-63960325" y="3727425"/>
              <a:ext cx="144925" cy="165425"/>
            </a:xfrm>
            <a:custGeom>
              <a:avLst/>
              <a:gdLst/>
              <a:ahLst/>
              <a:cxnLst/>
              <a:rect l="l" t="t" r="r" b="b"/>
              <a:pathLst>
                <a:path w="5797" h="6617" extrusionOk="0">
                  <a:moveTo>
                    <a:pt x="2930" y="0"/>
                  </a:moveTo>
                  <a:cubicBezTo>
                    <a:pt x="1292" y="0"/>
                    <a:pt x="0" y="1292"/>
                    <a:pt x="0" y="2867"/>
                  </a:cubicBezTo>
                  <a:cubicBezTo>
                    <a:pt x="32" y="3812"/>
                    <a:pt x="504" y="4694"/>
                    <a:pt x="1260" y="5230"/>
                  </a:cubicBezTo>
                  <a:lnTo>
                    <a:pt x="1260" y="6616"/>
                  </a:lnTo>
                  <a:lnTo>
                    <a:pt x="4568" y="6616"/>
                  </a:lnTo>
                  <a:lnTo>
                    <a:pt x="4568" y="5230"/>
                  </a:lnTo>
                  <a:cubicBezTo>
                    <a:pt x="5356" y="4694"/>
                    <a:pt x="5797" y="3812"/>
                    <a:pt x="5797" y="2867"/>
                  </a:cubicBezTo>
                  <a:cubicBezTo>
                    <a:pt x="5797" y="1260"/>
                    <a:pt x="4505" y="0"/>
                    <a:pt x="2930" y="0"/>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50" name="Google Shape;10154;p74">
            <a:extLst>
              <a:ext uri="{FF2B5EF4-FFF2-40B4-BE49-F238E27FC236}">
                <a16:creationId xmlns:a16="http://schemas.microsoft.com/office/drawing/2014/main" id="{9FE39D2C-A37D-E645-F14E-60D9046A1A81}"/>
              </a:ext>
            </a:extLst>
          </p:cNvPr>
          <p:cNvGrpSpPr/>
          <p:nvPr/>
        </p:nvGrpSpPr>
        <p:grpSpPr>
          <a:xfrm>
            <a:off x="6284366" y="3456980"/>
            <a:ext cx="523629" cy="557899"/>
            <a:chOff x="-60255348" y="3733825"/>
            <a:chExt cx="316650" cy="316550"/>
          </a:xfrm>
          <a:solidFill>
            <a:srgbClr val="C00000"/>
          </a:solidFill>
        </p:grpSpPr>
        <p:sp>
          <p:nvSpPr>
            <p:cNvPr id="51" name="Google Shape;10155;p74">
              <a:extLst>
                <a:ext uri="{FF2B5EF4-FFF2-40B4-BE49-F238E27FC236}">
                  <a16:creationId xmlns:a16="http://schemas.microsoft.com/office/drawing/2014/main" id="{567B206B-55DC-6463-0539-87DF20D45355}"/>
                </a:ext>
              </a:extLst>
            </p:cNvPr>
            <p:cNvSpPr/>
            <p:nvPr/>
          </p:nvSpPr>
          <p:spPr>
            <a:xfrm>
              <a:off x="-60218327" y="3733825"/>
              <a:ext cx="235525" cy="316550"/>
            </a:xfrm>
            <a:custGeom>
              <a:avLst/>
              <a:gdLst/>
              <a:ahLst/>
              <a:cxnLst/>
              <a:rect l="l" t="t" r="r" b="b"/>
              <a:pathLst>
                <a:path w="9421" h="12662" extrusionOk="0">
                  <a:moveTo>
                    <a:pt x="4821" y="1666"/>
                  </a:moveTo>
                  <a:cubicBezTo>
                    <a:pt x="5073" y="1666"/>
                    <a:pt x="5262" y="1886"/>
                    <a:pt x="5262" y="2075"/>
                  </a:cubicBezTo>
                  <a:lnTo>
                    <a:pt x="5262" y="2359"/>
                  </a:lnTo>
                  <a:cubicBezTo>
                    <a:pt x="5734" y="2485"/>
                    <a:pt x="6081" y="2989"/>
                    <a:pt x="6081" y="3525"/>
                  </a:cubicBezTo>
                  <a:cubicBezTo>
                    <a:pt x="6081" y="3777"/>
                    <a:pt x="5892" y="3934"/>
                    <a:pt x="5640" y="3934"/>
                  </a:cubicBezTo>
                  <a:cubicBezTo>
                    <a:pt x="5419" y="3934"/>
                    <a:pt x="5262" y="3714"/>
                    <a:pt x="5262" y="3525"/>
                  </a:cubicBezTo>
                  <a:cubicBezTo>
                    <a:pt x="5262" y="3273"/>
                    <a:pt x="5073" y="3084"/>
                    <a:pt x="4821" y="3084"/>
                  </a:cubicBezTo>
                  <a:cubicBezTo>
                    <a:pt x="4569" y="3084"/>
                    <a:pt x="4411" y="3273"/>
                    <a:pt x="4411" y="3525"/>
                  </a:cubicBezTo>
                  <a:cubicBezTo>
                    <a:pt x="4411" y="3777"/>
                    <a:pt x="4789" y="3997"/>
                    <a:pt x="5104" y="4249"/>
                  </a:cubicBezTo>
                  <a:cubicBezTo>
                    <a:pt x="5514" y="4564"/>
                    <a:pt x="6081" y="4942"/>
                    <a:pt x="6081" y="5604"/>
                  </a:cubicBezTo>
                  <a:cubicBezTo>
                    <a:pt x="6081" y="6171"/>
                    <a:pt x="5734" y="6612"/>
                    <a:pt x="5262" y="6801"/>
                  </a:cubicBezTo>
                  <a:lnTo>
                    <a:pt x="5262" y="7085"/>
                  </a:lnTo>
                  <a:cubicBezTo>
                    <a:pt x="5262" y="7305"/>
                    <a:pt x="5041" y="7463"/>
                    <a:pt x="4821" y="7463"/>
                  </a:cubicBezTo>
                  <a:cubicBezTo>
                    <a:pt x="4569" y="7463"/>
                    <a:pt x="4411" y="7274"/>
                    <a:pt x="4411" y="7085"/>
                  </a:cubicBezTo>
                  <a:lnTo>
                    <a:pt x="4411" y="6801"/>
                  </a:lnTo>
                  <a:cubicBezTo>
                    <a:pt x="3938" y="6644"/>
                    <a:pt x="3592" y="6171"/>
                    <a:pt x="3592" y="5604"/>
                  </a:cubicBezTo>
                  <a:cubicBezTo>
                    <a:pt x="3592" y="5383"/>
                    <a:pt x="3781" y="5194"/>
                    <a:pt x="4033" y="5194"/>
                  </a:cubicBezTo>
                  <a:cubicBezTo>
                    <a:pt x="4253" y="5194"/>
                    <a:pt x="4411" y="5383"/>
                    <a:pt x="4411" y="5604"/>
                  </a:cubicBezTo>
                  <a:cubicBezTo>
                    <a:pt x="4411" y="5856"/>
                    <a:pt x="4632" y="6014"/>
                    <a:pt x="4821" y="6014"/>
                  </a:cubicBezTo>
                  <a:cubicBezTo>
                    <a:pt x="5041" y="6014"/>
                    <a:pt x="5262" y="5824"/>
                    <a:pt x="5262" y="5604"/>
                  </a:cubicBezTo>
                  <a:cubicBezTo>
                    <a:pt x="5262" y="5383"/>
                    <a:pt x="4947" y="5131"/>
                    <a:pt x="4569" y="4911"/>
                  </a:cubicBezTo>
                  <a:cubicBezTo>
                    <a:pt x="4159" y="4596"/>
                    <a:pt x="3592" y="4186"/>
                    <a:pt x="3592" y="3525"/>
                  </a:cubicBezTo>
                  <a:cubicBezTo>
                    <a:pt x="3592" y="2989"/>
                    <a:pt x="3938" y="2548"/>
                    <a:pt x="4411" y="2359"/>
                  </a:cubicBezTo>
                  <a:lnTo>
                    <a:pt x="4411" y="2075"/>
                  </a:lnTo>
                  <a:cubicBezTo>
                    <a:pt x="4411" y="1823"/>
                    <a:pt x="4632" y="1666"/>
                    <a:pt x="4821" y="1666"/>
                  </a:cubicBezTo>
                  <a:close/>
                  <a:moveTo>
                    <a:pt x="6081" y="9385"/>
                  </a:moveTo>
                  <a:lnTo>
                    <a:pt x="6081" y="10235"/>
                  </a:lnTo>
                  <a:lnTo>
                    <a:pt x="3592" y="10235"/>
                  </a:lnTo>
                  <a:lnTo>
                    <a:pt x="3592" y="9385"/>
                  </a:lnTo>
                  <a:close/>
                  <a:moveTo>
                    <a:pt x="4801" y="0"/>
                  </a:moveTo>
                  <a:cubicBezTo>
                    <a:pt x="4498" y="0"/>
                    <a:pt x="4188" y="29"/>
                    <a:pt x="3875" y="91"/>
                  </a:cubicBezTo>
                  <a:cubicBezTo>
                    <a:pt x="2111" y="500"/>
                    <a:pt x="693" y="1949"/>
                    <a:pt x="378" y="3714"/>
                  </a:cubicBezTo>
                  <a:cubicBezTo>
                    <a:pt x="0" y="5698"/>
                    <a:pt x="1008" y="7652"/>
                    <a:pt x="2773" y="8565"/>
                  </a:cubicBezTo>
                  <a:lnTo>
                    <a:pt x="2773" y="10582"/>
                  </a:lnTo>
                  <a:cubicBezTo>
                    <a:pt x="2773" y="11716"/>
                    <a:pt x="3718" y="12661"/>
                    <a:pt x="4852" y="12661"/>
                  </a:cubicBezTo>
                  <a:cubicBezTo>
                    <a:pt x="5986" y="12661"/>
                    <a:pt x="6963" y="11716"/>
                    <a:pt x="6963" y="10582"/>
                  </a:cubicBezTo>
                  <a:lnTo>
                    <a:pt x="6963" y="8565"/>
                  </a:lnTo>
                  <a:cubicBezTo>
                    <a:pt x="8444" y="7778"/>
                    <a:pt x="9420" y="6234"/>
                    <a:pt x="9420" y="4501"/>
                  </a:cubicBezTo>
                  <a:cubicBezTo>
                    <a:pt x="9392" y="2000"/>
                    <a:pt x="7308" y="0"/>
                    <a:pt x="4801" y="0"/>
                  </a:cubicBezTo>
                  <a:close/>
                </a:path>
              </a:pathLst>
            </a:custGeom>
            <a:grpFill/>
            <a:ln>
              <a:noFill/>
            </a:ln>
          </p:spPr>
          <p:txBody>
            <a:bodyPr spcFirstLastPara="1" wrap="square" lIns="91417" tIns="91417" rIns="91417" bIns="91417" anchor="ctr" anchorCtr="0">
              <a:noAutofit/>
            </a:bodyPr>
            <a:lstStyle/>
            <a:p>
              <a:endParaRPr sz="1400"/>
            </a:p>
          </p:txBody>
        </p:sp>
        <p:sp>
          <p:nvSpPr>
            <p:cNvPr id="52" name="Google Shape;10156;p74">
              <a:extLst>
                <a:ext uri="{FF2B5EF4-FFF2-40B4-BE49-F238E27FC236}">
                  <a16:creationId xmlns:a16="http://schemas.microsoft.com/office/drawing/2014/main" id="{4A4EE285-1E72-92E0-3FAE-36345EE2E08F}"/>
                </a:ext>
              </a:extLst>
            </p:cNvPr>
            <p:cNvSpPr/>
            <p:nvPr/>
          </p:nvSpPr>
          <p:spPr>
            <a:xfrm>
              <a:off x="-60255348" y="3844775"/>
              <a:ext cx="34675" cy="20500"/>
            </a:xfrm>
            <a:custGeom>
              <a:avLst/>
              <a:gdLst/>
              <a:ahLst/>
              <a:cxnLst/>
              <a:rect l="l" t="t" r="r" b="b"/>
              <a:pathLst>
                <a:path w="1387" h="820" extrusionOk="0">
                  <a:moveTo>
                    <a:pt x="379" y="0"/>
                  </a:moveTo>
                  <a:cubicBezTo>
                    <a:pt x="158" y="0"/>
                    <a:pt x="1" y="189"/>
                    <a:pt x="1" y="378"/>
                  </a:cubicBezTo>
                  <a:cubicBezTo>
                    <a:pt x="1" y="630"/>
                    <a:pt x="190" y="819"/>
                    <a:pt x="379" y="819"/>
                  </a:cubicBezTo>
                  <a:lnTo>
                    <a:pt x="946" y="819"/>
                  </a:lnTo>
                  <a:cubicBezTo>
                    <a:pt x="1166" y="819"/>
                    <a:pt x="1387" y="630"/>
                    <a:pt x="1387" y="378"/>
                  </a:cubicBezTo>
                  <a:cubicBezTo>
                    <a:pt x="1387" y="158"/>
                    <a:pt x="1166" y="0"/>
                    <a:pt x="946" y="0"/>
                  </a:cubicBezTo>
                  <a:close/>
                </a:path>
              </a:pathLst>
            </a:custGeom>
            <a:grpFill/>
            <a:ln>
              <a:noFill/>
            </a:ln>
          </p:spPr>
          <p:txBody>
            <a:bodyPr spcFirstLastPara="1" wrap="square" lIns="91417" tIns="91417" rIns="91417" bIns="91417" anchor="ctr" anchorCtr="0">
              <a:noAutofit/>
            </a:bodyPr>
            <a:lstStyle/>
            <a:p>
              <a:endParaRPr sz="1400"/>
            </a:p>
          </p:txBody>
        </p:sp>
        <p:sp>
          <p:nvSpPr>
            <p:cNvPr id="53" name="Google Shape;10157;p74">
              <a:extLst>
                <a:ext uri="{FF2B5EF4-FFF2-40B4-BE49-F238E27FC236}">
                  <a16:creationId xmlns:a16="http://schemas.microsoft.com/office/drawing/2014/main" id="{2A6830FB-CAF9-5AC3-4148-93CA0763E5EE}"/>
                </a:ext>
              </a:extLst>
            </p:cNvPr>
            <p:cNvSpPr/>
            <p:nvPr/>
          </p:nvSpPr>
          <p:spPr>
            <a:xfrm>
              <a:off x="-59974175" y="3844775"/>
              <a:ext cx="35475" cy="20500"/>
            </a:xfrm>
            <a:custGeom>
              <a:avLst/>
              <a:gdLst/>
              <a:ahLst/>
              <a:cxnLst/>
              <a:rect l="l" t="t" r="r" b="b"/>
              <a:pathLst>
                <a:path w="1419" h="820" extrusionOk="0">
                  <a:moveTo>
                    <a:pt x="442" y="0"/>
                  </a:moveTo>
                  <a:cubicBezTo>
                    <a:pt x="221" y="0"/>
                    <a:pt x="1" y="189"/>
                    <a:pt x="1" y="378"/>
                  </a:cubicBezTo>
                  <a:cubicBezTo>
                    <a:pt x="1" y="630"/>
                    <a:pt x="221" y="819"/>
                    <a:pt x="442" y="819"/>
                  </a:cubicBezTo>
                  <a:lnTo>
                    <a:pt x="1009" y="819"/>
                  </a:lnTo>
                  <a:cubicBezTo>
                    <a:pt x="1230" y="819"/>
                    <a:pt x="1387" y="630"/>
                    <a:pt x="1387" y="378"/>
                  </a:cubicBezTo>
                  <a:cubicBezTo>
                    <a:pt x="1419" y="158"/>
                    <a:pt x="1230" y="0"/>
                    <a:pt x="1009" y="0"/>
                  </a:cubicBezTo>
                  <a:close/>
                </a:path>
              </a:pathLst>
            </a:custGeom>
            <a:grpFill/>
            <a:ln>
              <a:noFill/>
            </a:ln>
          </p:spPr>
          <p:txBody>
            <a:bodyPr spcFirstLastPara="1" wrap="square" lIns="91417" tIns="91417" rIns="91417" bIns="91417" anchor="ctr" anchorCtr="0">
              <a:noAutofit/>
            </a:bodyPr>
            <a:lstStyle/>
            <a:p>
              <a:endParaRPr sz="1400"/>
            </a:p>
          </p:txBody>
        </p:sp>
        <p:sp>
          <p:nvSpPr>
            <p:cNvPr id="54" name="Google Shape;10158;p74">
              <a:extLst>
                <a:ext uri="{FF2B5EF4-FFF2-40B4-BE49-F238E27FC236}">
                  <a16:creationId xmlns:a16="http://schemas.microsoft.com/office/drawing/2014/main" id="{16F0EE69-F219-C978-72EF-58B218CBB5AD}"/>
                </a:ext>
              </a:extLst>
            </p:cNvPr>
            <p:cNvSpPr/>
            <p:nvPr/>
          </p:nvSpPr>
          <p:spPr>
            <a:xfrm>
              <a:off x="-60212827" y="3939475"/>
              <a:ext cx="32325" cy="30350"/>
            </a:xfrm>
            <a:custGeom>
              <a:avLst/>
              <a:gdLst/>
              <a:ahLst/>
              <a:cxnLst/>
              <a:rect l="l" t="t" r="r" b="b"/>
              <a:pathLst>
                <a:path w="1293" h="1214" extrusionOk="0">
                  <a:moveTo>
                    <a:pt x="836" y="1"/>
                  </a:moveTo>
                  <a:cubicBezTo>
                    <a:pt x="725" y="1"/>
                    <a:pt x="615" y="40"/>
                    <a:pt x="536" y="119"/>
                  </a:cubicBezTo>
                  <a:lnTo>
                    <a:pt x="158" y="497"/>
                  </a:lnTo>
                  <a:cubicBezTo>
                    <a:pt x="1" y="654"/>
                    <a:pt x="1" y="938"/>
                    <a:pt x="158" y="1096"/>
                  </a:cubicBezTo>
                  <a:cubicBezTo>
                    <a:pt x="237" y="1174"/>
                    <a:pt x="340" y="1214"/>
                    <a:pt x="442" y="1214"/>
                  </a:cubicBezTo>
                  <a:cubicBezTo>
                    <a:pt x="544" y="1214"/>
                    <a:pt x="647" y="1174"/>
                    <a:pt x="725" y="1096"/>
                  </a:cubicBezTo>
                  <a:lnTo>
                    <a:pt x="1135" y="686"/>
                  </a:lnTo>
                  <a:cubicBezTo>
                    <a:pt x="1293" y="528"/>
                    <a:pt x="1293" y="245"/>
                    <a:pt x="1135" y="119"/>
                  </a:cubicBezTo>
                  <a:cubicBezTo>
                    <a:pt x="1056" y="40"/>
                    <a:pt x="946" y="1"/>
                    <a:pt x="836" y="1"/>
                  </a:cubicBezTo>
                  <a:close/>
                </a:path>
              </a:pathLst>
            </a:custGeom>
            <a:grpFill/>
            <a:ln>
              <a:noFill/>
            </a:ln>
          </p:spPr>
          <p:txBody>
            <a:bodyPr spcFirstLastPara="1" wrap="square" lIns="91417" tIns="91417" rIns="91417" bIns="91417" anchor="ctr" anchorCtr="0">
              <a:noAutofit/>
            </a:bodyPr>
            <a:lstStyle/>
            <a:p>
              <a:endParaRPr sz="1400"/>
            </a:p>
          </p:txBody>
        </p:sp>
        <p:sp>
          <p:nvSpPr>
            <p:cNvPr id="55" name="Google Shape;10159;p74">
              <a:extLst>
                <a:ext uri="{FF2B5EF4-FFF2-40B4-BE49-F238E27FC236}">
                  <a16:creationId xmlns:a16="http://schemas.microsoft.com/office/drawing/2014/main" id="{4D033B59-E610-303E-514A-1F362FAA1296}"/>
                </a:ext>
              </a:extLst>
            </p:cNvPr>
            <p:cNvSpPr/>
            <p:nvPr/>
          </p:nvSpPr>
          <p:spPr>
            <a:xfrm>
              <a:off x="-60012752" y="3739425"/>
              <a:ext cx="32300" cy="30350"/>
            </a:xfrm>
            <a:custGeom>
              <a:avLst/>
              <a:gdLst/>
              <a:ahLst/>
              <a:cxnLst/>
              <a:rect l="l" t="t" r="r" b="b"/>
              <a:pathLst>
                <a:path w="1292" h="1214" extrusionOk="0">
                  <a:moveTo>
                    <a:pt x="835" y="1"/>
                  </a:moveTo>
                  <a:cubicBezTo>
                    <a:pt x="725" y="1"/>
                    <a:pt x="614" y="40"/>
                    <a:pt x="536" y="119"/>
                  </a:cubicBezTo>
                  <a:lnTo>
                    <a:pt x="126" y="497"/>
                  </a:lnTo>
                  <a:cubicBezTo>
                    <a:pt x="0" y="654"/>
                    <a:pt x="0" y="938"/>
                    <a:pt x="126" y="1095"/>
                  </a:cubicBezTo>
                  <a:cubicBezTo>
                    <a:pt x="205" y="1174"/>
                    <a:pt x="315" y="1213"/>
                    <a:pt x="425" y="1213"/>
                  </a:cubicBezTo>
                  <a:cubicBezTo>
                    <a:pt x="536" y="1213"/>
                    <a:pt x="646" y="1174"/>
                    <a:pt x="725" y="1095"/>
                  </a:cubicBezTo>
                  <a:lnTo>
                    <a:pt x="1134" y="686"/>
                  </a:lnTo>
                  <a:cubicBezTo>
                    <a:pt x="1292" y="560"/>
                    <a:pt x="1292" y="276"/>
                    <a:pt x="1134" y="119"/>
                  </a:cubicBezTo>
                  <a:cubicBezTo>
                    <a:pt x="1056" y="40"/>
                    <a:pt x="945" y="1"/>
                    <a:pt x="835" y="1"/>
                  </a:cubicBezTo>
                  <a:close/>
                </a:path>
              </a:pathLst>
            </a:custGeom>
            <a:grpFill/>
            <a:ln>
              <a:noFill/>
            </a:ln>
          </p:spPr>
          <p:txBody>
            <a:bodyPr spcFirstLastPara="1" wrap="square" lIns="91417" tIns="91417" rIns="91417" bIns="91417" anchor="ctr" anchorCtr="0">
              <a:noAutofit/>
            </a:bodyPr>
            <a:lstStyle/>
            <a:p>
              <a:endParaRPr sz="1400"/>
            </a:p>
          </p:txBody>
        </p:sp>
        <p:sp>
          <p:nvSpPr>
            <p:cNvPr id="56" name="Google Shape;10160;p74">
              <a:extLst>
                <a:ext uri="{FF2B5EF4-FFF2-40B4-BE49-F238E27FC236}">
                  <a16:creationId xmlns:a16="http://schemas.microsoft.com/office/drawing/2014/main" id="{06DF69E8-BC6E-64B6-B437-A3E478B9D2E6}"/>
                </a:ext>
              </a:extLst>
            </p:cNvPr>
            <p:cNvSpPr/>
            <p:nvPr/>
          </p:nvSpPr>
          <p:spPr>
            <a:xfrm>
              <a:off x="-60012752" y="3939475"/>
              <a:ext cx="32300" cy="30350"/>
            </a:xfrm>
            <a:custGeom>
              <a:avLst/>
              <a:gdLst/>
              <a:ahLst/>
              <a:cxnLst/>
              <a:rect l="l" t="t" r="r" b="b"/>
              <a:pathLst>
                <a:path w="1292" h="1214" extrusionOk="0">
                  <a:moveTo>
                    <a:pt x="425" y="1"/>
                  </a:moveTo>
                  <a:cubicBezTo>
                    <a:pt x="315" y="1"/>
                    <a:pt x="205" y="40"/>
                    <a:pt x="126" y="119"/>
                  </a:cubicBezTo>
                  <a:cubicBezTo>
                    <a:pt x="0" y="245"/>
                    <a:pt x="0" y="528"/>
                    <a:pt x="126" y="686"/>
                  </a:cubicBezTo>
                  <a:lnTo>
                    <a:pt x="536" y="1096"/>
                  </a:lnTo>
                  <a:cubicBezTo>
                    <a:pt x="614" y="1174"/>
                    <a:pt x="725" y="1214"/>
                    <a:pt x="835" y="1214"/>
                  </a:cubicBezTo>
                  <a:cubicBezTo>
                    <a:pt x="945" y="1214"/>
                    <a:pt x="1056" y="1174"/>
                    <a:pt x="1134" y="1096"/>
                  </a:cubicBezTo>
                  <a:cubicBezTo>
                    <a:pt x="1292" y="938"/>
                    <a:pt x="1292" y="654"/>
                    <a:pt x="1134" y="497"/>
                  </a:cubicBezTo>
                  <a:lnTo>
                    <a:pt x="725" y="119"/>
                  </a:lnTo>
                  <a:cubicBezTo>
                    <a:pt x="646" y="40"/>
                    <a:pt x="536" y="1"/>
                    <a:pt x="425" y="1"/>
                  </a:cubicBezTo>
                  <a:close/>
                </a:path>
              </a:pathLst>
            </a:custGeom>
            <a:grpFill/>
            <a:ln>
              <a:noFill/>
            </a:ln>
          </p:spPr>
          <p:txBody>
            <a:bodyPr spcFirstLastPara="1" wrap="square" lIns="91417" tIns="91417" rIns="91417" bIns="91417" anchor="ctr" anchorCtr="0">
              <a:noAutofit/>
            </a:bodyPr>
            <a:lstStyle/>
            <a:p>
              <a:endParaRPr sz="1400"/>
            </a:p>
          </p:txBody>
        </p:sp>
        <p:sp>
          <p:nvSpPr>
            <p:cNvPr id="57" name="Google Shape;10161;p74">
              <a:extLst>
                <a:ext uri="{FF2B5EF4-FFF2-40B4-BE49-F238E27FC236}">
                  <a16:creationId xmlns:a16="http://schemas.microsoft.com/office/drawing/2014/main" id="{3ECFCCA7-3463-C170-B110-EA599EBA7074}"/>
                </a:ext>
              </a:extLst>
            </p:cNvPr>
            <p:cNvSpPr/>
            <p:nvPr/>
          </p:nvSpPr>
          <p:spPr>
            <a:xfrm>
              <a:off x="-60212827" y="3739425"/>
              <a:ext cx="32325" cy="30350"/>
            </a:xfrm>
            <a:custGeom>
              <a:avLst/>
              <a:gdLst/>
              <a:ahLst/>
              <a:cxnLst/>
              <a:rect l="l" t="t" r="r" b="b"/>
              <a:pathLst>
                <a:path w="1293" h="1214" extrusionOk="0">
                  <a:moveTo>
                    <a:pt x="442" y="1"/>
                  </a:moveTo>
                  <a:cubicBezTo>
                    <a:pt x="340" y="1"/>
                    <a:pt x="237" y="40"/>
                    <a:pt x="158" y="119"/>
                  </a:cubicBezTo>
                  <a:cubicBezTo>
                    <a:pt x="1" y="276"/>
                    <a:pt x="1" y="560"/>
                    <a:pt x="158" y="686"/>
                  </a:cubicBezTo>
                  <a:lnTo>
                    <a:pt x="536" y="1095"/>
                  </a:lnTo>
                  <a:cubicBezTo>
                    <a:pt x="615" y="1174"/>
                    <a:pt x="725" y="1213"/>
                    <a:pt x="836" y="1213"/>
                  </a:cubicBezTo>
                  <a:cubicBezTo>
                    <a:pt x="946" y="1213"/>
                    <a:pt x="1056" y="1174"/>
                    <a:pt x="1135" y="1095"/>
                  </a:cubicBezTo>
                  <a:cubicBezTo>
                    <a:pt x="1293" y="938"/>
                    <a:pt x="1293" y="654"/>
                    <a:pt x="1135" y="497"/>
                  </a:cubicBezTo>
                  <a:lnTo>
                    <a:pt x="725" y="119"/>
                  </a:lnTo>
                  <a:cubicBezTo>
                    <a:pt x="647" y="40"/>
                    <a:pt x="544" y="1"/>
                    <a:pt x="442"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58" name="Google Shape;10172;p74">
            <a:extLst>
              <a:ext uri="{FF2B5EF4-FFF2-40B4-BE49-F238E27FC236}">
                <a16:creationId xmlns:a16="http://schemas.microsoft.com/office/drawing/2014/main" id="{59E58948-E242-BC2E-580B-00678846B7FA}"/>
              </a:ext>
            </a:extLst>
          </p:cNvPr>
          <p:cNvGrpSpPr/>
          <p:nvPr/>
        </p:nvGrpSpPr>
        <p:grpSpPr>
          <a:xfrm>
            <a:off x="7784570" y="1448498"/>
            <a:ext cx="683931" cy="722215"/>
            <a:chOff x="-63679952" y="4093450"/>
            <a:chExt cx="320600" cy="317650"/>
          </a:xfrm>
          <a:solidFill>
            <a:srgbClr val="C00000"/>
          </a:solidFill>
        </p:grpSpPr>
        <p:sp>
          <p:nvSpPr>
            <p:cNvPr id="59" name="Google Shape;10173;p74">
              <a:extLst>
                <a:ext uri="{FF2B5EF4-FFF2-40B4-BE49-F238E27FC236}">
                  <a16:creationId xmlns:a16="http://schemas.microsoft.com/office/drawing/2014/main" id="{34D343C2-D139-1BA1-83F0-21A1E2EBFCAE}"/>
                </a:ext>
              </a:extLst>
            </p:cNvPr>
            <p:cNvSpPr/>
            <p:nvPr/>
          </p:nvSpPr>
          <p:spPr>
            <a:xfrm>
              <a:off x="-63595653" y="4093450"/>
              <a:ext cx="236300" cy="230425"/>
            </a:xfrm>
            <a:custGeom>
              <a:avLst/>
              <a:gdLst/>
              <a:ahLst/>
              <a:cxnLst/>
              <a:rect l="l" t="t" r="r" b="b"/>
              <a:pathLst>
                <a:path w="9452" h="9217" extrusionOk="0">
                  <a:moveTo>
                    <a:pt x="3387" y="836"/>
                  </a:moveTo>
                  <a:cubicBezTo>
                    <a:pt x="3497" y="836"/>
                    <a:pt x="3607" y="875"/>
                    <a:pt x="3686" y="954"/>
                  </a:cubicBezTo>
                  <a:cubicBezTo>
                    <a:pt x="3844" y="1111"/>
                    <a:pt x="3844" y="1395"/>
                    <a:pt x="3686" y="1553"/>
                  </a:cubicBezTo>
                  <a:lnTo>
                    <a:pt x="1638" y="3600"/>
                  </a:lnTo>
                  <a:cubicBezTo>
                    <a:pt x="1560" y="3679"/>
                    <a:pt x="1449" y="3718"/>
                    <a:pt x="1339" y="3718"/>
                  </a:cubicBezTo>
                  <a:cubicBezTo>
                    <a:pt x="1229" y="3718"/>
                    <a:pt x="1118" y="3679"/>
                    <a:pt x="1040" y="3600"/>
                  </a:cubicBezTo>
                  <a:cubicBezTo>
                    <a:pt x="882" y="3443"/>
                    <a:pt x="882" y="3159"/>
                    <a:pt x="1040" y="3002"/>
                  </a:cubicBezTo>
                  <a:lnTo>
                    <a:pt x="3088" y="954"/>
                  </a:lnTo>
                  <a:cubicBezTo>
                    <a:pt x="3166" y="875"/>
                    <a:pt x="3277" y="836"/>
                    <a:pt x="3387" y="836"/>
                  </a:cubicBezTo>
                  <a:close/>
                  <a:moveTo>
                    <a:pt x="8081" y="5530"/>
                  </a:moveTo>
                  <a:cubicBezTo>
                    <a:pt x="8191" y="5530"/>
                    <a:pt x="8302" y="5569"/>
                    <a:pt x="8380" y="5648"/>
                  </a:cubicBezTo>
                  <a:cubicBezTo>
                    <a:pt x="8538" y="5806"/>
                    <a:pt x="8538" y="6089"/>
                    <a:pt x="8380" y="6247"/>
                  </a:cubicBezTo>
                  <a:lnTo>
                    <a:pt x="6333" y="8295"/>
                  </a:lnTo>
                  <a:cubicBezTo>
                    <a:pt x="6254" y="8358"/>
                    <a:pt x="6143" y="8389"/>
                    <a:pt x="6033" y="8389"/>
                  </a:cubicBezTo>
                  <a:cubicBezTo>
                    <a:pt x="5923" y="8389"/>
                    <a:pt x="5813" y="8358"/>
                    <a:pt x="5734" y="8295"/>
                  </a:cubicBezTo>
                  <a:cubicBezTo>
                    <a:pt x="5576" y="8137"/>
                    <a:pt x="5576" y="7853"/>
                    <a:pt x="5734" y="7696"/>
                  </a:cubicBezTo>
                  <a:lnTo>
                    <a:pt x="7782" y="5648"/>
                  </a:lnTo>
                  <a:cubicBezTo>
                    <a:pt x="7861" y="5569"/>
                    <a:pt x="7971" y="5530"/>
                    <a:pt x="8081" y="5530"/>
                  </a:cubicBezTo>
                  <a:close/>
                  <a:moveTo>
                    <a:pt x="3414" y="1"/>
                  </a:moveTo>
                  <a:cubicBezTo>
                    <a:pt x="3095" y="1"/>
                    <a:pt x="2772" y="119"/>
                    <a:pt x="2520" y="355"/>
                  </a:cubicBezTo>
                  <a:lnTo>
                    <a:pt x="473" y="2403"/>
                  </a:lnTo>
                  <a:cubicBezTo>
                    <a:pt x="0" y="2876"/>
                    <a:pt x="0" y="3663"/>
                    <a:pt x="473" y="4199"/>
                  </a:cubicBezTo>
                  <a:cubicBezTo>
                    <a:pt x="700" y="4406"/>
                    <a:pt x="1008" y="4544"/>
                    <a:pt x="1345" y="4544"/>
                  </a:cubicBezTo>
                  <a:cubicBezTo>
                    <a:pt x="1522" y="4544"/>
                    <a:pt x="1706" y="4506"/>
                    <a:pt x="1890" y="4419"/>
                  </a:cubicBezTo>
                  <a:lnTo>
                    <a:pt x="4915" y="7444"/>
                  </a:lnTo>
                  <a:cubicBezTo>
                    <a:pt x="4663" y="7980"/>
                    <a:pt x="4789" y="8515"/>
                    <a:pt x="5135" y="8862"/>
                  </a:cubicBezTo>
                  <a:cubicBezTo>
                    <a:pt x="5372" y="9098"/>
                    <a:pt x="5687" y="9216"/>
                    <a:pt x="6010" y="9216"/>
                  </a:cubicBezTo>
                  <a:cubicBezTo>
                    <a:pt x="6333" y="9216"/>
                    <a:pt x="6663" y="9098"/>
                    <a:pt x="6931" y="8862"/>
                  </a:cubicBezTo>
                  <a:lnTo>
                    <a:pt x="8979" y="6814"/>
                  </a:lnTo>
                  <a:cubicBezTo>
                    <a:pt x="9452" y="6341"/>
                    <a:pt x="9452" y="5554"/>
                    <a:pt x="8979" y="5050"/>
                  </a:cubicBezTo>
                  <a:cubicBezTo>
                    <a:pt x="8757" y="4828"/>
                    <a:pt x="8445" y="4696"/>
                    <a:pt x="8117" y="4696"/>
                  </a:cubicBezTo>
                  <a:cubicBezTo>
                    <a:pt x="7933" y="4696"/>
                    <a:pt x="7743" y="4738"/>
                    <a:pt x="7561" y="4829"/>
                  </a:cubicBezTo>
                  <a:lnTo>
                    <a:pt x="4505" y="1773"/>
                  </a:lnTo>
                  <a:cubicBezTo>
                    <a:pt x="4757" y="1269"/>
                    <a:pt x="4631" y="733"/>
                    <a:pt x="4285" y="355"/>
                  </a:cubicBezTo>
                  <a:cubicBezTo>
                    <a:pt x="4048" y="119"/>
                    <a:pt x="3733" y="1"/>
                    <a:pt x="3414" y="1"/>
                  </a:cubicBezTo>
                  <a:close/>
                </a:path>
              </a:pathLst>
            </a:custGeom>
            <a:grpFill/>
            <a:ln>
              <a:noFill/>
            </a:ln>
          </p:spPr>
          <p:txBody>
            <a:bodyPr spcFirstLastPara="1" wrap="square" lIns="91417" tIns="91417" rIns="91417" bIns="91417" anchor="ctr" anchorCtr="0">
              <a:noAutofit/>
            </a:bodyPr>
            <a:lstStyle/>
            <a:p>
              <a:endParaRPr sz="1400"/>
            </a:p>
          </p:txBody>
        </p:sp>
        <p:sp>
          <p:nvSpPr>
            <p:cNvPr id="60" name="Google Shape;10174;p74">
              <a:extLst>
                <a:ext uri="{FF2B5EF4-FFF2-40B4-BE49-F238E27FC236}">
                  <a16:creationId xmlns:a16="http://schemas.microsoft.com/office/drawing/2014/main" id="{9EEC3AEA-E000-ED19-2E7E-EA79D0910D1E}"/>
                </a:ext>
              </a:extLst>
            </p:cNvPr>
            <p:cNvSpPr/>
            <p:nvPr/>
          </p:nvSpPr>
          <p:spPr>
            <a:xfrm>
              <a:off x="-63679952" y="4233850"/>
              <a:ext cx="177250" cy="177250"/>
            </a:xfrm>
            <a:custGeom>
              <a:avLst/>
              <a:gdLst/>
              <a:ahLst/>
              <a:cxnLst/>
              <a:rect l="l" t="t" r="r" b="b"/>
              <a:pathLst>
                <a:path w="7090" h="7090" extrusionOk="0">
                  <a:moveTo>
                    <a:pt x="5325" y="1"/>
                  </a:moveTo>
                  <a:lnTo>
                    <a:pt x="4160" y="1166"/>
                  </a:lnTo>
                  <a:cubicBezTo>
                    <a:pt x="4081" y="1088"/>
                    <a:pt x="3971" y="1048"/>
                    <a:pt x="3860" y="1048"/>
                  </a:cubicBezTo>
                  <a:cubicBezTo>
                    <a:pt x="3750" y="1048"/>
                    <a:pt x="3640" y="1088"/>
                    <a:pt x="3561" y="1166"/>
                  </a:cubicBezTo>
                  <a:lnTo>
                    <a:pt x="474" y="4254"/>
                  </a:lnTo>
                  <a:cubicBezTo>
                    <a:pt x="159" y="4569"/>
                    <a:pt x="1" y="4947"/>
                    <a:pt x="1" y="5419"/>
                  </a:cubicBezTo>
                  <a:cubicBezTo>
                    <a:pt x="1" y="5861"/>
                    <a:pt x="159" y="6302"/>
                    <a:pt x="474" y="6617"/>
                  </a:cubicBezTo>
                  <a:cubicBezTo>
                    <a:pt x="789" y="6932"/>
                    <a:pt x="1214" y="7089"/>
                    <a:pt x="1639" y="7089"/>
                  </a:cubicBezTo>
                  <a:cubicBezTo>
                    <a:pt x="2065" y="7089"/>
                    <a:pt x="2490" y="6932"/>
                    <a:pt x="2805" y="6617"/>
                  </a:cubicBezTo>
                  <a:lnTo>
                    <a:pt x="5892" y="3529"/>
                  </a:lnTo>
                  <a:cubicBezTo>
                    <a:pt x="6081" y="3372"/>
                    <a:pt x="6081" y="3088"/>
                    <a:pt x="5924" y="2931"/>
                  </a:cubicBezTo>
                  <a:lnTo>
                    <a:pt x="7090" y="1765"/>
                  </a:lnTo>
                  <a:lnTo>
                    <a:pt x="5325" y="1"/>
                  </a:lnTo>
                  <a:close/>
                </a:path>
              </a:pathLst>
            </a:custGeom>
            <a:grpFill/>
            <a:ln>
              <a:noFill/>
            </a:ln>
          </p:spPr>
          <p:txBody>
            <a:bodyPr spcFirstLastPara="1" wrap="square" lIns="91417" tIns="91417" rIns="91417" bIns="91417" anchor="ctr" anchorCtr="0">
              <a:noAutofit/>
            </a:bodyPr>
            <a:lstStyle/>
            <a:p>
              <a:endParaRPr sz="1400"/>
            </a:p>
          </p:txBody>
        </p:sp>
        <p:sp>
          <p:nvSpPr>
            <p:cNvPr id="61" name="Google Shape;10175;p74">
              <a:extLst>
                <a:ext uri="{FF2B5EF4-FFF2-40B4-BE49-F238E27FC236}">
                  <a16:creationId xmlns:a16="http://schemas.microsoft.com/office/drawing/2014/main" id="{87A7867C-17ED-4D33-3EFA-F37AC8D861E5}"/>
                </a:ext>
              </a:extLst>
            </p:cNvPr>
            <p:cNvSpPr/>
            <p:nvPr/>
          </p:nvSpPr>
          <p:spPr>
            <a:xfrm>
              <a:off x="-63548400" y="4348850"/>
              <a:ext cx="185900" cy="62250"/>
            </a:xfrm>
            <a:custGeom>
              <a:avLst/>
              <a:gdLst/>
              <a:ahLst/>
              <a:cxnLst/>
              <a:rect l="l" t="t" r="r" b="b"/>
              <a:pathLst>
                <a:path w="7436" h="2490" extrusionOk="0">
                  <a:moveTo>
                    <a:pt x="2048" y="0"/>
                  </a:moveTo>
                  <a:cubicBezTo>
                    <a:pt x="1355" y="0"/>
                    <a:pt x="819" y="536"/>
                    <a:pt x="819" y="1229"/>
                  </a:cubicBezTo>
                  <a:lnTo>
                    <a:pt x="819" y="1639"/>
                  </a:lnTo>
                  <a:lnTo>
                    <a:pt x="410" y="1639"/>
                  </a:lnTo>
                  <a:cubicBezTo>
                    <a:pt x="189" y="1639"/>
                    <a:pt x="0" y="1859"/>
                    <a:pt x="0" y="2048"/>
                  </a:cubicBezTo>
                  <a:cubicBezTo>
                    <a:pt x="0" y="2269"/>
                    <a:pt x="189" y="2489"/>
                    <a:pt x="410" y="2489"/>
                  </a:cubicBezTo>
                  <a:lnTo>
                    <a:pt x="7026" y="2489"/>
                  </a:lnTo>
                  <a:cubicBezTo>
                    <a:pt x="7278" y="2489"/>
                    <a:pt x="7435" y="2269"/>
                    <a:pt x="7435" y="2048"/>
                  </a:cubicBezTo>
                  <a:cubicBezTo>
                    <a:pt x="7435" y="1859"/>
                    <a:pt x="7246" y="1639"/>
                    <a:pt x="6994" y="1639"/>
                  </a:cubicBezTo>
                  <a:lnTo>
                    <a:pt x="6616" y="1639"/>
                  </a:lnTo>
                  <a:lnTo>
                    <a:pt x="6616" y="1229"/>
                  </a:lnTo>
                  <a:cubicBezTo>
                    <a:pt x="6616" y="536"/>
                    <a:pt x="6049" y="0"/>
                    <a:pt x="5356" y="0"/>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62" name="Google Shape;10184;p74">
            <a:extLst>
              <a:ext uri="{FF2B5EF4-FFF2-40B4-BE49-F238E27FC236}">
                <a16:creationId xmlns:a16="http://schemas.microsoft.com/office/drawing/2014/main" id="{B3DF7F1F-F420-0B25-AD9E-2F6465044F01}"/>
              </a:ext>
            </a:extLst>
          </p:cNvPr>
          <p:cNvGrpSpPr/>
          <p:nvPr/>
        </p:nvGrpSpPr>
        <p:grpSpPr>
          <a:xfrm>
            <a:off x="2635886" y="3455275"/>
            <a:ext cx="523629" cy="559485"/>
            <a:chOff x="-61783348" y="3743950"/>
            <a:chExt cx="316650" cy="317450"/>
          </a:xfrm>
          <a:solidFill>
            <a:srgbClr val="C00000"/>
          </a:solidFill>
        </p:grpSpPr>
        <p:sp>
          <p:nvSpPr>
            <p:cNvPr id="63" name="Google Shape;10185;p74">
              <a:extLst>
                <a:ext uri="{FF2B5EF4-FFF2-40B4-BE49-F238E27FC236}">
                  <a16:creationId xmlns:a16="http://schemas.microsoft.com/office/drawing/2014/main" id="{EA7A063E-EA90-3B2C-6BAC-748A87D9674A}"/>
                </a:ext>
              </a:extLst>
            </p:cNvPr>
            <p:cNvSpPr/>
            <p:nvPr/>
          </p:nvSpPr>
          <p:spPr>
            <a:xfrm>
              <a:off x="-61783348" y="3743950"/>
              <a:ext cx="316650" cy="317450"/>
            </a:xfrm>
            <a:custGeom>
              <a:avLst/>
              <a:gdLst/>
              <a:ahLst/>
              <a:cxnLst/>
              <a:rect l="l" t="t" r="r" b="b"/>
              <a:pathLst>
                <a:path w="12666" h="12698" extrusionOk="0">
                  <a:moveTo>
                    <a:pt x="379" y="1"/>
                  </a:moveTo>
                  <a:cubicBezTo>
                    <a:pt x="158" y="1"/>
                    <a:pt x="1" y="190"/>
                    <a:pt x="1" y="410"/>
                  </a:cubicBezTo>
                  <a:lnTo>
                    <a:pt x="1" y="12256"/>
                  </a:lnTo>
                  <a:cubicBezTo>
                    <a:pt x="1" y="12508"/>
                    <a:pt x="190" y="12697"/>
                    <a:pt x="379" y="12697"/>
                  </a:cubicBezTo>
                  <a:lnTo>
                    <a:pt x="12256" y="12697"/>
                  </a:lnTo>
                  <a:cubicBezTo>
                    <a:pt x="12477" y="12697"/>
                    <a:pt x="12666" y="12508"/>
                    <a:pt x="12666" y="12256"/>
                  </a:cubicBezTo>
                  <a:cubicBezTo>
                    <a:pt x="12634" y="12067"/>
                    <a:pt x="12477" y="11878"/>
                    <a:pt x="12256" y="11878"/>
                  </a:cubicBezTo>
                  <a:lnTo>
                    <a:pt x="820" y="11878"/>
                  </a:lnTo>
                  <a:lnTo>
                    <a:pt x="820" y="410"/>
                  </a:lnTo>
                  <a:cubicBezTo>
                    <a:pt x="820" y="158"/>
                    <a:pt x="631" y="1"/>
                    <a:pt x="379" y="1"/>
                  </a:cubicBezTo>
                  <a:close/>
                </a:path>
              </a:pathLst>
            </a:custGeom>
            <a:grpFill/>
            <a:ln>
              <a:noFill/>
            </a:ln>
          </p:spPr>
          <p:txBody>
            <a:bodyPr spcFirstLastPara="1" wrap="square" lIns="91417" tIns="91417" rIns="91417" bIns="91417" anchor="ctr" anchorCtr="0">
              <a:noAutofit/>
            </a:bodyPr>
            <a:lstStyle/>
            <a:p>
              <a:endParaRPr sz="1400"/>
            </a:p>
          </p:txBody>
        </p:sp>
        <p:sp>
          <p:nvSpPr>
            <p:cNvPr id="64" name="Google Shape;10186;p74">
              <a:extLst>
                <a:ext uri="{FF2B5EF4-FFF2-40B4-BE49-F238E27FC236}">
                  <a16:creationId xmlns:a16="http://schemas.microsoft.com/office/drawing/2014/main" id="{37D0BC9A-1C19-B76F-4BBF-7D1315D1D890}"/>
                </a:ext>
              </a:extLst>
            </p:cNvPr>
            <p:cNvSpPr/>
            <p:nvPr/>
          </p:nvSpPr>
          <p:spPr>
            <a:xfrm>
              <a:off x="-61739227" y="3833750"/>
              <a:ext cx="272525" cy="149675"/>
            </a:xfrm>
            <a:custGeom>
              <a:avLst/>
              <a:gdLst/>
              <a:ahLst/>
              <a:cxnLst/>
              <a:rect l="l" t="t" r="r" b="b"/>
              <a:pathLst>
                <a:path w="10901" h="5987" extrusionOk="0">
                  <a:moveTo>
                    <a:pt x="9641" y="0"/>
                  </a:moveTo>
                  <a:cubicBezTo>
                    <a:pt x="8979" y="0"/>
                    <a:pt x="8444" y="536"/>
                    <a:pt x="8444" y="1229"/>
                  </a:cubicBezTo>
                  <a:cubicBezTo>
                    <a:pt x="8444" y="1418"/>
                    <a:pt x="8475" y="1575"/>
                    <a:pt x="8538" y="1733"/>
                  </a:cubicBezTo>
                  <a:lnTo>
                    <a:pt x="6900" y="3403"/>
                  </a:lnTo>
                  <a:cubicBezTo>
                    <a:pt x="6742" y="3308"/>
                    <a:pt x="6553" y="3277"/>
                    <a:pt x="6396" y="3277"/>
                  </a:cubicBezTo>
                  <a:cubicBezTo>
                    <a:pt x="6238" y="3277"/>
                    <a:pt x="6018" y="3308"/>
                    <a:pt x="5860" y="3403"/>
                  </a:cubicBezTo>
                  <a:lnTo>
                    <a:pt x="5041" y="2552"/>
                  </a:lnTo>
                  <a:cubicBezTo>
                    <a:pt x="5136" y="2395"/>
                    <a:pt x="5167" y="2206"/>
                    <a:pt x="5167" y="2048"/>
                  </a:cubicBezTo>
                  <a:cubicBezTo>
                    <a:pt x="5167" y="1386"/>
                    <a:pt x="4600" y="819"/>
                    <a:pt x="3938" y="819"/>
                  </a:cubicBezTo>
                  <a:cubicBezTo>
                    <a:pt x="3277" y="819"/>
                    <a:pt x="2710" y="1386"/>
                    <a:pt x="2710" y="2048"/>
                  </a:cubicBezTo>
                  <a:cubicBezTo>
                    <a:pt x="2710" y="2237"/>
                    <a:pt x="2773" y="2395"/>
                    <a:pt x="2836" y="2552"/>
                  </a:cubicBezTo>
                  <a:lnTo>
                    <a:pt x="1733" y="3655"/>
                  </a:lnTo>
                  <a:cubicBezTo>
                    <a:pt x="1575" y="3592"/>
                    <a:pt x="1386" y="3560"/>
                    <a:pt x="1229" y="3560"/>
                  </a:cubicBezTo>
                  <a:cubicBezTo>
                    <a:pt x="567" y="3560"/>
                    <a:pt x="0" y="4096"/>
                    <a:pt x="0" y="4757"/>
                  </a:cubicBezTo>
                  <a:cubicBezTo>
                    <a:pt x="0" y="5451"/>
                    <a:pt x="567" y="5986"/>
                    <a:pt x="1229" y="5986"/>
                  </a:cubicBezTo>
                  <a:cubicBezTo>
                    <a:pt x="1891" y="5986"/>
                    <a:pt x="2458" y="5451"/>
                    <a:pt x="2458" y="4757"/>
                  </a:cubicBezTo>
                  <a:cubicBezTo>
                    <a:pt x="2458" y="4568"/>
                    <a:pt x="2395" y="4411"/>
                    <a:pt x="2332" y="4253"/>
                  </a:cubicBezTo>
                  <a:lnTo>
                    <a:pt x="3434" y="3151"/>
                  </a:lnTo>
                  <a:cubicBezTo>
                    <a:pt x="3592" y="3214"/>
                    <a:pt x="3781" y="3277"/>
                    <a:pt x="3938" y="3277"/>
                  </a:cubicBezTo>
                  <a:cubicBezTo>
                    <a:pt x="4096" y="3277"/>
                    <a:pt x="4285" y="3214"/>
                    <a:pt x="4442" y="3151"/>
                  </a:cubicBezTo>
                  <a:lnTo>
                    <a:pt x="5293" y="3970"/>
                  </a:lnTo>
                  <a:cubicBezTo>
                    <a:pt x="5199" y="4127"/>
                    <a:pt x="5167" y="4348"/>
                    <a:pt x="5167" y="4505"/>
                  </a:cubicBezTo>
                  <a:cubicBezTo>
                    <a:pt x="5167" y="5167"/>
                    <a:pt x="5703" y="5703"/>
                    <a:pt x="6396" y="5703"/>
                  </a:cubicBezTo>
                  <a:cubicBezTo>
                    <a:pt x="7057" y="5703"/>
                    <a:pt x="7593" y="5167"/>
                    <a:pt x="7593" y="4505"/>
                  </a:cubicBezTo>
                  <a:cubicBezTo>
                    <a:pt x="7593" y="4285"/>
                    <a:pt x="7561" y="4127"/>
                    <a:pt x="7498" y="3970"/>
                  </a:cubicBezTo>
                  <a:lnTo>
                    <a:pt x="9137" y="2332"/>
                  </a:lnTo>
                  <a:cubicBezTo>
                    <a:pt x="9294" y="2395"/>
                    <a:pt x="9483" y="2458"/>
                    <a:pt x="9641" y="2458"/>
                  </a:cubicBezTo>
                  <a:cubicBezTo>
                    <a:pt x="10334" y="2458"/>
                    <a:pt x="10901" y="1890"/>
                    <a:pt x="10901" y="1229"/>
                  </a:cubicBezTo>
                  <a:cubicBezTo>
                    <a:pt x="10901" y="536"/>
                    <a:pt x="10334" y="0"/>
                    <a:pt x="9641" y="0"/>
                  </a:cubicBezTo>
                  <a:close/>
                </a:path>
              </a:pathLst>
            </a:custGeom>
            <a:grpFill/>
            <a:ln>
              <a:noFill/>
            </a:ln>
          </p:spPr>
          <p:txBody>
            <a:bodyPr spcFirstLastPara="1" wrap="square" lIns="91417" tIns="91417" rIns="91417" bIns="91417" anchor="ctr" anchorCtr="0">
              <a:noAutofit/>
            </a:bodyPr>
            <a:lstStyle/>
            <a:p>
              <a:endParaRPr sz="1400"/>
            </a:p>
          </p:txBody>
        </p:sp>
      </p:grpSp>
      <p:sp>
        <p:nvSpPr>
          <p:cNvPr id="65" name="Google Shape;10189;p74">
            <a:extLst>
              <a:ext uri="{FF2B5EF4-FFF2-40B4-BE49-F238E27FC236}">
                <a16:creationId xmlns:a16="http://schemas.microsoft.com/office/drawing/2014/main" id="{9F4A50AE-87CC-0B18-2150-9F917CCB8E08}"/>
              </a:ext>
            </a:extLst>
          </p:cNvPr>
          <p:cNvSpPr/>
          <p:nvPr/>
        </p:nvSpPr>
        <p:spPr>
          <a:xfrm>
            <a:off x="7107610" y="3534133"/>
            <a:ext cx="526233" cy="437305"/>
          </a:xfrm>
          <a:custGeom>
            <a:avLst/>
            <a:gdLst/>
            <a:ahLst/>
            <a:cxnLst/>
            <a:rect l="l" t="t" r="r" b="b"/>
            <a:pathLst>
              <a:path w="12729" h="9925" extrusionOk="0">
                <a:moveTo>
                  <a:pt x="925" y="3644"/>
                </a:moveTo>
                <a:cubicBezTo>
                  <a:pt x="944" y="3644"/>
                  <a:pt x="963" y="3648"/>
                  <a:pt x="978" y="3655"/>
                </a:cubicBezTo>
                <a:lnTo>
                  <a:pt x="1608" y="3970"/>
                </a:lnTo>
                <a:lnTo>
                  <a:pt x="1608" y="5924"/>
                </a:lnTo>
                <a:lnTo>
                  <a:pt x="978" y="6239"/>
                </a:lnTo>
                <a:cubicBezTo>
                  <a:pt x="960" y="6256"/>
                  <a:pt x="937" y="6264"/>
                  <a:pt x="914" y="6264"/>
                </a:cubicBezTo>
                <a:cubicBezTo>
                  <a:pt x="854" y="6264"/>
                  <a:pt x="788" y="6212"/>
                  <a:pt x="788" y="6144"/>
                </a:cubicBezTo>
                <a:lnTo>
                  <a:pt x="788" y="3781"/>
                </a:lnTo>
                <a:cubicBezTo>
                  <a:pt x="788" y="3685"/>
                  <a:pt x="862" y="3644"/>
                  <a:pt x="925" y="3644"/>
                </a:cubicBezTo>
                <a:close/>
                <a:moveTo>
                  <a:pt x="4128" y="7184"/>
                </a:moveTo>
                <a:lnTo>
                  <a:pt x="6963" y="8035"/>
                </a:lnTo>
                <a:cubicBezTo>
                  <a:pt x="6648" y="8507"/>
                  <a:pt x="6176" y="8759"/>
                  <a:pt x="5640" y="8759"/>
                </a:cubicBezTo>
                <a:cubicBezTo>
                  <a:pt x="4821" y="8759"/>
                  <a:pt x="4097" y="8066"/>
                  <a:pt x="4128" y="7184"/>
                </a:cubicBezTo>
                <a:close/>
                <a:moveTo>
                  <a:pt x="11374" y="820"/>
                </a:moveTo>
                <a:cubicBezTo>
                  <a:pt x="11626" y="820"/>
                  <a:pt x="11815" y="1009"/>
                  <a:pt x="11815" y="1198"/>
                </a:cubicBezTo>
                <a:lnTo>
                  <a:pt x="11815" y="8665"/>
                </a:lnTo>
                <a:cubicBezTo>
                  <a:pt x="11815" y="8885"/>
                  <a:pt x="11626" y="9043"/>
                  <a:pt x="11374" y="9043"/>
                </a:cubicBezTo>
                <a:cubicBezTo>
                  <a:pt x="11154" y="9043"/>
                  <a:pt x="10996" y="8854"/>
                  <a:pt x="10996" y="8665"/>
                </a:cubicBezTo>
                <a:lnTo>
                  <a:pt x="10996" y="1198"/>
                </a:lnTo>
                <a:cubicBezTo>
                  <a:pt x="10996" y="977"/>
                  <a:pt x="11185" y="820"/>
                  <a:pt x="11374" y="820"/>
                </a:cubicBezTo>
                <a:close/>
                <a:moveTo>
                  <a:pt x="11437" y="1"/>
                </a:moveTo>
                <a:cubicBezTo>
                  <a:pt x="10870" y="1"/>
                  <a:pt x="10366" y="379"/>
                  <a:pt x="10240" y="883"/>
                </a:cubicBezTo>
                <a:lnTo>
                  <a:pt x="2080" y="3246"/>
                </a:lnTo>
                <a:lnTo>
                  <a:pt x="1387" y="2899"/>
                </a:lnTo>
                <a:cubicBezTo>
                  <a:pt x="1251" y="2831"/>
                  <a:pt x="1109" y="2800"/>
                  <a:pt x="970" y="2800"/>
                </a:cubicBezTo>
                <a:cubicBezTo>
                  <a:pt x="466" y="2800"/>
                  <a:pt x="1" y="3213"/>
                  <a:pt x="1" y="3781"/>
                </a:cubicBezTo>
                <a:lnTo>
                  <a:pt x="1" y="6144"/>
                </a:lnTo>
                <a:cubicBezTo>
                  <a:pt x="1" y="6687"/>
                  <a:pt x="465" y="7095"/>
                  <a:pt x="983" y="7095"/>
                </a:cubicBezTo>
                <a:cubicBezTo>
                  <a:pt x="1127" y="7095"/>
                  <a:pt x="1275" y="7063"/>
                  <a:pt x="1419" y="6995"/>
                </a:cubicBezTo>
                <a:lnTo>
                  <a:pt x="2143" y="6648"/>
                </a:lnTo>
                <a:lnTo>
                  <a:pt x="3340" y="6995"/>
                </a:lnTo>
                <a:cubicBezTo>
                  <a:pt x="3151" y="8444"/>
                  <a:pt x="4286" y="9641"/>
                  <a:pt x="5672" y="9641"/>
                </a:cubicBezTo>
                <a:cubicBezTo>
                  <a:pt x="6585" y="9641"/>
                  <a:pt x="7405" y="9074"/>
                  <a:pt x="7814" y="8287"/>
                </a:cubicBezTo>
                <a:lnTo>
                  <a:pt x="10271" y="9011"/>
                </a:lnTo>
                <a:cubicBezTo>
                  <a:pt x="10429" y="9515"/>
                  <a:pt x="10902" y="9925"/>
                  <a:pt x="11469" y="9925"/>
                </a:cubicBezTo>
                <a:cubicBezTo>
                  <a:pt x="12130" y="9925"/>
                  <a:pt x="12729" y="9358"/>
                  <a:pt x="12729" y="8696"/>
                </a:cubicBezTo>
                <a:lnTo>
                  <a:pt x="12729" y="1261"/>
                </a:lnTo>
                <a:cubicBezTo>
                  <a:pt x="12634" y="536"/>
                  <a:pt x="12099" y="1"/>
                  <a:pt x="11437" y="1"/>
                </a:cubicBezTo>
                <a:close/>
              </a:path>
            </a:pathLst>
          </a:custGeom>
          <a:solidFill>
            <a:srgbClr val="C00000"/>
          </a:solidFill>
          <a:ln>
            <a:noFill/>
          </a:ln>
        </p:spPr>
        <p:txBody>
          <a:bodyPr spcFirstLastPara="1" wrap="square" lIns="91417" tIns="91417" rIns="91417" bIns="91417" anchor="ctr" anchorCtr="0">
            <a:noAutofit/>
          </a:bodyPr>
          <a:lstStyle/>
          <a:p>
            <a:endParaRPr sz="1400"/>
          </a:p>
        </p:txBody>
      </p:sp>
      <p:grpSp>
        <p:nvGrpSpPr>
          <p:cNvPr id="66" name="Google Shape;10190;p74">
            <a:extLst>
              <a:ext uri="{FF2B5EF4-FFF2-40B4-BE49-F238E27FC236}">
                <a16:creationId xmlns:a16="http://schemas.microsoft.com/office/drawing/2014/main" id="{21676D0D-AD31-C01D-A770-80C23DF0152B}"/>
              </a:ext>
            </a:extLst>
          </p:cNvPr>
          <p:cNvGrpSpPr/>
          <p:nvPr/>
        </p:nvGrpSpPr>
        <p:grpSpPr>
          <a:xfrm>
            <a:off x="8842377" y="3473510"/>
            <a:ext cx="479547" cy="504925"/>
            <a:chOff x="-59869425" y="4102225"/>
            <a:chExt cx="319025" cy="315175"/>
          </a:xfrm>
          <a:solidFill>
            <a:srgbClr val="C00000"/>
          </a:solidFill>
        </p:grpSpPr>
        <p:sp>
          <p:nvSpPr>
            <p:cNvPr id="67" name="Google Shape;10191;p74">
              <a:extLst>
                <a:ext uri="{FF2B5EF4-FFF2-40B4-BE49-F238E27FC236}">
                  <a16:creationId xmlns:a16="http://schemas.microsoft.com/office/drawing/2014/main" id="{54270886-4196-F8CF-DD24-E398AE5F007C}"/>
                </a:ext>
              </a:extLst>
            </p:cNvPr>
            <p:cNvSpPr/>
            <p:nvPr/>
          </p:nvSpPr>
          <p:spPr>
            <a:xfrm>
              <a:off x="-59869425" y="4102225"/>
              <a:ext cx="149675" cy="256825"/>
            </a:xfrm>
            <a:custGeom>
              <a:avLst/>
              <a:gdLst/>
              <a:ahLst/>
              <a:cxnLst/>
              <a:rect l="l" t="t" r="r" b="b"/>
              <a:pathLst>
                <a:path w="5987" h="10273" extrusionOk="0">
                  <a:moveTo>
                    <a:pt x="5532" y="1"/>
                  </a:moveTo>
                  <a:cubicBezTo>
                    <a:pt x="5515" y="1"/>
                    <a:pt x="5499" y="2"/>
                    <a:pt x="5483" y="4"/>
                  </a:cubicBezTo>
                  <a:cubicBezTo>
                    <a:pt x="2364" y="445"/>
                    <a:pt x="1" y="3123"/>
                    <a:pt x="1" y="6274"/>
                  </a:cubicBezTo>
                  <a:cubicBezTo>
                    <a:pt x="1" y="7692"/>
                    <a:pt x="442" y="8983"/>
                    <a:pt x="1293" y="10086"/>
                  </a:cubicBezTo>
                  <a:cubicBezTo>
                    <a:pt x="1381" y="10209"/>
                    <a:pt x="1507" y="10273"/>
                    <a:pt x="1635" y="10273"/>
                  </a:cubicBezTo>
                  <a:cubicBezTo>
                    <a:pt x="1737" y="10273"/>
                    <a:pt x="1839" y="10233"/>
                    <a:pt x="1923" y="10149"/>
                  </a:cubicBezTo>
                  <a:lnTo>
                    <a:pt x="3719" y="8353"/>
                  </a:lnTo>
                  <a:cubicBezTo>
                    <a:pt x="3813" y="8259"/>
                    <a:pt x="3845" y="8007"/>
                    <a:pt x="3782" y="7849"/>
                  </a:cubicBezTo>
                  <a:cubicBezTo>
                    <a:pt x="3498" y="7376"/>
                    <a:pt x="3341" y="6809"/>
                    <a:pt x="3341" y="6274"/>
                  </a:cubicBezTo>
                  <a:cubicBezTo>
                    <a:pt x="3341" y="4888"/>
                    <a:pt x="4286" y="3659"/>
                    <a:pt x="5672" y="3312"/>
                  </a:cubicBezTo>
                  <a:cubicBezTo>
                    <a:pt x="5861" y="3281"/>
                    <a:pt x="5987" y="3123"/>
                    <a:pt x="5987" y="2934"/>
                  </a:cubicBezTo>
                  <a:lnTo>
                    <a:pt x="5987" y="414"/>
                  </a:lnTo>
                  <a:cubicBezTo>
                    <a:pt x="5958" y="180"/>
                    <a:pt x="5739" y="1"/>
                    <a:pt x="5532" y="1"/>
                  </a:cubicBezTo>
                  <a:close/>
                </a:path>
              </a:pathLst>
            </a:custGeom>
            <a:grpFill/>
            <a:ln>
              <a:noFill/>
            </a:ln>
          </p:spPr>
          <p:txBody>
            <a:bodyPr spcFirstLastPara="1" wrap="square" lIns="91417" tIns="91417" rIns="91417" bIns="91417" anchor="ctr" anchorCtr="0">
              <a:noAutofit/>
            </a:bodyPr>
            <a:lstStyle/>
            <a:p>
              <a:endParaRPr sz="1400"/>
            </a:p>
          </p:txBody>
        </p:sp>
        <p:sp>
          <p:nvSpPr>
            <p:cNvPr id="68" name="Google Shape;10192;p74">
              <a:extLst>
                <a:ext uri="{FF2B5EF4-FFF2-40B4-BE49-F238E27FC236}">
                  <a16:creationId xmlns:a16="http://schemas.microsoft.com/office/drawing/2014/main" id="{0745880E-0561-01F9-7BA1-6A5817DF957A}"/>
                </a:ext>
              </a:extLst>
            </p:cNvPr>
            <p:cNvSpPr/>
            <p:nvPr/>
          </p:nvSpPr>
          <p:spPr>
            <a:xfrm>
              <a:off x="-59811127" y="4322075"/>
              <a:ext cx="201650" cy="95325"/>
            </a:xfrm>
            <a:custGeom>
              <a:avLst/>
              <a:gdLst/>
              <a:ahLst/>
              <a:cxnLst/>
              <a:rect l="l" t="t" r="r" b="b"/>
              <a:pathLst>
                <a:path w="8066" h="3812" extrusionOk="0">
                  <a:moveTo>
                    <a:pt x="5758" y="0"/>
                  </a:moveTo>
                  <a:cubicBezTo>
                    <a:pt x="5692" y="0"/>
                    <a:pt x="5629" y="11"/>
                    <a:pt x="5577" y="32"/>
                  </a:cubicBezTo>
                  <a:cubicBezTo>
                    <a:pt x="5091" y="339"/>
                    <a:pt x="4530" y="489"/>
                    <a:pt x="3972" y="489"/>
                  </a:cubicBezTo>
                  <a:cubicBezTo>
                    <a:pt x="3444" y="489"/>
                    <a:pt x="2917" y="355"/>
                    <a:pt x="2458" y="95"/>
                  </a:cubicBezTo>
                  <a:cubicBezTo>
                    <a:pt x="2389" y="53"/>
                    <a:pt x="2314" y="30"/>
                    <a:pt x="2239" y="30"/>
                  </a:cubicBezTo>
                  <a:cubicBezTo>
                    <a:pt x="2141" y="30"/>
                    <a:pt x="2042" y="69"/>
                    <a:pt x="1954" y="158"/>
                  </a:cubicBezTo>
                  <a:lnTo>
                    <a:pt x="189" y="1922"/>
                  </a:lnTo>
                  <a:cubicBezTo>
                    <a:pt x="0" y="2143"/>
                    <a:pt x="32" y="2395"/>
                    <a:pt x="221" y="2552"/>
                  </a:cubicBezTo>
                  <a:cubicBezTo>
                    <a:pt x="1324" y="3403"/>
                    <a:pt x="2615" y="3812"/>
                    <a:pt x="4001" y="3812"/>
                  </a:cubicBezTo>
                  <a:cubicBezTo>
                    <a:pt x="5388" y="3812"/>
                    <a:pt x="6711" y="3403"/>
                    <a:pt x="7814" y="2521"/>
                  </a:cubicBezTo>
                  <a:cubicBezTo>
                    <a:pt x="8034" y="2363"/>
                    <a:pt x="8066" y="2080"/>
                    <a:pt x="7877" y="1890"/>
                  </a:cubicBezTo>
                  <a:lnTo>
                    <a:pt x="6112" y="126"/>
                  </a:lnTo>
                  <a:cubicBezTo>
                    <a:pt x="6028" y="42"/>
                    <a:pt x="5888" y="0"/>
                    <a:pt x="5758" y="0"/>
                  </a:cubicBezTo>
                  <a:close/>
                </a:path>
              </a:pathLst>
            </a:custGeom>
            <a:grpFill/>
            <a:ln>
              <a:noFill/>
            </a:ln>
          </p:spPr>
          <p:txBody>
            <a:bodyPr spcFirstLastPara="1" wrap="square" lIns="91417" tIns="91417" rIns="91417" bIns="91417" anchor="ctr" anchorCtr="0">
              <a:noAutofit/>
            </a:bodyPr>
            <a:lstStyle/>
            <a:p>
              <a:endParaRPr sz="1400"/>
            </a:p>
          </p:txBody>
        </p:sp>
        <p:sp>
          <p:nvSpPr>
            <p:cNvPr id="69" name="Google Shape;10193;p74">
              <a:extLst>
                <a:ext uri="{FF2B5EF4-FFF2-40B4-BE49-F238E27FC236}">
                  <a16:creationId xmlns:a16="http://schemas.microsoft.com/office/drawing/2014/main" id="{F1F41BB1-F9C1-B206-9ECC-D6BBA5871E02}"/>
                </a:ext>
              </a:extLst>
            </p:cNvPr>
            <p:cNvSpPr/>
            <p:nvPr/>
          </p:nvSpPr>
          <p:spPr>
            <a:xfrm>
              <a:off x="-59700077" y="4102225"/>
              <a:ext cx="149675" cy="256525"/>
            </a:xfrm>
            <a:custGeom>
              <a:avLst/>
              <a:gdLst/>
              <a:ahLst/>
              <a:cxnLst/>
              <a:rect l="l" t="t" r="r" b="b"/>
              <a:pathLst>
                <a:path w="5987" h="10261" extrusionOk="0">
                  <a:moveTo>
                    <a:pt x="418" y="1"/>
                  </a:moveTo>
                  <a:cubicBezTo>
                    <a:pt x="190" y="1"/>
                    <a:pt x="1" y="180"/>
                    <a:pt x="1" y="414"/>
                  </a:cubicBezTo>
                  <a:lnTo>
                    <a:pt x="1" y="2934"/>
                  </a:lnTo>
                  <a:cubicBezTo>
                    <a:pt x="1" y="3123"/>
                    <a:pt x="127" y="3281"/>
                    <a:pt x="316" y="3312"/>
                  </a:cubicBezTo>
                  <a:cubicBezTo>
                    <a:pt x="1639" y="3659"/>
                    <a:pt x="2647" y="4856"/>
                    <a:pt x="2647" y="6274"/>
                  </a:cubicBezTo>
                  <a:cubicBezTo>
                    <a:pt x="2647" y="6809"/>
                    <a:pt x="2489" y="7376"/>
                    <a:pt x="2206" y="7849"/>
                  </a:cubicBezTo>
                  <a:cubicBezTo>
                    <a:pt x="2080" y="8007"/>
                    <a:pt x="2111" y="8196"/>
                    <a:pt x="2269" y="8353"/>
                  </a:cubicBezTo>
                  <a:lnTo>
                    <a:pt x="4065" y="10149"/>
                  </a:lnTo>
                  <a:cubicBezTo>
                    <a:pt x="4137" y="10221"/>
                    <a:pt x="4242" y="10260"/>
                    <a:pt x="4350" y="10260"/>
                  </a:cubicBezTo>
                  <a:cubicBezTo>
                    <a:pt x="4478" y="10260"/>
                    <a:pt x="4609" y="10205"/>
                    <a:pt x="4695" y="10086"/>
                  </a:cubicBezTo>
                  <a:cubicBezTo>
                    <a:pt x="5514" y="8983"/>
                    <a:pt x="5987" y="7660"/>
                    <a:pt x="5987" y="6274"/>
                  </a:cubicBezTo>
                  <a:cubicBezTo>
                    <a:pt x="5892" y="3123"/>
                    <a:pt x="3592" y="445"/>
                    <a:pt x="473" y="4"/>
                  </a:cubicBezTo>
                  <a:cubicBezTo>
                    <a:pt x="455" y="2"/>
                    <a:pt x="436" y="1"/>
                    <a:pt x="418" y="1"/>
                  </a:cubicBezTo>
                  <a:close/>
                </a:path>
              </a:pathLst>
            </a:custGeom>
            <a:grpFill/>
            <a:ln>
              <a:noFill/>
            </a:ln>
          </p:spPr>
          <p:txBody>
            <a:bodyPr spcFirstLastPara="1" wrap="square" lIns="91417" tIns="91417" rIns="91417" bIns="91417" anchor="ctr" anchorCtr="0">
              <a:noAutofit/>
            </a:bodyPr>
            <a:lstStyle/>
            <a:p>
              <a:endParaRPr sz="1400"/>
            </a:p>
          </p:txBody>
        </p:sp>
        <p:sp>
          <p:nvSpPr>
            <p:cNvPr id="70" name="Google Shape;10194;p74">
              <a:extLst>
                <a:ext uri="{FF2B5EF4-FFF2-40B4-BE49-F238E27FC236}">
                  <a16:creationId xmlns:a16="http://schemas.microsoft.com/office/drawing/2014/main" id="{3F657A4A-772D-5F30-9DA4-9CE166277EBA}"/>
                </a:ext>
              </a:extLst>
            </p:cNvPr>
            <p:cNvSpPr/>
            <p:nvPr/>
          </p:nvSpPr>
          <p:spPr>
            <a:xfrm>
              <a:off x="-59742598" y="4187375"/>
              <a:ext cx="63025" cy="144950"/>
            </a:xfrm>
            <a:custGeom>
              <a:avLst/>
              <a:gdLst/>
              <a:ahLst/>
              <a:cxnLst/>
              <a:rect l="l" t="t" r="r" b="b"/>
              <a:pathLst>
                <a:path w="2521" h="5798" extrusionOk="0">
                  <a:moveTo>
                    <a:pt x="1260" y="1"/>
                  </a:moveTo>
                  <a:cubicBezTo>
                    <a:pt x="1040" y="1"/>
                    <a:pt x="819" y="190"/>
                    <a:pt x="819" y="379"/>
                  </a:cubicBezTo>
                  <a:lnTo>
                    <a:pt x="819" y="662"/>
                  </a:lnTo>
                  <a:cubicBezTo>
                    <a:pt x="347" y="820"/>
                    <a:pt x="0" y="1293"/>
                    <a:pt x="0" y="1860"/>
                  </a:cubicBezTo>
                  <a:cubicBezTo>
                    <a:pt x="0" y="2521"/>
                    <a:pt x="567" y="2899"/>
                    <a:pt x="977" y="3214"/>
                  </a:cubicBezTo>
                  <a:cubicBezTo>
                    <a:pt x="1292" y="3466"/>
                    <a:pt x="1670" y="3687"/>
                    <a:pt x="1670" y="3939"/>
                  </a:cubicBezTo>
                  <a:cubicBezTo>
                    <a:pt x="1670" y="4160"/>
                    <a:pt x="1450" y="4380"/>
                    <a:pt x="1260" y="4380"/>
                  </a:cubicBezTo>
                  <a:cubicBezTo>
                    <a:pt x="1071" y="4380"/>
                    <a:pt x="819" y="4160"/>
                    <a:pt x="819" y="3939"/>
                  </a:cubicBezTo>
                  <a:cubicBezTo>
                    <a:pt x="819" y="3687"/>
                    <a:pt x="630" y="3529"/>
                    <a:pt x="441" y="3529"/>
                  </a:cubicBezTo>
                  <a:cubicBezTo>
                    <a:pt x="252" y="3529"/>
                    <a:pt x="32" y="3750"/>
                    <a:pt x="32" y="3939"/>
                  </a:cubicBezTo>
                  <a:cubicBezTo>
                    <a:pt x="32" y="4475"/>
                    <a:pt x="410" y="4916"/>
                    <a:pt x="882" y="5105"/>
                  </a:cubicBezTo>
                  <a:lnTo>
                    <a:pt x="882" y="5388"/>
                  </a:lnTo>
                  <a:cubicBezTo>
                    <a:pt x="882" y="5640"/>
                    <a:pt x="1071" y="5798"/>
                    <a:pt x="1292" y="5798"/>
                  </a:cubicBezTo>
                  <a:cubicBezTo>
                    <a:pt x="1544" y="5798"/>
                    <a:pt x="1702" y="5577"/>
                    <a:pt x="1702" y="5388"/>
                  </a:cubicBezTo>
                  <a:lnTo>
                    <a:pt x="1702" y="5073"/>
                  </a:lnTo>
                  <a:cubicBezTo>
                    <a:pt x="2174" y="4916"/>
                    <a:pt x="2521" y="4443"/>
                    <a:pt x="2521" y="3907"/>
                  </a:cubicBezTo>
                  <a:cubicBezTo>
                    <a:pt x="2521" y="3214"/>
                    <a:pt x="1985" y="2836"/>
                    <a:pt x="1544" y="2521"/>
                  </a:cubicBezTo>
                  <a:cubicBezTo>
                    <a:pt x="1229" y="2269"/>
                    <a:pt x="882" y="2049"/>
                    <a:pt x="882" y="1797"/>
                  </a:cubicBezTo>
                  <a:cubicBezTo>
                    <a:pt x="882" y="1576"/>
                    <a:pt x="1071" y="1419"/>
                    <a:pt x="1292" y="1419"/>
                  </a:cubicBezTo>
                  <a:cubicBezTo>
                    <a:pt x="1544" y="1419"/>
                    <a:pt x="1702" y="1608"/>
                    <a:pt x="1702" y="1797"/>
                  </a:cubicBezTo>
                  <a:cubicBezTo>
                    <a:pt x="1702" y="2049"/>
                    <a:pt x="1891" y="2238"/>
                    <a:pt x="2143" y="2238"/>
                  </a:cubicBezTo>
                  <a:cubicBezTo>
                    <a:pt x="2363" y="2238"/>
                    <a:pt x="2521" y="2049"/>
                    <a:pt x="2521" y="1797"/>
                  </a:cubicBezTo>
                  <a:cubicBezTo>
                    <a:pt x="2521" y="1261"/>
                    <a:pt x="2174" y="820"/>
                    <a:pt x="1702" y="631"/>
                  </a:cubicBezTo>
                  <a:lnTo>
                    <a:pt x="1702" y="347"/>
                  </a:lnTo>
                  <a:cubicBezTo>
                    <a:pt x="1702" y="158"/>
                    <a:pt x="1513" y="1"/>
                    <a:pt x="1260"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71" name="Google Shape;10221;p74">
            <a:extLst>
              <a:ext uri="{FF2B5EF4-FFF2-40B4-BE49-F238E27FC236}">
                <a16:creationId xmlns:a16="http://schemas.microsoft.com/office/drawing/2014/main" id="{2C349571-91B9-2E3F-8FE2-E557C7B45DFC}"/>
              </a:ext>
            </a:extLst>
          </p:cNvPr>
          <p:cNvGrpSpPr/>
          <p:nvPr/>
        </p:nvGrpSpPr>
        <p:grpSpPr>
          <a:xfrm>
            <a:off x="3473935" y="4439042"/>
            <a:ext cx="422587" cy="511165"/>
            <a:chOff x="2423775" y="3226875"/>
            <a:chExt cx="259925" cy="295000"/>
          </a:xfrm>
          <a:solidFill>
            <a:srgbClr val="C00000"/>
          </a:solidFill>
        </p:grpSpPr>
        <p:sp>
          <p:nvSpPr>
            <p:cNvPr id="72" name="Google Shape;10222;p74">
              <a:extLst>
                <a:ext uri="{FF2B5EF4-FFF2-40B4-BE49-F238E27FC236}">
                  <a16:creationId xmlns:a16="http://schemas.microsoft.com/office/drawing/2014/main" id="{3DC2F7C5-813A-CEA0-915A-E596C8B18ADF}"/>
                </a:ext>
              </a:extLst>
            </p:cNvPr>
            <p:cNvSpPr/>
            <p:nvPr/>
          </p:nvSpPr>
          <p:spPr>
            <a:xfrm>
              <a:off x="2509625" y="3365900"/>
              <a:ext cx="86650" cy="52000"/>
            </a:xfrm>
            <a:custGeom>
              <a:avLst/>
              <a:gdLst/>
              <a:ahLst/>
              <a:cxnLst/>
              <a:rect l="l" t="t" r="r" b="b"/>
              <a:pathLst>
                <a:path w="3466" h="2080" extrusionOk="0">
                  <a:moveTo>
                    <a:pt x="1733" y="0"/>
                  </a:moveTo>
                  <a:cubicBezTo>
                    <a:pt x="788" y="0"/>
                    <a:pt x="0" y="788"/>
                    <a:pt x="0" y="1733"/>
                  </a:cubicBezTo>
                  <a:lnTo>
                    <a:pt x="0" y="2080"/>
                  </a:lnTo>
                  <a:lnTo>
                    <a:pt x="3466" y="2080"/>
                  </a:lnTo>
                  <a:lnTo>
                    <a:pt x="3466" y="1733"/>
                  </a:lnTo>
                  <a:cubicBezTo>
                    <a:pt x="3466" y="788"/>
                    <a:pt x="2678" y="0"/>
                    <a:pt x="1733" y="0"/>
                  </a:cubicBezTo>
                  <a:close/>
                </a:path>
              </a:pathLst>
            </a:custGeom>
            <a:grpFill/>
            <a:ln>
              <a:noFill/>
            </a:ln>
          </p:spPr>
          <p:txBody>
            <a:bodyPr spcFirstLastPara="1" wrap="square" lIns="91417" tIns="91417" rIns="91417" bIns="91417" anchor="ctr" anchorCtr="0">
              <a:noAutofit/>
            </a:bodyPr>
            <a:lstStyle/>
            <a:p>
              <a:endParaRPr sz="1400"/>
            </a:p>
          </p:txBody>
        </p:sp>
        <p:sp>
          <p:nvSpPr>
            <p:cNvPr id="73" name="Google Shape;10223;p74">
              <a:extLst>
                <a:ext uri="{FF2B5EF4-FFF2-40B4-BE49-F238E27FC236}">
                  <a16:creationId xmlns:a16="http://schemas.microsoft.com/office/drawing/2014/main" id="{F370B083-C2D5-B1ED-49D3-AEBE565ABE8F}"/>
                </a:ext>
              </a:extLst>
            </p:cNvPr>
            <p:cNvSpPr/>
            <p:nvPr/>
          </p:nvSpPr>
          <p:spPr>
            <a:xfrm>
              <a:off x="2534825" y="3313925"/>
              <a:ext cx="35475" cy="35450"/>
            </a:xfrm>
            <a:custGeom>
              <a:avLst/>
              <a:gdLst/>
              <a:ahLst/>
              <a:cxnLst/>
              <a:rect l="l" t="t" r="r" b="b"/>
              <a:pathLst>
                <a:path w="1419" h="1418" extrusionOk="0">
                  <a:moveTo>
                    <a:pt x="725" y="0"/>
                  </a:moveTo>
                  <a:cubicBezTo>
                    <a:pt x="316" y="0"/>
                    <a:pt x="0" y="315"/>
                    <a:pt x="0" y="725"/>
                  </a:cubicBezTo>
                  <a:cubicBezTo>
                    <a:pt x="0" y="1103"/>
                    <a:pt x="316" y="1418"/>
                    <a:pt x="725" y="1418"/>
                  </a:cubicBezTo>
                  <a:cubicBezTo>
                    <a:pt x="1103" y="1418"/>
                    <a:pt x="1418" y="1103"/>
                    <a:pt x="1418" y="725"/>
                  </a:cubicBezTo>
                  <a:cubicBezTo>
                    <a:pt x="1418" y="315"/>
                    <a:pt x="1103" y="0"/>
                    <a:pt x="725" y="0"/>
                  </a:cubicBezTo>
                  <a:close/>
                </a:path>
              </a:pathLst>
            </a:custGeom>
            <a:grpFill/>
            <a:ln>
              <a:noFill/>
            </a:ln>
          </p:spPr>
          <p:txBody>
            <a:bodyPr spcFirstLastPara="1" wrap="square" lIns="91417" tIns="91417" rIns="91417" bIns="91417" anchor="ctr" anchorCtr="0">
              <a:noAutofit/>
            </a:bodyPr>
            <a:lstStyle/>
            <a:p>
              <a:endParaRPr sz="1400"/>
            </a:p>
          </p:txBody>
        </p:sp>
        <p:sp>
          <p:nvSpPr>
            <p:cNvPr id="74" name="Google Shape;10224;p74">
              <a:extLst>
                <a:ext uri="{FF2B5EF4-FFF2-40B4-BE49-F238E27FC236}">
                  <a16:creationId xmlns:a16="http://schemas.microsoft.com/office/drawing/2014/main" id="{63152632-4524-4F2E-554E-503721A59C01}"/>
                </a:ext>
              </a:extLst>
            </p:cNvPr>
            <p:cNvSpPr/>
            <p:nvPr/>
          </p:nvSpPr>
          <p:spPr>
            <a:xfrm>
              <a:off x="2423775" y="3226875"/>
              <a:ext cx="259925" cy="295000"/>
            </a:xfrm>
            <a:custGeom>
              <a:avLst/>
              <a:gdLst/>
              <a:ahLst/>
              <a:cxnLst/>
              <a:rect l="l" t="t" r="r" b="b"/>
              <a:pathLst>
                <a:path w="10397" h="11800" extrusionOk="0">
                  <a:moveTo>
                    <a:pt x="5167" y="2757"/>
                  </a:moveTo>
                  <a:cubicBezTo>
                    <a:pt x="5923" y="2757"/>
                    <a:pt x="6553" y="3388"/>
                    <a:pt x="6553" y="4144"/>
                  </a:cubicBezTo>
                  <a:cubicBezTo>
                    <a:pt x="6553" y="4490"/>
                    <a:pt x="6396" y="4805"/>
                    <a:pt x="6175" y="5089"/>
                  </a:cubicBezTo>
                  <a:cubicBezTo>
                    <a:pt x="7026" y="5498"/>
                    <a:pt x="7593" y="6317"/>
                    <a:pt x="7593" y="7294"/>
                  </a:cubicBezTo>
                  <a:lnTo>
                    <a:pt x="7593" y="8019"/>
                  </a:lnTo>
                  <a:cubicBezTo>
                    <a:pt x="7593" y="8208"/>
                    <a:pt x="7435" y="8365"/>
                    <a:pt x="7246" y="8365"/>
                  </a:cubicBezTo>
                  <a:lnTo>
                    <a:pt x="3088" y="8365"/>
                  </a:lnTo>
                  <a:cubicBezTo>
                    <a:pt x="2867" y="8365"/>
                    <a:pt x="2710" y="8208"/>
                    <a:pt x="2710" y="8019"/>
                  </a:cubicBezTo>
                  <a:lnTo>
                    <a:pt x="2710" y="7294"/>
                  </a:lnTo>
                  <a:cubicBezTo>
                    <a:pt x="2710" y="6317"/>
                    <a:pt x="3308" y="5498"/>
                    <a:pt x="4127" y="5089"/>
                  </a:cubicBezTo>
                  <a:cubicBezTo>
                    <a:pt x="3907" y="4868"/>
                    <a:pt x="3781" y="4553"/>
                    <a:pt x="3781" y="4144"/>
                  </a:cubicBezTo>
                  <a:cubicBezTo>
                    <a:pt x="3781" y="3388"/>
                    <a:pt x="4411" y="2757"/>
                    <a:pt x="5167" y="2757"/>
                  </a:cubicBezTo>
                  <a:close/>
                  <a:moveTo>
                    <a:pt x="5183" y="1"/>
                  </a:moveTo>
                  <a:cubicBezTo>
                    <a:pt x="5128" y="1"/>
                    <a:pt x="5073" y="17"/>
                    <a:pt x="5010" y="48"/>
                  </a:cubicBezTo>
                  <a:cubicBezTo>
                    <a:pt x="3964" y="646"/>
                    <a:pt x="2946" y="940"/>
                    <a:pt x="1919" y="940"/>
                  </a:cubicBezTo>
                  <a:cubicBezTo>
                    <a:pt x="1430" y="940"/>
                    <a:pt x="939" y="873"/>
                    <a:pt x="441" y="741"/>
                  </a:cubicBezTo>
                  <a:cubicBezTo>
                    <a:pt x="402" y="722"/>
                    <a:pt x="363" y="714"/>
                    <a:pt x="326" y="714"/>
                  </a:cubicBezTo>
                  <a:cubicBezTo>
                    <a:pt x="243" y="714"/>
                    <a:pt x="170" y="751"/>
                    <a:pt x="126" y="773"/>
                  </a:cubicBezTo>
                  <a:cubicBezTo>
                    <a:pt x="32" y="836"/>
                    <a:pt x="0" y="930"/>
                    <a:pt x="0" y="1056"/>
                  </a:cubicBezTo>
                  <a:lnTo>
                    <a:pt x="0" y="5026"/>
                  </a:lnTo>
                  <a:cubicBezTo>
                    <a:pt x="0" y="8145"/>
                    <a:pt x="2080" y="10949"/>
                    <a:pt x="5104" y="11799"/>
                  </a:cubicBezTo>
                  <a:lnTo>
                    <a:pt x="5262" y="11799"/>
                  </a:lnTo>
                  <a:cubicBezTo>
                    <a:pt x="8255" y="10917"/>
                    <a:pt x="10397" y="8145"/>
                    <a:pt x="10397" y="5026"/>
                  </a:cubicBezTo>
                  <a:lnTo>
                    <a:pt x="10397" y="1056"/>
                  </a:lnTo>
                  <a:cubicBezTo>
                    <a:pt x="10397" y="930"/>
                    <a:pt x="10365" y="836"/>
                    <a:pt x="10271" y="773"/>
                  </a:cubicBezTo>
                  <a:cubicBezTo>
                    <a:pt x="10162" y="751"/>
                    <a:pt x="10084" y="714"/>
                    <a:pt x="10014" y="714"/>
                  </a:cubicBezTo>
                  <a:cubicBezTo>
                    <a:pt x="9983" y="714"/>
                    <a:pt x="9954" y="722"/>
                    <a:pt x="9924" y="741"/>
                  </a:cubicBezTo>
                  <a:cubicBezTo>
                    <a:pt x="9414" y="877"/>
                    <a:pt x="8910" y="946"/>
                    <a:pt x="8409" y="946"/>
                  </a:cubicBezTo>
                  <a:cubicBezTo>
                    <a:pt x="7395" y="946"/>
                    <a:pt x="6389" y="660"/>
                    <a:pt x="5356" y="48"/>
                  </a:cubicBezTo>
                  <a:cubicBezTo>
                    <a:pt x="5293" y="17"/>
                    <a:pt x="5238" y="1"/>
                    <a:pt x="5183"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75" name="Google Shape;10240;p74">
            <a:extLst>
              <a:ext uri="{FF2B5EF4-FFF2-40B4-BE49-F238E27FC236}">
                <a16:creationId xmlns:a16="http://schemas.microsoft.com/office/drawing/2014/main" id="{834B53D2-47F4-EE86-4B81-223A1C6E5B48}"/>
              </a:ext>
            </a:extLst>
          </p:cNvPr>
          <p:cNvGrpSpPr/>
          <p:nvPr/>
        </p:nvGrpSpPr>
        <p:grpSpPr>
          <a:xfrm>
            <a:off x="5325340" y="4443921"/>
            <a:ext cx="486647" cy="480451"/>
            <a:chOff x="4266025" y="3609275"/>
            <a:chExt cx="299325" cy="277275"/>
          </a:xfrm>
          <a:solidFill>
            <a:srgbClr val="C00000"/>
          </a:solidFill>
        </p:grpSpPr>
        <p:sp>
          <p:nvSpPr>
            <p:cNvPr id="76" name="Google Shape;10241;p74">
              <a:extLst>
                <a:ext uri="{FF2B5EF4-FFF2-40B4-BE49-F238E27FC236}">
                  <a16:creationId xmlns:a16="http://schemas.microsoft.com/office/drawing/2014/main" id="{D1F67FF5-4859-4627-3080-3B2118E29BA5}"/>
                </a:ext>
              </a:extLst>
            </p:cNvPr>
            <p:cNvSpPr/>
            <p:nvPr/>
          </p:nvSpPr>
          <p:spPr>
            <a:xfrm>
              <a:off x="4266025" y="3609275"/>
              <a:ext cx="299325" cy="224500"/>
            </a:xfrm>
            <a:custGeom>
              <a:avLst/>
              <a:gdLst/>
              <a:ahLst/>
              <a:cxnLst/>
              <a:rect l="l" t="t" r="r" b="b"/>
              <a:pathLst>
                <a:path w="11973" h="8980" extrusionOk="0">
                  <a:moveTo>
                    <a:pt x="2017" y="3749"/>
                  </a:moveTo>
                  <a:lnTo>
                    <a:pt x="3119" y="5514"/>
                  </a:lnTo>
                  <a:lnTo>
                    <a:pt x="914" y="5514"/>
                  </a:lnTo>
                  <a:lnTo>
                    <a:pt x="2017" y="3749"/>
                  </a:lnTo>
                  <a:close/>
                  <a:moveTo>
                    <a:pt x="9641" y="3749"/>
                  </a:moveTo>
                  <a:lnTo>
                    <a:pt x="10744" y="5514"/>
                  </a:lnTo>
                  <a:lnTo>
                    <a:pt x="8538" y="5514"/>
                  </a:lnTo>
                  <a:lnTo>
                    <a:pt x="9641" y="3749"/>
                  </a:lnTo>
                  <a:close/>
                  <a:moveTo>
                    <a:pt x="5892" y="0"/>
                  </a:moveTo>
                  <a:cubicBezTo>
                    <a:pt x="5325" y="0"/>
                    <a:pt x="4852" y="473"/>
                    <a:pt x="4852" y="1040"/>
                  </a:cubicBezTo>
                  <a:lnTo>
                    <a:pt x="4852" y="1166"/>
                  </a:lnTo>
                  <a:lnTo>
                    <a:pt x="4537" y="1324"/>
                  </a:lnTo>
                  <a:cubicBezTo>
                    <a:pt x="3812" y="1733"/>
                    <a:pt x="3529" y="1891"/>
                    <a:pt x="3025" y="1954"/>
                  </a:cubicBezTo>
                  <a:cubicBezTo>
                    <a:pt x="2867" y="1607"/>
                    <a:pt x="2521" y="1324"/>
                    <a:pt x="2080" y="1324"/>
                  </a:cubicBezTo>
                  <a:cubicBezTo>
                    <a:pt x="1702" y="1324"/>
                    <a:pt x="1324" y="1576"/>
                    <a:pt x="1166" y="1922"/>
                  </a:cubicBezTo>
                  <a:cubicBezTo>
                    <a:pt x="946" y="1891"/>
                    <a:pt x="693" y="1796"/>
                    <a:pt x="504" y="1733"/>
                  </a:cubicBezTo>
                  <a:cubicBezTo>
                    <a:pt x="454" y="1708"/>
                    <a:pt x="403" y="1696"/>
                    <a:pt x="355" y="1696"/>
                  </a:cubicBezTo>
                  <a:cubicBezTo>
                    <a:pt x="223" y="1696"/>
                    <a:pt x="110" y="1784"/>
                    <a:pt x="63" y="1922"/>
                  </a:cubicBezTo>
                  <a:cubicBezTo>
                    <a:pt x="0" y="2111"/>
                    <a:pt x="63" y="2332"/>
                    <a:pt x="252" y="2363"/>
                  </a:cubicBezTo>
                  <a:cubicBezTo>
                    <a:pt x="536" y="2489"/>
                    <a:pt x="820" y="2552"/>
                    <a:pt x="1135" y="2615"/>
                  </a:cubicBezTo>
                  <a:cubicBezTo>
                    <a:pt x="1198" y="2867"/>
                    <a:pt x="1387" y="3119"/>
                    <a:pt x="1607" y="3277"/>
                  </a:cubicBezTo>
                  <a:lnTo>
                    <a:pt x="95" y="5671"/>
                  </a:lnTo>
                  <a:cubicBezTo>
                    <a:pt x="95" y="5703"/>
                    <a:pt x="63" y="5829"/>
                    <a:pt x="63" y="5860"/>
                  </a:cubicBezTo>
                  <a:lnTo>
                    <a:pt x="63" y="6238"/>
                  </a:lnTo>
                  <a:cubicBezTo>
                    <a:pt x="63" y="7372"/>
                    <a:pt x="1009" y="8318"/>
                    <a:pt x="2143" y="8318"/>
                  </a:cubicBezTo>
                  <a:cubicBezTo>
                    <a:pt x="3308" y="8318"/>
                    <a:pt x="4254" y="7372"/>
                    <a:pt x="4254" y="6238"/>
                  </a:cubicBezTo>
                  <a:lnTo>
                    <a:pt x="4254" y="5860"/>
                  </a:lnTo>
                  <a:cubicBezTo>
                    <a:pt x="4254" y="5829"/>
                    <a:pt x="4191" y="5703"/>
                    <a:pt x="4191" y="5671"/>
                  </a:cubicBezTo>
                  <a:lnTo>
                    <a:pt x="2710" y="3277"/>
                  </a:lnTo>
                  <a:cubicBezTo>
                    <a:pt x="2930" y="3151"/>
                    <a:pt x="3088" y="2930"/>
                    <a:pt x="3182" y="2647"/>
                  </a:cubicBezTo>
                  <a:cubicBezTo>
                    <a:pt x="3844" y="2521"/>
                    <a:pt x="4191" y="2363"/>
                    <a:pt x="4947" y="1922"/>
                  </a:cubicBezTo>
                  <a:lnTo>
                    <a:pt x="4947" y="8979"/>
                  </a:lnTo>
                  <a:lnTo>
                    <a:pt x="7089" y="8979"/>
                  </a:lnTo>
                  <a:lnTo>
                    <a:pt x="7089" y="1922"/>
                  </a:lnTo>
                  <a:cubicBezTo>
                    <a:pt x="7814" y="2332"/>
                    <a:pt x="8192" y="2521"/>
                    <a:pt x="8853" y="2647"/>
                  </a:cubicBezTo>
                  <a:cubicBezTo>
                    <a:pt x="8916" y="2899"/>
                    <a:pt x="9074" y="3119"/>
                    <a:pt x="9326" y="3277"/>
                  </a:cubicBezTo>
                  <a:lnTo>
                    <a:pt x="7814" y="5671"/>
                  </a:lnTo>
                  <a:cubicBezTo>
                    <a:pt x="7814" y="5703"/>
                    <a:pt x="7782" y="5829"/>
                    <a:pt x="7782" y="5860"/>
                  </a:cubicBezTo>
                  <a:lnTo>
                    <a:pt x="7782" y="6238"/>
                  </a:lnTo>
                  <a:cubicBezTo>
                    <a:pt x="7782" y="7372"/>
                    <a:pt x="8727" y="8318"/>
                    <a:pt x="9861" y="8318"/>
                  </a:cubicBezTo>
                  <a:cubicBezTo>
                    <a:pt x="11027" y="8318"/>
                    <a:pt x="11972" y="7372"/>
                    <a:pt x="11972" y="6238"/>
                  </a:cubicBezTo>
                  <a:lnTo>
                    <a:pt x="11972" y="5860"/>
                  </a:lnTo>
                  <a:cubicBezTo>
                    <a:pt x="11972" y="5829"/>
                    <a:pt x="11909" y="5703"/>
                    <a:pt x="11909" y="5671"/>
                  </a:cubicBezTo>
                  <a:lnTo>
                    <a:pt x="10429" y="3277"/>
                  </a:lnTo>
                  <a:cubicBezTo>
                    <a:pt x="10429" y="3151"/>
                    <a:pt x="10618" y="2930"/>
                    <a:pt x="10681" y="2615"/>
                  </a:cubicBezTo>
                  <a:cubicBezTo>
                    <a:pt x="10933" y="2521"/>
                    <a:pt x="11248" y="2458"/>
                    <a:pt x="11531" y="2363"/>
                  </a:cubicBezTo>
                  <a:cubicBezTo>
                    <a:pt x="11720" y="2300"/>
                    <a:pt x="11815" y="2080"/>
                    <a:pt x="11720" y="1922"/>
                  </a:cubicBezTo>
                  <a:cubicBezTo>
                    <a:pt x="11674" y="1784"/>
                    <a:pt x="11560" y="1696"/>
                    <a:pt x="11429" y="1696"/>
                  </a:cubicBezTo>
                  <a:cubicBezTo>
                    <a:pt x="11380" y="1696"/>
                    <a:pt x="11330" y="1708"/>
                    <a:pt x="11279" y="1733"/>
                  </a:cubicBezTo>
                  <a:cubicBezTo>
                    <a:pt x="11059" y="1796"/>
                    <a:pt x="10870" y="1891"/>
                    <a:pt x="10618" y="1922"/>
                  </a:cubicBezTo>
                  <a:cubicBezTo>
                    <a:pt x="10460" y="1576"/>
                    <a:pt x="10113" y="1324"/>
                    <a:pt x="9704" y="1324"/>
                  </a:cubicBezTo>
                  <a:cubicBezTo>
                    <a:pt x="9294" y="1324"/>
                    <a:pt x="8916" y="1576"/>
                    <a:pt x="8790" y="1954"/>
                  </a:cubicBezTo>
                  <a:cubicBezTo>
                    <a:pt x="8255" y="1891"/>
                    <a:pt x="8003" y="1733"/>
                    <a:pt x="7278" y="1324"/>
                  </a:cubicBezTo>
                  <a:lnTo>
                    <a:pt x="6963" y="1166"/>
                  </a:lnTo>
                  <a:lnTo>
                    <a:pt x="6963" y="1040"/>
                  </a:lnTo>
                  <a:cubicBezTo>
                    <a:pt x="6963" y="441"/>
                    <a:pt x="6490" y="0"/>
                    <a:pt x="5892" y="0"/>
                  </a:cubicBezTo>
                  <a:close/>
                </a:path>
              </a:pathLst>
            </a:custGeom>
            <a:grpFill/>
            <a:ln>
              <a:noFill/>
            </a:ln>
          </p:spPr>
          <p:txBody>
            <a:bodyPr spcFirstLastPara="1" wrap="square" lIns="91417" tIns="91417" rIns="91417" bIns="91417" anchor="ctr" anchorCtr="0">
              <a:noAutofit/>
            </a:bodyPr>
            <a:lstStyle/>
            <a:p>
              <a:endParaRPr sz="1400"/>
            </a:p>
          </p:txBody>
        </p:sp>
        <p:sp>
          <p:nvSpPr>
            <p:cNvPr id="77" name="Google Shape;10242;p74">
              <a:extLst>
                <a:ext uri="{FF2B5EF4-FFF2-40B4-BE49-F238E27FC236}">
                  <a16:creationId xmlns:a16="http://schemas.microsoft.com/office/drawing/2014/main" id="{814BA70D-1517-D017-D451-14868228F752}"/>
                </a:ext>
              </a:extLst>
            </p:cNvPr>
            <p:cNvSpPr/>
            <p:nvPr/>
          </p:nvSpPr>
          <p:spPr>
            <a:xfrm>
              <a:off x="4332975" y="3851850"/>
              <a:ext cx="157550" cy="34700"/>
            </a:xfrm>
            <a:custGeom>
              <a:avLst/>
              <a:gdLst/>
              <a:ahLst/>
              <a:cxnLst/>
              <a:rect l="l" t="t" r="r" b="b"/>
              <a:pathLst>
                <a:path w="6302" h="1388" extrusionOk="0">
                  <a:moveTo>
                    <a:pt x="693" y="1"/>
                  </a:moveTo>
                  <a:cubicBezTo>
                    <a:pt x="315" y="1"/>
                    <a:pt x="0" y="316"/>
                    <a:pt x="0" y="694"/>
                  </a:cubicBezTo>
                  <a:lnTo>
                    <a:pt x="0" y="1040"/>
                  </a:lnTo>
                  <a:cubicBezTo>
                    <a:pt x="0" y="1261"/>
                    <a:pt x="158" y="1387"/>
                    <a:pt x="347" y="1387"/>
                  </a:cubicBezTo>
                  <a:lnTo>
                    <a:pt x="5955" y="1387"/>
                  </a:lnTo>
                  <a:cubicBezTo>
                    <a:pt x="6144" y="1356"/>
                    <a:pt x="6301" y="1198"/>
                    <a:pt x="6301" y="1040"/>
                  </a:cubicBezTo>
                  <a:lnTo>
                    <a:pt x="6301" y="694"/>
                  </a:lnTo>
                  <a:cubicBezTo>
                    <a:pt x="6301" y="316"/>
                    <a:pt x="5986" y="1"/>
                    <a:pt x="5577"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78" name="Google Shape;10303;p74">
            <a:extLst>
              <a:ext uri="{FF2B5EF4-FFF2-40B4-BE49-F238E27FC236}">
                <a16:creationId xmlns:a16="http://schemas.microsoft.com/office/drawing/2014/main" id="{4C2E4F23-67B4-03E5-B1A6-1440EDCA12B9}"/>
              </a:ext>
            </a:extLst>
          </p:cNvPr>
          <p:cNvGrpSpPr/>
          <p:nvPr/>
        </p:nvGrpSpPr>
        <p:grpSpPr>
          <a:xfrm>
            <a:off x="6259184" y="4402074"/>
            <a:ext cx="480265" cy="511815"/>
            <a:chOff x="4628325" y="3599825"/>
            <a:chExt cx="295400" cy="295375"/>
          </a:xfrm>
          <a:solidFill>
            <a:srgbClr val="C00000"/>
          </a:solidFill>
        </p:grpSpPr>
        <p:sp>
          <p:nvSpPr>
            <p:cNvPr id="79" name="Google Shape;10304;p74">
              <a:extLst>
                <a:ext uri="{FF2B5EF4-FFF2-40B4-BE49-F238E27FC236}">
                  <a16:creationId xmlns:a16="http://schemas.microsoft.com/office/drawing/2014/main" id="{B610193D-E7ED-422C-5CD5-88F6EAD059B8}"/>
                </a:ext>
              </a:extLst>
            </p:cNvPr>
            <p:cNvSpPr/>
            <p:nvPr/>
          </p:nvSpPr>
          <p:spPr>
            <a:xfrm>
              <a:off x="4679525" y="3686450"/>
              <a:ext cx="17350" cy="86675"/>
            </a:xfrm>
            <a:custGeom>
              <a:avLst/>
              <a:gdLst/>
              <a:ahLst/>
              <a:cxnLst/>
              <a:rect l="l" t="t" r="r" b="b"/>
              <a:pathLst>
                <a:path w="694" h="3467" extrusionOk="0">
                  <a:moveTo>
                    <a:pt x="0" y="1"/>
                  </a:moveTo>
                  <a:lnTo>
                    <a:pt x="0" y="3466"/>
                  </a:lnTo>
                  <a:lnTo>
                    <a:pt x="694" y="3466"/>
                  </a:lnTo>
                  <a:lnTo>
                    <a:pt x="694" y="1"/>
                  </a:lnTo>
                  <a:close/>
                </a:path>
              </a:pathLst>
            </a:custGeom>
            <a:grpFill/>
            <a:ln>
              <a:noFill/>
            </a:ln>
          </p:spPr>
          <p:txBody>
            <a:bodyPr spcFirstLastPara="1" wrap="square" lIns="91417" tIns="91417" rIns="91417" bIns="91417" anchor="ctr" anchorCtr="0">
              <a:noAutofit/>
            </a:bodyPr>
            <a:lstStyle/>
            <a:p>
              <a:endParaRPr sz="1400"/>
            </a:p>
          </p:txBody>
        </p:sp>
        <p:sp>
          <p:nvSpPr>
            <p:cNvPr id="80" name="Google Shape;10305;p74">
              <a:extLst>
                <a:ext uri="{FF2B5EF4-FFF2-40B4-BE49-F238E27FC236}">
                  <a16:creationId xmlns:a16="http://schemas.microsoft.com/office/drawing/2014/main" id="{08517A86-1E54-A733-4304-42E134FADAEE}"/>
                </a:ext>
              </a:extLst>
            </p:cNvPr>
            <p:cNvSpPr/>
            <p:nvPr/>
          </p:nvSpPr>
          <p:spPr>
            <a:xfrm>
              <a:off x="4854375" y="3686450"/>
              <a:ext cx="18150" cy="86675"/>
            </a:xfrm>
            <a:custGeom>
              <a:avLst/>
              <a:gdLst/>
              <a:ahLst/>
              <a:cxnLst/>
              <a:rect l="l" t="t" r="r" b="b"/>
              <a:pathLst>
                <a:path w="726" h="3467" extrusionOk="0">
                  <a:moveTo>
                    <a:pt x="1" y="1"/>
                  </a:moveTo>
                  <a:lnTo>
                    <a:pt x="1" y="3466"/>
                  </a:lnTo>
                  <a:lnTo>
                    <a:pt x="725" y="3466"/>
                  </a:lnTo>
                  <a:lnTo>
                    <a:pt x="725" y="1"/>
                  </a:lnTo>
                  <a:close/>
                </a:path>
              </a:pathLst>
            </a:custGeom>
            <a:grpFill/>
            <a:ln>
              <a:noFill/>
            </a:ln>
          </p:spPr>
          <p:txBody>
            <a:bodyPr spcFirstLastPara="1" wrap="square" lIns="91417" tIns="91417" rIns="91417" bIns="91417" anchor="ctr" anchorCtr="0">
              <a:noAutofit/>
            </a:bodyPr>
            <a:lstStyle/>
            <a:p>
              <a:endParaRPr sz="1400"/>
            </a:p>
          </p:txBody>
        </p:sp>
        <p:sp>
          <p:nvSpPr>
            <p:cNvPr id="81" name="Google Shape;10306;p74">
              <a:extLst>
                <a:ext uri="{FF2B5EF4-FFF2-40B4-BE49-F238E27FC236}">
                  <a16:creationId xmlns:a16="http://schemas.microsoft.com/office/drawing/2014/main" id="{497DA034-D087-E57F-3CA1-5DA1949E53E9}"/>
                </a:ext>
              </a:extLst>
            </p:cNvPr>
            <p:cNvSpPr/>
            <p:nvPr/>
          </p:nvSpPr>
          <p:spPr>
            <a:xfrm>
              <a:off x="4679525" y="3790425"/>
              <a:ext cx="17350" cy="104000"/>
            </a:xfrm>
            <a:custGeom>
              <a:avLst/>
              <a:gdLst/>
              <a:ahLst/>
              <a:cxnLst/>
              <a:rect l="l" t="t" r="r" b="b"/>
              <a:pathLst>
                <a:path w="694" h="4160" extrusionOk="0">
                  <a:moveTo>
                    <a:pt x="0" y="0"/>
                  </a:moveTo>
                  <a:lnTo>
                    <a:pt x="0" y="4159"/>
                  </a:lnTo>
                  <a:lnTo>
                    <a:pt x="694" y="4159"/>
                  </a:lnTo>
                  <a:lnTo>
                    <a:pt x="694" y="0"/>
                  </a:lnTo>
                  <a:close/>
                </a:path>
              </a:pathLst>
            </a:custGeom>
            <a:grpFill/>
            <a:ln>
              <a:noFill/>
            </a:ln>
          </p:spPr>
          <p:txBody>
            <a:bodyPr spcFirstLastPara="1" wrap="square" lIns="91417" tIns="91417" rIns="91417" bIns="91417" anchor="ctr" anchorCtr="0">
              <a:noAutofit/>
            </a:bodyPr>
            <a:lstStyle/>
            <a:p>
              <a:endParaRPr sz="1400"/>
            </a:p>
          </p:txBody>
        </p:sp>
        <p:sp>
          <p:nvSpPr>
            <p:cNvPr id="82" name="Google Shape;10307;p74">
              <a:extLst>
                <a:ext uri="{FF2B5EF4-FFF2-40B4-BE49-F238E27FC236}">
                  <a16:creationId xmlns:a16="http://schemas.microsoft.com/office/drawing/2014/main" id="{B0EC49CA-215B-66C8-04A1-157CD1EB2E91}"/>
                </a:ext>
              </a:extLst>
            </p:cNvPr>
            <p:cNvSpPr/>
            <p:nvPr/>
          </p:nvSpPr>
          <p:spPr>
            <a:xfrm>
              <a:off x="4854375" y="3790425"/>
              <a:ext cx="18150" cy="104000"/>
            </a:xfrm>
            <a:custGeom>
              <a:avLst/>
              <a:gdLst/>
              <a:ahLst/>
              <a:cxnLst/>
              <a:rect l="l" t="t" r="r" b="b"/>
              <a:pathLst>
                <a:path w="726" h="4160" extrusionOk="0">
                  <a:moveTo>
                    <a:pt x="1" y="0"/>
                  </a:moveTo>
                  <a:lnTo>
                    <a:pt x="1" y="4159"/>
                  </a:lnTo>
                  <a:lnTo>
                    <a:pt x="725" y="4159"/>
                  </a:lnTo>
                  <a:lnTo>
                    <a:pt x="725" y="0"/>
                  </a:lnTo>
                  <a:close/>
                </a:path>
              </a:pathLst>
            </a:custGeom>
            <a:grpFill/>
            <a:ln>
              <a:noFill/>
            </a:ln>
          </p:spPr>
          <p:txBody>
            <a:bodyPr spcFirstLastPara="1" wrap="square" lIns="91417" tIns="91417" rIns="91417" bIns="91417" anchor="ctr" anchorCtr="0">
              <a:noAutofit/>
            </a:bodyPr>
            <a:lstStyle/>
            <a:p>
              <a:endParaRPr sz="1400"/>
            </a:p>
          </p:txBody>
        </p:sp>
        <p:sp>
          <p:nvSpPr>
            <p:cNvPr id="83" name="Google Shape;10308;p74">
              <a:extLst>
                <a:ext uri="{FF2B5EF4-FFF2-40B4-BE49-F238E27FC236}">
                  <a16:creationId xmlns:a16="http://schemas.microsoft.com/office/drawing/2014/main" id="{087262E8-80D3-3841-D40B-38D13E0D66A4}"/>
                </a:ext>
              </a:extLst>
            </p:cNvPr>
            <p:cNvSpPr/>
            <p:nvPr/>
          </p:nvSpPr>
          <p:spPr>
            <a:xfrm>
              <a:off x="4628325" y="3686450"/>
              <a:ext cx="34675" cy="86675"/>
            </a:xfrm>
            <a:custGeom>
              <a:avLst/>
              <a:gdLst/>
              <a:ahLst/>
              <a:cxnLst/>
              <a:rect l="l" t="t" r="r" b="b"/>
              <a:pathLst>
                <a:path w="1387" h="3467" extrusionOk="0">
                  <a:moveTo>
                    <a:pt x="1009" y="1"/>
                  </a:moveTo>
                  <a:cubicBezTo>
                    <a:pt x="442" y="1"/>
                    <a:pt x="1" y="442"/>
                    <a:pt x="1" y="1009"/>
                  </a:cubicBezTo>
                  <a:lnTo>
                    <a:pt x="1" y="2049"/>
                  </a:lnTo>
                  <a:cubicBezTo>
                    <a:pt x="1" y="2427"/>
                    <a:pt x="158" y="2773"/>
                    <a:pt x="442" y="3025"/>
                  </a:cubicBezTo>
                  <a:cubicBezTo>
                    <a:pt x="662" y="3340"/>
                    <a:pt x="1009" y="3466"/>
                    <a:pt x="1387" y="3466"/>
                  </a:cubicBezTo>
                  <a:lnTo>
                    <a:pt x="1387" y="1"/>
                  </a:lnTo>
                  <a:close/>
                </a:path>
              </a:pathLst>
            </a:custGeom>
            <a:grpFill/>
            <a:ln>
              <a:noFill/>
            </a:ln>
          </p:spPr>
          <p:txBody>
            <a:bodyPr spcFirstLastPara="1" wrap="square" lIns="91417" tIns="91417" rIns="91417" bIns="91417" anchor="ctr" anchorCtr="0">
              <a:noAutofit/>
            </a:bodyPr>
            <a:lstStyle/>
            <a:p>
              <a:endParaRPr sz="1400"/>
            </a:p>
          </p:txBody>
        </p:sp>
        <p:sp>
          <p:nvSpPr>
            <p:cNvPr id="84" name="Google Shape;10309;p74">
              <a:extLst>
                <a:ext uri="{FF2B5EF4-FFF2-40B4-BE49-F238E27FC236}">
                  <a16:creationId xmlns:a16="http://schemas.microsoft.com/office/drawing/2014/main" id="{66FA21A2-1719-5946-87A1-A9B11C4035C3}"/>
                </a:ext>
              </a:extLst>
            </p:cNvPr>
            <p:cNvSpPr/>
            <p:nvPr/>
          </p:nvSpPr>
          <p:spPr>
            <a:xfrm>
              <a:off x="4714975" y="3686450"/>
              <a:ext cx="122100" cy="86675"/>
            </a:xfrm>
            <a:custGeom>
              <a:avLst/>
              <a:gdLst/>
              <a:ahLst/>
              <a:cxnLst/>
              <a:rect l="l" t="t" r="r" b="b"/>
              <a:pathLst>
                <a:path w="4884" h="3467" extrusionOk="0">
                  <a:moveTo>
                    <a:pt x="0" y="1"/>
                  </a:moveTo>
                  <a:lnTo>
                    <a:pt x="0" y="3466"/>
                  </a:lnTo>
                  <a:lnTo>
                    <a:pt x="4883" y="3466"/>
                  </a:lnTo>
                  <a:lnTo>
                    <a:pt x="4883" y="1"/>
                  </a:lnTo>
                  <a:close/>
                </a:path>
              </a:pathLst>
            </a:custGeom>
            <a:grpFill/>
            <a:ln>
              <a:noFill/>
            </a:ln>
          </p:spPr>
          <p:txBody>
            <a:bodyPr spcFirstLastPara="1" wrap="square" lIns="91417" tIns="91417" rIns="91417" bIns="91417" anchor="ctr" anchorCtr="0">
              <a:noAutofit/>
            </a:bodyPr>
            <a:lstStyle/>
            <a:p>
              <a:endParaRPr sz="1400"/>
            </a:p>
          </p:txBody>
        </p:sp>
        <p:sp>
          <p:nvSpPr>
            <p:cNvPr id="85" name="Google Shape;10310;p74">
              <a:extLst>
                <a:ext uri="{FF2B5EF4-FFF2-40B4-BE49-F238E27FC236}">
                  <a16:creationId xmlns:a16="http://schemas.microsoft.com/office/drawing/2014/main" id="{E0BFD78E-2ABD-0C75-5141-5673591C7EC3}"/>
                </a:ext>
              </a:extLst>
            </p:cNvPr>
            <p:cNvSpPr/>
            <p:nvPr/>
          </p:nvSpPr>
          <p:spPr>
            <a:xfrm>
              <a:off x="4889025" y="3777825"/>
              <a:ext cx="34700" cy="117375"/>
            </a:xfrm>
            <a:custGeom>
              <a:avLst/>
              <a:gdLst/>
              <a:ahLst/>
              <a:cxnLst/>
              <a:rect l="l" t="t" r="r" b="b"/>
              <a:pathLst>
                <a:path w="1388" h="4695" extrusionOk="0">
                  <a:moveTo>
                    <a:pt x="1387" y="0"/>
                  </a:moveTo>
                  <a:cubicBezTo>
                    <a:pt x="977" y="315"/>
                    <a:pt x="505" y="504"/>
                    <a:pt x="1" y="504"/>
                  </a:cubicBezTo>
                  <a:lnTo>
                    <a:pt x="1" y="4695"/>
                  </a:lnTo>
                  <a:lnTo>
                    <a:pt x="347" y="4695"/>
                  </a:lnTo>
                  <a:cubicBezTo>
                    <a:pt x="946" y="4695"/>
                    <a:pt x="1387" y="4222"/>
                    <a:pt x="1387" y="3655"/>
                  </a:cubicBezTo>
                  <a:lnTo>
                    <a:pt x="1387" y="0"/>
                  </a:lnTo>
                  <a:close/>
                </a:path>
              </a:pathLst>
            </a:custGeom>
            <a:grpFill/>
            <a:ln>
              <a:noFill/>
            </a:ln>
          </p:spPr>
          <p:txBody>
            <a:bodyPr spcFirstLastPara="1" wrap="square" lIns="91417" tIns="91417" rIns="91417" bIns="91417" anchor="ctr" anchorCtr="0">
              <a:noAutofit/>
            </a:bodyPr>
            <a:lstStyle/>
            <a:p>
              <a:endParaRPr sz="1400"/>
            </a:p>
          </p:txBody>
        </p:sp>
        <p:sp>
          <p:nvSpPr>
            <p:cNvPr id="86" name="Google Shape;10311;p74">
              <a:extLst>
                <a:ext uri="{FF2B5EF4-FFF2-40B4-BE49-F238E27FC236}">
                  <a16:creationId xmlns:a16="http://schemas.microsoft.com/office/drawing/2014/main" id="{22086A81-98B8-F5F2-2E31-595F383F0471}"/>
                </a:ext>
              </a:extLst>
            </p:cNvPr>
            <p:cNvSpPr/>
            <p:nvPr/>
          </p:nvSpPr>
          <p:spPr>
            <a:xfrm>
              <a:off x="4628325" y="3777825"/>
              <a:ext cx="34675" cy="116600"/>
            </a:xfrm>
            <a:custGeom>
              <a:avLst/>
              <a:gdLst/>
              <a:ahLst/>
              <a:cxnLst/>
              <a:rect l="l" t="t" r="r" b="b"/>
              <a:pathLst>
                <a:path w="1387" h="4664" extrusionOk="0">
                  <a:moveTo>
                    <a:pt x="1" y="0"/>
                  </a:moveTo>
                  <a:lnTo>
                    <a:pt x="1" y="3655"/>
                  </a:lnTo>
                  <a:cubicBezTo>
                    <a:pt x="1" y="4222"/>
                    <a:pt x="442" y="4663"/>
                    <a:pt x="1009" y="4663"/>
                  </a:cubicBezTo>
                  <a:lnTo>
                    <a:pt x="1387" y="4663"/>
                  </a:lnTo>
                  <a:lnTo>
                    <a:pt x="1387" y="504"/>
                  </a:lnTo>
                  <a:cubicBezTo>
                    <a:pt x="851" y="504"/>
                    <a:pt x="379" y="315"/>
                    <a:pt x="1" y="0"/>
                  </a:cubicBezTo>
                  <a:close/>
                </a:path>
              </a:pathLst>
            </a:custGeom>
            <a:grpFill/>
            <a:ln>
              <a:noFill/>
            </a:ln>
          </p:spPr>
          <p:txBody>
            <a:bodyPr spcFirstLastPara="1" wrap="square" lIns="91417" tIns="91417" rIns="91417" bIns="91417" anchor="ctr" anchorCtr="0">
              <a:noAutofit/>
            </a:bodyPr>
            <a:lstStyle/>
            <a:p>
              <a:endParaRPr sz="1400"/>
            </a:p>
          </p:txBody>
        </p:sp>
        <p:sp>
          <p:nvSpPr>
            <p:cNvPr id="87" name="Google Shape;10312;p74">
              <a:extLst>
                <a:ext uri="{FF2B5EF4-FFF2-40B4-BE49-F238E27FC236}">
                  <a16:creationId xmlns:a16="http://schemas.microsoft.com/office/drawing/2014/main" id="{5E2D3482-D098-08FC-EC6D-9F35E6FCB2D5}"/>
                </a:ext>
              </a:extLst>
            </p:cNvPr>
            <p:cNvSpPr/>
            <p:nvPr/>
          </p:nvSpPr>
          <p:spPr>
            <a:xfrm>
              <a:off x="4766950" y="3790425"/>
              <a:ext cx="17350" cy="18150"/>
            </a:xfrm>
            <a:custGeom>
              <a:avLst/>
              <a:gdLst/>
              <a:ahLst/>
              <a:cxnLst/>
              <a:rect l="l" t="t" r="r" b="b"/>
              <a:pathLst>
                <a:path w="694" h="726" extrusionOk="0">
                  <a:moveTo>
                    <a:pt x="1" y="0"/>
                  </a:moveTo>
                  <a:lnTo>
                    <a:pt x="1" y="347"/>
                  </a:lnTo>
                  <a:cubicBezTo>
                    <a:pt x="1" y="568"/>
                    <a:pt x="158" y="725"/>
                    <a:pt x="347" y="725"/>
                  </a:cubicBezTo>
                  <a:cubicBezTo>
                    <a:pt x="568" y="725"/>
                    <a:pt x="694" y="568"/>
                    <a:pt x="694" y="347"/>
                  </a:cubicBezTo>
                  <a:lnTo>
                    <a:pt x="694" y="0"/>
                  </a:lnTo>
                  <a:close/>
                </a:path>
              </a:pathLst>
            </a:custGeom>
            <a:grpFill/>
            <a:ln>
              <a:noFill/>
            </a:ln>
          </p:spPr>
          <p:txBody>
            <a:bodyPr spcFirstLastPara="1" wrap="square" lIns="91417" tIns="91417" rIns="91417" bIns="91417" anchor="ctr" anchorCtr="0">
              <a:noAutofit/>
            </a:bodyPr>
            <a:lstStyle/>
            <a:p>
              <a:endParaRPr sz="1400"/>
            </a:p>
          </p:txBody>
        </p:sp>
        <p:sp>
          <p:nvSpPr>
            <p:cNvPr id="88" name="Google Shape;10313;p74">
              <a:extLst>
                <a:ext uri="{FF2B5EF4-FFF2-40B4-BE49-F238E27FC236}">
                  <a16:creationId xmlns:a16="http://schemas.microsoft.com/office/drawing/2014/main" id="{848C4BC2-38A5-D77F-52B5-CB3B54F7699B}"/>
                </a:ext>
              </a:extLst>
            </p:cNvPr>
            <p:cNvSpPr/>
            <p:nvPr/>
          </p:nvSpPr>
          <p:spPr>
            <a:xfrm>
              <a:off x="4889025" y="3686450"/>
              <a:ext cx="34700" cy="86675"/>
            </a:xfrm>
            <a:custGeom>
              <a:avLst/>
              <a:gdLst/>
              <a:ahLst/>
              <a:cxnLst/>
              <a:rect l="l" t="t" r="r" b="b"/>
              <a:pathLst>
                <a:path w="1388" h="3467" extrusionOk="0">
                  <a:moveTo>
                    <a:pt x="1" y="1"/>
                  </a:moveTo>
                  <a:lnTo>
                    <a:pt x="1" y="3466"/>
                  </a:lnTo>
                  <a:cubicBezTo>
                    <a:pt x="347" y="3466"/>
                    <a:pt x="662" y="3340"/>
                    <a:pt x="946" y="3088"/>
                  </a:cubicBezTo>
                  <a:cubicBezTo>
                    <a:pt x="1229" y="2836"/>
                    <a:pt x="1387" y="2458"/>
                    <a:pt x="1387" y="2080"/>
                  </a:cubicBezTo>
                  <a:lnTo>
                    <a:pt x="1387" y="1040"/>
                  </a:lnTo>
                  <a:cubicBezTo>
                    <a:pt x="1387" y="442"/>
                    <a:pt x="914" y="1"/>
                    <a:pt x="347" y="1"/>
                  </a:cubicBezTo>
                  <a:close/>
                </a:path>
              </a:pathLst>
            </a:custGeom>
            <a:grpFill/>
            <a:ln>
              <a:noFill/>
            </a:ln>
          </p:spPr>
          <p:txBody>
            <a:bodyPr spcFirstLastPara="1" wrap="square" lIns="91417" tIns="91417" rIns="91417" bIns="91417" anchor="ctr" anchorCtr="0">
              <a:noAutofit/>
            </a:bodyPr>
            <a:lstStyle/>
            <a:p>
              <a:endParaRPr sz="1400"/>
            </a:p>
          </p:txBody>
        </p:sp>
        <p:sp>
          <p:nvSpPr>
            <p:cNvPr id="89" name="Google Shape;10314;p74">
              <a:extLst>
                <a:ext uri="{FF2B5EF4-FFF2-40B4-BE49-F238E27FC236}">
                  <a16:creationId xmlns:a16="http://schemas.microsoft.com/office/drawing/2014/main" id="{13A9F150-ACCB-A91A-DA00-6F84452428F9}"/>
                </a:ext>
              </a:extLst>
            </p:cNvPr>
            <p:cNvSpPr/>
            <p:nvPr/>
          </p:nvSpPr>
          <p:spPr>
            <a:xfrm>
              <a:off x="4714975" y="3790425"/>
              <a:ext cx="122100" cy="104000"/>
            </a:xfrm>
            <a:custGeom>
              <a:avLst/>
              <a:gdLst/>
              <a:ahLst/>
              <a:cxnLst/>
              <a:rect l="l" t="t" r="r" b="b"/>
              <a:pathLst>
                <a:path w="4884" h="4160" extrusionOk="0">
                  <a:moveTo>
                    <a:pt x="0" y="0"/>
                  </a:moveTo>
                  <a:lnTo>
                    <a:pt x="0" y="4159"/>
                  </a:lnTo>
                  <a:lnTo>
                    <a:pt x="4883" y="4159"/>
                  </a:lnTo>
                  <a:lnTo>
                    <a:pt x="4883" y="0"/>
                  </a:lnTo>
                  <a:lnTo>
                    <a:pt x="3466" y="0"/>
                  </a:lnTo>
                  <a:lnTo>
                    <a:pt x="3466" y="347"/>
                  </a:lnTo>
                  <a:cubicBezTo>
                    <a:pt x="3466" y="946"/>
                    <a:pt x="2993" y="1387"/>
                    <a:pt x="2426" y="1387"/>
                  </a:cubicBezTo>
                  <a:cubicBezTo>
                    <a:pt x="1827" y="1387"/>
                    <a:pt x="1418" y="914"/>
                    <a:pt x="1418" y="347"/>
                  </a:cubicBezTo>
                  <a:lnTo>
                    <a:pt x="1418" y="0"/>
                  </a:lnTo>
                  <a:close/>
                </a:path>
              </a:pathLst>
            </a:custGeom>
            <a:grpFill/>
            <a:ln>
              <a:noFill/>
            </a:ln>
          </p:spPr>
          <p:txBody>
            <a:bodyPr spcFirstLastPara="1" wrap="square" lIns="91417" tIns="91417" rIns="91417" bIns="91417" anchor="ctr" anchorCtr="0">
              <a:noAutofit/>
            </a:bodyPr>
            <a:lstStyle/>
            <a:p>
              <a:endParaRPr sz="1400"/>
            </a:p>
          </p:txBody>
        </p:sp>
        <p:sp>
          <p:nvSpPr>
            <p:cNvPr id="90" name="Google Shape;10315;p74">
              <a:extLst>
                <a:ext uri="{FF2B5EF4-FFF2-40B4-BE49-F238E27FC236}">
                  <a16:creationId xmlns:a16="http://schemas.microsoft.com/office/drawing/2014/main" id="{7FA9558F-53C5-D7A6-7B43-6B713E58CB1D}"/>
                </a:ext>
              </a:extLst>
            </p:cNvPr>
            <p:cNvSpPr/>
            <p:nvPr/>
          </p:nvSpPr>
          <p:spPr>
            <a:xfrm>
              <a:off x="4714175" y="3599825"/>
              <a:ext cx="122100" cy="69325"/>
            </a:xfrm>
            <a:custGeom>
              <a:avLst/>
              <a:gdLst/>
              <a:ahLst/>
              <a:cxnLst/>
              <a:rect l="l" t="t" r="r" b="b"/>
              <a:pathLst>
                <a:path w="4884" h="2773" extrusionOk="0">
                  <a:moveTo>
                    <a:pt x="2427" y="0"/>
                  </a:moveTo>
                  <a:cubicBezTo>
                    <a:pt x="1103" y="0"/>
                    <a:pt x="1" y="1103"/>
                    <a:pt x="1" y="2426"/>
                  </a:cubicBezTo>
                  <a:lnTo>
                    <a:pt x="1" y="2773"/>
                  </a:lnTo>
                  <a:lnTo>
                    <a:pt x="1355" y="2773"/>
                  </a:lnTo>
                  <a:lnTo>
                    <a:pt x="1355" y="2426"/>
                  </a:lnTo>
                  <a:cubicBezTo>
                    <a:pt x="1355" y="1828"/>
                    <a:pt x="1828" y="1418"/>
                    <a:pt x="2395" y="1418"/>
                  </a:cubicBezTo>
                  <a:cubicBezTo>
                    <a:pt x="2994" y="1418"/>
                    <a:pt x="3403" y="1891"/>
                    <a:pt x="3403" y="2426"/>
                  </a:cubicBezTo>
                  <a:lnTo>
                    <a:pt x="3403" y="2773"/>
                  </a:lnTo>
                  <a:lnTo>
                    <a:pt x="4884" y="2773"/>
                  </a:lnTo>
                  <a:lnTo>
                    <a:pt x="4884" y="2426"/>
                  </a:lnTo>
                  <a:cubicBezTo>
                    <a:pt x="4884" y="1103"/>
                    <a:pt x="3781" y="0"/>
                    <a:pt x="2427" y="0"/>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91" name="Google Shape;10341;p74">
            <a:extLst>
              <a:ext uri="{FF2B5EF4-FFF2-40B4-BE49-F238E27FC236}">
                <a16:creationId xmlns:a16="http://schemas.microsoft.com/office/drawing/2014/main" id="{70571A64-6128-D0CB-06AB-1CE29BAFE48D}"/>
              </a:ext>
            </a:extLst>
          </p:cNvPr>
          <p:cNvGrpSpPr/>
          <p:nvPr/>
        </p:nvGrpSpPr>
        <p:grpSpPr>
          <a:xfrm>
            <a:off x="9729695" y="3481884"/>
            <a:ext cx="345979" cy="483429"/>
            <a:chOff x="3167275" y="3227275"/>
            <a:chExt cx="225300" cy="295375"/>
          </a:xfrm>
          <a:solidFill>
            <a:srgbClr val="C00000"/>
          </a:solidFill>
        </p:grpSpPr>
        <p:sp>
          <p:nvSpPr>
            <p:cNvPr id="92" name="Google Shape;10342;p74">
              <a:extLst>
                <a:ext uri="{FF2B5EF4-FFF2-40B4-BE49-F238E27FC236}">
                  <a16:creationId xmlns:a16="http://schemas.microsoft.com/office/drawing/2014/main" id="{88EA783D-9884-B89D-330B-3AFED4084573}"/>
                </a:ext>
              </a:extLst>
            </p:cNvPr>
            <p:cNvSpPr/>
            <p:nvPr/>
          </p:nvSpPr>
          <p:spPr>
            <a:xfrm>
              <a:off x="3167275" y="3227275"/>
              <a:ext cx="225300" cy="207950"/>
            </a:xfrm>
            <a:custGeom>
              <a:avLst/>
              <a:gdLst/>
              <a:ahLst/>
              <a:cxnLst/>
              <a:rect l="l" t="t" r="r" b="b"/>
              <a:pathLst>
                <a:path w="9012" h="8318" extrusionOk="0">
                  <a:moveTo>
                    <a:pt x="4538" y="1"/>
                  </a:moveTo>
                  <a:cubicBezTo>
                    <a:pt x="2112" y="1"/>
                    <a:pt x="1" y="1985"/>
                    <a:pt x="32" y="4537"/>
                  </a:cubicBezTo>
                  <a:cubicBezTo>
                    <a:pt x="32" y="5860"/>
                    <a:pt x="631" y="7184"/>
                    <a:pt x="1797" y="8066"/>
                  </a:cubicBezTo>
                  <a:cubicBezTo>
                    <a:pt x="1923" y="8192"/>
                    <a:pt x="2017" y="8223"/>
                    <a:pt x="2049" y="8318"/>
                  </a:cubicBezTo>
                  <a:lnTo>
                    <a:pt x="4160" y="8318"/>
                  </a:lnTo>
                  <a:lnTo>
                    <a:pt x="4160" y="6900"/>
                  </a:lnTo>
                  <a:lnTo>
                    <a:pt x="2427" y="6900"/>
                  </a:lnTo>
                  <a:cubicBezTo>
                    <a:pt x="2238" y="6900"/>
                    <a:pt x="2080" y="6743"/>
                    <a:pt x="2080" y="6554"/>
                  </a:cubicBezTo>
                  <a:lnTo>
                    <a:pt x="2080" y="5829"/>
                  </a:lnTo>
                  <a:cubicBezTo>
                    <a:pt x="2080" y="4852"/>
                    <a:pt x="2679" y="4033"/>
                    <a:pt x="3498" y="3624"/>
                  </a:cubicBezTo>
                  <a:cubicBezTo>
                    <a:pt x="3277" y="3403"/>
                    <a:pt x="3151" y="3088"/>
                    <a:pt x="3151" y="2678"/>
                  </a:cubicBezTo>
                  <a:cubicBezTo>
                    <a:pt x="3151" y="1922"/>
                    <a:pt x="3782" y="1292"/>
                    <a:pt x="4538" y="1292"/>
                  </a:cubicBezTo>
                  <a:cubicBezTo>
                    <a:pt x="5262" y="1292"/>
                    <a:pt x="5892" y="1922"/>
                    <a:pt x="5892" y="2678"/>
                  </a:cubicBezTo>
                  <a:cubicBezTo>
                    <a:pt x="5892" y="3025"/>
                    <a:pt x="5735" y="3340"/>
                    <a:pt x="5546" y="3624"/>
                  </a:cubicBezTo>
                  <a:cubicBezTo>
                    <a:pt x="6365" y="4033"/>
                    <a:pt x="6964" y="4852"/>
                    <a:pt x="6964" y="5829"/>
                  </a:cubicBezTo>
                  <a:lnTo>
                    <a:pt x="6964" y="6554"/>
                  </a:lnTo>
                  <a:cubicBezTo>
                    <a:pt x="6964" y="6743"/>
                    <a:pt x="6806" y="6900"/>
                    <a:pt x="6617" y="6900"/>
                  </a:cubicBezTo>
                  <a:lnTo>
                    <a:pt x="4884" y="6900"/>
                  </a:lnTo>
                  <a:lnTo>
                    <a:pt x="4884" y="8318"/>
                  </a:lnTo>
                  <a:lnTo>
                    <a:pt x="6995" y="8318"/>
                  </a:lnTo>
                  <a:cubicBezTo>
                    <a:pt x="7027" y="8286"/>
                    <a:pt x="7121" y="8192"/>
                    <a:pt x="7247" y="8129"/>
                  </a:cubicBezTo>
                  <a:cubicBezTo>
                    <a:pt x="8413" y="7184"/>
                    <a:pt x="9011" y="5829"/>
                    <a:pt x="9011" y="4506"/>
                  </a:cubicBezTo>
                  <a:cubicBezTo>
                    <a:pt x="9011" y="2017"/>
                    <a:pt x="6995" y="1"/>
                    <a:pt x="4538" y="1"/>
                  </a:cubicBezTo>
                  <a:close/>
                </a:path>
              </a:pathLst>
            </a:custGeom>
            <a:grpFill/>
            <a:ln>
              <a:noFill/>
            </a:ln>
          </p:spPr>
          <p:txBody>
            <a:bodyPr spcFirstLastPara="1" wrap="square" lIns="91417" tIns="91417" rIns="91417" bIns="91417" anchor="ctr" anchorCtr="0">
              <a:noAutofit/>
            </a:bodyPr>
            <a:lstStyle/>
            <a:p>
              <a:endParaRPr sz="1400"/>
            </a:p>
          </p:txBody>
        </p:sp>
        <p:sp>
          <p:nvSpPr>
            <p:cNvPr id="93" name="Google Shape;10343;p74">
              <a:extLst>
                <a:ext uri="{FF2B5EF4-FFF2-40B4-BE49-F238E27FC236}">
                  <a16:creationId xmlns:a16="http://schemas.microsoft.com/office/drawing/2014/main" id="{7C8A9DE9-3F7A-B0FF-A4AA-07D1D0599DFB}"/>
                </a:ext>
              </a:extLst>
            </p:cNvPr>
            <p:cNvSpPr/>
            <p:nvPr/>
          </p:nvSpPr>
          <p:spPr>
            <a:xfrm>
              <a:off x="3262600" y="3278475"/>
              <a:ext cx="35450" cy="35475"/>
            </a:xfrm>
            <a:custGeom>
              <a:avLst/>
              <a:gdLst/>
              <a:ahLst/>
              <a:cxnLst/>
              <a:rect l="l" t="t" r="r" b="b"/>
              <a:pathLst>
                <a:path w="1418" h="1419" extrusionOk="0">
                  <a:moveTo>
                    <a:pt x="725" y="0"/>
                  </a:moveTo>
                  <a:cubicBezTo>
                    <a:pt x="315" y="0"/>
                    <a:pt x="0" y="315"/>
                    <a:pt x="0" y="725"/>
                  </a:cubicBezTo>
                  <a:cubicBezTo>
                    <a:pt x="0" y="1103"/>
                    <a:pt x="315" y="1418"/>
                    <a:pt x="725" y="1418"/>
                  </a:cubicBezTo>
                  <a:cubicBezTo>
                    <a:pt x="1103" y="1418"/>
                    <a:pt x="1418" y="1103"/>
                    <a:pt x="1418" y="725"/>
                  </a:cubicBezTo>
                  <a:cubicBezTo>
                    <a:pt x="1418" y="315"/>
                    <a:pt x="1103" y="0"/>
                    <a:pt x="725" y="0"/>
                  </a:cubicBezTo>
                  <a:close/>
                </a:path>
              </a:pathLst>
            </a:custGeom>
            <a:grpFill/>
            <a:ln>
              <a:noFill/>
            </a:ln>
          </p:spPr>
          <p:txBody>
            <a:bodyPr spcFirstLastPara="1" wrap="square" lIns="91417" tIns="91417" rIns="91417" bIns="91417" anchor="ctr" anchorCtr="0">
              <a:noAutofit/>
            </a:bodyPr>
            <a:lstStyle/>
            <a:p>
              <a:endParaRPr sz="1400"/>
            </a:p>
          </p:txBody>
        </p:sp>
        <p:sp>
          <p:nvSpPr>
            <p:cNvPr id="94" name="Google Shape;10344;p74">
              <a:extLst>
                <a:ext uri="{FF2B5EF4-FFF2-40B4-BE49-F238E27FC236}">
                  <a16:creationId xmlns:a16="http://schemas.microsoft.com/office/drawing/2014/main" id="{94236D80-1CE3-65C4-4FD0-8B7052074470}"/>
                </a:ext>
              </a:extLst>
            </p:cNvPr>
            <p:cNvSpPr/>
            <p:nvPr/>
          </p:nvSpPr>
          <p:spPr>
            <a:xfrm>
              <a:off x="3220050" y="3452525"/>
              <a:ext cx="121325" cy="35475"/>
            </a:xfrm>
            <a:custGeom>
              <a:avLst/>
              <a:gdLst/>
              <a:ahLst/>
              <a:cxnLst/>
              <a:rect l="l" t="t" r="r" b="b"/>
              <a:pathLst>
                <a:path w="4853" h="1419" extrusionOk="0">
                  <a:moveTo>
                    <a:pt x="1" y="1"/>
                  </a:moveTo>
                  <a:lnTo>
                    <a:pt x="1" y="347"/>
                  </a:lnTo>
                  <a:cubicBezTo>
                    <a:pt x="1" y="946"/>
                    <a:pt x="473" y="1419"/>
                    <a:pt x="1040" y="1419"/>
                  </a:cubicBezTo>
                  <a:lnTo>
                    <a:pt x="3781" y="1419"/>
                  </a:lnTo>
                  <a:cubicBezTo>
                    <a:pt x="4380" y="1419"/>
                    <a:pt x="4853" y="946"/>
                    <a:pt x="4853" y="347"/>
                  </a:cubicBezTo>
                  <a:lnTo>
                    <a:pt x="4853" y="1"/>
                  </a:lnTo>
                  <a:close/>
                </a:path>
              </a:pathLst>
            </a:custGeom>
            <a:grpFill/>
            <a:ln>
              <a:noFill/>
            </a:ln>
          </p:spPr>
          <p:txBody>
            <a:bodyPr spcFirstLastPara="1" wrap="square" lIns="91417" tIns="91417" rIns="91417" bIns="91417" anchor="ctr" anchorCtr="0">
              <a:noAutofit/>
            </a:bodyPr>
            <a:lstStyle/>
            <a:p>
              <a:endParaRPr sz="1400"/>
            </a:p>
          </p:txBody>
        </p:sp>
        <p:sp>
          <p:nvSpPr>
            <p:cNvPr id="95" name="Google Shape;10345;p74">
              <a:extLst>
                <a:ext uri="{FF2B5EF4-FFF2-40B4-BE49-F238E27FC236}">
                  <a16:creationId xmlns:a16="http://schemas.microsoft.com/office/drawing/2014/main" id="{22936712-B65E-9238-37E1-F732D29AFBE9}"/>
                </a:ext>
              </a:extLst>
            </p:cNvPr>
            <p:cNvSpPr/>
            <p:nvPr/>
          </p:nvSpPr>
          <p:spPr>
            <a:xfrm>
              <a:off x="3237375" y="3332025"/>
              <a:ext cx="86675" cy="52000"/>
            </a:xfrm>
            <a:custGeom>
              <a:avLst/>
              <a:gdLst/>
              <a:ahLst/>
              <a:cxnLst/>
              <a:rect l="l" t="t" r="r" b="b"/>
              <a:pathLst>
                <a:path w="3467" h="2080" extrusionOk="0">
                  <a:moveTo>
                    <a:pt x="1734" y="1"/>
                  </a:moveTo>
                  <a:cubicBezTo>
                    <a:pt x="789" y="1"/>
                    <a:pt x="1" y="725"/>
                    <a:pt x="1" y="1733"/>
                  </a:cubicBezTo>
                  <a:lnTo>
                    <a:pt x="1" y="2080"/>
                  </a:lnTo>
                  <a:lnTo>
                    <a:pt x="3466" y="2080"/>
                  </a:lnTo>
                  <a:lnTo>
                    <a:pt x="3466" y="1733"/>
                  </a:lnTo>
                  <a:cubicBezTo>
                    <a:pt x="3466" y="788"/>
                    <a:pt x="2679" y="1"/>
                    <a:pt x="1734" y="1"/>
                  </a:cubicBezTo>
                  <a:close/>
                </a:path>
              </a:pathLst>
            </a:custGeom>
            <a:grpFill/>
            <a:ln>
              <a:noFill/>
            </a:ln>
          </p:spPr>
          <p:txBody>
            <a:bodyPr spcFirstLastPara="1" wrap="square" lIns="91417" tIns="91417" rIns="91417" bIns="91417" anchor="ctr" anchorCtr="0">
              <a:noAutofit/>
            </a:bodyPr>
            <a:lstStyle/>
            <a:p>
              <a:endParaRPr sz="1400"/>
            </a:p>
          </p:txBody>
        </p:sp>
        <p:sp>
          <p:nvSpPr>
            <p:cNvPr id="96" name="Google Shape;10346;p74">
              <a:extLst>
                <a:ext uri="{FF2B5EF4-FFF2-40B4-BE49-F238E27FC236}">
                  <a16:creationId xmlns:a16="http://schemas.microsoft.com/office/drawing/2014/main" id="{CBB273C3-19F6-9CC5-C8E3-0B9B7090F736}"/>
                </a:ext>
              </a:extLst>
            </p:cNvPr>
            <p:cNvSpPr/>
            <p:nvPr/>
          </p:nvSpPr>
          <p:spPr>
            <a:xfrm>
              <a:off x="3237375" y="3505300"/>
              <a:ext cx="87450" cy="17350"/>
            </a:xfrm>
            <a:custGeom>
              <a:avLst/>
              <a:gdLst/>
              <a:ahLst/>
              <a:cxnLst/>
              <a:rect l="l" t="t" r="r" b="b"/>
              <a:pathLst>
                <a:path w="3498" h="694" extrusionOk="0">
                  <a:moveTo>
                    <a:pt x="32" y="1"/>
                  </a:moveTo>
                  <a:cubicBezTo>
                    <a:pt x="1" y="379"/>
                    <a:pt x="284" y="694"/>
                    <a:pt x="694" y="694"/>
                  </a:cubicBezTo>
                  <a:lnTo>
                    <a:pt x="2773" y="694"/>
                  </a:lnTo>
                  <a:cubicBezTo>
                    <a:pt x="3183" y="694"/>
                    <a:pt x="3498" y="379"/>
                    <a:pt x="3498"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97" name="Google Shape;10359;p74">
            <a:extLst>
              <a:ext uri="{FF2B5EF4-FFF2-40B4-BE49-F238E27FC236}">
                <a16:creationId xmlns:a16="http://schemas.microsoft.com/office/drawing/2014/main" id="{42D6F428-2D2D-5DFD-583F-A409A75F35FA}"/>
              </a:ext>
            </a:extLst>
          </p:cNvPr>
          <p:cNvGrpSpPr/>
          <p:nvPr/>
        </p:nvGrpSpPr>
        <p:grpSpPr>
          <a:xfrm>
            <a:off x="7139322" y="4458201"/>
            <a:ext cx="481525" cy="451775"/>
            <a:chOff x="4991425" y="3617150"/>
            <a:chExt cx="296175" cy="260725"/>
          </a:xfrm>
          <a:solidFill>
            <a:srgbClr val="C00000"/>
          </a:solidFill>
        </p:grpSpPr>
        <p:sp>
          <p:nvSpPr>
            <p:cNvPr id="98" name="Google Shape;10360;p74">
              <a:extLst>
                <a:ext uri="{FF2B5EF4-FFF2-40B4-BE49-F238E27FC236}">
                  <a16:creationId xmlns:a16="http://schemas.microsoft.com/office/drawing/2014/main" id="{4B51B7AF-CC54-6FE6-26EE-0AC745F6030E}"/>
                </a:ext>
              </a:extLst>
            </p:cNvPr>
            <p:cNvSpPr/>
            <p:nvPr/>
          </p:nvSpPr>
          <p:spPr>
            <a:xfrm>
              <a:off x="5069400" y="3738450"/>
              <a:ext cx="139425" cy="139425"/>
            </a:xfrm>
            <a:custGeom>
              <a:avLst/>
              <a:gdLst/>
              <a:ahLst/>
              <a:cxnLst/>
              <a:rect l="l" t="t" r="r" b="b"/>
              <a:pathLst>
                <a:path w="5577" h="5577" extrusionOk="0">
                  <a:moveTo>
                    <a:pt x="2804" y="0"/>
                  </a:moveTo>
                  <a:cubicBezTo>
                    <a:pt x="1607" y="0"/>
                    <a:pt x="1450" y="725"/>
                    <a:pt x="1009" y="3308"/>
                  </a:cubicBezTo>
                  <a:cubicBezTo>
                    <a:pt x="946" y="3749"/>
                    <a:pt x="851" y="4285"/>
                    <a:pt x="757" y="4883"/>
                  </a:cubicBezTo>
                  <a:lnTo>
                    <a:pt x="347" y="4883"/>
                  </a:lnTo>
                  <a:cubicBezTo>
                    <a:pt x="158" y="4883"/>
                    <a:pt x="0" y="5041"/>
                    <a:pt x="0" y="5230"/>
                  </a:cubicBezTo>
                  <a:cubicBezTo>
                    <a:pt x="0" y="5419"/>
                    <a:pt x="158" y="5576"/>
                    <a:pt x="347" y="5576"/>
                  </a:cubicBezTo>
                  <a:lnTo>
                    <a:pt x="5230" y="5576"/>
                  </a:lnTo>
                  <a:cubicBezTo>
                    <a:pt x="5419" y="5545"/>
                    <a:pt x="5577" y="5387"/>
                    <a:pt x="5577" y="5198"/>
                  </a:cubicBezTo>
                  <a:cubicBezTo>
                    <a:pt x="5577" y="5009"/>
                    <a:pt x="5419" y="4852"/>
                    <a:pt x="5230" y="4852"/>
                  </a:cubicBezTo>
                  <a:lnTo>
                    <a:pt x="4852" y="4852"/>
                  </a:lnTo>
                  <a:cubicBezTo>
                    <a:pt x="4726" y="4253"/>
                    <a:pt x="4632" y="3749"/>
                    <a:pt x="4569" y="3277"/>
                  </a:cubicBezTo>
                  <a:cubicBezTo>
                    <a:pt x="4128" y="756"/>
                    <a:pt x="3970" y="0"/>
                    <a:pt x="2804" y="0"/>
                  </a:cubicBezTo>
                  <a:close/>
                </a:path>
              </a:pathLst>
            </a:custGeom>
            <a:grpFill/>
            <a:ln>
              <a:noFill/>
            </a:ln>
          </p:spPr>
          <p:txBody>
            <a:bodyPr spcFirstLastPara="1" wrap="square" lIns="91417" tIns="91417" rIns="91417" bIns="91417" anchor="ctr" anchorCtr="0">
              <a:noAutofit/>
            </a:bodyPr>
            <a:lstStyle/>
            <a:p>
              <a:endParaRPr sz="1400"/>
            </a:p>
          </p:txBody>
        </p:sp>
        <p:sp>
          <p:nvSpPr>
            <p:cNvPr id="99" name="Google Shape;10361;p74">
              <a:extLst>
                <a:ext uri="{FF2B5EF4-FFF2-40B4-BE49-F238E27FC236}">
                  <a16:creationId xmlns:a16="http://schemas.microsoft.com/office/drawing/2014/main" id="{460A4CC6-12B7-11AE-CECA-6F55B8FF9A42}"/>
                </a:ext>
              </a:extLst>
            </p:cNvPr>
            <p:cNvSpPr/>
            <p:nvPr/>
          </p:nvSpPr>
          <p:spPr>
            <a:xfrm>
              <a:off x="5200150" y="3617150"/>
              <a:ext cx="69325" cy="69325"/>
            </a:xfrm>
            <a:custGeom>
              <a:avLst/>
              <a:gdLst/>
              <a:ahLst/>
              <a:cxnLst/>
              <a:rect l="l" t="t" r="r" b="b"/>
              <a:pathLst>
                <a:path w="2773" h="2773" extrusionOk="0">
                  <a:moveTo>
                    <a:pt x="1386" y="0"/>
                  </a:moveTo>
                  <a:cubicBezTo>
                    <a:pt x="630" y="0"/>
                    <a:pt x="0" y="630"/>
                    <a:pt x="0" y="1387"/>
                  </a:cubicBezTo>
                  <a:cubicBezTo>
                    <a:pt x="0" y="2111"/>
                    <a:pt x="630" y="2773"/>
                    <a:pt x="1386" y="2773"/>
                  </a:cubicBezTo>
                  <a:cubicBezTo>
                    <a:pt x="2143" y="2773"/>
                    <a:pt x="2773" y="2111"/>
                    <a:pt x="2773" y="1387"/>
                  </a:cubicBezTo>
                  <a:cubicBezTo>
                    <a:pt x="2773" y="630"/>
                    <a:pt x="2143" y="0"/>
                    <a:pt x="1386" y="0"/>
                  </a:cubicBezTo>
                  <a:close/>
                </a:path>
              </a:pathLst>
            </a:custGeom>
            <a:grpFill/>
            <a:ln>
              <a:noFill/>
            </a:ln>
          </p:spPr>
          <p:txBody>
            <a:bodyPr spcFirstLastPara="1" wrap="square" lIns="91417" tIns="91417" rIns="91417" bIns="91417" anchor="ctr" anchorCtr="0">
              <a:noAutofit/>
            </a:bodyPr>
            <a:lstStyle/>
            <a:p>
              <a:endParaRPr sz="1400"/>
            </a:p>
          </p:txBody>
        </p:sp>
        <p:sp>
          <p:nvSpPr>
            <p:cNvPr id="100" name="Google Shape;10362;p74">
              <a:extLst>
                <a:ext uri="{FF2B5EF4-FFF2-40B4-BE49-F238E27FC236}">
                  <a16:creationId xmlns:a16="http://schemas.microsoft.com/office/drawing/2014/main" id="{D85296FE-A1BB-E9D4-DF52-20E0D31C917F}"/>
                </a:ext>
              </a:extLst>
            </p:cNvPr>
            <p:cNvSpPr/>
            <p:nvPr/>
          </p:nvSpPr>
          <p:spPr>
            <a:xfrm>
              <a:off x="5009550" y="3617150"/>
              <a:ext cx="68525" cy="69325"/>
            </a:xfrm>
            <a:custGeom>
              <a:avLst/>
              <a:gdLst/>
              <a:ahLst/>
              <a:cxnLst/>
              <a:rect l="l" t="t" r="r" b="b"/>
              <a:pathLst>
                <a:path w="2741" h="2773" extrusionOk="0">
                  <a:moveTo>
                    <a:pt x="1355" y="0"/>
                  </a:moveTo>
                  <a:cubicBezTo>
                    <a:pt x="599" y="0"/>
                    <a:pt x="0" y="630"/>
                    <a:pt x="0" y="1387"/>
                  </a:cubicBezTo>
                  <a:cubicBezTo>
                    <a:pt x="0" y="2143"/>
                    <a:pt x="599" y="2773"/>
                    <a:pt x="1355" y="2773"/>
                  </a:cubicBezTo>
                  <a:cubicBezTo>
                    <a:pt x="2111" y="2773"/>
                    <a:pt x="2741" y="2143"/>
                    <a:pt x="2741" y="1387"/>
                  </a:cubicBezTo>
                  <a:cubicBezTo>
                    <a:pt x="2741" y="630"/>
                    <a:pt x="2111" y="0"/>
                    <a:pt x="1355" y="0"/>
                  </a:cubicBezTo>
                  <a:close/>
                </a:path>
              </a:pathLst>
            </a:custGeom>
            <a:grpFill/>
            <a:ln>
              <a:noFill/>
            </a:ln>
          </p:spPr>
          <p:txBody>
            <a:bodyPr spcFirstLastPara="1" wrap="square" lIns="91417" tIns="91417" rIns="91417" bIns="91417" anchor="ctr" anchorCtr="0">
              <a:noAutofit/>
            </a:bodyPr>
            <a:lstStyle/>
            <a:p>
              <a:endParaRPr sz="1400"/>
            </a:p>
          </p:txBody>
        </p:sp>
        <p:sp>
          <p:nvSpPr>
            <p:cNvPr id="101" name="Google Shape;10363;p74">
              <a:extLst>
                <a:ext uri="{FF2B5EF4-FFF2-40B4-BE49-F238E27FC236}">
                  <a16:creationId xmlns:a16="http://schemas.microsoft.com/office/drawing/2014/main" id="{014050D0-EF51-8BDA-F0C8-5FBC829C41E9}"/>
                </a:ext>
              </a:extLst>
            </p:cNvPr>
            <p:cNvSpPr/>
            <p:nvPr/>
          </p:nvSpPr>
          <p:spPr>
            <a:xfrm>
              <a:off x="4991425" y="3686450"/>
              <a:ext cx="104775" cy="52025"/>
            </a:xfrm>
            <a:custGeom>
              <a:avLst/>
              <a:gdLst/>
              <a:ahLst/>
              <a:cxnLst/>
              <a:rect l="l" t="t" r="r" b="b"/>
              <a:pathLst>
                <a:path w="4191" h="2081" extrusionOk="0">
                  <a:moveTo>
                    <a:pt x="568" y="1"/>
                  </a:moveTo>
                  <a:cubicBezTo>
                    <a:pt x="252" y="347"/>
                    <a:pt x="0" y="851"/>
                    <a:pt x="0" y="1356"/>
                  </a:cubicBezTo>
                  <a:lnTo>
                    <a:pt x="0" y="1734"/>
                  </a:lnTo>
                  <a:cubicBezTo>
                    <a:pt x="0" y="1923"/>
                    <a:pt x="158" y="2080"/>
                    <a:pt x="347" y="2080"/>
                  </a:cubicBezTo>
                  <a:lnTo>
                    <a:pt x="3813" y="2080"/>
                  </a:lnTo>
                  <a:cubicBezTo>
                    <a:pt x="4033" y="2080"/>
                    <a:pt x="4191" y="1923"/>
                    <a:pt x="4191" y="1734"/>
                  </a:cubicBezTo>
                  <a:lnTo>
                    <a:pt x="4191" y="1356"/>
                  </a:lnTo>
                  <a:cubicBezTo>
                    <a:pt x="4191" y="820"/>
                    <a:pt x="3970" y="347"/>
                    <a:pt x="3624" y="1"/>
                  </a:cubicBezTo>
                  <a:cubicBezTo>
                    <a:pt x="3245" y="410"/>
                    <a:pt x="2678" y="694"/>
                    <a:pt x="2080" y="694"/>
                  </a:cubicBezTo>
                  <a:cubicBezTo>
                    <a:pt x="1513" y="694"/>
                    <a:pt x="946" y="410"/>
                    <a:pt x="568" y="1"/>
                  </a:cubicBezTo>
                  <a:close/>
                </a:path>
              </a:pathLst>
            </a:custGeom>
            <a:grpFill/>
            <a:ln>
              <a:noFill/>
            </a:ln>
          </p:spPr>
          <p:txBody>
            <a:bodyPr spcFirstLastPara="1" wrap="square" lIns="91417" tIns="91417" rIns="91417" bIns="91417" anchor="ctr" anchorCtr="0">
              <a:noAutofit/>
            </a:bodyPr>
            <a:lstStyle/>
            <a:p>
              <a:endParaRPr sz="1400"/>
            </a:p>
          </p:txBody>
        </p:sp>
        <p:sp>
          <p:nvSpPr>
            <p:cNvPr id="102" name="Google Shape;10364;p74">
              <a:extLst>
                <a:ext uri="{FF2B5EF4-FFF2-40B4-BE49-F238E27FC236}">
                  <a16:creationId xmlns:a16="http://schemas.microsoft.com/office/drawing/2014/main" id="{82C1146B-B8B7-8ED9-A314-927A1819EF0D}"/>
                </a:ext>
              </a:extLst>
            </p:cNvPr>
            <p:cNvSpPr/>
            <p:nvPr/>
          </p:nvSpPr>
          <p:spPr>
            <a:xfrm>
              <a:off x="5183600" y="3686450"/>
              <a:ext cx="104000" cy="52025"/>
            </a:xfrm>
            <a:custGeom>
              <a:avLst/>
              <a:gdLst/>
              <a:ahLst/>
              <a:cxnLst/>
              <a:rect l="l" t="t" r="r" b="b"/>
              <a:pathLst>
                <a:path w="4160" h="2081" extrusionOk="0">
                  <a:moveTo>
                    <a:pt x="536" y="1"/>
                  </a:moveTo>
                  <a:cubicBezTo>
                    <a:pt x="221" y="347"/>
                    <a:pt x="1" y="851"/>
                    <a:pt x="1" y="1356"/>
                  </a:cubicBezTo>
                  <a:lnTo>
                    <a:pt x="1" y="1702"/>
                  </a:lnTo>
                  <a:cubicBezTo>
                    <a:pt x="1" y="1923"/>
                    <a:pt x="158" y="2080"/>
                    <a:pt x="347" y="2080"/>
                  </a:cubicBezTo>
                  <a:lnTo>
                    <a:pt x="3813" y="2080"/>
                  </a:lnTo>
                  <a:cubicBezTo>
                    <a:pt x="4002" y="2080"/>
                    <a:pt x="4159" y="1923"/>
                    <a:pt x="4159" y="1702"/>
                  </a:cubicBezTo>
                  <a:lnTo>
                    <a:pt x="4159" y="1356"/>
                  </a:lnTo>
                  <a:cubicBezTo>
                    <a:pt x="4159" y="820"/>
                    <a:pt x="3970" y="347"/>
                    <a:pt x="3624" y="1"/>
                  </a:cubicBezTo>
                  <a:cubicBezTo>
                    <a:pt x="3214" y="410"/>
                    <a:pt x="2679" y="694"/>
                    <a:pt x="2080" y="694"/>
                  </a:cubicBezTo>
                  <a:cubicBezTo>
                    <a:pt x="1450" y="694"/>
                    <a:pt x="946" y="410"/>
                    <a:pt x="536" y="1"/>
                  </a:cubicBezTo>
                  <a:close/>
                </a:path>
              </a:pathLst>
            </a:custGeom>
            <a:grpFill/>
            <a:ln>
              <a:noFill/>
            </a:ln>
          </p:spPr>
          <p:txBody>
            <a:bodyPr spcFirstLastPara="1" wrap="square" lIns="91417" tIns="91417" rIns="91417" bIns="91417" anchor="ctr" anchorCtr="0">
              <a:noAutofit/>
            </a:bodyPr>
            <a:lstStyle/>
            <a:p>
              <a:endParaRPr sz="1400"/>
            </a:p>
          </p:txBody>
        </p:sp>
        <p:sp>
          <p:nvSpPr>
            <p:cNvPr id="103" name="Google Shape;10365;p74">
              <a:extLst>
                <a:ext uri="{FF2B5EF4-FFF2-40B4-BE49-F238E27FC236}">
                  <a16:creationId xmlns:a16="http://schemas.microsoft.com/office/drawing/2014/main" id="{5DC0F79C-71CF-9240-DA66-E0B19F723256}"/>
                </a:ext>
              </a:extLst>
            </p:cNvPr>
            <p:cNvSpPr/>
            <p:nvPr/>
          </p:nvSpPr>
          <p:spPr>
            <a:xfrm>
              <a:off x="5187550" y="3755775"/>
              <a:ext cx="100050" cy="52800"/>
            </a:xfrm>
            <a:custGeom>
              <a:avLst/>
              <a:gdLst/>
              <a:ahLst/>
              <a:cxnLst/>
              <a:rect l="l" t="t" r="r" b="b"/>
              <a:pathLst>
                <a:path w="4002" h="2112" extrusionOk="0">
                  <a:moveTo>
                    <a:pt x="0" y="0"/>
                  </a:moveTo>
                  <a:cubicBezTo>
                    <a:pt x="189" y="567"/>
                    <a:pt x="315" y="1229"/>
                    <a:pt x="473" y="2111"/>
                  </a:cubicBezTo>
                  <a:lnTo>
                    <a:pt x="3655" y="2111"/>
                  </a:lnTo>
                  <a:cubicBezTo>
                    <a:pt x="3844" y="2111"/>
                    <a:pt x="4001" y="1954"/>
                    <a:pt x="4001" y="1733"/>
                  </a:cubicBezTo>
                  <a:lnTo>
                    <a:pt x="4001" y="378"/>
                  </a:lnTo>
                  <a:cubicBezTo>
                    <a:pt x="3970" y="158"/>
                    <a:pt x="3844" y="0"/>
                    <a:pt x="3655" y="0"/>
                  </a:cubicBezTo>
                  <a:close/>
                </a:path>
              </a:pathLst>
            </a:custGeom>
            <a:grpFill/>
            <a:ln>
              <a:noFill/>
            </a:ln>
          </p:spPr>
          <p:txBody>
            <a:bodyPr spcFirstLastPara="1" wrap="square" lIns="91417" tIns="91417" rIns="91417" bIns="91417" anchor="ctr" anchorCtr="0">
              <a:noAutofit/>
            </a:bodyPr>
            <a:lstStyle/>
            <a:p>
              <a:endParaRPr sz="1400"/>
            </a:p>
          </p:txBody>
        </p:sp>
        <p:sp>
          <p:nvSpPr>
            <p:cNvPr id="104" name="Google Shape;10366;p74">
              <a:extLst>
                <a:ext uri="{FF2B5EF4-FFF2-40B4-BE49-F238E27FC236}">
                  <a16:creationId xmlns:a16="http://schemas.microsoft.com/office/drawing/2014/main" id="{A1A31C4B-E3B7-5210-3EE8-C568AAF48597}"/>
                </a:ext>
              </a:extLst>
            </p:cNvPr>
            <p:cNvSpPr/>
            <p:nvPr/>
          </p:nvSpPr>
          <p:spPr>
            <a:xfrm>
              <a:off x="4991425" y="3755775"/>
              <a:ext cx="100850" cy="52000"/>
            </a:xfrm>
            <a:custGeom>
              <a:avLst/>
              <a:gdLst/>
              <a:ahLst/>
              <a:cxnLst/>
              <a:rect l="l" t="t" r="r" b="b"/>
              <a:pathLst>
                <a:path w="4034" h="2080" extrusionOk="0">
                  <a:moveTo>
                    <a:pt x="347" y="0"/>
                  </a:moveTo>
                  <a:cubicBezTo>
                    <a:pt x="158" y="0"/>
                    <a:pt x="0" y="158"/>
                    <a:pt x="0" y="347"/>
                  </a:cubicBezTo>
                  <a:lnTo>
                    <a:pt x="0" y="1733"/>
                  </a:lnTo>
                  <a:cubicBezTo>
                    <a:pt x="0" y="1954"/>
                    <a:pt x="158" y="2080"/>
                    <a:pt x="347" y="2080"/>
                  </a:cubicBezTo>
                  <a:lnTo>
                    <a:pt x="3561" y="2080"/>
                  </a:lnTo>
                  <a:cubicBezTo>
                    <a:pt x="3718" y="1229"/>
                    <a:pt x="3813" y="567"/>
                    <a:pt x="4033" y="0"/>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105" name="Google Shape;10399;p74">
            <a:extLst>
              <a:ext uri="{FF2B5EF4-FFF2-40B4-BE49-F238E27FC236}">
                <a16:creationId xmlns:a16="http://schemas.microsoft.com/office/drawing/2014/main" id="{95CBAA64-28B9-AA41-C4ED-E9C5571CA8C0}"/>
              </a:ext>
            </a:extLst>
          </p:cNvPr>
          <p:cNvGrpSpPr/>
          <p:nvPr/>
        </p:nvGrpSpPr>
        <p:grpSpPr>
          <a:xfrm>
            <a:off x="2536452" y="4363794"/>
            <a:ext cx="480223" cy="509087"/>
            <a:chOff x="3497300" y="3591950"/>
            <a:chExt cx="295375" cy="293800"/>
          </a:xfrm>
          <a:solidFill>
            <a:srgbClr val="C00000"/>
          </a:solidFill>
        </p:grpSpPr>
        <p:sp>
          <p:nvSpPr>
            <p:cNvPr id="106" name="Google Shape;10400;p74">
              <a:extLst>
                <a:ext uri="{FF2B5EF4-FFF2-40B4-BE49-F238E27FC236}">
                  <a16:creationId xmlns:a16="http://schemas.microsoft.com/office/drawing/2014/main" id="{84C01ECE-7B71-EFC7-4914-979C19FC56BD}"/>
                </a:ext>
              </a:extLst>
            </p:cNvPr>
            <p:cNvSpPr/>
            <p:nvPr/>
          </p:nvSpPr>
          <p:spPr>
            <a:xfrm>
              <a:off x="3628825" y="3724275"/>
              <a:ext cx="18150" cy="16550"/>
            </a:xfrm>
            <a:custGeom>
              <a:avLst/>
              <a:gdLst/>
              <a:ahLst/>
              <a:cxnLst/>
              <a:rect l="l" t="t" r="r" b="b"/>
              <a:pathLst>
                <a:path w="726" h="662" extrusionOk="0">
                  <a:moveTo>
                    <a:pt x="375" y="0"/>
                  </a:moveTo>
                  <a:cubicBezTo>
                    <a:pt x="292" y="0"/>
                    <a:pt x="206" y="32"/>
                    <a:pt x="127" y="95"/>
                  </a:cubicBezTo>
                  <a:cubicBezTo>
                    <a:pt x="1" y="221"/>
                    <a:pt x="1" y="441"/>
                    <a:pt x="127" y="567"/>
                  </a:cubicBezTo>
                  <a:cubicBezTo>
                    <a:pt x="190" y="630"/>
                    <a:pt x="277" y="662"/>
                    <a:pt x="363" y="662"/>
                  </a:cubicBezTo>
                  <a:cubicBezTo>
                    <a:pt x="450" y="662"/>
                    <a:pt x="536" y="630"/>
                    <a:pt x="599" y="567"/>
                  </a:cubicBezTo>
                  <a:cubicBezTo>
                    <a:pt x="725" y="441"/>
                    <a:pt x="725" y="221"/>
                    <a:pt x="599" y="95"/>
                  </a:cubicBezTo>
                  <a:cubicBezTo>
                    <a:pt x="536" y="32"/>
                    <a:pt x="458" y="0"/>
                    <a:pt x="375" y="0"/>
                  </a:cubicBezTo>
                  <a:close/>
                </a:path>
              </a:pathLst>
            </a:custGeom>
            <a:grpFill/>
            <a:ln>
              <a:noFill/>
            </a:ln>
          </p:spPr>
          <p:txBody>
            <a:bodyPr spcFirstLastPara="1" wrap="square" lIns="91417" tIns="91417" rIns="91417" bIns="91417" anchor="ctr" anchorCtr="0">
              <a:noAutofit/>
            </a:bodyPr>
            <a:lstStyle/>
            <a:p>
              <a:endParaRPr sz="1400"/>
            </a:p>
          </p:txBody>
        </p:sp>
        <p:sp>
          <p:nvSpPr>
            <p:cNvPr id="107" name="Google Shape;10401;p74">
              <a:extLst>
                <a:ext uri="{FF2B5EF4-FFF2-40B4-BE49-F238E27FC236}">
                  <a16:creationId xmlns:a16="http://schemas.microsoft.com/office/drawing/2014/main" id="{B0A4C48E-78E8-93D2-EC2B-BC2641E1296A}"/>
                </a:ext>
              </a:extLst>
            </p:cNvPr>
            <p:cNvSpPr/>
            <p:nvPr/>
          </p:nvSpPr>
          <p:spPr>
            <a:xfrm>
              <a:off x="3590250" y="3689400"/>
              <a:ext cx="94525" cy="86675"/>
            </a:xfrm>
            <a:custGeom>
              <a:avLst/>
              <a:gdLst/>
              <a:ahLst/>
              <a:cxnLst/>
              <a:rect l="l" t="t" r="r" b="b"/>
              <a:pathLst>
                <a:path w="3781" h="3467" extrusionOk="0">
                  <a:moveTo>
                    <a:pt x="1922" y="710"/>
                  </a:moveTo>
                  <a:cubicBezTo>
                    <a:pt x="2190" y="710"/>
                    <a:pt x="2458" y="812"/>
                    <a:pt x="2647" y="1017"/>
                  </a:cubicBezTo>
                  <a:cubicBezTo>
                    <a:pt x="3088" y="1395"/>
                    <a:pt x="3088" y="2088"/>
                    <a:pt x="2647" y="2466"/>
                  </a:cubicBezTo>
                  <a:cubicBezTo>
                    <a:pt x="2458" y="2671"/>
                    <a:pt x="2190" y="2773"/>
                    <a:pt x="1922" y="2773"/>
                  </a:cubicBezTo>
                  <a:cubicBezTo>
                    <a:pt x="1654" y="2773"/>
                    <a:pt x="1386" y="2671"/>
                    <a:pt x="1197" y="2466"/>
                  </a:cubicBezTo>
                  <a:cubicBezTo>
                    <a:pt x="788" y="2088"/>
                    <a:pt x="788" y="1395"/>
                    <a:pt x="1197" y="1017"/>
                  </a:cubicBezTo>
                  <a:cubicBezTo>
                    <a:pt x="1386" y="812"/>
                    <a:pt x="1654" y="710"/>
                    <a:pt x="1922" y="710"/>
                  </a:cubicBezTo>
                  <a:close/>
                  <a:moveTo>
                    <a:pt x="1930" y="1"/>
                  </a:moveTo>
                  <a:cubicBezTo>
                    <a:pt x="1489" y="1"/>
                    <a:pt x="1040" y="182"/>
                    <a:pt x="693" y="544"/>
                  </a:cubicBezTo>
                  <a:cubicBezTo>
                    <a:pt x="0" y="1206"/>
                    <a:pt x="0" y="2309"/>
                    <a:pt x="693" y="2970"/>
                  </a:cubicBezTo>
                  <a:cubicBezTo>
                    <a:pt x="1024" y="3301"/>
                    <a:pt x="1473" y="3466"/>
                    <a:pt x="1918" y="3466"/>
                  </a:cubicBezTo>
                  <a:cubicBezTo>
                    <a:pt x="2363" y="3466"/>
                    <a:pt x="2804" y="3301"/>
                    <a:pt x="3119" y="2970"/>
                  </a:cubicBezTo>
                  <a:cubicBezTo>
                    <a:pt x="3781" y="2309"/>
                    <a:pt x="3781" y="1206"/>
                    <a:pt x="3119" y="544"/>
                  </a:cubicBezTo>
                  <a:cubicBezTo>
                    <a:pt x="2804" y="182"/>
                    <a:pt x="2371" y="1"/>
                    <a:pt x="1930" y="1"/>
                  </a:cubicBezTo>
                  <a:close/>
                </a:path>
              </a:pathLst>
            </a:custGeom>
            <a:grpFill/>
            <a:ln>
              <a:noFill/>
            </a:ln>
          </p:spPr>
          <p:txBody>
            <a:bodyPr spcFirstLastPara="1" wrap="square" lIns="91417" tIns="91417" rIns="91417" bIns="91417" anchor="ctr" anchorCtr="0">
              <a:noAutofit/>
            </a:bodyPr>
            <a:lstStyle/>
            <a:p>
              <a:endParaRPr sz="1400"/>
            </a:p>
          </p:txBody>
        </p:sp>
        <p:sp>
          <p:nvSpPr>
            <p:cNvPr id="108" name="Google Shape;10402;p74">
              <a:extLst>
                <a:ext uri="{FF2B5EF4-FFF2-40B4-BE49-F238E27FC236}">
                  <a16:creationId xmlns:a16="http://schemas.microsoft.com/office/drawing/2014/main" id="{1E03343D-79EE-E1B0-FD9F-3EB2AC3839F3}"/>
                </a:ext>
              </a:extLst>
            </p:cNvPr>
            <p:cNvSpPr/>
            <p:nvPr/>
          </p:nvSpPr>
          <p:spPr>
            <a:xfrm>
              <a:off x="3674525" y="3601400"/>
              <a:ext cx="118150" cy="118950"/>
            </a:xfrm>
            <a:custGeom>
              <a:avLst/>
              <a:gdLst/>
              <a:ahLst/>
              <a:cxnLst/>
              <a:rect l="l" t="t" r="r" b="b"/>
              <a:pathLst>
                <a:path w="4726" h="4758" extrusionOk="0">
                  <a:moveTo>
                    <a:pt x="3533" y="0"/>
                  </a:moveTo>
                  <a:cubicBezTo>
                    <a:pt x="3442" y="0"/>
                    <a:pt x="3355" y="32"/>
                    <a:pt x="3308" y="95"/>
                  </a:cubicBezTo>
                  <a:lnTo>
                    <a:pt x="0" y="3308"/>
                  </a:lnTo>
                  <a:cubicBezTo>
                    <a:pt x="410" y="3623"/>
                    <a:pt x="788" y="4127"/>
                    <a:pt x="1953" y="4758"/>
                  </a:cubicBezTo>
                  <a:lnTo>
                    <a:pt x="4600" y="2678"/>
                  </a:lnTo>
                  <a:cubicBezTo>
                    <a:pt x="4663" y="2615"/>
                    <a:pt x="4726" y="2521"/>
                    <a:pt x="4726" y="2395"/>
                  </a:cubicBezTo>
                  <a:cubicBezTo>
                    <a:pt x="4726" y="1544"/>
                    <a:pt x="4348" y="693"/>
                    <a:pt x="3781" y="95"/>
                  </a:cubicBezTo>
                  <a:cubicBezTo>
                    <a:pt x="3718" y="32"/>
                    <a:pt x="3623" y="0"/>
                    <a:pt x="3533" y="0"/>
                  </a:cubicBezTo>
                  <a:close/>
                </a:path>
              </a:pathLst>
            </a:custGeom>
            <a:grpFill/>
            <a:ln>
              <a:noFill/>
            </a:ln>
          </p:spPr>
          <p:txBody>
            <a:bodyPr spcFirstLastPara="1" wrap="square" lIns="91417" tIns="91417" rIns="91417" bIns="91417" anchor="ctr" anchorCtr="0">
              <a:noAutofit/>
            </a:bodyPr>
            <a:lstStyle/>
            <a:p>
              <a:endParaRPr sz="1400"/>
            </a:p>
          </p:txBody>
        </p:sp>
        <p:sp>
          <p:nvSpPr>
            <p:cNvPr id="109" name="Google Shape;10403;p74">
              <a:extLst>
                <a:ext uri="{FF2B5EF4-FFF2-40B4-BE49-F238E27FC236}">
                  <a16:creationId xmlns:a16="http://schemas.microsoft.com/office/drawing/2014/main" id="{A562DAB3-B4C9-3301-27A6-9FCE7AB5011B}"/>
                </a:ext>
              </a:extLst>
            </p:cNvPr>
            <p:cNvSpPr/>
            <p:nvPr/>
          </p:nvSpPr>
          <p:spPr>
            <a:xfrm>
              <a:off x="3631200" y="3774675"/>
              <a:ext cx="103200" cy="102400"/>
            </a:xfrm>
            <a:custGeom>
              <a:avLst/>
              <a:gdLst/>
              <a:ahLst/>
              <a:cxnLst/>
              <a:rect l="l" t="t" r="r" b="b"/>
              <a:pathLst>
                <a:path w="4128" h="4096" extrusionOk="0">
                  <a:moveTo>
                    <a:pt x="2048" y="0"/>
                  </a:moveTo>
                  <a:cubicBezTo>
                    <a:pt x="1985" y="32"/>
                    <a:pt x="1985" y="63"/>
                    <a:pt x="1954" y="126"/>
                  </a:cubicBezTo>
                  <a:cubicBezTo>
                    <a:pt x="1506" y="546"/>
                    <a:pt x="859" y="767"/>
                    <a:pt x="235" y="767"/>
                  </a:cubicBezTo>
                  <a:cubicBezTo>
                    <a:pt x="156" y="767"/>
                    <a:pt x="78" y="764"/>
                    <a:pt x="0" y="756"/>
                  </a:cubicBezTo>
                  <a:lnTo>
                    <a:pt x="0" y="756"/>
                  </a:lnTo>
                  <a:cubicBezTo>
                    <a:pt x="567" y="1670"/>
                    <a:pt x="1355" y="3749"/>
                    <a:pt x="1418" y="3875"/>
                  </a:cubicBezTo>
                  <a:cubicBezTo>
                    <a:pt x="1450" y="4001"/>
                    <a:pt x="1607" y="4096"/>
                    <a:pt x="1733" y="4096"/>
                  </a:cubicBezTo>
                  <a:cubicBezTo>
                    <a:pt x="1891" y="4096"/>
                    <a:pt x="1985" y="4033"/>
                    <a:pt x="2048" y="3875"/>
                  </a:cubicBezTo>
                  <a:lnTo>
                    <a:pt x="2426" y="2647"/>
                  </a:lnTo>
                  <a:lnTo>
                    <a:pt x="3182" y="2647"/>
                  </a:lnTo>
                  <a:cubicBezTo>
                    <a:pt x="4128" y="2647"/>
                    <a:pt x="2710" y="630"/>
                    <a:pt x="2048" y="0"/>
                  </a:cubicBezTo>
                  <a:close/>
                </a:path>
              </a:pathLst>
            </a:custGeom>
            <a:grpFill/>
            <a:ln>
              <a:noFill/>
            </a:ln>
          </p:spPr>
          <p:txBody>
            <a:bodyPr spcFirstLastPara="1" wrap="square" lIns="91417" tIns="91417" rIns="91417" bIns="91417" anchor="ctr" anchorCtr="0">
              <a:noAutofit/>
            </a:bodyPr>
            <a:lstStyle/>
            <a:p>
              <a:endParaRPr sz="1400"/>
            </a:p>
          </p:txBody>
        </p:sp>
        <p:sp>
          <p:nvSpPr>
            <p:cNvPr id="110" name="Google Shape;10404;p74">
              <a:extLst>
                <a:ext uri="{FF2B5EF4-FFF2-40B4-BE49-F238E27FC236}">
                  <a16:creationId xmlns:a16="http://schemas.microsoft.com/office/drawing/2014/main" id="{1D926ACA-6140-4099-4B56-14BF6648CFC0}"/>
                </a:ext>
              </a:extLst>
            </p:cNvPr>
            <p:cNvSpPr/>
            <p:nvPr/>
          </p:nvSpPr>
          <p:spPr>
            <a:xfrm>
              <a:off x="3691850" y="3726625"/>
              <a:ext cx="89800" cy="89050"/>
            </a:xfrm>
            <a:custGeom>
              <a:avLst/>
              <a:gdLst/>
              <a:ahLst/>
              <a:cxnLst/>
              <a:rect l="l" t="t" r="r" b="b"/>
              <a:pathLst>
                <a:path w="3592" h="3562" extrusionOk="0">
                  <a:moveTo>
                    <a:pt x="252" y="1"/>
                  </a:moveTo>
                  <a:cubicBezTo>
                    <a:pt x="284" y="410"/>
                    <a:pt x="189" y="883"/>
                    <a:pt x="0" y="1292"/>
                  </a:cubicBezTo>
                  <a:cubicBezTo>
                    <a:pt x="630" y="1922"/>
                    <a:pt x="1134" y="2615"/>
                    <a:pt x="1544" y="3466"/>
                  </a:cubicBezTo>
                  <a:cubicBezTo>
                    <a:pt x="1565" y="3530"/>
                    <a:pt x="1634" y="3562"/>
                    <a:pt x="1715" y="3562"/>
                  </a:cubicBezTo>
                  <a:cubicBezTo>
                    <a:pt x="1874" y="3562"/>
                    <a:pt x="2080" y="3443"/>
                    <a:pt x="2080" y="3214"/>
                  </a:cubicBezTo>
                  <a:lnTo>
                    <a:pt x="2080" y="2458"/>
                  </a:lnTo>
                  <a:lnTo>
                    <a:pt x="3308" y="2080"/>
                  </a:lnTo>
                  <a:cubicBezTo>
                    <a:pt x="3497" y="1985"/>
                    <a:pt x="3592" y="1891"/>
                    <a:pt x="3592" y="1733"/>
                  </a:cubicBezTo>
                  <a:cubicBezTo>
                    <a:pt x="3592" y="1576"/>
                    <a:pt x="3497" y="1450"/>
                    <a:pt x="3340" y="1418"/>
                  </a:cubicBezTo>
                  <a:cubicBezTo>
                    <a:pt x="3182" y="1355"/>
                    <a:pt x="1134" y="568"/>
                    <a:pt x="252" y="1"/>
                  </a:cubicBezTo>
                  <a:close/>
                </a:path>
              </a:pathLst>
            </a:custGeom>
            <a:grpFill/>
            <a:ln>
              <a:noFill/>
            </a:ln>
          </p:spPr>
          <p:txBody>
            <a:bodyPr spcFirstLastPara="1" wrap="square" lIns="91417" tIns="91417" rIns="91417" bIns="91417" anchor="ctr" anchorCtr="0">
              <a:noAutofit/>
            </a:bodyPr>
            <a:lstStyle/>
            <a:p>
              <a:endParaRPr sz="1400"/>
            </a:p>
          </p:txBody>
        </p:sp>
        <p:sp>
          <p:nvSpPr>
            <p:cNvPr id="111" name="Google Shape;10405;p74">
              <a:extLst>
                <a:ext uri="{FF2B5EF4-FFF2-40B4-BE49-F238E27FC236}">
                  <a16:creationId xmlns:a16="http://schemas.microsoft.com/office/drawing/2014/main" id="{AFC6D94F-B353-C4E6-1812-EC57CCBF6A8B}"/>
                </a:ext>
              </a:extLst>
            </p:cNvPr>
            <p:cNvSpPr/>
            <p:nvPr/>
          </p:nvSpPr>
          <p:spPr>
            <a:xfrm>
              <a:off x="3505175" y="3767575"/>
              <a:ext cx="120525" cy="118175"/>
            </a:xfrm>
            <a:custGeom>
              <a:avLst/>
              <a:gdLst/>
              <a:ahLst/>
              <a:cxnLst/>
              <a:rect l="l" t="t" r="r" b="b"/>
              <a:pathLst>
                <a:path w="4821" h="4727" extrusionOk="0">
                  <a:moveTo>
                    <a:pt x="3372" y="1"/>
                  </a:moveTo>
                  <a:lnTo>
                    <a:pt x="95" y="3277"/>
                  </a:lnTo>
                  <a:cubicBezTo>
                    <a:pt x="1" y="3435"/>
                    <a:pt x="1" y="3687"/>
                    <a:pt x="158" y="3781"/>
                  </a:cubicBezTo>
                  <a:cubicBezTo>
                    <a:pt x="788" y="4411"/>
                    <a:pt x="1607" y="4727"/>
                    <a:pt x="2458" y="4727"/>
                  </a:cubicBezTo>
                  <a:cubicBezTo>
                    <a:pt x="2584" y="4727"/>
                    <a:pt x="2679" y="4695"/>
                    <a:pt x="2742" y="4632"/>
                  </a:cubicBezTo>
                  <a:lnTo>
                    <a:pt x="4821" y="1986"/>
                  </a:lnTo>
                  <a:cubicBezTo>
                    <a:pt x="4254" y="851"/>
                    <a:pt x="3718" y="442"/>
                    <a:pt x="3372" y="1"/>
                  </a:cubicBezTo>
                  <a:close/>
                </a:path>
              </a:pathLst>
            </a:custGeom>
            <a:grpFill/>
            <a:ln>
              <a:noFill/>
            </a:ln>
          </p:spPr>
          <p:txBody>
            <a:bodyPr spcFirstLastPara="1" wrap="square" lIns="91417" tIns="91417" rIns="91417" bIns="91417" anchor="ctr" anchorCtr="0">
              <a:noAutofit/>
            </a:bodyPr>
            <a:lstStyle/>
            <a:p>
              <a:endParaRPr sz="1400"/>
            </a:p>
          </p:txBody>
        </p:sp>
        <p:sp>
          <p:nvSpPr>
            <p:cNvPr id="112" name="Google Shape;10406;p74">
              <a:extLst>
                <a:ext uri="{FF2B5EF4-FFF2-40B4-BE49-F238E27FC236}">
                  <a16:creationId xmlns:a16="http://schemas.microsoft.com/office/drawing/2014/main" id="{DCD0A2CB-CDCF-B628-16C6-C71E6D1A35C5}"/>
                </a:ext>
              </a:extLst>
            </p:cNvPr>
            <p:cNvSpPr/>
            <p:nvPr/>
          </p:nvSpPr>
          <p:spPr>
            <a:xfrm>
              <a:off x="3631200" y="3591950"/>
              <a:ext cx="104000" cy="84300"/>
            </a:xfrm>
            <a:custGeom>
              <a:avLst/>
              <a:gdLst/>
              <a:ahLst/>
              <a:cxnLst/>
              <a:rect l="l" t="t" r="r" b="b"/>
              <a:pathLst>
                <a:path w="4160" h="3372" extrusionOk="0">
                  <a:moveTo>
                    <a:pt x="2836" y="0"/>
                  </a:moveTo>
                  <a:cubicBezTo>
                    <a:pt x="2678" y="0"/>
                    <a:pt x="2584" y="32"/>
                    <a:pt x="2521" y="95"/>
                  </a:cubicBezTo>
                  <a:lnTo>
                    <a:pt x="0" y="3245"/>
                  </a:lnTo>
                  <a:cubicBezTo>
                    <a:pt x="90" y="3238"/>
                    <a:pt x="181" y="3234"/>
                    <a:pt x="272" y="3234"/>
                  </a:cubicBezTo>
                  <a:cubicBezTo>
                    <a:pt x="568" y="3234"/>
                    <a:pt x="870" y="3275"/>
                    <a:pt x="1135" y="3371"/>
                  </a:cubicBezTo>
                  <a:cubicBezTo>
                    <a:pt x="1324" y="3119"/>
                    <a:pt x="3939" y="567"/>
                    <a:pt x="4159" y="347"/>
                  </a:cubicBezTo>
                  <a:cubicBezTo>
                    <a:pt x="3718" y="158"/>
                    <a:pt x="3308" y="0"/>
                    <a:pt x="2836" y="0"/>
                  </a:cubicBezTo>
                  <a:close/>
                </a:path>
              </a:pathLst>
            </a:custGeom>
            <a:grpFill/>
            <a:ln>
              <a:noFill/>
            </a:ln>
          </p:spPr>
          <p:txBody>
            <a:bodyPr spcFirstLastPara="1" wrap="square" lIns="91417" tIns="91417" rIns="91417" bIns="91417" anchor="ctr" anchorCtr="0">
              <a:noAutofit/>
            </a:bodyPr>
            <a:lstStyle/>
            <a:p>
              <a:endParaRPr sz="1400"/>
            </a:p>
          </p:txBody>
        </p:sp>
        <p:sp>
          <p:nvSpPr>
            <p:cNvPr id="113" name="Google Shape;10407;p74">
              <a:extLst>
                <a:ext uri="{FF2B5EF4-FFF2-40B4-BE49-F238E27FC236}">
                  <a16:creationId xmlns:a16="http://schemas.microsoft.com/office/drawing/2014/main" id="{87014E4E-D75A-C116-BC0F-3DD11AFCC21F}"/>
                </a:ext>
              </a:extLst>
            </p:cNvPr>
            <p:cNvSpPr/>
            <p:nvPr/>
          </p:nvSpPr>
          <p:spPr>
            <a:xfrm>
              <a:off x="3497300" y="3721900"/>
              <a:ext cx="84300" cy="107150"/>
            </a:xfrm>
            <a:custGeom>
              <a:avLst/>
              <a:gdLst/>
              <a:ahLst/>
              <a:cxnLst/>
              <a:rect l="l" t="t" r="r" b="b"/>
              <a:pathLst>
                <a:path w="3372" h="4286" extrusionOk="0">
                  <a:moveTo>
                    <a:pt x="3246" y="1"/>
                  </a:moveTo>
                  <a:lnTo>
                    <a:pt x="95" y="2552"/>
                  </a:lnTo>
                  <a:cubicBezTo>
                    <a:pt x="32" y="2615"/>
                    <a:pt x="1" y="2710"/>
                    <a:pt x="1" y="2836"/>
                  </a:cubicBezTo>
                  <a:cubicBezTo>
                    <a:pt x="1" y="3340"/>
                    <a:pt x="95" y="3844"/>
                    <a:pt x="347" y="4285"/>
                  </a:cubicBezTo>
                  <a:lnTo>
                    <a:pt x="3372" y="1261"/>
                  </a:lnTo>
                  <a:cubicBezTo>
                    <a:pt x="3214" y="851"/>
                    <a:pt x="3183" y="410"/>
                    <a:pt x="3246"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114" name="Google Shape;10421;p74">
            <a:extLst>
              <a:ext uri="{FF2B5EF4-FFF2-40B4-BE49-F238E27FC236}">
                <a16:creationId xmlns:a16="http://schemas.microsoft.com/office/drawing/2014/main" id="{DDBB06A7-9D6E-78D2-BA22-2C014497A1DF}"/>
              </a:ext>
            </a:extLst>
          </p:cNvPr>
          <p:cNvGrpSpPr/>
          <p:nvPr/>
        </p:nvGrpSpPr>
        <p:grpSpPr>
          <a:xfrm>
            <a:off x="7874952" y="4375503"/>
            <a:ext cx="482823" cy="515928"/>
            <a:chOff x="5355300" y="3598250"/>
            <a:chExt cx="296975" cy="297750"/>
          </a:xfrm>
          <a:solidFill>
            <a:srgbClr val="C00000"/>
          </a:solidFill>
        </p:grpSpPr>
        <p:sp>
          <p:nvSpPr>
            <p:cNvPr id="115" name="Google Shape;10422;p74">
              <a:extLst>
                <a:ext uri="{FF2B5EF4-FFF2-40B4-BE49-F238E27FC236}">
                  <a16:creationId xmlns:a16="http://schemas.microsoft.com/office/drawing/2014/main" id="{3204CC30-2DEE-7772-A739-C22E5918ED2D}"/>
                </a:ext>
              </a:extLst>
            </p:cNvPr>
            <p:cNvSpPr/>
            <p:nvPr/>
          </p:nvSpPr>
          <p:spPr>
            <a:xfrm>
              <a:off x="5355300" y="3703000"/>
              <a:ext cx="35475" cy="191425"/>
            </a:xfrm>
            <a:custGeom>
              <a:avLst/>
              <a:gdLst/>
              <a:ahLst/>
              <a:cxnLst/>
              <a:rect l="l" t="t" r="r" b="b"/>
              <a:pathLst>
                <a:path w="1419" h="7657" extrusionOk="0">
                  <a:moveTo>
                    <a:pt x="410" y="0"/>
                  </a:moveTo>
                  <a:cubicBezTo>
                    <a:pt x="221" y="0"/>
                    <a:pt x="64" y="158"/>
                    <a:pt x="64" y="347"/>
                  </a:cubicBezTo>
                  <a:cubicBezTo>
                    <a:pt x="1" y="2867"/>
                    <a:pt x="1" y="4789"/>
                    <a:pt x="1" y="7310"/>
                  </a:cubicBezTo>
                  <a:cubicBezTo>
                    <a:pt x="1" y="7530"/>
                    <a:pt x="158" y="7656"/>
                    <a:pt x="379" y="7656"/>
                  </a:cubicBezTo>
                  <a:cubicBezTo>
                    <a:pt x="568" y="7656"/>
                    <a:pt x="725" y="7530"/>
                    <a:pt x="725" y="7310"/>
                  </a:cubicBezTo>
                  <a:lnTo>
                    <a:pt x="725" y="1355"/>
                  </a:lnTo>
                  <a:lnTo>
                    <a:pt x="1418" y="1355"/>
                  </a:lnTo>
                  <a:lnTo>
                    <a:pt x="1418" y="0"/>
                  </a:lnTo>
                  <a:close/>
                </a:path>
              </a:pathLst>
            </a:custGeom>
            <a:grpFill/>
            <a:ln>
              <a:noFill/>
            </a:ln>
          </p:spPr>
          <p:txBody>
            <a:bodyPr spcFirstLastPara="1" wrap="square" lIns="91417" tIns="91417" rIns="91417" bIns="91417" anchor="ctr" anchorCtr="0">
              <a:noAutofit/>
            </a:bodyPr>
            <a:lstStyle/>
            <a:p>
              <a:endParaRPr sz="1400"/>
            </a:p>
          </p:txBody>
        </p:sp>
        <p:sp>
          <p:nvSpPr>
            <p:cNvPr id="116" name="Google Shape;10423;p74">
              <a:extLst>
                <a:ext uri="{FF2B5EF4-FFF2-40B4-BE49-F238E27FC236}">
                  <a16:creationId xmlns:a16="http://schemas.microsoft.com/office/drawing/2014/main" id="{6AA69B4F-D6E1-03B6-9C48-53BE98D41FB1}"/>
                </a:ext>
              </a:extLst>
            </p:cNvPr>
            <p:cNvSpPr/>
            <p:nvPr/>
          </p:nvSpPr>
          <p:spPr>
            <a:xfrm>
              <a:off x="5389175" y="3773100"/>
              <a:ext cx="122900" cy="122900"/>
            </a:xfrm>
            <a:custGeom>
              <a:avLst/>
              <a:gdLst/>
              <a:ahLst/>
              <a:cxnLst/>
              <a:rect l="l" t="t" r="r" b="b"/>
              <a:pathLst>
                <a:path w="4916" h="4916" extrusionOk="0">
                  <a:moveTo>
                    <a:pt x="2080" y="0"/>
                  </a:moveTo>
                  <a:lnTo>
                    <a:pt x="2080" y="693"/>
                  </a:lnTo>
                  <a:lnTo>
                    <a:pt x="1733" y="693"/>
                  </a:lnTo>
                  <a:cubicBezTo>
                    <a:pt x="788" y="693"/>
                    <a:pt x="0" y="1481"/>
                    <a:pt x="0" y="2458"/>
                  </a:cubicBezTo>
                  <a:cubicBezTo>
                    <a:pt x="0" y="2678"/>
                    <a:pt x="158" y="2836"/>
                    <a:pt x="347" y="2836"/>
                  </a:cubicBezTo>
                  <a:lnTo>
                    <a:pt x="2080" y="2836"/>
                  </a:lnTo>
                  <a:lnTo>
                    <a:pt x="2080" y="3529"/>
                  </a:lnTo>
                  <a:lnTo>
                    <a:pt x="1072" y="3529"/>
                  </a:lnTo>
                  <a:cubicBezTo>
                    <a:pt x="473" y="3529"/>
                    <a:pt x="32" y="4001"/>
                    <a:pt x="32" y="4569"/>
                  </a:cubicBezTo>
                  <a:cubicBezTo>
                    <a:pt x="32" y="4758"/>
                    <a:pt x="189" y="4915"/>
                    <a:pt x="410" y="4915"/>
                  </a:cubicBezTo>
                  <a:cubicBezTo>
                    <a:pt x="599" y="4915"/>
                    <a:pt x="757" y="4758"/>
                    <a:pt x="757" y="4569"/>
                  </a:cubicBezTo>
                  <a:cubicBezTo>
                    <a:pt x="757" y="4348"/>
                    <a:pt x="914" y="4190"/>
                    <a:pt x="1103" y="4190"/>
                  </a:cubicBezTo>
                  <a:lnTo>
                    <a:pt x="2143" y="4190"/>
                  </a:lnTo>
                  <a:lnTo>
                    <a:pt x="2143" y="4569"/>
                  </a:lnTo>
                  <a:cubicBezTo>
                    <a:pt x="2143" y="4758"/>
                    <a:pt x="2300" y="4915"/>
                    <a:pt x="2489" y="4915"/>
                  </a:cubicBezTo>
                  <a:cubicBezTo>
                    <a:pt x="2678" y="4915"/>
                    <a:pt x="2836" y="4758"/>
                    <a:pt x="2836" y="4569"/>
                  </a:cubicBezTo>
                  <a:lnTo>
                    <a:pt x="2836" y="4190"/>
                  </a:lnTo>
                  <a:lnTo>
                    <a:pt x="3876" y="4190"/>
                  </a:lnTo>
                  <a:cubicBezTo>
                    <a:pt x="4065" y="4190"/>
                    <a:pt x="4222" y="4348"/>
                    <a:pt x="4222" y="4569"/>
                  </a:cubicBezTo>
                  <a:cubicBezTo>
                    <a:pt x="4222" y="4758"/>
                    <a:pt x="4380" y="4915"/>
                    <a:pt x="4569" y="4915"/>
                  </a:cubicBezTo>
                  <a:cubicBezTo>
                    <a:pt x="4758" y="4915"/>
                    <a:pt x="4915" y="4758"/>
                    <a:pt x="4915" y="4569"/>
                  </a:cubicBezTo>
                  <a:cubicBezTo>
                    <a:pt x="4915" y="3970"/>
                    <a:pt x="4443" y="3529"/>
                    <a:pt x="3907" y="3529"/>
                  </a:cubicBezTo>
                  <a:lnTo>
                    <a:pt x="2867" y="3529"/>
                  </a:lnTo>
                  <a:lnTo>
                    <a:pt x="2867" y="2836"/>
                  </a:lnTo>
                  <a:lnTo>
                    <a:pt x="4537" y="2836"/>
                  </a:lnTo>
                  <a:lnTo>
                    <a:pt x="4537" y="2773"/>
                  </a:lnTo>
                  <a:cubicBezTo>
                    <a:pt x="4726" y="2773"/>
                    <a:pt x="4884" y="2615"/>
                    <a:pt x="4884" y="2426"/>
                  </a:cubicBezTo>
                  <a:cubicBezTo>
                    <a:pt x="4884" y="1481"/>
                    <a:pt x="4096" y="662"/>
                    <a:pt x="3151" y="662"/>
                  </a:cubicBezTo>
                  <a:lnTo>
                    <a:pt x="2804" y="662"/>
                  </a:lnTo>
                  <a:lnTo>
                    <a:pt x="2804" y="0"/>
                  </a:lnTo>
                  <a:close/>
                </a:path>
              </a:pathLst>
            </a:custGeom>
            <a:grpFill/>
            <a:ln>
              <a:noFill/>
            </a:ln>
          </p:spPr>
          <p:txBody>
            <a:bodyPr spcFirstLastPara="1" wrap="square" lIns="91417" tIns="91417" rIns="91417" bIns="91417" anchor="ctr" anchorCtr="0">
              <a:noAutofit/>
            </a:bodyPr>
            <a:lstStyle/>
            <a:p>
              <a:endParaRPr sz="1400"/>
            </a:p>
          </p:txBody>
        </p:sp>
        <p:sp>
          <p:nvSpPr>
            <p:cNvPr id="117" name="Google Shape;10424;p74">
              <a:extLst>
                <a:ext uri="{FF2B5EF4-FFF2-40B4-BE49-F238E27FC236}">
                  <a16:creationId xmlns:a16="http://schemas.microsoft.com/office/drawing/2014/main" id="{A569EC20-3C4E-4723-905F-B42AE5A4DB3F}"/>
                </a:ext>
              </a:extLst>
            </p:cNvPr>
            <p:cNvSpPr/>
            <p:nvPr/>
          </p:nvSpPr>
          <p:spPr>
            <a:xfrm>
              <a:off x="5527800" y="3598250"/>
              <a:ext cx="105550" cy="35450"/>
            </a:xfrm>
            <a:custGeom>
              <a:avLst/>
              <a:gdLst/>
              <a:ahLst/>
              <a:cxnLst/>
              <a:rect l="l" t="t" r="r" b="b"/>
              <a:pathLst>
                <a:path w="4222" h="1418" extrusionOk="0">
                  <a:moveTo>
                    <a:pt x="725" y="0"/>
                  </a:moveTo>
                  <a:cubicBezTo>
                    <a:pt x="315" y="0"/>
                    <a:pt x="0" y="315"/>
                    <a:pt x="0" y="725"/>
                  </a:cubicBezTo>
                  <a:cubicBezTo>
                    <a:pt x="63" y="1103"/>
                    <a:pt x="378" y="1418"/>
                    <a:pt x="725" y="1418"/>
                  </a:cubicBezTo>
                  <a:lnTo>
                    <a:pt x="3875" y="1418"/>
                  </a:lnTo>
                  <a:cubicBezTo>
                    <a:pt x="4064" y="1418"/>
                    <a:pt x="4222" y="1260"/>
                    <a:pt x="4222" y="1071"/>
                  </a:cubicBezTo>
                  <a:lnTo>
                    <a:pt x="4222" y="378"/>
                  </a:lnTo>
                  <a:cubicBezTo>
                    <a:pt x="4222" y="158"/>
                    <a:pt x="4064" y="0"/>
                    <a:pt x="3875" y="0"/>
                  </a:cubicBezTo>
                  <a:close/>
                </a:path>
              </a:pathLst>
            </a:custGeom>
            <a:grpFill/>
            <a:ln>
              <a:noFill/>
            </a:ln>
          </p:spPr>
          <p:txBody>
            <a:bodyPr spcFirstLastPara="1" wrap="square" lIns="91417" tIns="91417" rIns="91417" bIns="91417" anchor="ctr" anchorCtr="0">
              <a:noAutofit/>
            </a:bodyPr>
            <a:lstStyle/>
            <a:p>
              <a:endParaRPr sz="1400"/>
            </a:p>
          </p:txBody>
        </p:sp>
        <p:sp>
          <p:nvSpPr>
            <p:cNvPr id="118" name="Google Shape;10425;p74">
              <a:extLst>
                <a:ext uri="{FF2B5EF4-FFF2-40B4-BE49-F238E27FC236}">
                  <a16:creationId xmlns:a16="http://schemas.microsoft.com/office/drawing/2014/main" id="{2325FAA1-60C5-B116-7915-70FB1C725277}"/>
                </a:ext>
              </a:extLst>
            </p:cNvPr>
            <p:cNvSpPr/>
            <p:nvPr/>
          </p:nvSpPr>
          <p:spPr>
            <a:xfrm>
              <a:off x="5545900" y="3651800"/>
              <a:ext cx="104800" cy="35475"/>
            </a:xfrm>
            <a:custGeom>
              <a:avLst/>
              <a:gdLst/>
              <a:ahLst/>
              <a:cxnLst/>
              <a:rect l="l" t="t" r="r" b="b"/>
              <a:pathLst>
                <a:path w="4192" h="1419" extrusionOk="0">
                  <a:moveTo>
                    <a:pt x="694" y="1"/>
                  </a:moveTo>
                  <a:cubicBezTo>
                    <a:pt x="316" y="1"/>
                    <a:pt x="1" y="316"/>
                    <a:pt x="1" y="694"/>
                  </a:cubicBezTo>
                  <a:cubicBezTo>
                    <a:pt x="1" y="1103"/>
                    <a:pt x="316" y="1418"/>
                    <a:pt x="694" y="1418"/>
                  </a:cubicBezTo>
                  <a:lnTo>
                    <a:pt x="3845" y="1418"/>
                  </a:lnTo>
                  <a:cubicBezTo>
                    <a:pt x="4065" y="1418"/>
                    <a:pt x="4191" y="1261"/>
                    <a:pt x="4191" y="1072"/>
                  </a:cubicBezTo>
                  <a:lnTo>
                    <a:pt x="4191" y="347"/>
                  </a:lnTo>
                  <a:cubicBezTo>
                    <a:pt x="4191" y="158"/>
                    <a:pt x="4065" y="1"/>
                    <a:pt x="3845" y="1"/>
                  </a:cubicBezTo>
                  <a:close/>
                </a:path>
              </a:pathLst>
            </a:custGeom>
            <a:grpFill/>
            <a:ln>
              <a:noFill/>
            </a:ln>
          </p:spPr>
          <p:txBody>
            <a:bodyPr spcFirstLastPara="1" wrap="square" lIns="91417" tIns="91417" rIns="91417" bIns="91417" anchor="ctr" anchorCtr="0">
              <a:noAutofit/>
            </a:bodyPr>
            <a:lstStyle/>
            <a:p>
              <a:endParaRPr sz="1400"/>
            </a:p>
          </p:txBody>
        </p:sp>
        <p:sp>
          <p:nvSpPr>
            <p:cNvPr id="119" name="Google Shape;10426;p74">
              <a:extLst>
                <a:ext uri="{FF2B5EF4-FFF2-40B4-BE49-F238E27FC236}">
                  <a16:creationId xmlns:a16="http://schemas.microsoft.com/office/drawing/2014/main" id="{B92E38C2-FC89-B807-2243-E0098159B6BD}"/>
                </a:ext>
              </a:extLst>
            </p:cNvPr>
            <p:cNvSpPr/>
            <p:nvPr/>
          </p:nvSpPr>
          <p:spPr>
            <a:xfrm>
              <a:off x="5529375" y="3754975"/>
              <a:ext cx="122100" cy="35475"/>
            </a:xfrm>
            <a:custGeom>
              <a:avLst/>
              <a:gdLst/>
              <a:ahLst/>
              <a:cxnLst/>
              <a:rect l="l" t="t" r="r" b="b"/>
              <a:pathLst>
                <a:path w="4884" h="1419" extrusionOk="0">
                  <a:moveTo>
                    <a:pt x="0" y="1"/>
                  </a:moveTo>
                  <a:lnTo>
                    <a:pt x="0" y="1418"/>
                  </a:lnTo>
                  <a:lnTo>
                    <a:pt x="4884" y="1418"/>
                  </a:lnTo>
                  <a:lnTo>
                    <a:pt x="4884" y="1"/>
                  </a:lnTo>
                  <a:lnTo>
                    <a:pt x="2773" y="1"/>
                  </a:lnTo>
                  <a:lnTo>
                    <a:pt x="2773" y="347"/>
                  </a:lnTo>
                  <a:cubicBezTo>
                    <a:pt x="2773" y="568"/>
                    <a:pt x="2615" y="725"/>
                    <a:pt x="2426" y="725"/>
                  </a:cubicBezTo>
                  <a:cubicBezTo>
                    <a:pt x="2237" y="725"/>
                    <a:pt x="2080" y="568"/>
                    <a:pt x="2080" y="347"/>
                  </a:cubicBezTo>
                  <a:lnTo>
                    <a:pt x="2080" y="1"/>
                  </a:lnTo>
                  <a:close/>
                </a:path>
              </a:pathLst>
            </a:custGeom>
            <a:grpFill/>
            <a:ln>
              <a:noFill/>
            </a:ln>
          </p:spPr>
          <p:txBody>
            <a:bodyPr spcFirstLastPara="1" wrap="square" lIns="91417" tIns="91417" rIns="91417" bIns="91417" anchor="ctr" anchorCtr="0">
              <a:noAutofit/>
            </a:bodyPr>
            <a:lstStyle/>
            <a:p>
              <a:endParaRPr sz="1400"/>
            </a:p>
          </p:txBody>
        </p:sp>
        <p:sp>
          <p:nvSpPr>
            <p:cNvPr id="120" name="Google Shape;10427;p74">
              <a:extLst>
                <a:ext uri="{FF2B5EF4-FFF2-40B4-BE49-F238E27FC236}">
                  <a16:creationId xmlns:a16="http://schemas.microsoft.com/office/drawing/2014/main" id="{F7C23C3D-B735-5527-9407-5DD35FAEAAE3}"/>
                </a:ext>
              </a:extLst>
            </p:cNvPr>
            <p:cNvSpPr/>
            <p:nvPr/>
          </p:nvSpPr>
          <p:spPr>
            <a:xfrm>
              <a:off x="5511250" y="3703000"/>
              <a:ext cx="140225" cy="33900"/>
            </a:xfrm>
            <a:custGeom>
              <a:avLst/>
              <a:gdLst/>
              <a:ahLst/>
              <a:cxnLst/>
              <a:rect l="l" t="t" r="r" b="b"/>
              <a:pathLst>
                <a:path w="5609" h="1356" extrusionOk="0">
                  <a:moveTo>
                    <a:pt x="1" y="0"/>
                  </a:moveTo>
                  <a:lnTo>
                    <a:pt x="1" y="1355"/>
                  </a:lnTo>
                  <a:lnTo>
                    <a:pt x="5609" y="1355"/>
                  </a:lnTo>
                  <a:lnTo>
                    <a:pt x="5609" y="347"/>
                  </a:lnTo>
                  <a:cubicBezTo>
                    <a:pt x="5577" y="158"/>
                    <a:pt x="5451" y="0"/>
                    <a:pt x="5231" y="0"/>
                  </a:cubicBezTo>
                  <a:close/>
                </a:path>
              </a:pathLst>
            </a:custGeom>
            <a:grpFill/>
            <a:ln>
              <a:noFill/>
            </a:ln>
          </p:spPr>
          <p:txBody>
            <a:bodyPr spcFirstLastPara="1" wrap="square" lIns="91417" tIns="91417" rIns="91417" bIns="91417" anchor="ctr" anchorCtr="0">
              <a:noAutofit/>
            </a:bodyPr>
            <a:lstStyle/>
            <a:p>
              <a:endParaRPr sz="1400"/>
            </a:p>
          </p:txBody>
        </p:sp>
        <p:sp>
          <p:nvSpPr>
            <p:cNvPr id="121" name="Google Shape;10428;p74">
              <a:extLst>
                <a:ext uri="{FF2B5EF4-FFF2-40B4-BE49-F238E27FC236}">
                  <a16:creationId xmlns:a16="http://schemas.microsoft.com/office/drawing/2014/main" id="{43B6B8ED-3558-D20E-7E47-454F6D3A9835}"/>
                </a:ext>
              </a:extLst>
            </p:cNvPr>
            <p:cNvSpPr/>
            <p:nvPr/>
          </p:nvSpPr>
          <p:spPr>
            <a:xfrm>
              <a:off x="5529375" y="3808550"/>
              <a:ext cx="122900" cy="87450"/>
            </a:xfrm>
            <a:custGeom>
              <a:avLst/>
              <a:gdLst/>
              <a:ahLst/>
              <a:cxnLst/>
              <a:rect l="l" t="t" r="r" b="b"/>
              <a:pathLst>
                <a:path w="4916" h="3498" extrusionOk="0">
                  <a:moveTo>
                    <a:pt x="0" y="0"/>
                  </a:moveTo>
                  <a:lnTo>
                    <a:pt x="0" y="3151"/>
                  </a:lnTo>
                  <a:cubicBezTo>
                    <a:pt x="0" y="3340"/>
                    <a:pt x="158" y="3497"/>
                    <a:pt x="347" y="3497"/>
                  </a:cubicBezTo>
                  <a:cubicBezTo>
                    <a:pt x="536" y="3497"/>
                    <a:pt x="693" y="3340"/>
                    <a:pt x="693" y="3151"/>
                  </a:cubicBezTo>
                  <a:lnTo>
                    <a:pt x="693" y="1418"/>
                  </a:lnTo>
                  <a:lnTo>
                    <a:pt x="4190" y="1418"/>
                  </a:lnTo>
                  <a:lnTo>
                    <a:pt x="4190" y="3151"/>
                  </a:lnTo>
                  <a:cubicBezTo>
                    <a:pt x="4190" y="3340"/>
                    <a:pt x="4348" y="3497"/>
                    <a:pt x="4569" y="3497"/>
                  </a:cubicBezTo>
                  <a:cubicBezTo>
                    <a:pt x="4758" y="3497"/>
                    <a:pt x="4915" y="3340"/>
                    <a:pt x="4915" y="3151"/>
                  </a:cubicBezTo>
                  <a:lnTo>
                    <a:pt x="4915" y="0"/>
                  </a:lnTo>
                  <a:lnTo>
                    <a:pt x="2773" y="0"/>
                  </a:lnTo>
                  <a:lnTo>
                    <a:pt x="2773" y="347"/>
                  </a:lnTo>
                  <a:cubicBezTo>
                    <a:pt x="2773" y="536"/>
                    <a:pt x="2615" y="693"/>
                    <a:pt x="2426" y="693"/>
                  </a:cubicBezTo>
                  <a:cubicBezTo>
                    <a:pt x="2237" y="693"/>
                    <a:pt x="2080" y="536"/>
                    <a:pt x="2080" y="347"/>
                  </a:cubicBezTo>
                  <a:lnTo>
                    <a:pt x="2080" y="0"/>
                  </a:lnTo>
                  <a:close/>
                </a:path>
              </a:pathLst>
            </a:custGeom>
            <a:grpFill/>
            <a:ln>
              <a:noFill/>
            </a:ln>
          </p:spPr>
          <p:txBody>
            <a:bodyPr spcFirstLastPara="1" wrap="square" lIns="91417" tIns="91417" rIns="91417" bIns="91417" anchor="ctr" anchorCtr="0">
              <a:noAutofit/>
            </a:bodyPr>
            <a:lstStyle/>
            <a:p>
              <a:endParaRPr sz="1400"/>
            </a:p>
          </p:txBody>
        </p:sp>
        <p:sp>
          <p:nvSpPr>
            <p:cNvPr id="122" name="Google Shape;10429;p74">
              <a:extLst>
                <a:ext uri="{FF2B5EF4-FFF2-40B4-BE49-F238E27FC236}">
                  <a16:creationId xmlns:a16="http://schemas.microsoft.com/office/drawing/2014/main" id="{573FCFC3-2290-C01A-8C15-6CC6719FF54B}"/>
                </a:ext>
              </a:extLst>
            </p:cNvPr>
            <p:cNvSpPr/>
            <p:nvPr/>
          </p:nvSpPr>
          <p:spPr>
            <a:xfrm>
              <a:off x="5408075" y="3651025"/>
              <a:ext cx="86675" cy="103975"/>
            </a:xfrm>
            <a:custGeom>
              <a:avLst/>
              <a:gdLst/>
              <a:ahLst/>
              <a:cxnLst/>
              <a:rect l="l" t="t" r="r" b="b"/>
              <a:pathLst>
                <a:path w="3467" h="4159" extrusionOk="0">
                  <a:moveTo>
                    <a:pt x="1733" y="0"/>
                  </a:moveTo>
                  <a:cubicBezTo>
                    <a:pt x="788" y="0"/>
                    <a:pt x="1" y="788"/>
                    <a:pt x="1" y="1733"/>
                  </a:cubicBezTo>
                  <a:lnTo>
                    <a:pt x="1" y="3812"/>
                  </a:lnTo>
                  <a:cubicBezTo>
                    <a:pt x="1" y="4001"/>
                    <a:pt x="158" y="4159"/>
                    <a:pt x="347" y="4159"/>
                  </a:cubicBezTo>
                  <a:lnTo>
                    <a:pt x="3120" y="4159"/>
                  </a:lnTo>
                  <a:cubicBezTo>
                    <a:pt x="3309" y="4159"/>
                    <a:pt x="3466" y="4001"/>
                    <a:pt x="3466" y="3812"/>
                  </a:cubicBezTo>
                  <a:lnTo>
                    <a:pt x="3466" y="1733"/>
                  </a:lnTo>
                  <a:cubicBezTo>
                    <a:pt x="3466" y="788"/>
                    <a:pt x="2678" y="0"/>
                    <a:pt x="1733" y="0"/>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123" name="Google Shape;10435;p74">
            <a:extLst>
              <a:ext uri="{FF2B5EF4-FFF2-40B4-BE49-F238E27FC236}">
                <a16:creationId xmlns:a16="http://schemas.microsoft.com/office/drawing/2014/main" id="{CDF0E65E-19B9-3BCE-BA14-CC4D8B0DB0D8}"/>
              </a:ext>
            </a:extLst>
          </p:cNvPr>
          <p:cNvGrpSpPr/>
          <p:nvPr/>
        </p:nvGrpSpPr>
        <p:grpSpPr>
          <a:xfrm>
            <a:off x="7846571" y="5102687"/>
            <a:ext cx="709579" cy="701192"/>
            <a:chOff x="6543825" y="3202075"/>
            <a:chExt cx="296975" cy="275350"/>
          </a:xfrm>
          <a:solidFill>
            <a:srgbClr val="C00000"/>
          </a:solidFill>
        </p:grpSpPr>
        <p:sp>
          <p:nvSpPr>
            <p:cNvPr id="124" name="Google Shape;10436;p74">
              <a:extLst>
                <a:ext uri="{FF2B5EF4-FFF2-40B4-BE49-F238E27FC236}">
                  <a16:creationId xmlns:a16="http://schemas.microsoft.com/office/drawing/2014/main" id="{AB285830-B464-53B9-DCF2-C133BFD4C1DE}"/>
                </a:ext>
              </a:extLst>
            </p:cNvPr>
            <p:cNvSpPr/>
            <p:nvPr/>
          </p:nvSpPr>
          <p:spPr>
            <a:xfrm>
              <a:off x="6683250" y="3202075"/>
              <a:ext cx="17350" cy="43350"/>
            </a:xfrm>
            <a:custGeom>
              <a:avLst/>
              <a:gdLst/>
              <a:ahLst/>
              <a:cxnLst/>
              <a:rect l="l" t="t" r="r" b="b"/>
              <a:pathLst>
                <a:path w="694" h="1733" extrusionOk="0">
                  <a:moveTo>
                    <a:pt x="347" y="0"/>
                  </a:moveTo>
                  <a:cubicBezTo>
                    <a:pt x="158" y="0"/>
                    <a:pt x="0" y="158"/>
                    <a:pt x="0" y="347"/>
                  </a:cubicBezTo>
                  <a:lnTo>
                    <a:pt x="0" y="1355"/>
                  </a:lnTo>
                  <a:cubicBezTo>
                    <a:pt x="0" y="1576"/>
                    <a:pt x="158" y="1733"/>
                    <a:pt x="347" y="1733"/>
                  </a:cubicBezTo>
                  <a:cubicBezTo>
                    <a:pt x="536" y="1733"/>
                    <a:pt x="693" y="1576"/>
                    <a:pt x="693" y="1355"/>
                  </a:cubicBezTo>
                  <a:lnTo>
                    <a:pt x="693" y="347"/>
                  </a:lnTo>
                  <a:cubicBezTo>
                    <a:pt x="693" y="158"/>
                    <a:pt x="536" y="0"/>
                    <a:pt x="347" y="0"/>
                  </a:cubicBezTo>
                  <a:close/>
                </a:path>
              </a:pathLst>
            </a:custGeom>
            <a:grpFill/>
            <a:ln>
              <a:noFill/>
            </a:ln>
          </p:spPr>
          <p:txBody>
            <a:bodyPr spcFirstLastPara="1" wrap="square" lIns="91417" tIns="91417" rIns="91417" bIns="91417" anchor="ctr" anchorCtr="0">
              <a:noAutofit/>
            </a:bodyPr>
            <a:lstStyle/>
            <a:p>
              <a:endParaRPr sz="1400"/>
            </a:p>
          </p:txBody>
        </p:sp>
        <p:sp>
          <p:nvSpPr>
            <p:cNvPr id="125" name="Google Shape;10437;p74">
              <a:extLst>
                <a:ext uri="{FF2B5EF4-FFF2-40B4-BE49-F238E27FC236}">
                  <a16:creationId xmlns:a16="http://schemas.microsoft.com/office/drawing/2014/main" id="{6F0B104C-3382-9409-23B7-1227923FB849}"/>
                </a:ext>
              </a:extLst>
            </p:cNvPr>
            <p:cNvSpPr/>
            <p:nvPr/>
          </p:nvSpPr>
          <p:spPr>
            <a:xfrm>
              <a:off x="6613925" y="3236125"/>
              <a:ext cx="35475" cy="34700"/>
            </a:xfrm>
            <a:custGeom>
              <a:avLst/>
              <a:gdLst/>
              <a:ahLst/>
              <a:cxnLst/>
              <a:rect l="l" t="t" r="r" b="b"/>
              <a:pathLst>
                <a:path w="1419" h="1388" extrusionOk="0">
                  <a:moveTo>
                    <a:pt x="363" y="1"/>
                  </a:moveTo>
                  <a:cubicBezTo>
                    <a:pt x="276" y="1"/>
                    <a:pt x="190" y="40"/>
                    <a:pt x="127" y="119"/>
                  </a:cubicBezTo>
                  <a:cubicBezTo>
                    <a:pt x="1" y="245"/>
                    <a:pt x="1" y="466"/>
                    <a:pt x="127" y="592"/>
                  </a:cubicBezTo>
                  <a:lnTo>
                    <a:pt x="820" y="1316"/>
                  </a:lnTo>
                  <a:cubicBezTo>
                    <a:pt x="883" y="1364"/>
                    <a:pt x="969" y="1387"/>
                    <a:pt x="1056" y="1387"/>
                  </a:cubicBezTo>
                  <a:cubicBezTo>
                    <a:pt x="1143" y="1387"/>
                    <a:pt x="1229" y="1364"/>
                    <a:pt x="1292" y="1316"/>
                  </a:cubicBezTo>
                  <a:cubicBezTo>
                    <a:pt x="1418" y="1190"/>
                    <a:pt x="1418" y="938"/>
                    <a:pt x="1292" y="844"/>
                  </a:cubicBezTo>
                  <a:lnTo>
                    <a:pt x="599" y="119"/>
                  </a:lnTo>
                  <a:cubicBezTo>
                    <a:pt x="536" y="40"/>
                    <a:pt x="450" y="1"/>
                    <a:pt x="363" y="1"/>
                  </a:cubicBezTo>
                  <a:close/>
                </a:path>
              </a:pathLst>
            </a:custGeom>
            <a:grpFill/>
            <a:ln>
              <a:noFill/>
            </a:ln>
          </p:spPr>
          <p:txBody>
            <a:bodyPr spcFirstLastPara="1" wrap="square" lIns="91417" tIns="91417" rIns="91417" bIns="91417" anchor="ctr" anchorCtr="0">
              <a:noAutofit/>
            </a:bodyPr>
            <a:lstStyle/>
            <a:p>
              <a:endParaRPr sz="1400"/>
            </a:p>
          </p:txBody>
        </p:sp>
        <p:sp>
          <p:nvSpPr>
            <p:cNvPr id="126" name="Google Shape;10438;p74">
              <a:extLst>
                <a:ext uri="{FF2B5EF4-FFF2-40B4-BE49-F238E27FC236}">
                  <a16:creationId xmlns:a16="http://schemas.microsoft.com/office/drawing/2014/main" id="{313C846D-F38B-45B2-9730-F74A7D534186}"/>
                </a:ext>
              </a:extLst>
            </p:cNvPr>
            <p:cNvSpPr/>
            <p:nvPr/>
          </p:nvSpPr>
          <p:spPr>
            <a:xfrm>
              <a:off x="6734425" y="3236425"/>
              <a:ext cx="35475" cy="34400"/>
            </a:xfrm>
            <a:custGeom>
              <a:avLst/>
              <a:gdLst/>
              <a:ahLst/>
              <a:cxnLst/>
              <a:rect l="l" t="t" r="r" b="b"/>
              <a:pathLst>
                <a:path w="1419" h="1376" extrusionOk="0">
                  <a:moveTo>
                    <a:pt x="1054" y="0"/>
                  </a:moveTo>
                  <a:cubicBezTo>
                    <a:pt x="976" y="0"/>
                    <a:pt x="894" y="33"/>
                    <a:pt x="820" y="107"/>
                  </a:cubicBezTo>
                  <a:lnTo>
                    <a:pt x="95" y="832"/>
                  </a:lnTo>
                  <a:cubicBezTo>
                    <a:pt x="1" y="926"/>
                    <a:pt x="1" y="1178"/>
                    <a:pt x="95" y="1304"/>
                  </a:cubicBezTo>
                  <a:cubicBezTo>
                    <a:pt x="158" y="1352"/>
                    <a:pt x="253" y="1375"/>
                    <a:pt x="344" y="1375"/>
                  </a:cubicBezTo>
                  <a:cubicBezTo>
                    <a:pt x="434" y="1375"/>
                    <a:pt x="521" y="1352"/>
                    <a:pt x="568" y="1304"/>
                  </a:cubicBezTo>
                  <a:lnTo>
                    <a:pt x="1293" y="580"/>
                  </a:lnTo>
                  <a:cubicBezTo>
                    <a:pt x="1419" y="454"/>
                    <a:pt x="1419" y="233"/>
                    <a:pt x="1293" y="107"/>
                  </a:cubicBezTo>
                  <a:cubicBezTo>
                    <a:pt x="1226" y="41"/>
                    <a:pt x="1142" y="0"/>
                    <a:pt x="1054" y="0"/>
                  </a:cubicBezTo>
                  <a:close/>
                </a:path>
              </a:pathLst>
            </a:custGeom>
            <a:grpFill/>
            <a:ln>
              <a:noFill/>
            </a:ln>
          </p:spPr>
          <p:txBody>
            <a:bodyPr spcFirstLastPara="1" wrap="square" lIns="91417" tIns="91417" rIns="91417" bIns="91417" anchor="ctr" anchorCtr="0">
              <a:noAutofit/>
            </a:bodyPr>
            <a:lstStyle/>
            <a:p>
              <a:endParaRPr sz="1400"/>
            </a:p>
          </p:txBody>
        </p:sp>
        <p:sp>
          <p:nvSpPr>
            <p:cNvPr id="127" name="Google Shape;10439;p74">
              <a:extLst>
                <a:ext uri="{FF2B5EF4-FFF2-40B4-BE49-F238E27FC236}">
                  <a16:creationId xmlns:a16="http://schemas.microsoft.com/office/drawing/2014/main" id="{17F6DB09-4C76-727E-C4D7-2683BBD644AE}"/>
                </a:ext>
              </a:extLst>
            </p:cNvPr>
            <p:cNvSpPr/>
            <p:nvPr/>
          </p:nvSpPr>
          <p:spPr>
            <a:xfrm>
              <a:off x="6805325" y="3322575"/>
              <a:ext cx="35475" cy="121325"/>
            </a:xfrm>
            <a:custGeom>
              <a:avLst/>
              <a:gdLst/>
              <a:ahLst/>
              <a:cxnLst/>
              <a:rect l="l" t="t" r="r" b="b"/>
              <a:pathLst>
                <a:path w="1419" h="4853" extrusionOk="0">
                  <a:moveTo>
                    <a:pt x="0" y="1"/>
                  </a:moveTo>
                  <a:lnTo>
                    <a:pt x="0" y="4852"/>
                  </a:lnTo>
                  <a:lnTo>
                    <a:pt x="1040" y="4852"/>
                  </a:lnTo>
                  <a:cubicBezTo>
                    <a:pt x="1261" y="4852"/>
                    <a:pt x="1418" y="4695"/>
                    <a:pt x="1418" y="4506"/>
                  </a:cubicBezTo>
                  <a:lnTo>
                    <a:pt x="1418" y="316"/>
                  </a:lnTo>
                  <a:cubicBezTo>
                    <a:pt x="1355" y="158"/>
                    <a:pt x="1198" y="1"/>
                    <a:pt x="1040" y="1"/>
                  </a:cubicBezTo>
                  <a:close/>
                </a:path>
              </a:pathLst>
            </a:custGeom>
            <a:grpFill/>
            <a:ln>
              <a:noFill/>
            </a:ln>
          </p:spPr>
          <p:txBody>
            <a:bodyPr spcFirstLastPara="1" wrap="square" lIns="91417" tIns="91417" rIns="91417" bIns="91417" anchor="ctr" anchorCtr="0">
              <a:noAutofit/>
            </a:bodyPr>
            <a:lstStyle/>
            <a:p>
              <a:endParaRPr sz="1400"/>
            </a:p>
          </p:txBody>
        </p:sp>
        <p:sp>
          <p:nvSpPr>
            <p:cNvPr id="128" name="Google Shape;10440;p74">
              <a:extLst>
                <a:ext uri="{FF2B5EF4-FFF2-40B4-BE49-F238E27FC236}">
                  <a16:creationId xmlns:a16="http://schemas.microsoft.com/office/drawing/2014/main" id="{454A0C83-7F57-B457-4DB4-DBB9BC3122B5}"/>
                </a:ext>
              </a:extLst>
            </p:cNvPr>
            <p:cNvSpPr/>
            <p:nvPr/>
          </p:nvSpPr>
          <p:spPr>
            <a:xfrm>
              <a:off x="6543825" y="3323275"/>
              <a:ext cx="35475" cy="121400"/>
            </a:xfrm>
            <a:custGeom>
              <a:avLst/>
              <a:gdLst/>
              <a:ahLst/>
              <a:cxnLst/>
              <a:rect l="l" t="t" r="r" b="b"/>
              <a:pathLst>
                <a:path w="1419" h="4856" extrusionOk="0">
                  <a:moveTo>
                    <a:pt x="323" y="0"/>
                  </a:moveTo>
                  <a:cubicBezTo>
                    <a:pt x="132" y="0"/>
                    <a:pt x="1" y="149"/>
                    <a:pt x="1" y="351"/>
                  </a:cubicBezTo>
                  <a:lnTo>
                    <a:pt x="1" y="4509"/>
                  </a:lnTo>
                  <a:cubicBezTo>
                    <a:pt x="1" y="4698"/>
                    <a:pt x="158" y="4856"/>
                    <a:pt x="379" y="4856"/>
                  </a:cubicBezTo>
                  <a:lnTo>
                    <a:pt x="1418" y="4856"/>
                  </a:lnTo>
                  <a:lnTo>
                    <a:pt x="1418" y="4"/>
                  </a:lnTo>
                  <a:lnTo>
                    <a:pt x="379" y="4"/>
                  </a:lnTo>
                  <a:cubicBezTo>
                    <a:pt x="360" y="1"/>
                    <a:pt x="341" y="0"/>
                    <a:pt x="323" y="0"/>
                  </a:cubicBezTo>
                  <a:close/>
                </a:path>
              </a:pathLst>
            </a:custGeom>
            <a:grpFill/>
            <a:ln>
              <a:noFill/>
            </a:ln>
          </p:spPr>
          <p:txBody>
            <a:bodyPr spcFirstLastPara="1" wrap="square" lIns="91417" tIns="91417" rIns="91417" bIns="91417" anchor="ctr" anchorCtr="0">
              <a:noAutofit/>
            </a:bodyPr>
            <a:lstStyle/>
            <a:p>
              <a:endParaRPr sz="1400"/>
            </a:p>
          </p:txBody>
        </p:sp>
        <p:sp>
          <p:nvSpPr>
            <p:cNvPr id="129" name="Google Shape;10441;p74">
              <a:extLst>
                <a:ext uri="{FF2B5EF4-FFF2-40B4-BE49-F238E27FC236}">
                  <a16:creationId xmlns:a16="http://schemas.microsoft.com/office/drawing/2014/main" id="{BD88B7E8-6D92-09F1-13ED-6ECB9D4E9385}"/>
                </a:ext>
              </a:extLst>
            </p:cNvPr>
            <p:cNvSpPr/>
            <p:nvPr/>
          </p:nvSpPr>
          <p:spPr>
            <a:xfrm>
              <a:off x="6643075" y="3332025"/>
              <a:ext cx="143375" cy="104000"/>
            </a:xfrm>
            <a:custGeom>
              <a:avLst/>
              <a:gdLst/>
              <a:ahLst/>
              <a:cxnLst/>
              <a:rect l="l" t="t" r="r" b="b"/>
              <a:pathLst>
                <a:path w="5735" h="4160" extrusionOk="0">
                  <a:moveTo>
                    <a:pt x="1639" y="1"/>
                  </a:moveTo>
                  <a:cubicBezTo>
                    <a:pt x="1450" y="1"/>
                    <a:pt x="1198" y="158"/>
                    <a:pt x="1072" y="379"/>
                  </a:cubicBezTo>
                  <a:lnTo>
                    <a:pt x="0" y="2490"/>
                  </a:lnTo>
                  <a:cubicBezTo>
                    <a:pt x="158" y="2584"/>
                    <a:pt x="378" y="2616"/>
                    <a:pt x="567" y="2616"/>
                  </a:cubicBezTo>
                  <a:cubicBezTo>
                    <a:pt x="1072" y="2616"/>
                    <a:pt x="1544" y="2364"/>
                    <a:pt x="1796" y="1891"/>
                  </a:cubicBezTo>
                  <a:lnTo>
                    <a:pt x="2017" y="1418"/>
                  </a:lnTo>
                  <a:lnTo>
                    <a:pt x="2710" y="1418"/>
                  </a:lnTo>
                  <a:cubicBezTo>
                    <a:pt x="2899" y="1418"/>
                    <a:pt x="3056" y="1481"/>
                    <a:pt x="3182" y="1607"/>
                  </a:cubicBezTo>
                  <a:lnTo>
                    <a:pt x="5734" y="4159"/>
                  </a:lnTo>
                  <a:lnTo>
                    <a:pt x="5734" y="1"/>
                  </a:lnTo>
                  <a:close/>
                </a:path>
              </a:pathLst>
            </a:custGeom>
            <a:grpFill/>
            <a:ln>
              <a:noFill/>
            </a:ln>
          </p:spPr>
          <p:txBody>
            <a:bodyPr spcFirstLastPara="1" wrap="square" lIns="91417" tIns="91417" rIns="91417" bIns="91417" anchor="ctr" anchorCtr="0">
              <a:noAutofit/>
            </a:bodyPr>
            <a:lstStyle/>
            <a:p>
              <a:endParaRPr sz="1400"/>
            </a:p>
          </p:txBody>
        </p:sp>
        <p:sp>
          <p:nvSpPr>
            <p:cNvPr id="130" name="Google Shape;10442;p74">
              <a:extLst>
                <a:ext uri="{FF2B5EF4-FFF2-40B4-BE49-F238E27FC236}">
                  <a16:creationId xmlns:a16="http://schemas.microsoft.com/office/drawing/2014/main" id="{56E93071-1C6C-183D-AE04-91F71C89998D}"/>
                </a:ext>
              </a:extLst>
            </p:cNvPr>
            <p:cNvSpPr/>
            <p:nvPr/>
          </p:nvSpPr>
          <p:spPr>
            <a:xfrm>
              <a:off x="6595025" y="3288700"/>
              <a:ext cx="175675" cy="188725"/>
            </a:xfrm>
            <a:custGeom>
              <a:avLst/>
              <a:gdLst/>
              <a:ahLst/>
              <a:cxnLst/>
              <a:rect l="l" t="t" r="r" b="b"/>
              <a:pathLst>
                <a:path w="7027" h="7549" extrusionOk="0">
                  <a:moveTo>
                    <a:pt x="2206" y="1"/>
                  </a:moveTo>
                  <a:cubicBezTo>
                    <a:pt x="1828" y="1"/>
                    <a:pt x="1481" y="221"/>
                    <a:pt x="1261" y="568"/>
                  </a:cubicBezTo>
                  <a:lnTo>
                    <a:pt x="946" y="1198"/>
                  </a:lnTo>
                  <a:cubicBezTo>
                    <a:pt x="914" y="1324"/>
                    <a:pt x="757" y="1419"/>
                    <a:pt x="631" y="1419"/>
                  </a:cubicBezTo>
                  <a:lnTo>
                    <a:pt x="1" y="1419"/>
                  </a:lnTo>
                  <a:lnTo>
                    <a:pt x="1" y="6239"/>
                  </a:lnTo>
                  <a:lnTo>
                    <a:pt x="1576" y="6239"/>
                  </a:lnTo>
                  <a:lnTo>
                    <a:pt x="2584" y="7247"/>
                  </a:lnTo>
                  <a:cubicBezTo>
                    <a:pt x="2768" y="7431"/>
                    <a:pt x="3054" y="7548"/>
                    <a:pt x="3330" y="7548"/>
                  </a:cubicBezTo>
                  <a:cubicBezTo>
                    <a:pt x="3431" y="7548"/>
                    <a:pt x="3531" y="7533"/>
                    <a:pt x="3624" y="7499"/>
                  </a:cubicBezTo>
                  <a:lnTo>
                    <a:pt x="6585" y="6554"/>
                  </a:lnTo>
                  <a:cubicBezTo>
                    <a:pt x="6743" y="6522"/>
                    <a:pt x="6900" y="6396"/>
                    <a:pt x="7026" y="6302"/>
                  </a:cubicBezTo>
                  <a:lnTo>
                    <a:pt x="4537" y="3813"/>
                  </a:lnTo>
                  <a:lnTo>
                    <a:pt x="4380" y="3813"/>
                  </a:lnTo>
                  <a:lnTo>
                    <a:pt x="4348" y="3844"/>
                  </a:lnTo>
                  <a:cubicBezTo>
                    <a:pt x="4033" y="4506"/>
                    <a:pt x="3340" y="4947"/>
                    <a:pt x="2647" y="5042"/>
                  </a:cubicBezTo>
                  <a:cubicBezTo>
                    <a:pt x="2601" y="5044"/>
                    <a:pt x="2556" y="5046"/>
                    <a:pt x="2511" y="5046"/>
                  </a:cubicBezTo>
                  <a:cubicBezTo>
                    <a:pt x="2046" y="5046"/>
                    <a:pt x="1698" y="4899"/>
                    <a:pt x="1324" y="4727"/>
                  </a:cubicBezTo>
                  <a:cubicBezTo>
                    <a:pt x="1103" y="4632"/>
                    <a:pt x="1040" y="4412"/>
                    <a:pt x="1166" y="4254"/>
                  </a:cubicBezTo>
                  <a:lnTo>
                    <a:pt x="2363" y="1797"/>
                  </a:lnTo>
                  <a:cubicBezTo>
                    <a:pt x="2615" y="1324"/>
                    <a:pt x="3088" y="1041"/>
                    <a:pt x="3592" y="1041"/>
                  </a:cubicBezTo>
                  <a:lnTo>
                    <a:pt x="5104" y="1041"/>
                  </a:lnTo>
                  <a:cubicBezTo>
                    <a:pt x="5167" y="852"/>
                    <a:pt x="5262" y="631"/>
                    <a:pt x="5262" y="347"/>
                  </a:cubicBezTo>
                  <a:cubicBezTo>
                    <a:pt x="5262" y="158"/>
                    <a:pt x="5104" y="1"/>
                    <a:pt x="4884"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131" name="Google Shape;10443;p74">
            <a:extLst>
              <a:ext uri="{FF2B5EF4-FFF2-40B4-BE49-F238E27FC236}">
                <a16:creationId xmlns:a16="http://schemas.microsoft.com/office/drawing/2014/main" id="{23638EEB-E61C-A7E9-508A-1AD13180B2B4}"/>
              </a:ext>
            </a:extLst>
          </p:cNvPr>
          <p:cNvGrpSpPr/>
          <p:nvPr/>
        </p:nvGrpSpPr>
        <p:grpSpPr>
          <a:xfrm>
            <a:off x="9673827" y="4266026"/>
            <a:ext cx="551089" cy="587343"/>
            <a:chOff x="2037825" y="3254050"/>
            <a:chExt cx="296175" cy="296175"/>
          </a:xfrm>
          <a:solidFill>
            <a:srgbClr val="C00000"/>
          </a:solidFill>
        </p:grpSpPr>
        <p:sp>
          <p:nvSpPr>
            <p:cNvPr id="132" name="Google Shape;10444;p74">
              <a:extLst>
                <a:ext uri="{FF2B5EF4-FFF2-40B4-BE49-F238E27FC236}">
                  <a16:creationId xmlns:a16="http://schemas.microsoft.com/office/drawing/2014/main" id="{CE9920FE-903E-E9A7-343D-715140D70602}"/>
                </a:ext>
              </a:extLst>
            </p:cNvPr>
            <p:cNvSpPr/>
            <p:nvPr/>
          </p:nvSpPr>
          <p:spPr>
            <a:xfrm>
              <a:off x="2063825" y="3254050"/>
              <a:ext cx="86675" cy="86675"/>
            </a:xfrm>
            <a:custGeom>
              <a:avLst/>
              <a:gdLst/>
              <a:ahLst/>
              <a:cxnLst/>
              <a:rect l="l" t="t" r="r" b="b"/>
              <a:pathLst>
                <a:path w="3467" h="3467" extrusionOk="0">
                  <a:moveTo>
                    <a:pt x="1733" y="1"/>
                  </a:moveTo>
                  <a:cubicBezTo>
                    <a:pt x="788" y="1"/>
                    <a:pt x="1" y="788"/>
                    <a:pt x="1" y="1733"/>
                  </a:cubicBezTo>
                  <a:cubicBezTo>
                    <a:pt x="1" y="2679"/>
                    <a:pt x="788" y="3466"/>
                    <a:pt x="1733" y="3466"/>
                  </a:cubicBezTo>
                  <a:cubicBezTo>
                    <a:pt x="2678" y="3466"/>
                    <a:pt x="3466" y="2679"/>
                    <a:pt x="3466" y="1733"/>
                  </a:cubicBezTo>
                  <a:cubicBezTo>
                    <a:pt x="3466" y="788"/>
                    <a:pt x="2678" y="1"/>
                    <a:pt x="1733" y="1"/>
                  </a:cubicBezTo>
                  <a:close/>
                </a:path>
              </a:pathLst>
            </a:custGeom>
            <a:grpFill/>
            <a:ln>
              <a:noFill/>
            </a:ln>
          </p:spPr>
          <p:txBody>
            <a:bodyPr spcFirstLastPara="1" wrap="square" lIns="91417" tIns="91417" rIns="91417" bIns="91417" anchor="ctr" anchorCtr="0">
              <a:noAutofit/>
            </a:bodyPr>
            <a:lstStyle/>
            <a:p>
              <a:endParaRPr sz="1400"/>
            </a:p>
          </p:txBody>
        </p:sp>
        <p:sp>
          <p:nvSpPr>
            <p:cNvPr id="133" name="Google Shape;10445;p74">
              <a:extLst>
                <a:ext uri="{FF2B5EF4-FFF2-40B4-BE49-F238E27FC236}">
                  <a16:creationId xmlns:a16="http://schemas.microsoft.com/office/drawing/2014/main" id="{62BDC8A0-8588-3BF8-6885-87513DEE5464}"/>
                </a:ext>
              </a:extLst>
            </p:cNvPr>
            <p:cNvSpPr/>
            <p:nvPr/>
          </p:nvSpPr>
          <p:spPr>
            <a:xfrm>
              <a:off x="2178025" y="3289500"/>
              <a:ext cx="104000" cy="67950"/>
            </a:xfrm>
            <a:custGeom>
              <a:avLst/>
              <a:gdLst/>
              <a:ahLst/>
              <a:cxnLst/>
              <a:rect l="l" t="t" r="r" b="b"/>
              <a:pathLst>
                <a:path w="4160" h="2718" extrusionOk="0">
                  <a:moveTo>
                    <a:pt x="347" y="0"/>
                  </a:moveTo>
                  <a:cubicBezTo>
                    <a:pt x="158" y="0"/>
                    <a:pt x="1" y="158"/>
                    <a:pt x="1" y="347"/>
                  </a:cubicBezTo>
                  <a:cubicBezTo>
                    <a:pt x="1" y="536"/>
                    <a:pt x="95" y="662"/>
                    <a:pt x="316" y="662"/>
                  </a:cubicBezTo>
                  <a:lnTo>
                    <a:pt x="2395" y="662"/>
                  </a:lnTo>
                  <a:cubicBezTo>
                    <a:pt x="2584" y="662"/>
                    <a:pt x="2742" y="820"/>
                    <a:pt x="2742" y="1009"/>
                  </a:cubicBezTo>
                  <a:lnTo>
                    <a:pt x="2742" y="1576"/>
                  </a:lnTo>
                  <a:lnTo>
                    <a:pt x="2616" y="1450"/>
                  </a:lnTo>
                  <a:cubicBezTo>
                    <a:pt x="2568" y="1387"/>
                    <a:pt x="2482" y="1355"/>
                    <a:pt x="2391" y="1355"/>
                  </a:cubicBezTo>
                  <a:cubicBezTo>
                    <a:pt x="2301" y="1355"/>
                    <a:pt x="2206" y="1387"/>
                    <a:pt x="2143" y="1450"/>
                  </a:cubicBezTo>
                  <a:cubicBezTo>
                    <a:pt x="2049" y="1576"/>
                    <a:pt x="2049" y="1796"/>
                    <a:pt x="2143" y="1922"/>
                  </a:cubicBezTo>
                  <a:lnTo>
                    <a:pt x="2868" y="2647"/>
                  </a:lnTo>
                  <a:cubicBezTo>
                    <a:pt x="2931" y="2694"/>
                    <a:pt x="3017" y="2718"/>
                    <a:pt x="3104" y="2718"/>
                  </a:cubicBezTo>
                  <a:cubicBezTo>
                    <a:pt x="3191" y="2718"/>
                    <a:pt x="3277" y="2694"/>
                    <a:pt x="3340" y="2647"/>
                  </a:cubicBezTo>
                  <a:lnTo>
                    <a:pt x="4033" y="1922"/>
                  </a:lnTo>
                  <a:cubicBezTo>
                    <a:pt x="4159" y="1796"/>
                    <a:pt x="4159" y="1576"/>
                    <a:pt x="4033" y="1450"/>
                  </a:cubicBezTo>
                  <a:cubicBezTo>
                    <a:pt x="3986" y="1387"/>
                    <a:pt x="3899" y="1355"/>
                    <a:pt x="3809" y="1355"/>
                  </a:cubicBezTo>
                  <a:cubicBezTo>
                    <a:pt x="3718" y="1355"/>
                    <a:pt x="3624" y="1387"/>
                    <a:pt x="3561" y="1450"/>
                  </a:cubicBezTo>
                  <a:lnTo>
                    <a:pt x="3466" y="1576"/>
                  </a:lnTo>
                  <a:lnTo>
                    <a:pt x="3466" y="1009"/>
                  </a:lnTo>
                  <a:cubicBezTo>
                    <a:pt x="3466" y="441"/>
                    <a:pt x="2994" y="0"/>
                    <a:pt x="2427" y="0"/>
                  </a:cubicBezTo>
                  <a:close/>
                </a:path>
              </a:pathLst>
            </a:custGeom>
            <a:grpFill/>
            <a:ln>
              <a:noFill/>
            </a:ln>
          </p:spPr>
          <p:txBody>
            <a:bodyPr spcFirstLastPara="1" wrap="square" lIns="91417" tIns="91417" rIns="91417" bIns="91417" anchor="ctr" anchorCtr="0">
              <a:noAutofit/>
            </a:bodyPr>
            <a:lstStyle/>
            <a:p>
              <a:endParaRPr sz="1400"/>
            </a:p>
          </p:txBody>
        </p:sp>
        <p:sp>
          <p:nvSpPr>
            <p:cNvPr id="134" name="Google Shape;10446;p74">
              <a:extLst>
                <a:ext uri="{FF2B5EF4-FFF2-40B4-BE49-F238E27FC236}">
                  <a16:creationId xmlns:a16="http://schemas.microsoft.com/office/drawing/2014/main" id="{0E8F72A2-809E-952A-E70E-510710517AD8}"/>
                </a:ext>
              </a:extLst>
            </p:cNvPr>
            <p:cNvSpPr/>
            <p:nvPr/>
          </p:nvSpPr>
          <p:spPr>
            <a:xfrm>
              <a:off x="2070125" y="3444225"/>
              <a:ext cx="106350" cy="69075"/>
            </a:xfrm>
            <a:custGeom>
              <a:avLst/>
              <a:gdLst/>
              <a:ahLst/>
              <a:cxnLst/>
              <a:rect l="l" t="t" r="r" b="b"/>
              <a:pathLst>
                <a:path w="4254" h="2763" extrusionOk="0">
                  <a:moveTo>
                    <a:pt x="1095" y="0"/>
                  </a:moveTo>
                  <a:cubicBezTo>
                    <a:pt x="1002" y="0"/>
                    <a:pt x="904" y="28"/>
                    <a:pt x="820" y="112"/>
                  </a:cubicBezTo>
                  <a:lnTo>
                    <a:pt x="127" y="805"/>
                  </a:lnTo>
                  <a:cubicBezTo>
                    <a:pt x="1" y="931"/>
                    <a:pt x="1" y="1184"/>
                    <a:pt x="127" y="1278"/>
                  </a:cubicBezTo>
                  <a:cubicBezTo>
                    <a:pt x="190" y="1341"/>
                    <a:pt x="276" y="1373"/>
                    <a:pt x="363" y="1373"/>
                  </a:cubicBezTo>
                  <a:cubicBezTo>
                    <a:pt x="449" y="1373"/>
                    <a:pt x="536" y="1341"/>
                    <a:pt x="599" y="1278"/>
                  </a:cubicBezTo>
                  <a:lnTo>
                    <a:pt x="725" y="1184"/>
                  </a:lnTo>
                  <a:lnTo>
                    <a:pt x="725" y="1719"/>
                  </a:lnTo>
                  <a:cubicBezTo>
                    <a:pt x="725" y="2318"/>
                    <a:pt x="1198" y="2759"/>
                    <a:pt x="1733" y="2759"/>
                  </a:cubicBezTo>
                  <a:lnTo>
                    <a:pt x="3813" y="2759"/>
                  </a:lnTo>
                  <a:cubicBezTo>
                    <a:pt x="3837" y="2761"/>
                    <a:pt x="3861" y="2763"/>
                    <a:pt x="3883" y="2763"/>
                  </a:cubicBezTo>
                  <a:cubicBezTo>
                    <a:pt x="4122" y="2763"/>
                    <a:pt x="4254" y="2616"/>
                    <a:pt x="4254" y="2444"/>
                  </a:cubicBezTo>
                  <a:cubicBezTo>
                    <a:pt x="4254" y="2223"/>
                    <a:pt x="4096" y="2066"/>
                    <a:pt x="3907" y="2066"/>
                  </a:cubicBezTo>
                  <a:lnTo>
                    <a:pt x="1828" y="2066"/>
                  </a:lnTo>
                  <a:cubicBezTo>
                    <a:pt x="1639" y="2066"/>
                    <a:pt x="1481" y="1908"/>
                    <a:pt x="1481" y="1719"/>
                  </a:cubicBezTo>
                  <a:lnTo>
                    <a:pt x="1481" y="1184"/>
                  </a:lnTo>
                  <a:lnTo>
                    <a:pt x="1576" y="1278"/>
                  </a:lnTo>
                  <a:cubicBezTo>
                    <a:pt x="1639" y="1341"/>
                    <a:pt x="1733" y="1373"/>
                    <a:pt x="1824" y="1373"/>
                  </a:cubicBezTo>
                  <a:cubicBezTo>
                    <a:pt x="1914" y="1373"/>
                    <a:pt x="2001" y="1341"/>
                    <a:pt x="2048" y="1278"/>
                  </a:cubicBezTo>
                  <a:cubicBezTo>
                    <a:pt x="2174" y="1184"/>
                    <a:pt x="2174" y="931"/>
                    <a:pt x="2048" y="805"/>
                  </a:cubicBezTo>
                  <a:lnTo>
                    <a:pt x="1355" y="112"/>
                  </a:lnTo>
                  <a:cubicBezTo>
                    <a:pt x="1292" y="81"/>
                    <a:pt x="1261" y="81"/>
                    <a:pt x="1229" y="18"/>
                  </a:cubicBezTo>
                  <a:cubicBezTo>
                    <a:pt x="1187" y="7"/>
                    <a:pt x="1142" y="0"/>
                    <a:pt x="1095" y="0"/>
                  </a:cubicBezTo>
                  <a:close/>
                </a:path>
              </a:pathLst>
            </a:custGeom>
            <a:grpFill/>
            <a:ln>
              <a:noFill/>
            </a:ln>
          </p:spPr>
          <p:txBody>
            <a:bodyPr spcFirstLastPara="1" wrap="square" lIns="91417" tIns="91417" rIns="91417" bIns="91417" anchor="ctr" anchorCtr="0">
              <a:noAutofit/>
            </a:bodyPr>
            <a:lstStyle/>
            <a:p>
              <a:endParaRPr sz="1400"/>
            </a:p>
          </p:txBody>
        </p:sp>
        <p:sp>
          <p:nvSpPr>
            <p:cNvPr id="135" name="Google Shape;10447;p74">
              <a:extLst>
                <a:ext uri="{FF2B5EF4-FFF2-40B4-BE49-F238E27FC236}">
                  <a16:creationId xmlns:a16="http://schemas.microsoft.com/office/drawing/2014/main" id="{810904E6-2C0E-1BCD-00EC-CC5B140DDCB6}"/>
                </a:ext>
              </a:extLst>
            </p:cNvPr>
            <p:cNvSpPr/>
            <p:nvPr/>
          </p:nvSpPr>
          <p:spPr>
            <a:xfrm>
              <a:off x="2219775" y="3375350"/>
              <a:ext cx="89025" cy="85875"/>
            </a:xfrm>
            <a:custGeom>
              <a:avLst/>
              <a:gdLst/>
              <a:ahLst/>
              <a:cxnLst/>
              <a:rect l="l" t="t" r="r" b="b"/>
              <a:pathLst>
                <a:path w="3560" h="3435" extrusionOk="0">
                  <a:moveTo>
                    <a:pt x="1796" y="0"/>
                  </a:moveTo>
                  <a:cubicBezTo>
                    <a:pt x="788" y="0"/>
                    <a:pt x="0" y="788"/>
                    <a:pt x="0" y="1733"/>
                  </a:cubicBezTo>
                  <a:cubicBezTo>
                    <a:pt x="0" y="2647"/>
                    <a:pt x="788" y="3434"/>
                    <a:pt x="1796" y="3434"/>
                  </a:cubicBezTo>
                  <a:cubicBezTo>
                    <a:pt x="2741" y="3434"/>
                    <a:pt x="3561" y="2647"/>
                    <a:pt x="3561" y="1733"/>
                  </a:cubicBezTo>
                  <a:cubicBezTo>
                    <a:pt x="3561" y="788"/>
                    <a:pt x="2773" y="0"/>
                    <a:pt x="1796" y="0"/>
                  </a:cubicBezTo>
                  <a:close/>
                </a:path>
              </a:pathLst>
            </a:custGeom>
            <a:grpFill/>
            <a:ln>
              <a:noFill/>
            </a:ln>
          </p:spPr>
          <p:txBody>
            <a:bodyPr spcFirstLastPara="1" wrap="square" lIns="91417" tIns="91417" rIns="91417" bIns="91417" anchor="ctr" anchorCtr="0">
              <a:noAutofit/>
            </a:bodyPr>
            <a:lstStyle/>
            <a:p>
              <a:endParaRPr sz="1400"/>
            </a:p>
          </p:txBody>
        </p:sp>
        <p:sp>
          <p:nvSpPr>
            <p:cNvPr id="136" name="Google Shape;10448;p74">
              <a:extLst>
                <a:ext uri="{FF2B5EF4-FFF2-40B4-BE49-F238E27FC236}">
                  <a16:creationId xmlns:a16="http://schemas.microsoft.com/office/drawing/2014/main" id="{696A6D6E-19FD-8993-001C-AC78CBF5E5D3}"/>
                </a:ext>
              </a:extLst>
            </p:cNvPr>
            <p:cNvSpPr/>
            <p:nvPr/>
          </p:nvSpPr>
          <p:spPr>
            <a:xfrm>
              <a:off x="2037825" y="3339125"/>
              <a:ext cx="138650" cy="88225"/>
            </a:xfrm>
            <a:custGeom>
              <a:avLst/>
              <a:gdLst/>
              <a:ahLst/>
              <a:cxnLst/>
              <a:rect l="l" t="t" r="r" b="b"/>
              <a:pathLst>
                <a:path w="5546" h="3529" extrusionOk="0">
                  <a:moveTo>
                    <a:pt x="1072" y="0"/>
                  </a:moveTo>
                  <a:cubicBezTo>
                    <a:pt x="442" y="536"/>
                    <a:pt x="32" y="1292"/>
                    <a:pt x="32" y="2143"/>
                  </a:cubicBezTo>
                  <a:lnTo>
                    <a:pt x="32" y="3182"/>
                  </a:lnTo>
                  <a:cubicBezTo>
                    <a:pt x="1" y="3371"/>
                    <a:pt x="158" y="3529"/>
                    <a:pt x="347" y="3529"/>
                  </a:cubicBezTo>
                  <a:lnTo>
                    <a:pt x="5199" y="3529"/>
                  </a:lnTo>
                  <a:cubicBezTo>
                    <a:pt x="5388" y="3529"/>
                    <a:pt x="5546" y="3371"/>
                    <a:pt x="5546" y="3182"/>
                  </a:cubicBezTo>
                  <a:lnTo>
                    <a:pt x="5546" y="2143"/>
                  </a:lnTo>
                  <a:cubicBezTo>
                    <a:pt x="5546" y="1292"/>
                    <a:pt x="5168" y="536"/>
                    <a:pt x="4538" y="0"/>
                  </a:cubicBezTo>
                  <a:cubicBezTo>
                    <a:pt x="4096" y="473"/>
                    <a:pt x="3466" y="756"/>
                    <a:pt x="2805" y="756"/>
                  </a:cubicBezTo>
                  <a:cubicBezTo>
                    <a:pt x="2143" y="756"/>
                    <a:pt x="1513" y="504"/>
                    <a:pt x="1072" y="0"/>
                  </a:cubicBezTo>
                  <a:close/>
                </a:path>
              </a:pathLst>
            </a:custGeom>
            <a:grpFill/>
            <a:ln>
              <a:noFill/>
            </a:ln>
          </p:spPr>
          <p:txBody>
            <a:bodyPr spcFirstLastPara="1" wrap="square" lIns="91417" tIns="91417" rIns="91417" bIns="91417" anchor="ctr" anchorCtr="0">
              <a:noAutofit/>
            </a:bodyPr>
            <a:lstStyle/>
            <a:p>
              <a:endParaRPr sz="1400"/>
            </a:p>
          </p:txBody>
        </p:sp>
        <p:sp>
          <p:nvSpPr>
            <p:cNvPr id="137" name="Google Shape;10449;p74">
              <a:extLst>
                <a:ext uri="{FF2B5EF4-FFF2-40B4-BE49-F238E27FC236}">
                  <a16:creationId xmlns:a16="http://schemas.microsoft.com/office/drawing/2014/main" id="{D9E8A4AF-0CDB-6801-CC66-078ADAB5AF80}"/>
                </a:ext>
              </a:extLst>
            </p:cNvPr>
            <p:cNvSpPr/>
            <p:nvPr/>
          </p:nvSpPr>
          <p:spPr>
            <a:xfrm>
              <a:off x="2193775" y="3460400"/>
              <a:ext cx="140225" cy="89825"/>
            </a:xfrm>
            <a:custGeom>
              <a:avLst/>
              <a:gdLst/>
              <a:ahLst/>
              <a:cxnLst/>
              <a:rect l="l" t="t" r="r" b="b"/>
              <a:pathLst>
                <a:path w="5609" h="3593" extrusionOk="0">
                  <a:moveTo>
                    <a:pt x="1009" y="1"/>
                  </a:moveTo>
                  <a:cubicBezTo>
                    <a:pt x="379" y="537"/>
                    <a:pt x="1" y="1261"/>
                    <a:pt x="1" y="2143"/>
                  </a:cubicBezTo>
                  <a:lnTo>
                    <a:pt x="1" y="3246"/>
                  </a:lnTo>
                  <a:cubicBezTo>
                    <a:pt x="1" y="3435"/>
                    <a:pt x="158" y="3592"/>
                    <a:pt x="347" y="3592"/>
                  </a:cubicBezTo>
                  <a:lnTo>
                    <a:pt x="5262" y="3592"/>
                  </a:lnTo>
                  <a:cubicBezTo>
                    <a:pt x="5451" y="3592"/>
                    <a:pt x="5609" y="3435"/>
                    <a:pt x="5609" y="3246"/>
                  </a:cubicBezTo>
                  <a:lnTo>
                    <a:pt x="5609" y="2143"/>
                  </a:lnTo>
                  <a:cubicBezTo>
                    <a:pt x="5577" y="1261"/>
                    <a:pt x="5199" y="537"/>
                    <a:pt x="4569" y="1"/>
                  </a:cubicBezTo>
                  <a:cubicBezTo>
                    <a:pt x="4128" y="474"/>
                    <a:pt x="3498" y="757"/>
                    <a:pt x="2773" y="757"/>
                  </a:cubicBezTo>
                  <a:cubicBezTo>
                    <a:pt x="2080" y="757"/>
                    <a:pt x="1450" y="474"/>
                    <a:pt x="1009"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138" name="Google Shape;10468;p74">
            <a:extLst>
              <a:ext uri="{FF2B5EF4-FFF2-40B4-BE49-F238E27FC236}">
                <a16:creationId xmlns:a16="http://schemas.microsoft.com/office/drawing/2014/main" id="{D764461F-7EC0-06E7-8E5A-B9F326C6FF29}"/>
              </a:ext>
            </a:extLst>
          </p:cNvPr>
          <p:cNvGrpSpPr/>
          <p:nvPr/>
        </p:nvGrpSpPr>
        <p:grpSpPr>
          <a:xfrm>
            <a:off x="4384583" y="4490265"/>
            <a:ext cx="482825" cy="513201"/>
            <a:chOff x="3859600" y="3591950"/>
            <a:chExt cx="296975" cy="296175"/>
          </a:xfrm>
          <a:solidFill>
            <a:srgbClr val="C00000"/>
          </a:solidFill>
        </p:grpSpPr>
        <p:sp>
          <p:nvSpPr>
            <p:cNvPr id="139" name="Google Shape;10469;p74">
              <a:extLst>
                <a:ext uri="{FF2B5EF4-FFF2-40B4-BE49-F238E27FC236}">
                  <a16:creationId xmlns:a16="http://schemas.microsoft.com/office/drawing/2014/main" id="{E755B742-B283-C10F-71CF-D041E00A4E94}"/>
                </a:ext>
              </a:extLst>
            </p:cNvPr>
            <p:cNvSpPr/>
            <p:nvPr/>
          </p:nvSpPr>
          <p:spPr>
            <a:xfrm>
              <a:off x="4034450" y="3766000"/>
              <a:ext cx="122125" cy="122125"/>
            </a:xfrm>
            <a:custGeom>
              <a:avLst/>
              <a:gdLst/>
              <a:ahLst/>
              <a:cxnLst/>
              <a:rect l="l" t="t" r="r" b="b"/>
              <a:pathLst>
                <a:path w="4885" h="4885" extrusionOk="0">
                  <a:moveTo>
                    <a:pt x="2395" y="1324"/>
                  </a:moveTo>
                  <a:cubicBezTo>
                    <a:pt x="2616" y="1324"/>
                    <a:pt x="2773" y="1482"/>
                    <a:pt x="2773" y="1702"/>
                  </a:cubicBezTo>
                  <a:lnTo>
                    <a:pt x="2773" y="2049"/>
                  </a:lnTo>
                  <a:lnTo>
                    <a:pt x="3120" y="2049"/>
                  </a:lnTo>
                  <a:cubicBezTo>
                    <a:pt x="3309" y="2049"/>
                    <a:pt x="3466" y="2206"/>
                    <a:pt x="3466" y="2395"/>
                  </a:cubicBezTo>
                  <a:cubicBezTo>
                    <a:pt x="3466" y="2584"/>
                    <a:pt x="3309" y="2742"/>
                    <a:pt x="3120" y="2742"/>
                  </a:cubicBezTo>
                  <a:lnTo>
                    <a:pt x="2395" y="2742"/>
                  </a:lnTo>
                  <a:cubicBezTo>
                    <a:pt x="2206" y="2742"/>
                    <a:pt x="2049" y="2584"/>
                    <a:pt x="2049" y="2395"/>
                  </a:cubicBezTo>
                  <a:lnTo>
                    <a:pt x="2049" y="1702"/>
                  </a:lnTo>
                  <a:cubicBezTo>
                    <a:pt x="2049" y="1482"/>
                    <a:pt x="2206" y="1324"/>
                    <a:pt x="2395" y="1324"/>
                  </a:cubicBezTo>
                  <a:close/>
                  <a:moveTo>
                    <a:pt x="2458" y="1"/>
                  </a:moveTo>
                  <a:cubicBezTo>
                    <a:pt x="1104" y="1"/>
                    <a:pt x="1" y="1103"/>
                    <a:pt x="1" y="2427"/>
                  </a:cubicBezTo>
                  <a:cubicBezTo>
                    <a:pt x="1" y="3781"/>
                    <a:pt x="1104" y="4884"/>
                    <a:pt x="2458" y="4884"/>
                  </a:cubicBezTo>
                  <a:cubicBezTo>
                    <a:pt x="3782" y="4884"/>
                    <a:pt x="4884" y="3781"/>
                    <a:pt x="4884" y="2427"/>
                  </a:cubicBezTo>
                  <a:cubicBezTo>
                    <a:pt x="4853" y="1072"/>
                    <a:pt x="3782" y="1"/>
                    <a:pt x="2458" y="1"/>
                  </a:cubicBezTo>
                  <a:close/>
                </a:path>
              </a:pathLst>
            </a:custGeom>
            <a:grpFill/>
            <a:ln>
              <a:noFill/>
            </a:ln>
          </p:spPr>
          <p:txBody>
            <a:bodyPr spcFirstLastPara="1" wrap="square" lIns="91417" tIns="91417" rIns="91417" bIns="91417" anchor="ctr" anchorCtr="0">
              <a:noAutofit/>
            </a:bodyPr>
            <a:lstStyle/>
            <a:p>
              <a:endParaRPr sz="1400"/>
            </a:p>
          </p:txBody>
        </p:sp>
        <p:sp>
          <p:nvSpPr>
            <p:cNvPr id="140" name="Google Shape;10470;p74">
              <a:extLst>
                <a:ext uri="{FF2B5EF4-FFF2-40B4-BE49-F238E27FC236}">
                  <a16:creationId xmlns:a16="http://schemas.microsoft.com/office/drawing/2014/main" id="{5567048E-7E51-35CF-41E0-6C83AF9A3196}"/>
                </a:ext>
              </a:extLst>
            </p:cNvPr>
            <p:cNvSpPr/>
            <p:nvPr/>
          </p:nvSpPr>
          <p:spPr>
            <a:xfrm>
              <a:off x="3860400" y="3679375"/>
              <a:ext cx="260725" cy="173300"/>
            </a:xfrm>
            <a:custGeom>
              <a:avLst/>
              <a:gdLst/>
              <a:ahLst/>
              <a:cxnLst/>
              <a:rect l="l" t="t" r="r" b="b"/>
              <a:pathLst>
                <a:path w="10429" h="6932" extrusionOk="0">
                  <a:moveTo>
                    <a:pt x="2426" y="662"/>
                  </a:moveTo>
                  <a:cubicBezTo>
                    <a:pt x="2647" y="662"/>
                    <a:pt x="2804" y="819"/>
                    <a:pt x="2804" y="1008"/>
                  </a:cubicBezTo>
                  <a:cubicBezTo>
                    <a:pt x="2804" y="1197"/>
                    <a:pt x="2647" y="1355"/>
                    <a:pt x="2426" y="1355"/>
                  </a:cubicBezTo>
                  <a:lnTo>
                    <a:pt x="1733" y="1355"/>
                  </a:lnTo>
                  <a:cubicBezTo>
                    <a:pt x="1544" y="1355"/>
                    <a:pt x="1387" y="1197"/>
                    <a:pt x="1387" y="1008"/>
                  </a:cubicBezTo>
                  <a:cubicBezTo>
                    <a:pt x="1387" y="819"/>
                    <a:pt x="1544" y="662"/>
                    <a:pt x="1733" y="662"/>
                  </a:cubicBezTo>
                  <a:close/>
                  <a:moveTo>
                    <a:pt x="4537" y="662"/>
                  </a:moveTo>
                  <a:cubicBezTo>
                    <a:pt x="4726" y="662"/>
                    <a:pt x="4884" y="819"/>
                    <a:pt x="4884" y="1008"/>
                  </a:cubicBezTo>
                  <a:cubicBezTo>
                    <a:pt x="4884" y="1197"/>
                    <a:pt x="4695" y="1355"/>
                    <a:pt x="4537" y="1355"/>
                  </a:cubicBezTo>
                  <a:lnTo>
                    <a:pt x="3812" y="1355"/>
                  </a:lnTo>
                  <a:cubicBezTo>
                    <a:pt x="3623" y="1355"/>
                    <a:pt x="3466" y="1197"/>
                    <a:pt x="3466" y="1008"/>
                  </a:cubicBezTo>
                  <a:cubicBezTo>
                    <a:pt x="3466" y="819"/>
                    <a:pt x="3623" y="662"/>
                    <a:pt x="3812" y="662"/>
                  </a:cubicBezTo>
                  <a:close/>
                  <a:moveTo>
                    <a:pt x="6648" y="662"/>
                  </a:moveTo>
                  <a:cubicBezTo>
                    <a:pt x="6837" y="662"/>
                    <a:pt x="6994" y="819"/>
                    <a:pt x="6994" y="1008"/>
                  </a:cubicBezTo>
                  <a:cubicBezTo>
                    <a:pt x="6994" y="1197"/>
                    <a:pt x="6837" y="1355"/>
                    <a:pt x="6648" y="1355"/>
                  </a:cubicBezTo>
                  <a:lnTo>
                    <a:pt x="5955" y="1355"/>
                  </a:lnTo>
                  <a:cubicBezTo>
                    <a:pt x="5734" y="1355"/>
                    <a:pt x="5577" y="1197"/>
                    <a:pt x="5577" y="1008"/>
                  </a:cubicBezTo>
                  <a:cubicBezTo>
                    <a:pt x="5577" y="819"/>
                    <a:pt x="5734" y="662"/>
                    <a:pt x="5955" y="662"/>
                  </a:cubicBezTo>
                  <a:close/>
                  <a:moveTo>
                    <a:pt x="8727" y="662"/>
                  </a:moveTo>
                  <a:cubicBezTo>
                    <a:pt x="8948" y="662"/>
                    <a:pt x="9105" y="819"/>
                    <a:pt x="9105" y="1008"/>
                  </a:cubicBezTo>
                  <a:cubicBezTo>
                    <a:pt x="9105" y="1197"/>
                    <a:pt x="8948" y="1355"/>
                    <a:pt x="8727" y="1355"/>
                  </a:cubicBezTo>
                  <a:lnTo>
                    <a:pt x="8034" y="1355"/>
                  </a:lnTo>
                  <a:cubicBezTo>
                    <a:pt x="7845" y="1355"/>
                    <a:pt x="7688" y="1197"/>
                    <a:pt x="7688" y="1008"/>
                  </a:cubicBezTo>
                  <a:cubicBezTo>
                    <a:pt x="7688" y="819"/>
                    <a:pt x="7845" y="662"/>
                    <a:pt x="8034" y="662"/>
                  </a:cubicBezTo>
                  <a:close/>
                  <a:moveTo>
                    <a:pt x="2426" y="2080"/>
                  </a:moveTo>
                  <a:cubicBezTo>
                    <a:pt x="2647" y="2080"/>
                    <a:pt x="2804" y="2237"/>
                    <a:pt x="2804" y="2426"/>
                  </a:cubicBezTo>
                  <a:cubicBezTo>
                    <a:pt x="2804" y="2647"/>
                    <a:pt x="2647" y="2773"/>
                    <a:pt x="2426" y="2773"/>
                  </a:cubicBezTo>
                  <a:lnTo>
                    <a:pt x="1733" y="2773"/>
                  </a:lnTo>
                  <a:cubicBezTo>
                    <a:pt x="1544" y="2773"/>
                    <a:pt x="1387" y="2647"/>
                    <a:pt x="1387" y="2426"/>
                  </a:cubicBezTo>
                  <a:cubicBezTo>
                    <a:pt x="1387" y="2206"/>
                    <a:pt x="1544" y="2080"/>
                    <a:pt x="1733" y="2080"/>
                  </a:cubicBezTo>
                  <a:close/>
                  <a:moveTo>
                    <a:pt x="4537" y="2080"/>
                  </a:moveTo>
                  <a:cubicBezTo>
                    <a:pt x="4726" y="2080"/>
                    <a:pt x="4884" y="2237"/>
                    <a:pt x="4884" y="2426"/>
                  </a:cubicBezTo>
                  <a:cubicBezTo>
                    <a:pt x="4884" y="2647"/>
                    <a:pt x="4695" y="2773"/>
                    <a:pt x="4537" y="2773"/>
                  </a:cubicBezTo>
                  <a:lnTo>
                    <a:pt x="3812" y="2773"/>
                  </a:lnTo>
                  <a:cubicBezTo>
                    <a:pt x="3623" y="2773"/>
                    <a:pt x="3466" y="2647"/>
                    <a:pt x="3466" y="2426"/>
                  </a:cubicBezTo>
                  <a:cubicBezTo>
                    <a:pt x="3466" y="2206"/>
                    <a:pt x="3623" y="2080"/>
                    <a:pt x="3812" y="2080"/>
                  </a:cubicBezTo>
                  <a:close/>
                  <a:moveTo>
                    <a:pt x="6648" y="2080"/>
                  </a:moveTo>
                  <a:cubicBezTo>
                    <a:pt x="6837" y="2080"/>
                    <a:pt x="6994" y="2237"/>
                    <a:pt x="6994" y="2426"/>
                  </a:cubicBezTo>
                  <a:cubicBezTo>
                    <a:pt x="6994" y="2647"/>
                    <a:pt x="6837" y="2773"/>
                    <a:pt x="6648" y="2773"/>
                  </a:cubicBezTo>
                  <a:lnTo>
                    <a:pt x="5955" y="2773"/>
                  </a:lnTo>
                  <a:cubicBezTo>
                    <a:pt x="5734" y="2773"/>
                    <a:pt x="5577" y="2647"/>
                    <a:pt x="5577" y="2426"/>
                  </a:cubicBezTo>
                  <a:cubicBezTo>
                    <a:pt x="5577" y="2206"/>
                    <a:pt x="5734" y="2080"/>
                    <a:pt x="5955" y="2080"/>
                  </a:cubicBezTo>
                  <a:close/>
                  <a:moveTo>
                    <a:pt x="8727" y="2080"/>
                  </a:moveTo>
                  <a:cubicBezTo>
                    <a:pt x="8948" y="2080"/>
                    <a:pt x="9105" y="2237"/>
                    <a:pt x="9105" y="2426"/>
                  </a:cubicBezTo>
                  <a:cubicBezTo>
                    <a:pt x="9105" y="2647"/>
                    <a:pt x="8948" y="2773"/>
                    <a:pt x="8727" y="2773"/>
                  </a:cubicBezTo>
                  <a:lnTo>
                    <a:pt x="8034" y="2773"/>
                  </a:lnTo>
                  <a:cubicBezTo>
                    <a:pt x="7845" y="2773"/>
                    <a:pt x="7688" y="2647"/>
                    <a:pt x="7688" y="2426"/>
                  </a:cubicBezTo>
                  <a:cubicBezTo>
                    <a:pt x="7688" y="2206"/>
                    <a:pt x="7845" y="2080"/>
                    <a:pt x="8034" y="2080"/>
                  </a:cubicBezTo>
                  <a:close/>
                  <a:moveTo>
                    <a:pt x="2426" y="3466"/>
                  </a:moveTo>
                  <a:cubicBezTo>
                    <a:pt x="2647" y="3466"/>
                    <a:pt x="2804" y="3623"/>
                    <a:pt x="2804" y="3812"/>
                  </a:cubicBezTo>
                  <a:cubicBezTo>
                    <a:pt x="2804" y="4001"/>
                    <a:pt x="2647" y="4159"/>
                    <a:pt x="2426" y="4159"/>
                  </a:cubicBezTo>
                  <a:lnTo>
                    <a:pt x="1733" y="4159"/>
                  </a:lnTo>
                  <a:cubicBezTo>
                    <a:pt x="1544" y="4159"/>
                    <a:pt x="1387" y="4001"/>
                    <a:pt x="1387" y="3812"/>
                  </a:cubicBezTo>
                  <a:cubicBezTo>
                    <a:pt x="1387" y="3623"/>
                    <a:pt x="1544" y="3466"/>
                    <a:pt x="1733" y="3466"/>
                  </a:cubicBezTo>
                  <a:close/>
                  <a:moveTo>
                    <a:pt x="4537" y="3466"/>
                  </a:moveTo>
                  <a:cubicBezTo>
                    <a:pt x="4726" y="3466"/>
                    <a:pt x="4884" y="3623"/>
                    <a:pt x="4884" y="3812"/>
                  </a:cubicBezTo>
                  <a:cubicBezTo>
                    <a:pt x="4884" y="4001"/>
                    <a:pt x="4695" y="4159"/>
                    <a:pt x="4537" y="4159"/>
                  </a:cubicBezTo>
                  <a:lnTo>
                    <a:pt x="3812" y="4159"/>
                  </a:lnTo>
                  <a:cubicBezTo>
                    <a:pt x="3623" y="4159"/>
                    <a:pt x="3466" y="4001"/>
                    <a:pt x="3466" y="3812"/>
                  </a:cubicBezTo>
                  <a:cubicBezTo>
                    <a:pt x="3466" y="3623"/>
                    <a:pt x="3623" y="3466"/>
                    <a:pt x="3812" y="3466"/>
                  </a:cubicBezTo>
                  <a:close/>
                  <a:moveTo>
                    <a:pt x="6648" y="3466"/>
                  </a:moveTo>
                  <a:cubicBezTo>
                    <a:pt x="6837" y="3466"/>
                    <a:pt x="6994" y="3623"/>
                    <a:pt x="6994" y="3812"/>
                  </a:cubicBezTo>
                  <a:cubicBezTo>
                    <a:pt x="6994" y="4001"/>
                    <a:pt x="6837" y="4159"/>
                    <a:pt x="6648" y="4159"/>
                  </a:cubicBezTo>
                  <a:lnTo>
                    <a:pt x="5955" y="4159"/>
                  </a:lnTo>
                  <a:cubicBezTo>
                    <a:pt x="5734" y="4159"/>
                    <a:pt x="5577" y="4001"/>
                    <a:pt x="5577" y="3812"/>
                  </a:cubicBezTo>
                  <a:cubicBezTo>
                    <a:pt x="5577" y="3623"/>
                    <a:pt x="5734" y="3466"/>
                    <a:pt x="5955" y="3466"/>
                  </a:cubicBezTo>
                  <a:close/>
                  <a:moveTo>
                    <a:pt x="2426" y="4852"/>
                  </a:moveTo>
                  <a:cubicBezTo>
                    <a:pt x="2647" y="4852"/>
                    <a:pt x="2804" y="5010"/>
                    <a:pt x="2804" y="5199"/>
                  </a:cubicBezTo>
                  <a:cubicBezTo>
                    <a:pt x="2804" y="5388"/>
                    <a:pt x="2647" y="5545"/>
                    <a:pt x="2426" y="5545"/>
                  </a:cubicBezTo>
                  <a:lnTo>
                    <a:pt x="1733" y="5545"/>
                  </a:lnTo>
                  <a:cubicBezTo>
                    <a:pt x="1544" y="5545"/>
                    <a:pt x="1387" y="5388"/>
                    <a:pt x="1387" y="5199"/>
                  </a:cubicBezTo>
                  <a:cubicBezTo>
                    <a:pt x="1387" y="5010"/>
                    <a:pt x="1544" y="4852"/>
                    <a:pt x="1733" y="4852"/>
                  </a:cubicBezTo>
                  <a:close/>
                  <a:moveTo>
                    <a:pt x="4537" y="4852"/>
                  </a:moveTo>
                  <a:cubicBezTo>
                    <a:pt x="4726" y="4852"/>
                    <a:pt x="4884" y="5010"/>
                    <a:pt x="4884" y="5199"/>
                  </a:cubicBezTo>
                  <a:cubicBezTo>
                    <a:pt x="4884" y="5388"/>
                    <a:pt x="4695" y="5545"/>
                    <a:pt x="4537" y="5545"/>
                  </a:cubicBezTo>
                  <a:lnTo>
                    <a:pt x="3812" y="5545"/>
                  </a:lnTo>
                  <a:cubicBezTo>
                    <a:pt x="3623" y="5545"/>
                    <a:pt x="3466" y="5388"/>
                    <a:pt x="3466" y="5199"/>
                  </a:cubicBezTo>
                  <a:cubicBezTo>
                    <a:pt x="3466" y="5010"/>
                    <a:pt x="3623" y="4852"/>
                    <a:pt x="3812" y="4852"/>
                  </a:cubicBezTo>
                  <a:close/>
                  <a:moveTo>
                    <a:pt x="0" y="0"/>
                  </a:moveTo>
                  <a:lnTo>
                    <a:pt x="0" y="5892"/>
                  </a:lnTo>
                  <a:cubicBezTo>
                    <a:pt x="0" y="6459"/>
                    <a:pt x="473" y="6931"/>
                    <a:pt x="1071" y="6931"/>
                  </a:cubicBezTo>
                  <a:lnTo>
                    <a:pt x="6490" y="6931"/>
                  </a:lnTo>
                  <a:cubicBezTo>
                    <a:pt x="6364" y="6616"/>
                    <a:pt x="6301" y="6270"/>
                    <a:pt x="6301" y="5892"/>
                  </a:cubicBezTo>
                  <a:cubicBezTo>
                    <a:pt x="6301" y="5797"/>
                    <a:pt x="6333" y="5671"/>
                    <a:pt x="6333" y="5545"/>
                  </a:cubicBezTo>
                  <a:lnTo>
                    <a:pt x="5955" y="5545"/>
                  </a:lnTo>
                  <a:cubicBezTo>
                    <a:pt x="5734" y="5545"/>
                    <a:pt x="5577" y="5388"/>
                    <a:pt x="5577" y="5199"/>
                  </a:cubicBezTo>
                  <a:cubicBezTo>
                    <a:pt x="5577" y="5010"/>
                    <a:pt x="5734" y="4852"/>
                    <a:pt x="5955" y="4852"/>
                  </a:cubicBezTo>
                  <a:lnTo>
                    <a:pt x="6490" y="4852"/>
                  </a:lnTo>
                  <a:cubicBezTo>
                    <a:pt x="6931" y="3623"/>
                    <a:pt x="8066" y="2741"/>
                    <a:pt x="9420" y="2741"/>
                  </a:cubicBezTo>
                  <a:cubicBezTo>
                    <a:pt x="9767" y="2741"/>
                    <a:pt x="10113" y="2836"/>
                    <a:pt x="10428" y="2962"/>
                  </a:cubicBezTo>
                  <a:lnTo>
                    <a:pt x="10428" y="0"/>
                  </a:lnTo>
                  <a:close/>
                </a:path>
              </a:pathLst>
            </a:custGeom>
            <a:grpFill/>
            <a:ln>
              <a:noFill/>
            </a:ln>
          </p:spPr>
          <p:txBody>
            <a:bodyPr spcFirstLastPara="1" wrap="square" lIns="91417" tIns="91417" rIns="91417" bIns="91417" anchor="ctr" anchorCtr="0">
              <a:noAutofit/>
            </a:bodyPr>
            <a:lstStyle/>
            <a:p>
              <a:endParaRPr sz="1400"/>
            </a:p>
          </p:txBody>
        </p:sp>
        <p:sp>
          <p:nvSpPr>
            <p:cNvPr id="141" name="Google Shape;10471;p74">
              <a:extLst>
                <a:ext uri="{FF2B5EF4-FFF2-40B4-BE49-F238E27FC236}">
                  <a16:creationId xmlns:a16="http://schemas.microsoft.com/office/drawing/2014/main" id="{61DE836B-A37F-6270-69A4-4FB735E73301}"/>
                </a:ext>
              </a:extLst>
            </p:cNvPr>
            <p:cNvSpPr/>
            <p:nvPr/>
          </p:nvSpPr>
          <p:spPr>
            <a:xfrm>
              <a:off x="3859600" y="3591950"/>
              <a:ext cx="261525" cy="70900"/>
            </a:xfrm>
            <a:custGeom>
              <a:avLst/>
              <a:gdLst/>
              <a:ahLst/>
              <a:cxnLst/>
              <a:rect l="l" t="t" r="r" b="b"/>
              <a:pathLst>
                <a:path w="10461" h="2836" extrusionOk="0">
                  <a:moveTo>
                    <a:pt x="1734" y="0"/>
                  </a:moveTo>
                  <a:cubicBezTo>
                    <a:pt x="1513" y="0"/>
                    <a:pt x="1356" y="158"/>
                    <a:pt x="1356" y="347"/>
                  </a:cubicBezTo>
                  <a:lnTo>
                    <a:pt x="1356" y="693"/>
                  </a:lnTo>
                  <a:lnTo>
                    <a:pt x="1009" y="693"/>
                  </a:lnTo>
                  <a:cubicBezTo>
                    <a:pt x="410" y="693"/>
                    <a:pt x="1" y="1166"/>
                    <a:pt x="1" y="1733"/>
                  </a:cubicBezTo>
                  <a:lnTo>
                    <a:pt x="1" y="2836"/>
                  </a:lnTo>
                  <a:lnTo>
                    <a:pt x="10429" y="2836"/>
                  </a:lnTo>
                  <a:lnTo>
                    <a:pt x="10429" y="1733"/>
                  </a:lnTo>
                  <a:lnTo>
                    <a:pt x="10460" y="1733"/>
                  </a:lnTo>
                  <a:cubicBezTo>
                    <a:pt x="10460" y="1134"/>
                    <a:pt x="9988" y="693"/>
                    <a:pt x="9421" y="693"/>
                  </a:cubicBezTo>
                  <a:lnTo>
                    <a:pt x="9074" y="693"/>
                  </a:lnTo>
                  <a:lnTo>
                    <a:pt x="9074" y="347"/>
                  </a:lnTo>
                  <a:cubicBezTo>
                    <a:pt x="9074" y="158"/>
                    <a:pt x="8917" y="0"/>
                    <a:pt x="8728" y="0"/>
                  </a:cubicBezTo>
                  <a:cubicBezTo>
                    <a:pt x="8539" y="0"/>
                    <a:pt x="8381" y="158"/>
                    <a:pt x="8381" y="347"/>
                  </a:cubicBezTo>
                  <a:lnTo>
                    <a:pt x="8381" y="693"/>
                  </a:lnTo>
                  <a:lnTo>
                    <a:pt x="6995" y="693"/>
                  </a:lnTo>
                  <a:lnTo>
                    <a:pt x="6995" y="347"/>
                  </a:lnTo>
                  <a:cubicBezTo>
                    <a:pt x="6995" y="158"/>
                    <a:pt x="6837" y="0"/>
                    <a:pt x="6648" y="0"/>
                  </a:cubicBezTo>
                  <a:cubicBezTo>
                    <a:pt x="6459" y="0"/>
                    <a:pt x="6302" y="158"/>
                    <a:pt x="6302" y="347"/>
                  </a:cubicBezTo>
                  <a:lnTo>
                    <a:pt x="6302" y="693"/>
                  </a:lnTo>
                  <a:lnTo>
                    <a:pt x="4159" y="693"/>
                  </a:lnTo>
                  <a:lnTo>
                    <a:pt x="4159" y="347"/>
                  </a:lnTo>
                  <a:cubicBezTo>
                    <a:pt x="4159" y="158"/>
                    <a:pt x="4002" y="0"/>
                    <a:pt x="3813" y="0"/>
                  </a:cubicBezTo>
                  <a:cubicBezTo>
                    <a:pt x="3624" y="0"/>
                    <a:pt x="3466" y="158"/>
                    <a:pt x="3466" y="347"/>
                  </a:cubicBezTo>
                  <a:lnTo>
                    <a:pt x="3466" y="693"/>
                  </a:lnTo>
                  <a:lnTo>
                    <a:pt x="2080" y="693"/>
                  </a:lnTo>
                  <a:lnTo>
                    <a:pt x="2080" y="347"/>
                  </a:lnTo>
                  <a:cubicBezTo>
                    <a:pt x="2080" y="158"/>
                    <a:pt x="1923" y="0"/>
                    <a:pt x="1734" y="0"/>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142" name="Google Shape;10483;p74">
            <a:extLst>
              <a:ext uri="{FF2B5EF4-FFF2-40B4-BE49-F238E27FC236}">
                <a16:creationId xmlns:a16="http://schemas.microsoft.com/office/drawing/2014/main" id="{301D2DE3-7CD7-8C37-A578-69216B15A79A}"/>
              </a:ext>
            </a:extLst>
          </p:cNvPr>
          <p:cNvGrpSpPr/>
          <p:nvPr/>
        </p:nvGrpSpPr>
        <p:grpSpPr>
          <a:xfrm>
            <a:off x="8841514" y="4356821"/>
            <a:ext cx="453357" cy="480451"/>
            <a:chOff x="5727850" y="3609275"/>
            <a:chExt cx="278850" cy="277275"/>
          </a:xfrm>
          <a:solidFill>
            <a:srgbClr val="C00000"/>
          </a:solidFill>
        </p:grpSpPr>
        <p:sp>
          <p:nvSpPr>
            <p:cNvPr id="143" name="Google Shape;10484;p74">
              <a:extLst>
                <a:ext uri="{FF2B5EF4-FFF2-40B4-BE49-F238E27FC236}">
                  <a16:creationId xmlns:a16="http://schemas.microsoft.com/office/drawing/2014/main" id="{71419D97-1A68-75F0-524F-B29155475D05}"/>
                </a:ext>
              </a:extLst>
            </p:cNvPr>
            <p:cNvSpPr/>
            <p:nvPr/>
          </p:nvSpPr>
          <p:spPr>
            <a:xfrm>
              <a:off x="5884600" y="3765225"/>
              <a:ext cx="122100" cy="121325"/>
            </a:xfrm>
            <a:custGeom>
              <a:avLst/>
              <a:gdLst/>
              <a:ahLst/>
              <a:cxnLst/>
              <a:rect l="l" t="t" r="r" b="b"/>
              <a:pathLst>
                <a:path w="4884" h="4853" extrusionOk="0">
                  <a:moveTo>
                    <a:pt x="2426" y="662"/>
                  </a:moveTo>
                  <a:cubicBezTo>
                    <a:pt x="2646" y="662"/>
                    <a:pt x="2804" y="819"/>
                    <a:pt x="2804" y="1008"/>
                  </a:cubicBezTo>
                  <a:cubicBezTo>
                    <a:pt x="2804" y="1197"/>
                    <a:pt x="2646" y="1355"/>
                    <a:pt x="2426" y="1355"/>
                  </a:cubicBezTo>
                  <a:cubicBezTo>
                    <a:pt x="2237" y="1355"/>
                    <a:pt x="2079" y="1197"/>
                    <a:pt x="2079" y="1008"/>
                  </a:cubicBezTo>
                  <a:cubicBezTo>
                    <a:pt x="2079" y="819"/>
                    <a:pt x="2237" y="662"/>
                    <a:pt x="2426" y="662"/>
                  </a:cubicBezTo>
                  <a:close/>
                  <a:moveTo>
                    <a:pt x="2426" y="1670"/>
                  </a:moveTo>
                  <a:cubicBezTo>
                    <a:pt x="2646" y="1670"/>
                    <a:pt x="2804" y="1828"/>
                    <a:pt x="2804" y="2048"/>
                  </a:cubicBezTo>
                  <a:lnTo>
                    <a:pt x="2804" y="3781"/>
                  </a:lnTo>
                  <a:cubicBezTo>
                    <a:pt x="2804" y="3970"/>
                    <a:pt x="2646" y="4127"/>
                    <a:pt x="2426" y="4127"/>
                  </a:cubicBezTo>
                  <a:cubicBezTo>
                    <a:pt x="2237" y="4127"/>
                    <a:pt x="2079" y="3970"/>
                    <a:pt x="2079" y="3781"/>
                  </a:cubicBezTo>
                  <a:lnTo>
                    <a:pt x="2079" y="2048"/>
                  </a:lnTo>
                  <a:cubicBezTo>
                    <a:pt x="2079" y="1828"/>
                    <a:pt x="2237" y="1670"/>
                    <a:pt x="2426" y="1670"/>
                  </a:cubicBezTo>
                  <a:close/>
                  <a:moveTo>
                    <a:pt x="2426" y="0"/>
                  </a:moveTo>
                  <a:cubicBezTo>
                    <a:pt x="1103" y="0"/>
                    <a:pt x="0" y="1103"/>
                    <a:pt x="0" y="2426"/>
                  </a:cubicBezTo>
                  <a:cubicBezTo>
                    <a:pt x="0" y="3749"/>
                    <a:pt x="1103" y="4852"/>
                    <a:pt x="2426" y="4852"/>
                  </a:cubicBezTo>
                  <a:cubicBezTo>
                    <a:pt x="3781" y="4852"/>
                    <a:pt x="4883" y="3749"/>
                    <a:pt x="4883" y="2426"/>
                  </a:cubicBezTo>
                  <a:cubicBezTo>
                    <a:pt x="4883" y="1040"/>
                    <a:pt x="3781" y="0"/>
                    <a:pt x="2426" y="0"/>
                  </a:cubicBezTo>
                  <a:close/>
                </a:path>
              </a:pathLst>
            </a:custGeom>
            <a:grpFill/>
            <a:ln>
              <a:noFill/>
            </a:ln>
          </p:spPr>
          <p:txBody>
            <a:bodyPr spcFirstLastPara="1" wrap="square" lIns="91417" tIns="91417" rIns="91417" bIns="91417" anchor="ctr" anchorCtr="0">
              <a:noAutofit/>
            </a:bodyPr>
            <a:lstStyle/>
            <a:p>
              <a:endParaRPr sz="1400"/>
            </a:p>
          </p:txBody>
        </p:sp>
        <p:sp>
          <p:nvSpPr>
            <p:cNvPr id="144" name="Google Shape;10485;p74">
              <a:extLst>
                <a:ext uri="{FF2B5EF4-FFF2-40B4-BE49-F238E27FC236}">
                  <a16:creationId xmlns:a16="http://schemas.microsoft.com/office/drawing/2014/main" id="{1E23584E-B64D-DCD9-6096-932F5E4613F3}"/>
                </a:ext>
              </a:extLst>
            </p:cNvPr>
            <p:cNvSpPr/>
            <p:nvPr/>
          </p:nvSpPr>
          <p:spPr>
            <a:xfrm>
              <a:off x="5727850" y="3669125"/>
              <a:ext cx="35475" cy="216625"/>
            </a:xfrm>
            <a:custGeom>
              <a:avLst/>
              <a:gdLst/>
              <a:ahLst/>
              <a:cxnLst/>
              <a:rect l="l" t="t" r="r" b="b"/>
              <a:pathLst>
                <a:path w="1419" h="8665" extrusionOk="0">
                  <a:moveTo>
                    <a:pt x="32" y="1"/>
                  </a:moveTo>
                  <a:lnTo>
                    <a:pt x="32" y="7310"/>
                  </a:lnTo>
                  <a:cubicBezTo>
                    <a:pt x="1" y="8034"/>
                    <a:pt x="631" y="8665"/>
                    <a:pt x="1418" y="8665"/>
                  </a:cubicBezTo>
                  <a:lnTo>
                    <a:pt x="1418" y="347"/>
                  </a:lnTo>
                  <a:lnTo>
                    <a:pt x="1072" y="347"/>
                  </a:lnTo>
                  <a:cubicBezTo>
                    <a:pt x="662" y="347"/>
                    <a:pt x="316" y="253"/>
                    <a:pt x="32" y="1"/>
                  </a:cubicBezTo>
                  <a:close/>
                </a:path>
              </a:pathLst>
            </a:custGeom>
            <a:grpFill/>
            <a:ln>
              <a:noFill/>
            </a:ln>
          </p:spPr>
          <p:txBody>
            <a:bodyPr spcFirstLastPara="1" wrap="square" lIns="91417" tIns="91417" rIns="91417" bIns="91417" anchor="ctr" anchorCtr="0">
              <a:noAutofit/>
            </a:bodyPr>
            <a:lstStyle/>
            <a:p>
              <a:endParaRPr sz="1400"/>
            </a:p>
          </p:txBody>
        </p:sp>
        <p:sp>
          <p:nvSpPr>
            <p:cNvPr id="145" name="Google Shape;10486;p74">
              <a:extLst>
                <a:ext uri="{FF2B5EF4-FFF2-40B4-BE49-F238E27FC236}">
                  <a16:creationId xmlns:a16="http://schemas.microsoft.com/office/drawing/2014/main" id="{7C07B877-4935-FA1F-8846-EA288874BECD}"/>
                </a:ext>
              </a:extLst>
            </p:cNvPr>
            <p:cNvSpPr/>
            <p:nvPr/>
          </p:nvSpPr>
          <p:spPr>
            <a:xfrm>
              <a:off x="5779825" y="3677800"/>
              <a:ext cx="174900" cy="207950"/>
            </a:xfrm>
            <a:custGeom>
              <a:avLst/>
              <a:gdLst/>
              <a:ahLst/>
              <a:cxnLst/>
              <a:rect l="l" t="t" r="r" b="b"/>
              <a:pathLst>
                <a:path w="6996" h="8318" extrusionOk="0">
                  <a:moveTo>
                    <a:pt x="5262" y="693"/>
                  </a:moveTo>
                  <a:cubicBezTo>
                    <a:pt x="5451" y="693"/>
                    <a:pt x="5609" y="851"/>
                    <a:pt x="5609" y="1040"/>
                  </a:cubicBezTo>
                  <a:cubicBezTo>
                    <a:pt x="5609" y="1229"/>
                    <a:pt x="5451" y="1386"/>
                    <a:pt x="5262" y="1386"/>
                  </a:cubicBezTo>
                  <a:lnTo>
                    <a:pt x="1072" y="1386"/>
                  </a:lnTo>
                  <a:cubicBezTo>
                    <a:pt x="883" y="1386"/>
                    <a:pt x="726" y="1229"/>
                    <a:pt x="726" y="1040"/>
                  </a:cubicBezTo>
                  <a:cubicBezTo>
                    <a:pt x="726" y="851"/>
                    <a:pt x="883" y="693"/>
                    <a:pt x="1072" y="693"/>
                  </a:cubicBezTo>
                  <a:close/>
                  <a:moveTo>
                    <a:pt x="5262" y="2080"/>
                  </a:moveTo>
                  <a:cubicBezTo>
                    <a:pt x="5451" y="2080"/>
                    <a:pt x="5609" y="2237"/>
                    <a:pt x="5609" y="2426"/>
                  </a:cubicBezTo>
                  <a:cubicBezTo>
                    <a:pt x="5609" y="2615"/>
                    <a:pt x="5451" y="2773"/>
                    <a:pt x="5262" y="2773"/>
                  </a:cubicBezTo>
                  <a:lnTo>
                    <a:pt x="1072" y="2773"/>
                  </a:lnTo>
                  <a:cubicBezTo>
                    <a:pt x="883" y="2773"/>
                    <a:pt x="726" y="2615"/>
                    <a:pt x="726" y="2426"/>
                  </a:cubicBezTo>
                  <a:cubicBezTo>
                    <a:pt x="726" y="2237"/>
                    <a:pt x="883" y="2080"/>
                    <a:pt x="1072" y="2080"/>
                  </a:cubicBezTo>
                  <a:close/>
                  <a:moveTo>
                    <a:pt x="1" y="0"/>
                  </a:moveTo>
                  <a:lnTo>
                    <a:pt x="1" y="8318"/>
                  </a:lnTo>
                  <a:lnTo>
                    <a:pt x="4695" y="8318"/>
                  </a:lnTo>
                  <a:cubicBezTo>
                    <a:pt x="4002" y="7750"/>
                    <a:pt x="3498" y="6868"/>
                    <a:pt x="3498" y="5892"/>
                  </a:cubicBezTo>
                  <a:cubicBezTo>
                    <a:pt x="3498" y="5766"/>
                    <a:pt x="3561" y="5640"/>
                    <a:pt x="3561" y="5545"/>
                  </a:cubicBezTo>
                  <a:lnTo>
                    <a:pt x="1072" y="5545"/>
                  </a:lnTo>
                  <a:cubicBezTo>
                    <a:pt x="883" y="5545"/>
                    <a:pt x="726" y="5388"/>
                    <a:pt x="726" y="5167"/>
                  </a:cubicBezTo>
                  <a:lnTo>
                    <a:pt x="726" y="3812"/>
                  </a:lnTo>
                  <a:cubicBezTo>
                    <a:pt x="726" y="3592"/>
                    <a:pt x="883" y="3434"/>
                    <a:pt x="1072" y="3434"/>
                  </a:cubicBezTo>
                  <a:lnTo>
                    <a:pt x="4695" y="3434"/>
                  </a:lnTo>
                  <a:cubicBezTo>
                    <a:pt x="5199" y="3056"/>
                    <a:pt x="5861" y="2773"/>
                    <a:pt x="6617" y="2773"/>
                  </a:cubicBezTo>
                  <a:cubicBezTo>
                    <a:pt x="6743" y="2773"/>
                    <a:pt x="6869" y="2804"/>
                    <a:pt x="6995" y="2804"/>
                  </a:cubicBezTo>
                  <a:lnTo>
                    <a:pt x="6995" y="0"/>
                  </a:lnTo>
                  <a:close/>
                </a:path>
              </a:pathLst>
            </a:custGeom>
            <a:grpFill/>
            <a:ln>
              <a:noFill/>
            </a:ln>
          </p:spPr>
          <p:txBody>
            <a:bodyPr spcFirstLastPara="1" wrap="square" lIns="91417" tIns="91417" rIns="91417" bIns="91417" anchor="ctr" anchorCtr="0">
              <a:noAutofit/>
            </a:bodyPr>
            <a:lstStyle/>
            <a:p>
              <a:endParaRPr sz="1400"/>
            </a:p>
          </p:txBody>
        </p:sp>
        <p:sp>
          <p:nvSpPr>
            <p:cNvPr id="146" name="Google Shape;10487;p74">
              <a:extLst>
                <a:ext uri="{FF2B5EF4-FFF2-40B4-BE49-F238E27FC236}">
                  <a16:creationId xmlns:a16="http://schemas.microsoft.com/office/drawing/2014/main" id="{D04B7F32-5A1C-5FDC-4FE6-F622503334A0}"/>
                </a:ext>
              </a:extLst>
            </p:cNvPr>
            <p:cNvSpPr/>
            <p:nvPr/>
          </p:nvSpPr>
          <p:spPr>
            <a:xfrm>
              <a:off x="5815275" y="3781750"/>
              <a:ext cx="66200" cy="17350"/>
            </a:xfrm>
            <a:custGeom>
              <a:avLst/>
              <a:gdLst/>
              <a:ahLst/>
              <a:cxnLst/>
              <a:rect l="l" t="t" r="r" b="b"/>
              <a:pathLst>
                <a:path w="2648" h="694" extrusionOk="0">
                  <a:moveTo>
                    <a:pt x="1" y="1"/>
                  </a:moveTo>
                  <a:lnTo>
                    <a:pt x="1" y="694"/>
                  </a:lnTo>
                  <a:lnTo>
                    <a:pt x="2301" y="694"/>
                  </a:lnTo>
                  <a:cubicBezTo>
                    <a:pt x="2364" y="473"/>
                    <a:pt x="2490" y="221"/>
                    <a:pt x="2647" y="1"/>
                  </a:cubicBezTo>
                  <a:close/>
                </a:path>
              </a:pathLst>
            </a:custGeom>
            <a:grpFill/>
            <a:ln>
              <a:noFill/>
            </a:ln>
          </p:spPr>
          <p:txBody>
            <a:bodyPr spcFirstLastPara="1" wrap="square" lIns="91417" tIns="91417" rIns="91417" bIns="91417" anchor="ctr" anchorCtr="0">
              <a:noAutofit/>
            </a:bodyPr>
            <a:lstStyle/>
            <a:p>
              <a:endParaRPr sz="1400"/>
            </a:p>
          </p:txBody>
        </p:sp>
        <p:sp>
          <p:nvSpPr>
            <p:cNvPr id="147" name="Google Shape;10488;p74">
              <a:extLst>
                <a:ext uri="{FF2B5EF4-FFF2-40B4-BE49-F238E27FC236}">
                  <a16:creationId xmlns:a16="http://schemas.microsoft.com/office/drawing/2014/main" id="{19E61481-5E20-EF89-94AF-CE47931C5236}"/>
                </a:ext>
              </a:extLst>
            </p:cNvPr>
            <p:cNvSpPr/>
            <p:nvPr/>
          </p:nvSpPr>
          <p:spPr>
            <a:xfrm>
              <a:off x="5727850" y="3609275"/>
              <a:ext cx="226075" cy="51225"/>
            </a:xfrm>
            <a:custGeom>
              <a:avLst/>
              <a:gdLst/>
              <a:ahLst/>
              <a:cxnLst/>
              <a:rect l="l" t="t" r="r" b="b"/>
              <a:pathLst>
                <a:path w="9043" h="2049" extrusionOk="0">
                  <a:moveTo>
                    <a:pt x="1072" y="0"/>
                  </a:moveTo>
                  <a:cubicBezTo>
                    <a:pt x="473" y="0"/>
                    <a:pt x="32" y="473"/>
                    <a:pt x="32" y="1040"/>
                  </a:cubicBezTo>
                  <a:cubicBezTo>
                    <a:pt x="1" y="1576"/>
                    <a:pt x="473" y="2048"/>
                    <a:pt x="1072" y="2048"/>
                  </a:cubicBezTo>
                  <a:lnTo>
                    <a:pt x="9043" y="2048"/>
                  </a:lnTo>
                  <a:cubicBezTo>
                    <a:pt x="8475" y="2048"/>
                    <a:pt x="8034" y="1576"/>
                    <a:pt x="8034" y="1040"/>
                  </a:cubicBezTo>
                  <a:cubicBezTo>
                    <a:pt x="8034" y="441"/>
                    <a:pt x="8507" y="0"/>
                    <a:pt x="9043" y="0"/>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148" name="Google Shape;10497;p74">
            <a:extLst>
              <a:ext uri="{FF2B5EF4-FFF2-40B4-BE49-F238E27FC236}">
                <a16:creationId xmlns:a16="http://schemas.microsoft.com/office/drawing/2014/main" id="{DC5CA02D-3BAE-0ECC-211C-CF59636C8267}"/>
              </a:ext>
            </a:extLst>
          </p:cNvPr>
          <p:cNvGrpSpPr/>
          <p:nvPr/>
        </p:nvGrpSpPr>
        <p:grpSpPr>
          <a:xfrm>
            <a:off x="8733633" y="2422722"/>
            <a:ext cx="630348" cy="670007"/>
            <a:chOff x="6553275" y="3604550"/>
            <a:chExt cx="296975" cy="296175"/>
          </a:xfrm>
          <a:solidFill>
            <a:srgbClr val="C00000"/>
          </a:solidFill>
        </p:grpSpPr>
        <p:sp>
          <p:nvSpPr>
            <p:cNvPr id="149" name="Google Shape;10498;p74">
              <a:extLst>
                <a:ext uri="{FF2B5EF4-FFF2-40B4-BE49-F238E27FC236}">
                  <a16:creationId xmlns:a16="http://schemas.microsoft.com/office/drawing/2014/main" id="{E3B2C0C0-DA22-851E-4D84-03E11AA65CA6}"/>
                </a:ext>
              </a:extLst>
            </p:cNvPr>
            <p:cNvSpPr/>
            <p:nvPr/>
          </p:nvSpPr>
          <p:spPr>
            <a:xfrm>
              <a:off x="6657250" y="3604550"/>
              <a:ext cx="86650" cy="86650"/>
            </a:xfrm>
            <a:custGeom>
              <a:avLst/>
              <a:gdLst/>
              <a:ahLst/>
              <a:cxnLst/>
              <a:rect l="l" t="t" r="r" b="b"/>
              <a:pathLst>
                <a:path w="3466" h="3466" extrusionOk="0">
                  <a:moveTo>
                    <a:pt x="1733" y="0"/>
                  </a:moveTo>
                  <a:cubicBezTo>
                    <a:pt x="788" y="0"/>
                    <a:pt x="0" y="788"/>
                    <a:pt x="0" y="1733"/>
                  </a:cubicBezTo>
                  <a:cubicBezTo>
                    <a:pt x="0" y="2678"/>
                    <a:pt x="788" y="3466"/>
                    <a:pt x="1733" y="3466"/>
                  </a:cubicBezTo>
                  <a:cubicBezTo>
                    <a:pt x="2678" y="3466"/>
                    <a:pt x="3466" y="2678"/>
                    <a:pt x="3466" y="1733"/>
                  </a:cubicBezTo>
                  <a:cubicBezTo>
                    <a:pt x="3466" y="788"/>
                    <a:pt x="2678" y="0"/>
                    <a:pt x="1733" y="0"/>
                  </a:cubicBezTo>
                  <a:close/>
                </a:path>
              </a:pathLst>
            </a:custGeom>
            <a:grpFill/>
            <a:ln>
              <a:noFill/>
            </a:ln>
          </p:spPr>
          <p:txBody>
            <a:bodyPr spcFirstLastPara="1" wrap="square" lIns="91417" tIns="91417" rIns="91417" bIns="91417" anchor="ctr" anchorCtr="0">
              <a:noAutofit/>
            </a:bodyPr>
            <a:lstStyle/>
            <a:p>
              <a:endParaRPr sz="1400"/>
            </a:p>
          </p:txBody>
        </p:sp>
        <p:sp>
          <p:nvSpPr>
            <p:cNvPr id="150" name="Google Shape;10499;p74">
              <a:extLst>
                <a:ext uri="{FF2B5EF4-FFF2-40B4-BE49-F238E27FC236}">
                  <a16:creationId xmlns:a16="http://schemas.microsoft.com/office/drawing/2014/main" id="{3BB03B3F-15E1-22B5-FD0A-BA659DC43F3B}"/>
                </a:ext>
              </a:extLst>
            </p:cNvPr>
            <p:cNvSpPr/>
            <p:nvPr/>
          </p:nvSpPr>
          <p:spPr>
            <a:xfrm>
              <a:off x="6553275" y="3777825"/>
              <a:ext cx="296975" cy="122900"/>
            </a:xfrm>
            <a:custGeom>
              <a:avLst/>
              <a:gdLst/>
              <a:ahLst/>
              <a:cxnLst/>
              <a:rect l="l" t="t" r="r" b="b"/>
              <a:pathLst>
                <a:path w="11879" h="4916" extrusionOk="0">
                  <a:moveTo>
                    <a:pt x="694" y="0"/>
                  </a:moveTo>
                  <a:cubicBezTo>
                    <a:pt x="316" y="0"/>
                    <a:pt x="1" y="315"/>
                    <a:pt x="1" y="693"/>
                  </a:cubicBezTo>
                  <a:cubicBezTo>
                    <a:pt x="1" y="1103"/>
                    <a:pt x="316" y="1418"/>
                    <a:pt x="694" y="1418"/>
                  </a:cubicBezTo>
                  <a:lnTo>
                    <a:pt x="694" y="4569"/>
                  </a:lnTo>
                  <a:cubicBezTo>
                    <a:pt x="694" y="4758"/>
                    <a:pt x="851" y="4915"/>
                    <a:pt x="1040" y="4915"/>
                  </a:cubicBezTo>
                  <a:lnTo>
                    <a:pt x="10807" y="4915"/>
                  </a:lnTo>
                  <a:cubicBezTo>
                    <a:pt x="11028" y="4915"/>
                    <a:pt x="11185" y="4758"/>
                    <a:pt x="11185" y="4569"/>
                  </a:cubicBezTo>
                  <a:lnTo>
                    <a:pt x="11185" y="1418"/>
                  </a:lnTo>
                  <a:cubicBezTo>
                    <a:pt x="11563" y="1418"/>
                    <a:pt x="11878" y="1103"/>
                    <a:pt x="11878" y="693"/>
                  </a:cubicBezTo>
                  <a:cubicBezTo>
                    <a:pt x="11815" y="315"/>
                    <a:pt x="11500" y="0"/>
                    <a:pt x="11122" y="0"/>
                  </a:cubicBezTo>
                  <a:close/>
                </a:path>
              </a:pathLst>
            </a:custGeom>
            <a:grpFill/>
            <a:ln>
              <a:noFill/>
            </a:ln>
          </p:spPr>
          <p:txBody>
            <a:bodyPr spcFirstLastPara="1" wrap="square" lIns="91417" tIns="91417" rIns="91417" bIns="91417" anchor="ctr" anchorCtr="0">
              <a:noAutofit/>
            </a:bodyPr>
            <a:lstStyle/>
            <a:p>
              <a:endParaRPr sz="1400"/>
            </a:p>
          </p:txBody>
        </p:sp>
        <p:sp>
          <p:nvSpPr>
            <p:cNvPr id="151" name="Google Shape;10500;p74">
              <a:extLst>
                <a:ext uri="{FF2B5EF4-FFF2-40B4-BE49-F238E27FC236}">
                  <a16:creationId xmlns:a16="http://schemas.microsoft.com/office/drawing/2014/main" id="{8387B4B7-C86F-3457-9282-10B22A6798E2}"/>
                </a:ext>
              </a:extLst>
            </p:cNvPr>
            <p:cNvSpPr/>
            <p:nvPr/>
          </p:nvSpPr>
          <p:spPr>
            <a:xfrm>
              <a:off x="6755700" y="3640000"/>
              <a:ext cx="74850" cy="121300"/>
            </a:xfrm>
            <a:custGeom>
              <a:avLst/>
              <a:gdLst/>
              <a:ahLst/>
              <a:cxnLst/>
              <a:rect l="l" t="t" r="r" b="b"/>
              <a:pathLst>
                <a:path w="2994" h="4852" extrusionOk="0">
                  <a:moveTo>
                    <a:pt x="190" y="0"/>
                  </a:moveTo>
                  <a:cubicBezTo>
                    <a:pt x="190" y="126"/>
                    <a:pt x="253" y="221"/>
                    <a:pt x="253" y="347"/>
                  </a:cubicBezTo>
                  <a:cubicBezTo>
                    <a:pt x="253" y="693"/>
                    <a:pt x="158" y="1071"/>
                    <a:pt x="1" y="1386"/>
                  </a:cubicBezTo>
                  <a:cubicBezTo>
                    <a:pt x="977" y="2079"/>
                    <a:pt x="1607" y="3182"/>
                    <a:pt x="1607" y="4474"/>
                  </a:cubicBezTo>
                  <a:lnTo>
                    <a:pt x="1607" y="4852"/>
                  </a:lnTo>
                  <a:lnTo>
                    <a:pt x="2994" y="4852"/>
                  </a:lnTo>
                  <a:lnTo>
                    <a:pt x="2489" y="756"/>
                  </a:lnTo>
                  <a:cubicBezTo>
                    <a:pt x="2363" y="315"/>
                    <a:pt x="1922" y="0"/>
                    <a:pt x="1450" y="0"/>
                  </a:cubicBezTo>
                  <a:close/>
                </a:path>
              </a:pathLst>
            </a:custGeom>
            <a:grpFill/>
            <a:ln>
              <a:noFill/>
            </a:ln>
          </p:spPr>
          <p:txBody>
            <a:bodyPr spcFirstLastPara="1" wrap="square" lIns="91417" tIns="91417" rIns="91417" bIns="91417" anchor="ctr" anchorCtr="0">
              <a:noAutofit/>
            </a:bodyPr>
            <a:lstStyle/>
            <a:p>
              <a:endParaRPr sz="1400"/>
            </a:p>
          </p:txBody>
        </p:sp>
        <p:sp>
          <p:nvSpPr>
            <p:cNvPr id="152" name="Google Shape;10501;p74">
              <a:extLst>
                <a:ext uri="{FF2B5EF4-FFF2-40B4-BE49-F238E27FC236}">
                  <a16:creationId xmlns:a16="http://schemas.microsoft.com/office/drawing/2014/main" id="{17794995-D4E1-0C95-0B51-42184F3C6853}"/>
                </a:ext>
              </a:extLst>
            </p:cNvPr>
            <p:cNvSpPr/>
            <p:nvPr/>
          </p:nvSpPr>
          <p:spPr>
            <a:xfrm>
              <a:off x="6570600" y="3640000"/>
              <a:ext cx="74850" cy="121300"/>
            </a:xfrm>
            <a:custGeom>
              <a:avLst/>
              <a:gdLst/>
              <a:ahLst/>
              <a:cxnLst/>
              <a:rect l="l" t="t" r="r" b="b"/>
              <a:pathLst>
                <a:path w="2994" h="4852" extrusionOk="0">
                  <a:moveTo>
                    <a:pt x="1545" y="0"/>
                  </a:moveTo>
                  <a:cubicBezTo>
                    <a:pt x="1072" y="0"/>
                    <a:pt x="663" y="315"/>
                    <a:pt x="505" y="788"/>
                  </a:cubicBezTo>
                  <a:lnTo>
                    <a:pt x="1" y="4852"/>
                  </a:lnTo>
                  <a:lnTo>
                    <a:pt x="1356" y="4852"/>
                  </a:lnTo>
                  <a:lnTo>
                    <a:pt x="1356" y="4474"/>
                  </a:lnTo>
                  <a:lnTo>
                    <a:pt x="1387" y="4474"/>
                  </a:lnTo>
                  <a:cubicBezTo>
                    <a:pt x="1387" y="3182"/>
                    <a:pt x="2017" y="2048"/>
                    <a:pt x="2994" y="1386"/>
                  </a:cubicBezTo>
                  <a:cubicBezTo>
                    <a:pt x="2836" y="1071"/>
                    <a:pt x="2773" y="693"/>
                    <a:pt x="2773" y="347"/>
                  </a:cubicBezTo>
                  <a:cubicBezTo>
                    <a:pt x="2773" y="221"/>
                    <a:pt x="2773" y="95"/>
                    <a:pt x="2805" y="0"/>
                  </a:cubicBezTo>
                  <a:close/>
                </a:path>
              </a:pathLst>
            </a:custGeom>
            <a:grpFill/>
            <a:ln>
              <a:noFill/>
            </a:ln>
          </p:spPr>
          <p:txBody>
            <a:bodyPr spcFirstLastPara="1" wrap="square" lIns="91417" tIns="91417" rIns="91417" bIns="91417" anchor="ctr" anchorCtr="0">
              <a:noAutofit/>
            </a:bodyPr>
            <a:lstStyle/>
            <a:p>
              <a:endParaRPr sz="1400"/>
            </a:p>
          </p:txBody>
        </p:sp>
        <p:sp>
          <p:nvSpPr>
            <p:cNvPr id="153" name="Google Shape;10502;p74">
              <a:extLst>
                <a:ext uri="{FF2B5EF4-FFF2-40B4-BE49-F238E27FC236}">
                  <a16:creationId xmlns:a16="http://schemas.microsoft.com/office/drawing/2014/main" id="{5CF9412C-3B07-6444-AF66-100067DCCF36}"/>
                </a:ext>
              </a:extLst>
            </p:cNvPr>
            <p:cNvSpPr/>
            <p:nvPr/>
          </p:nvSpPr>
          <p:spPr>
            <a:xfrm>
              <a:off x="6707650" y="3688025"/>
              <a:ext cx="70925" cy="70925"/>
            </a:xfrm>
            <a:custGeom>
              <a:avLst/>
              <a:gdLst/>
              <a:ahLst/>
              <a:cxnLst/>
              <a:rect l="l" t="t" r="r" b="b"/>
              <a:pathLst>
                <a:path w="2837" h="2837" extrusionOk="0">
                  <a:moveTo>
                    <a:pt x="1482" y="1"/>
                  </a:moveTo>
                  <a:cubicBezTo>
                    <a:pt x="1450" y="32"/>
                    <a:pt x="1418" y="64"/>
                    <a:pt x="1324" y="127"/>
                  </a:cubicBezTo>
                  <a:cubicBezTo>
                    <a:pt x="1324" y="190"/>
                    <a:pt x="1292" y="253"/>
                    <a:pt x="1261" y="284"/>
                  </a:cubicBezTo>
                  <a:lnTo>
                    <a:pt x="1" y="1923"/>
                  </a:lnTo>
                  <a:lnTo>
                    <a:pt x="1" y="2836"/>
                  </a:lnTo>
                  <a:lnTo>
                    <a:pt x="2742" y="2836"/>
                  </a:lnTo>
                  <a:lnTo>
                    <a:pt x="2742" y="2553"/>
                  </a:lnTo>
                  <a:lnTo>
                    <a:pt x="2836" y="2553"/>
                  </a:lnTo>
                  <a:cubicBezTo>
                    <a:pt x="2836" y="1513"/>
                    <a:pt x="2332" y="599"/>
                    <a:pt x="1482" y="1"/>
                  </a:cubicBezTo>
                  <a:close/>
                </a:path>
              </a:pathLst>
            </a:custGeom>
            <a:grpFill/>
            <a:ln>
              <a:noFill/>
            </a:ln>
          </p:spPr>
          <p:txBody>
            <a:bodyPr spcFirstLastPara="1" wrap="square" lIns="91417" tIns="91417" rIns="91417" bIns="91417" anchor="ctr" anchorCtr="0">
              <a:noAutofit/>
            </a:bodyPr>
            <a:lstStyle/>
            <a:p>
              <a:endParaRPr sz="1400"/>
            </a:p>
          </p:txBody>
        </p:sp>
        <p:sp>
          <p:nvSpPr>
            <p:cNvPr id="154" name="Google Shape;10503;p74">
              <a:extLst>
                <a:ext uri="{FF2B5EF4-FFF2-40B4-BE49-F238E27FC236}">
                  <a16:creationId xmlns:a16="http://schemas.microsoft.com/office/drawing/2014/main" id="{237ABB4D-E2A9-7B9E-D3A5-57EEEC950414}"/>
                </a:ext>
              </a:extLst>
            </p:cNvPr>
            <p:cNvSpPr/>
            <p:nvPr/>
          </p:nvSpPr>
          <p:spPr>
            <a:xfrm>
              <a:off x="6621025" y="3688825"/>
              <a:ext cx="70900" cy="73275"/>
            </a:xfrm>
            <a:custGeom>
              <a:avLst/>
              <a:gdLst/>
              <a:ahLst/>
              <a:cxnLst/>
              <a:rect l="l" t="t" r="r" b="b"/>
              <a:pathLst>
                <a:path w="2836" h="2931" extrusionOk="0">
                  <a:moveTo>
                    <a:pt x="1323" y="0"/>
                  </a:moveTo>
                  <a:cubicBezTo>
                    <a:pt x="536" y="567"/>
                    <a:pt x="0" y="1513"/>
                    <a:pt x="0" y="2584"/>
                  </a:cubicBezTo>
                  <a:lnTo>
                    <a:pt x="0" y="2930"/>
                  </a:lnTo>
                  <a:lnTo>
                    <a:pt x="2741" y="2930"/>
                  </a:lnTo>
                  <a:lnTo>
                    <a:pt x="2741" y="1922"/>
                  </a:lnTo>
                  <a:lnTo>
                    <a:pt x="2836" y="1922"/>
                  </a:lnTo>
                  <a:lnTo>
                    <a:pt x="1575" y="284"/>
                  </a:lnTo>
                  <a:cubicBezTo>
                    <a:pt x="1512" y="252"/>
                    <a:pt x="1512" y="158"/>
                    <a:pt x="1481" y="126"/>
                  </a:cubicBezTo>
                  <a:cubicBezTo>
                    <a:pt x="1449" y="95"/>
                    <a:pt x="1355" y="63"/>
                    <a:pt x="1323" y="0"/>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155" name="Google Shape;10234;p74">
            <a:extLst>
              <a:ext uri="{FF2B5EF4-FFF2-40B4-BE49-F238E27FC236}">
                <a16:creationId xmlns:a16="http://schemas.microsoft.com/office/drawing/2014/main" id="{C36C0DC1-2906-E258-B2E7-79717407877A}"/>
              </a:ext>
            </a:extLst>
          </p:cNvPr>
          <p:cNvGrpSpPr/>
          <p:nvPr/>
        </p:nvGrpSpPr>
        <p:grpSpPr>
          <a:xfrm>
            <a:off x="3409238" y="2470933"/>
            <a:ext cx="627005" cy="670007"/>
            <a:chOff x="4263650" y="3235150"/>
            <a:chExt cx="295400" cy="296175"/>
          </a:xfrm>
          <a:solidFill>
            <a:srgbClr val="C00000"/>
          </a:solidFill>
        </p:grpSpPr>
        <p:sp>
          <p:nvSpPr>
            <p:cNvPr id="156" name="Google Shape;10235;p74">
              <a:extLst>
                <a:ext uri="{FF2B5EF4-FFF2-40B4-BE49-F238E27FC236}">
                  <a16:creationId xmlns:a16="http://schemas.microsoft.com/office/drawing/2014/main" id="{AE5FAC62-8F75-A27D-710F-BF06CD7D2AB4}"/>
                </a:ext>
              </a:extLst>
            </p:cNvPr>
            <p:cNvSpPr/>
            <p:nvPr/>
          </p:nvSpPr>
          <p:spPr>
            <a:xfrm>
              <a:off x="4393625" y="3391100"/>
              <a:ext cx="35450" cy="35475"/>
            </a:xfrm>
            <a:custGeom>
              <a:avLst/>
              <a:gdLst/>
              <a:ahLst/>
              <a:cxnLst/>
              <a:rect l="l" t="t" r="r" b="b"/>
              <a:pathLst>
                <a:path w="1418" h="1419" extrusionOk="0">
                  <a:moveTo>
                    <a:pt x="725" y="1"/>
                  </a:moveTo>
                  <a:cubicBezTo>
                    <a:pt x="315" y="1"/>
                    <a:pt x="0" y="316"/>
                    <a:pt x="0" y="694"/>
                  </a:cubicBezTo>
                  <a:cubicBezTo>
                    <a:pt x="63" y="1103"/>
                    <a:pt x="315" y="1418"/>
                    <a:pt x="725" y="1418"/>
                  </a:cubicBezTo>
                  <a:cubicBezTo>
                    <a:pt x="1103" y="1418"/>
                    <a:pt x="1418" y="1103"/>
                    <a:pt x="1418" y="694"/>
                  </a:cubicBezTo>
                  <a:cubicBezTo>
                    <a:pt x="1418" y="316"/>
                    <a:pt x="1103" y="1"/>
                    <a:pt x="725" y="1"/>
                  </a:cubicBezTo>
                  <a:close/>
                </a:path>
              </a:pathLst>
            </a:custGeom>
            <a:grpFill/>
            <a:ln>
              <a:noFill/>
            </a:ln>
          </p:spPr>
          <p:txBody>
            <a:bodyPr spcFirstLastPara="1" wrap="square" lIns="91417" tIns="91417" rIns="91417" bIns="91417" anchor="ctr" anchorCtr="0">
              <a:noAutofit/>
            </a:bodyPr>
            <a:lstStyle/>
            <a:p>
              <a:endParaRPr sz="1400"/>
            </a:p>
          </p:txBody>
        </p:sp>
        <p:sp>
          <p:nvSpPr>
            <p:cNvPr id="157" name="Google Shape;10236;p74">
              <a:extLst>
                <a:ext uri="{FF2B5EF4-FFF2-40B4-BE49-F238E27FC236}">
                  <a16:creationId xmlns:a16="http://schemas.microsoft.com/office/drawing/2014/main" id="{D5A11783-C371-2E4C-9F7B-FE40078CE2FF}"/>
                </a:ext>
              </a:extLst>
            </p:cNvPr>
            <p:cNvSpPr/>
            <p:nvPr/>
          </p:nvSpPr>
          <p:spPr>
            <a:xfrm>
              <a:off x="4377075" y="3443875"/>
              <a:ext cx="70125" cy="34675"/>
            </a:xfrm>
            <a:custGeom>
              <a:avLst/>
              <a:gdLst/>
              <a:ahLst/>
              <a:cxnLst/>
              <a:rect l="l" t="t" r="r" b="b"/>
              <a:pathLst>
                <a:path w="2805" h="1387" extrusionOk="0">
                  <a:moveTo>
                    <a:pt x="1387" y="0"/>
                  </a:moveTo>
                  <a:cubicBezTo>
                    <a:pt x="631" y="0"/>
                    <a:pt x="1" y="630"/>
                    <a:pt x="1" y="1387"/>
                  </a:cubicBezTo>
                  <a:lnTo>
                    <a:pt x="2805" y="1387"/>
                  </a:lnTo>
                  <a:cubicBezTo>
                    <a:pt x="2805" y="630"/>
                    <a:pt x="2174" y="0"/>
                    <a:pt x="1387" y="0"/>
                  </a:cubicBezTo>
                  <a:close/>
                </a:path>
              </a:pathLst>
            </a:custGeom>
            <a:grpFill/>
            <a:ln>
              <a:noFill/>
            </a:ln>
          </p:spPr>
          <p:txBody>
            <a:bodyPr spcFirstLastPara="1" wrap="square" lIns="91417" tIns="91417" rIns="91417" bIns="91417" anchor="ctr" anchorCtr="0">
              <a:noAutofit/>
            </a:bodyPr>
            <a:lstStyle/>
            <a:p>
              <a:endParaRPr sz="1400"/>
            </a:p>
          </p:txBody>
        </p:sp>
        <p:sp>
          <p:nvSpPr>
            <p:cNvPr id="158" name="Google Shape;10237;p74">
              <a:extLst>
                <a:ext uri="{FF2B5EF4-FFF2-40B4-BE49-F238E27FC236}">
                  <a16:creationId xmlns:a16="http://schemas.microsoft.com/office/drawing/2014/main" id="{A6CA24AB-3C43-0649-04DB-3A4F39BD3B79}"/>
                </a:ext>
              </a:extLst>
            </p:cNvPr>
            <p:cNvSpPr/>
            <p:nvPr/>
          </p:nvSpPr>
          <p:spPr>
            <a:xfrm>
              <a:off x="4333750" y="3357225"/>
              <a:ext cx="156775" cy="174100"/>
            </a:xfrm>
            <a:custGeom>
              <a:avLst/>
              <a:gdLst/>
              <a:ahLst/>
              <a:cxnLst/>
              <a:rect l="l" t="t" r="r" b="b"/>
              <a:pathLst>
                <a:path w="6271" h="6964" extrusionOk="0">
                  <a:moveTo>
                    <a:pt x="3088" y="725"/>
                  </a:moveTo>
                  <a:cubicBezTo>
                    <a:pt x="3813" y="725"/>
                    <a:pt x="4506" y="1356"/>
                    <a:pt x="4506" y="2080"/>
                  </a:cubicBezTo>
                  <a:cubicBezTo>
                    <a:pt x="4506" y="2458"/>
                    <a:pt x="4348" y="2805"/>
                    <a:pt x="4096" y="3025"/>
                  </a:cubicBezTo>
                  <a:cubicBezTo>
                    <a:pt x="4727" y="3372"/>
                    <a:pt x="5168" y="4065"/>
                    <a:pt x="5168" y="4853"/>
                  </a:cubicBezTo>
                  <a:lnTo>
                    <a:pt x="5168" y="5199"/>
                  </a:lnTo>
                  <a:cubicBezTo>
                    <a:pt x="5168" y="5388"/>
                    <a:pt x="5010" y="5546"/>
                    <a:pt x="4821" y="5546"/>
                  </a:cubicBezTo>
                  <a:lnTo>
                    <a:pt x="1293" y="5546"/>
                  </a:lnTo>
                  <a:cubicBezTo>
                    <a:pt x="1103" y="5546"/>
                    <a:pt x="946" y="5388"/>
                    <a:pt x="946" y="5199"/>
                  </a:cubicBezTo>
                  <a:lnTo>
                    <a:pt x="946" y="4853"/>
                  </a:lnTo>
                  <a:lnTo>
                    <a:pt x="1040" y="4853"/>
                  </a:lnTo>
                  <a:cubicBezTo>
                    <a:pt x="1040" y="4065"/>
                    <a:pt x="1450" y="3403"/>
                    <a:pt x="2080" y="3025"/>
                  </a:cubicBezTo>
                  <a:cubicBezTo>
                    <a:pt x="1860" y="2805"/>
                    <a:pt x="1702" y="2458"/>
                    <a:pt x="1702" y="2080"/>
                  </a:cubicBezTo>
                  <a:cubicBezTo>
                    <a:pt x="1702" y="1356"/>
                    <a:pt x="2332" y="725"/>
                    <a:pt x="3088" y="725"/>
                  </a:cubicBezTo>
                  <a:close/>
                  <a:moveTo>
                    <a:pt x="1" y="1"/>
                  </a:moveTo>
                  <a:lnTo>
                    <a:pt x="1" y="6617"/>
                  </a:lnTo>
                  <a:cubicBezTo>
                    <a:pt x="1" y="6806"/>
                    <a:pt x="158" y="6963"/>
                    <a:pt x="347" y="6963"/>
                  </a:cubicBezTo>
                  <a:lnTo>
                    <a:pt x="5924" y="6963"/>
                  </a:lnTo>
                  <a:cubicBezTo>
                    <a:pt x="6113" y="6963"/>
                    <a:pt x="6270" y="6806"/>
                    <a:pt x="6270" y="6617"/>
                  </a:cubicBezTo>
                  <a:lnTo>
                    <a:pt x="6270" y="1"/>
                  </a:lnTo>
                  <a:close/>
                </a:path>
              </a:pathLst>
            </a:custGeom>
            <a:grpFill/>
            <a:ln>
              <a:noFill/>
            </a:ln>
          </p:spPr>
          <p:txBody>
            <a:bodyPr spcFirstLastPara="1" wrap="square" lIns="91417" tIns="91417" rIns="91417" bIns="91417" anchor="ctr" anchorCtr="0">
              <a:noAutofit/>
            </a:bodyPr>
            <a:lstStyle/>
            <a:p>
              <a:endParaRPr sz="1400"/>
            </a:p>
          </p:txBody>
        </p:sp>
        <p:sp>
          <p:nvSpPr>
            <p:cNvPr id="159" name="Google Shape;10238;p74">
              <a:extLst>
                <a:ext uri="{FF2B5EF4-FFF2-40B4-BE49-F238E27FC236}">
                  <a16:creationId xmlns:a16="http://schemas.microsoft.com/office/drawing/2014/main" id="{7D08BB76-4883-C6EE-AE3B-8394F6744F40}"/>
                </a:ext>
              </a:extLst>
            </p:cNvPr>
            <p:cNvSpPr/>
            <p:nvPr/>
          </p:nvSpPr>
          <p:spPr>
            <a:xfrm>
              <a:off x="4316425" y="3235150"/>
              <a:ext cx="191425" cy="35475"/>
            </a:xfrm>
            <a:custGeom>
              <a:avLst/>
              <a:gdLst/>
              <a:ahLst/>
              <a:cxnLst/>
              <a:rect l="l" t="t" r="r" b="b"/>
              <a:pathLst>
                <a:path w="7657" h="1419" extrusionOk="0">
                  <a:moveTo>
                    <a:pt x="347" y="1"/>
                  </a:moveTo>
                  <a:cubicBezTo>
                    <a:pt x="158" y="1"/>
                    <a:pt x="1" y="158"/>
                    <a:pt x="1" y="347"/>
                  </a:cubicBezTo>
                  <a:lnTo>
                    <a:pt x="1" y="1418"/>
                  </a:lnTo>
                  <a:lnTo>
                    <a:pt x="7625" y="1418"/>
                  </a:lnTo>
                  <a:lnTo>
                    <a:pt x="7625" y="347"/>
                  </a:lnTo>
                  <a:lnTo>
                    <a:pt x="7656" y="347"/>
                  </a:lnTo>
                  <a:cubicBezTo>
                    <a:pt x="7656" y="158"/>
                    <a:pt x="7499" y="1"/>
                    <a:pt x="7310" y="1"/>
                  </a:cubicBezTo>
                  <a:close/>
                </a:path>
              </a:pathLst>
            </a:custGeom>
            <a:grpFill/>
            <a:ln>
              <a:noFill/>
            </a:ln>
          </p:spPr>
          <p:txBody>
            <a:bodyPr spcFirstLastPara="1" wrap="square" lIns="91417" tIns="91417" rIns="91417" bIns="91417" anchor="ctr" anchorCtr="0">
              <a:noAutofit/>
            </a:bodyPr>
            <a:lstStyle/>
            <a:p>
              <a:endParaRPr sz="1400"/>
            </a:p>
          </p:txBody>
        </p:sp>
        <p:sp>
          <p:nvSpPr>
            <p:cNvPr id="160" name="Google Shape;10239;p74">
              <a:extLst>
                <a:ext uri="{FF2B5EF4-FFF2-40B4-BE49-F238E27FC236}">
                  <a16:creationId xmlns:a16="http://schemas.microsoft.com/office/drawing/2014/main" id="{7C785EBE-4498-ECA2-173A-6434454900BF}"/>
                </a:ext>
              </a:extLst>
            </p:cNvPr>
            <p:cNvSpPr/>
            <p:nvPr/>
          </p:nvSpPr>
          <p:spPr>
            <a:xfrm>
              <a:off x="4263650" y="3288700"/>
              <a:ext cx="295400" cy="137875"/>
            </a:xfrm>
            <a:custGeom>
              <a:avLst/>
              <a:gdLst/>
              <a:ahLst/>
              <a:cxnLst/>
              <a:rect l="l" t="t" r="r" b="b"/>
              <a:pathLst>
                <a:path w="11816" h="5515" extrusionOk="0">
                  <a:moveTo>
                    <a:pt x="10082" y="662"/>
                  </a:moveTo>
                  <a:cubicBezTo>
                    <a:pt x="10303" y="662"/>
                    <a:pt x="10461" y="820"/>
                    <a:pt x="10461" y="1009"/>
                  </a:cubicBezTo>
                  <a:cubicBezTo>
                    <a:pt x="10461" y="1198"/>
                    <a:pt x="10303" y="1356"/>
                    <a:pt x="10082" y="1356"/>
                  </a:cubicBezTo>
                  <a:cubicBezTo>
                    <a:pt x="9893" y="1356"/>
                    <a:pt x="9736" y="1198"/>
                    <a:pt x="9736" y="1009"/>
                  </a:cubicBezTo>
                  <a:cubicBezTo>
                    <a:pt x="9767" y="820"/>
                    <a:pt x="9893" y="662"/>
                    <a:pt x="10082" y="662"/>
                  </a:cubicBezTo>
                  <a:close/>
                  <a:moveTo>
                    <a:pt x="1041" y="1"/>
                  </a:moveTo>
                  <a:cubicBezTo>
                    <a:pt x="442" y="1"/>
                    <a:pt x="1" y="442"/>
                    <a:pt x="1" y="1009"/>
                  </a:cubicBezTo>
                  <a:lnTo>
                    <a:pt x="1" y="4475"/>
                  </a:lnTo>
                  <a:cubicBezTo>
                    <a:pt x="1" y="5073"/>
                    <a:pt x="473" y="5514"/>
                    <a:pt x="1041" y="5514"/>
                  </a:cubicBezTo>
                  <a:lnTo>
                    <a:pt x="2112" y="5514"/>
                  </a:lnTo>
                  <a:lnTo>
                    <a:pt x="2112" y="2395"/>
                  </a:lnTo>
                  <a:cubicBezTo>
                    <a:pt x="2112" y="2206"/>
                    <a:pt x="2269" y="2049"/>
                    <a:pt x="2458" y="2049"/>
                  </a:cubicBezTo>
                  <a:lnTo>
                    <a:pt x="9421" y="2049"/>
                  </a:lnTo>
                  <a:cubicBezTo>
                    <a:pt x="9610" y="2049"/>
                    <a:pt x="9767" y="2206"/>
                    <a:pt x="9767" y="2395"/>
                  </a:cubicBezTo>
                  <a:lnTo>
                    <a:pt x="9767" y="5514"/>
                  </a:lnTo>
                  <a:lnTo>
                    <a:pt x="10807" y="5514"/>
                  </a:lnTo>
                  <a:cubicBezTo>
                    <a:pt x="11406" y="5514"/>
                    <a:pt x="11815" y="5042"/>
                    <a:pt x="11815" y="4475"/>
                  </a:cubicBezTo>
                  <a:lnTo>
                    <a:pt x="11815" y="1009"/>
                  </a:lnTo>
                  <a:cubicBezTo>
                    <a:pt x="11815" y="410"/>
                    <a:pt x="11343" y="1"/>
                    <a:pt x="10807"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161" name="Google Shape;10251;p74">
            <a:extLst>
              <a:ext uri="{FF2B5EF4-FFF2-40B4-BE49-F238E27FC236}">
                <a16:creationId xmlns:a16="http://schemas.microsoft.com/office/drawing/2014/main" id="{A686EE68-BFA2-7E42-E2AE-4135A48B7C43}"/>
              </a:ext>
            </a:extLst>
          </p:cNvPr>
          <p:cNvGrpSpPr/>
          <p:nvPr/>
        </p:nvGrpSpPr>
        <p:grpSpPr>
          <a:xfrm>
            <a:off x="7860103" y="2476489"/>
            <a:ext cx="406312" cy="670007"/>
            <a:chOff x="6164975" y="3211525"/>
            <a:chExt cx="191425" cy="296175"/>
          </a:xfrm>
          <a:solidFill>
            <a:srgbClr val="C00000"/>
          </a:solidFill>
        </p:grpSpPr>
        <p:sp>
          <p:nvSpPr>
            <p:cNvPr id="162" name="Google Shape;10252;p74">
              <a:extLst>
                <a:ext uri="{FF2B5EF4-FFF2-40B4-BE49-F238E27FC236}">
                  <a16:creationId xmlns:a16="http://schemas.microsoft.com/office/drawing/2014/main" id="{5E4AF005-7850-70AD-BBA4-747CF7723E93}"/>
                </a:ext>
              </a:extLst>
            </p:cNvPr>
            <p:cNvSpPr/>
            <p:nvPr/>
          </p:nvSpPr>
          <p:spPr>
            <a:xfrm>
              <a:off x="6269750" y="3371400"/>
              <a:ext cx="68525" cy="84300"/>
            </a:xfrm>
            <a:custGeom>
              <a:avLst/>
              <a:gdLst/>
              <a:ahLst/>
              <a:cxnLst/>
              <a:rect l="l" t="t" r="r" b="b"/>
              <a:pathLst>
                <a:path w="2741" h="3372" extrusionOk="0">
                  <a:moveTo>
                    <a:pt x="1670" y="1"/>
                  </a:moveTo>
                  <a:cubicBezTo>
                    <a:pt x="1166" y="316"/>
                    <a:pt x="599" y="505"/>
                    <a:pt x="0" y="568"/>
                  </a:cubicBezTo>
                  <a:lnTo>
                    <a:pt x="0" y="1482"/>
                  </a:lnTo>
                  <a:lnTo>
                    <a:pt x="1890" y="3372"/>
                  </a:lnTo>
                  <a:lnTo>
                    <a:pt x="2741" y="3372"/>
                  </a:lnTo>
                  <a:lnTo>
                    <a:pt x="2741" y="3340"/>
                  </a:lnTo>
                  <a:lnTo>
                    <a:pt x="2741" y="2301"/>
                  </a:lnTo>
                  <a:cubicBezTo>
                    <a:pt x="2741" y="1356"/>
                    <a:pt x="2300" y="536"/>
                    <a:pt x="1670" y="1"/>
                  </a:cubicBezTo>
                  <a:close/>
                </a:path>
              </a:pathLst>
            </a:custGeom>
            <a:grpFill/>
            <a:ln>
              <a:noFill/>
            </a:ln>
          </p:spPr>
          <p:txBody>
            <a:bodyPr spcFirstLastPara="1" wrap="square" lIns="91417" tIns="91417" rIns="91417" bIns="91417" anchor="ctr" anchorCtr="0">
              <a:noAutofit/>
            </a:bodyPr>
            <a:lstStyle/>
            <a:p>
              <a:endParaRPr sz="1400"/>
            </a:p>
          </p:txBody>
        </p:sp>
        <p:sp>
          <p:nvSpPr>
            <p:cNvPr id="163" name="Google Shape;10253;p74">
              <a:extLst>
                <a:ext uri="{FF2B5EF4-FFF2-40B4-BE49-F238E27FC236}">
                  <a16:creationId xmlns:a16="http://schemas.microsoft.com/office/drawing/2014/main" id="{CD3B3F2E-9507-13BC-10C9-D2971D36C707}"/>
                </a:ext>
              </a:extLst>
            </p:cNvPr>
            <p:cNvSpPr/>
            <p:nvPr/>
          </p:nvSpPr>
          <p:spPr>
            <a:xfrm>
              <a:off x="6228775" y="3424175"/>
              <a:ext cx="62250" cy="30750"/>
            </a:xfrm>
            <a:custGeom>
              <a:avLst/>
              <a:gdLst/>
              <a:ahLst/>
              <a:cxnLst/>
              <a:rect l="l" t="t" r="r" b="b"/>
              <a:pathLst>
                <a:path w="2490" h="1230" extrusionOk="0">
                  <a:moveTo>
                    <a:pt x="1229" y="1"/>
                  </a:moveTo>
                  <a:lnTo>
                    <a:pt x="1" y="1229"/>
                  </a:lnTo>
                  <a:lnTo>
                    <a:pt x="2490" y="1229"/>
                  </a:lnTo>
                  <a:lnTo>
                    <a:pt x="1229" y="1"/>
                  </a:lnTo>
                  <a:close/>
                </a:path>
              </a:pathLst>
            </a:custGeom>
            <a:grpFill/>
            <a:ln>
              <a:noFill/>
            </a:ln>
          </p:spPr>
          <p:txBody>
            <a:bodyPr spcFirstLastPara="1" wrap="square" lIns="91417" tIns="91417" rIns="91417" bIns="91417" anchor="ctr" anchorCtr="0">
              <a:noAutofit/>
            </a:bodyPr>
            <a:lstStyle/>
            <a:p>
              <a:endParaRPr sz="1400"/>
            </a:p>
          </p:txBody>
        </p:sp>
        <p:sp>
          <p:nvSpPr>
            <p:cNvPr id="164" name="Google Shape;10254;p74">
              <a:extLst>
                <a:ext uri="{FF2B5EF4-FFF2-40B4-BE49-F238E27FC236}">
                  <a16:creationId xmlns:a16="http://schemas.microsoft.com/office/drawing/2014/main" id="{18872E4E-991E-5BC7-F015-E6C270EFFD04}"/>
                </a:ext>
              </a:extLst>
            </p:cNvPr>
            <p:cNvSpPr/>
            <p:nvPr/>
          </p:nvSpPr>
          <p:spPr>
            <a:xfrm>
              <a:off x="6182300" y="3369825"/>
              <a:ext cx="69350" cy="85100"/>
            </a:xfrm>
            <a:custGeom>
              <a:avLst/>
              <a:gdLst/>
              <a:ahLst/>
              <a:cxnLst/>
              <a:rect l="l" t="t" r="r" b="b"/>
              <a:pathLst>
                <a:path w="2774" h="3404" extrusionOk="0">
                  <a:moveTo>
                    <a:pt x="1072" y="1"/>
                  </a:moveTo>
                  <a:cubicBezTo>
                    <a:pt x="411" y="599"/>
                    <a:pt x="1" y="1419"/>
                    <a:pt x="1" y="2332"/>
                  </a:cubicBezTo>
                  <a:lnTo>
                    <a:pt x="1" y="3403"/>
                  </a:lnTo>
                  <a:lnTo>
                    <a:pt x="883" y="3403"/>
                  </a:lnTo>
                  <a:lnTo>
                    <a:pt x="2773" y="1513"/>
                  </a:lnTo>
                  <a:lnTo>
                    <a:pt x="2773" y="599"/>
                  </a:lnTo>
                  <a:cubicBezTo>
                    <a:pt x="2143" y="568"/>
                    <a:pt x="1576" y="316"/>
                    <a:pt x="1072" y="1"/>
                  </a:cubicBezTo>
                  <a:close/>
                </a:path>
              </a:pathLst>
            </a:custGeom>
            <a:grpFill/>
            <a:ln>
              <a:noFill/>
            </a:ln>
          </p:spPr>
          <p:txBody>
            <a:bodyPr spcFirstLastPara="1" wrap="square" lIns="91417" tIns="91417" rIns="91417" bIns="91417" anchor="ctr" anchorCtr="0">
              <a:noAutofit/>
            </a:bodyPr>
            <a:lstStyle/>
            <a:p>
              <a:endParaRPr sz="1400"/>
            </a:p>
          </p:txBody>
        </p:sp>
        <p:sp>
          <p:nvSpPr>
            <p:cNvPr id="165" name="Google Shape;10255;p74">
              <a:extLst>
                <a:ext uri="{FF2B5EF4-FFF2-40B4-BE49-F238E27FC236}">
                  <a16:creationId xmlns:a16="http://schemas.microsoft.com/office/drawing/2014/main" id="{43CA1D47-5964-F427-F075-C7E4F5B2AD6E}"/>
                </a:ext>
              </a:extLst>
            </p:cNvPr>
            <p:cNvSpPr/>
            <p:nvPr/>
          </p:nvSpPr>
          <p:spPr>
            <a:xfrm>
              <a:off x="6164975" y="3472225"/>
              <a:ext cx="191425" cy="35475"/>
            </a:xfrm>
            <a:custGeom>
              <a:avLst/>
              <a:gdLst/>
              <a:ahLst/>
              <a:cxnLst/>
              <a:rect l="l" t="t" r="r" b="b"/>
              <a:pathLst>
                <a:path w="7657" h="1419" extrusionOk="0">
                  <a:moveTo>
                    <a:pt x="725" y="1"/>
                  </a:moveTo>
                  <a:cubicBezTo>
                    <a:pt x="316" y="1"/>
                    <a:pt x="1" y="316"/>
                    <a:pt x="1" y="725"/>
                  </a:cubicBezTo>
                  <a:cubicBezTo>
                    <a:pt x="1" y="1103"/>
                    <a:pt x="316" y="1418"/>
                    <a:pt x="725" y="1418"/>
                  </a:cubicBezTo>
                  <a:lnTo>
                    <a:pt x="6932" y="1418"/>
                  </a:lnTo>
                  <a:cubicBezTo>
                    <a:pt x="7341" y="1418"/>
                    <a:pt x="7657" y="1103"/>
                    <a:pt x="7657" y="725"/>
                  </a:cubicBezTo>
                  <a:cubicBezTo>
                    <a:pt x="7594" y="316"/>
                    <a:pt x="7278" y="1"/>
                    <a:pt x="6932" y="1"/>
                  </a:cubicBezTo>
                  <a:close/>
                </a:path>
              </a:pathLst>
            </a:custGeom>
            <a:grpFill/>
            <a:ln>
              <a:noFill/>
            </a:ln>
          </p:spPr>
          <p:txBody>
            <a:bodyPr spcFirstLastPara="1" wrap="square" lIns="91417" tIns="91417" rIns="91417" bIns="91417" anchor="ctr" anchorCtr="0">
              <a:noAutofit/>
            </a:bodyPr>
            <a:lstStyle/>
            <a:p>
              <a:endParaRPr sz="1400"/>
            </a:p>
          </p:txBody>
        </p:sp>
        <p:sp>
          <p:nvSpPr>
            <p:cNvPr id="166" name="Google Shape;10256;p74">
              <a:extLst>
                <a:ext uri="{FF2B5EF4-FFF2-40B4-BE49-F238E27FC236}">
                  <a16:creationId xmlns:a16="http://schemas.microsoft.com/office/drawing/2014/main" id="{953DF297-4D1B-007B-8621-04434DF6212E}"/>
                </a:ext>
              </a:extLst>
            </p:cNvPr>
            <p:cNvSpPr/>
            <p:nvPr/>
          </p:nvSpPr>
          <p:spPr>
            <a:xfrm>
              <a:off x="6164975" y="3211525"/>
              <a:ext cx="191425" cy="35475"/>
            </a:xfrm>
            <a:custGeom>
              <a:avLst/>
              <a:gdLst/>
              <a:ahLst/>
              <a:cxnLst/>
              <a:rect l="l" t="t" r="r" b="b"/>
              <a:pathLst>
                <a:path w="7657" h="1419" extrusionOk="0">
                  <a:moveTo>
                    <a:pt x="725" y="0"/>
                  </a:moveTo>
                  <a:cubicBezTo>
                    <a:pt x="316" y="0"/>
                    <a:pt x="1" y="315"/>
                    <a:pt x="1" y="725"/>
                  </a:cubicBezTo>
                  <a:cubicBezTo>
                    <a:pt x="1" y="1103"/>
                    <a:pt x="316" y="1418"/>
                    <a:pt x="725" y="1418"/>
                  </a:cubicBezTo>
                  <a:lnTo>
                    <a:pt x="6932" y="1418"/>
                  </a:lnTo>
                  <a:cubicBezTo>
                    <a:pt x="7341" y="1418"/>
                    <a:pt x="7657" y="1103"/>
                    <a:pt x="7657" y="725"/>
                  </a:cubicBezTo>
                  <a:cubicBezTo>
                    <a:pt x="7594" y="284"/>
                    <a:pt x="7278" y="0"/>
                    <a:pt x="6932" y="0"/>
                  </a:cubicBezTo>
                  <a:close/>
                </a:path>
              </a:pathLst>
            </a:custGeom>
            <a:grpFill/>
            <a:ln>
              <a:noFill/>
            </a:ln>
          </p:spPr>
          <p:txBody>
            <a:bodyPr spcFirstLastPara="1" wrap="square" lIns="91417" tIns="91417" rIns="91417" bIns="91417" anchor="ctr" anchorCtr="0">
              <a:noAutofit/>
            </a:bodyPr>
            <a:lstStyle/>
            <a:p>
              <a:endParaRPr sz="1400"/>
            </a:p>
          </p:txBody>
        </p:sp>
        <p:sp>
          <p:nvSpPr>
            <p:cNvPr id="167" name="Google Shape;10257;p74">
              <a:extLst>
                <a:ext uri="{FF2B5EF4-FFF2-40B4-BE49-F238E27FC236}">
                  <a16:creationId xmlns:a16="http://schemas.microsoft.com/office/drawing/2014/main" id="{F375C938-8162-1D82-AAF0-03C2B4D47DFC}"/>
                </a:ext>
              </a:extLst>
            </p:cNvPr>
            <p:cNvSpPr/>
            <p:nvPr/>
          </p:nvSpPr>
          <p:spPr>
            <a:xfrm>
              <a:off x="6183100" y="3262725"/>
              <a:ext cx="155175" cy="35650"/>
            </a:xfrm>
            <a:custGeom>
              <a:avLst/>
              <a:gdLst/>
              <a:ahLst/>
              <a:cxnLst/>
              <a:rect l="l" t="t" r="r" b="b"/>
              <a:pathLst>
                <a:path w="6207" h="1426" extrusionOk="0">
                  <a:moveTo>
                    <a:pt x="0" y="0"/>
                  </a:moveTo>
                  <a:lnTo>
                    <a:pt x="0" y="441"/>
                  </a:lnTo>
                  <a:lnTo>
                    <a:pt x="568" y="788"/>
                  </a:lnTo>
                  <a:cubicBezTo>
                    <a:pt x="1355" y="1213"/>
                    <a:pt x="2237" y="1426"/>
                    <a:pt x="3112" y="1426"/>
                  </a:cubicBezTo>
                  <a:cubicBezTo>
                    <a:pt x="3986" y="1426"/>
                    <a:pt x="4852" y="1213"/>
                    <a:pt x="5608" y="788"/>
                  </a:cubicBezTo>
                  <a:lnTo>
                    <a:pt x="6207" y="441"/>
                  </a:lnTo>
                  <a:lnTo>
                    <a:pt x="6207" y="0"/>
                  </a:lnTo>
                  <a:close/>
                </a:path>
              </a:pathLst>
            </a:custGeom>
            <a:grpFill/>
            <a:ln>
              <a:noFill/>
            </a:ln>
          </p:spPr>
          <p:txBody>
            <a:bodyPr spcFirstLastPara="1" wrap="square" lIns="91417" tIns="91417" rIns="91417" bIns="91417" anchor="ctr" anchorCtr="0">
              <a:noAutofit/>
            </a:bodyPr>
            <a:lstStyle/>
            <a:p>
              <a:endParaRPr sz="1400"/>
            </a:p>
          </p:txBody>
        </p:sp>
        <p:sp>
          <p:nvSpPr>
            <p:cNvPr id="168" name="Google Shape;10258;p74">
              <a:extLst>
                <a:ext uri="{FF2B5EF4-FFF2-40B4-BE49-F238E27FC236}">
                  <a16:creationId xmlns:a16="http://schemas.microsoft.com/office/drawing/2014/main" id="{4327BC51-8E8F-4244-15C1-E935D7C0E45E}"/>
                </a:ext>
              </a:extLst>
            </p:cNvPr>
            <p:cNvSpPr/>
            <p:nvPr/>
          </p:nvSpPr>
          <p:spPr>
            <a:xfrm>
              <a:off x="6181525" y="3294225"/>
              <a:ext cx="155975" cy="74050"/>
            </a:xfrm>
            <a:custGeom>
              <a:avLst/>
              <a:gdLst/>
              <a:ahLst/>
              <a:cxnLst/>
              <a:rect l="l" t="t" r="r" b="b"/>
              <a:pathLst>
                <a:path w="6239" h="2962" extrusionOk="0">
                  <a:moveTo>
                    <a:pt x="0" y="0"/>
                  </a:moveTo>
                  <a:cubicBezTo>
                    <a:pt x="126" y="1607"/>
                    <a:pt x="1481" y="2962"/>
                    <a:pt x="3119" y="2962"/>
                  </a:cubicBezTo>
                  <a:cubicBezTo>
                    <a:pt x="4758" y="2962"/>
                    <a:pt x="6112" y="1607"/>
                    <a:pt x="6238" y="0"/>
                  </a:cubicBezTo>
                  <a:lnTo>
                    <a:pt x="6238" y="0"/>
                  </a:lnTo>
                  <a:lnTo>
                    <a:pt x="5986" y="126"/>
                  </a:lnTo>
                  <a:cubicBezTo>
                    <a:pt x="5136" y="631"/>
                    <a:pt x="4096" y="883"/>
                    <a:pt x="3119" y="883"/>
                  </a:cubicBezTo>
                  <a:cubicBezTo>
                    <a:pt x="2143" y="883"/>
                    <a:pt x="1166" y="631"/>
                    <a:pt x="252" y="126"/>
                  </a:cubicBezTo>
                  <a:lnTo>
                    <a:pt x="0" y="0"/>
                  </a:lnTo>
                  <a:close/>
                </a:path>
              </a:pathLst>
            </a:custGeom>
            <a:grpFill/>
            <a:ln>
              <a:noFill/>
            </a:ln>
          </p:spPr>
          <p:txBody>
            <a:bodyPr spcFirstLastPara="1" wrap="square" lIns="91417" tIns="91417" rIns="91417" bIns="91417" anchor="ctr" anchorCtr="0">
              <a:noAutofit/>
            </a:bodyPr>
            <a:lstStyle/>
            <a:p>
              <a:endParaRPr sz="1400"/>
            </a:p>
          </p:txBody>
        </p:sp>
      </p:grpSp>
      <p:grpSp>
        <p:nvGrpSpPr>
          <p:cNvPr id="169" name="Google Shape;10297;p74">
            <a:extLst>
              <a:ext uri="{FF2B5EF4-FFF2-40B4-BE49-F238E27FC236}">
                <a16:creationId xmlns:a16="http://schemas.microsoft.com/office/drawing/2014/main" id="{CE0B5327-083A-568B-0EA4-4E87B08D7926}"/>
              </a:ext>
            </a:extLst>
          </p:cNvPr>
          <p:cNvGrpSpPr/>
          <p:nvPr/>
        </p:nvGrpSpPr>
        <p:grpSpPr>
          <a:xfrm>
            <a:off x="4378094" y="2458704"/>
            <a:ext cx="626953" cy="666443"/>
            <a:chOff x="4629125" y="3235150"/>
            <a:chExt cx="295375" cy="294600"/>
          </a:xfrm>
          <a:solidFill>
            <a:srgbClr val="C00000"/>
          </a:solidFill>
        </p:grpSpPr>
        <p:sp>
          <p:nvSpPr>
            <p:cNvPr id="170" name="Google Shape;10298;p74">
              <a:extLst>
                <a:ext uri="{FF2B5EF4-FFF2-40B4-BE49-F238E27FC236}">
                  <a16:creationId xmlns:a16="http://schemas.microsoft.com/office/drawing/2014/main" id="{C7E7C3D1-D500-7FC3-F8BE-E5B3F5012FE2}"/>
                </a:ext>
              </a:extLst>
            </p:cNvPr>
            <p:cNvSpPr/>
            <p:nvPr/>
          </p:nvSpPr>
          <p:spPr>
            <a:xfrm>
              <a:off x="4696850" y="3391100"/>
              <a:ext cx="35475" cy="35475"/>
            </a:xfrm>
            <a:custGeom>
              <a:avLst/>
              <a:gdLst/>
              <a:ahLst/>
              <a:cxnLst/>
              <a:rect l="l" t="t" r="r" b="b"/>
              <a:pathLst>
                <a:path w="1419" h="1419" extrusionOk="0">
                  <a:moveTo>
                    <a:pt x="725" y="1"/>
                  </a:moveTo>
                  <a:cubicBezTo>
                    <a:pt x="316" y="1"/>
                    <a:pt x="1" y="316"/>
                    <a:pt x="1" y="694"/>
                  </a:cubicBezTo>
                  <a:cubicBezTo>
                    <a:pt x="64" y="1103"/>
                    <a:pt x="316" y="1418"/>
                    <a:pt x="725" y="1418"/>
                  </a:cubicBezTo>
                  <a:cubicBezTo>
                    <a:pt x="1103" y="1418"/>
                    <a:pt x="1418" y="1103"/>
                    <a:pt x="1418" y="694"/>
                  </a:cubicBezTo>
                  <a:cubicBezTo>
                    <a:pt x="1418" y="316"/>
                    <a:pt x="1103" y="1"/>
                    <a:pt x="725" y="1"/>
                  </a:cubicBezTo>
                  <a:close/>
                </a:path>
              </a:pathLst>
            </a:custGeom>
            <a:grpFill/>
            <a:ln>
              <a:noFill/>
            </a:ln>
          </p:spPr>
          <p:txBody>
            <a:bodyPr spcFirstLastPara="1" wrap="square" lIns="91417" tIns="91417" rIns="91417" bIns="91417" anchor="ctr" anchorCtr="0">
              <a:noAutofit/>
            </a:bodyPr>
            <a:lstStyle/>
            <a:p>
              <a:endParaRPr sz="1400"/>
            </a:p>
          </p:txBody>
        </p:sp>
        <p:sp>
          <p:nvSpPr>
            <p:cNvPr id="171" name="Google Shape;10299;p74">
              <a:extLst>
                <a:ext uri="{FF2B5EF4-FFF2-40B4-BE49-F238E27FC236}">
                  <a16:creationId xmlns:a16="http://schemas.microsoft.com/office/drawing/2014/main" id="{CDF539CB-2081-24A6-A9AB-F9151CDC3B7E}"/>
                </a:ext>
              </a:extLst>
            </p:cNvPr>
            <p:cNvSpPr/>
            <p:nvPr/>
          </p:nvSpPr>
          <p:spPr>
            <a:xfrm>
              <a:off x="4680300" y="3443875"/>
              <a:ext cx="69350" cy="34675"/>
            </a:xfrm>
            <a:custGeom>
              <a:avLst/>
              <a:gdLst/>
              <a:ahLst/>
              <a:cxnLst/>
              <a:rect l="l" t="t" r="r" b="b"/>
              <a:pathLst>
                <a:path w="2774" h="1387" extrusionOk="0">
                  <a:moveTo>
                    <a:pt x="1387" y="0"/>
                  </a:moveTo>
                  <a:cubicBezTo>
                    <a:pt x="631" y="0"/>
                    <a:pt x="1" y="630"/>
                    <a:pt x="1" y="1387"/>
                  </a:cubicBezTo>
                  <a:lnTo>
                    <a:pt x="2773" y="1387"/>
                  </a:lnTo>
                  <a:cubicBezTo>
                    <a:pt x="2773" y="630"/>
                    <a:pt x="2175" y="0"/>
                    <a:pt x="1387" y="0"/>
                  </a:cubicBezTo>
                  <a:close/>
                </a:path>
              </a:pathLst>
            </a:custGeom>
            <a:grpFill/>
            <a:ln>
              <a:noFill/>
            </a:ln>
          </p:spPr>
          <p:txBody>
            <a:bodyPr spcFirstLastPara="1" wrap="square" lIns="91417" tIns="91417" rIns="91417" bIns="91417" anchor="ctr" anchorCtr="0">
              <a:noAutofit/>
            </a:bodyPr>
            <a:lstStyle/>
            <a:p>
              <a:endParaRPr sz="1400"/>
            </a:p>
          </p:txBody>
        </p:sp>
        <p:sp>
          <p:nvSpPr>
            <p:cNvPr id="172" name="Google Shape;10300;p74">
              <a:extLst>
                <a:ext uri="{FF2B5EF4-FFF2-40B4-BE49-F238E27FC236}">
                  <a16:creationId xmlns:a16="http://schemas.microsoft.com/office/drawing/2014/main" id="{18B2FC09-7E90-15E6-D512-BE5670BD78FA}"/>
                </a:ext>
              </a:extLst>
            </p:cNvPr>
            <p:cNvSpPr/>
            <p:nvPr/>
          </p:nvSpPr>
          <p:spPr>
            <a:xfrm>
              <a:off x="4629125" y="3339900"/>
              <a:ext cx="295375" cy="189850"/>
            </a:xfrm>
            <a:custGeom>
              <a:avLst/>
              <a:gdLst/>
              <a:ahLst/>
              <a:cxnLst/>
              <a:rect l="l" t="t" r="r" b="b"/>
              <a:pathLst>
                <a:path w="11815" h="7594" extrusionOk="0">
                  <a:moveTo>
                    <a:pt x="10050" y="2080"/>
                  </a:moveTo>
                  <a:cubicBezTo>
                    <a:pt x="10239" y="2080"/>
                    <a:pt x="10397" y="2238"/>
                    <a:pt x="10397" y="2427"/>
                  </a:cubicBezTo>
                  <a:cubicBezTo>
                    <a:pt x="10397" y="2616"/>
                    <a:pt x="10239" y="2773"/>
                    <a:pt x="10050" y="2773"/>
                  </a:cubicBezTo>
                  <a:lnTo>
                    <a:pt x="6553" y="2773"/>
                  </a:lnTo>
                  <a:cubicBezTo>
                    <a:pt x="6333" y="2773"/>
                    <a:pt x="6175" y="2616"/>
                    <a:pt x="6175" y="2427"/>
                  </a:cubicBezTo>
                  <a:cubicBezTo>
                    <a:pt x="6175" y="2238"/>
                    <a:pt x="6333" y="2080"/>
                    <a:pt x="6553" y="2080"/>
                  </a:cubicBezTo>
                  <a:close/>
                  <a:moveTo>
                    <a:pt x="10050" y="3466"/>
                  </a:moveTo>
                  <a:cubicBezTo>
                    <a:pt x="10239" y="3466"/>
                    <a:pt x="10397" y="3624"/>
                    <a:pt x="10397" y="3813"/>
                  </a:cubicBezTo>
                  <a:cubicBezTo>
                    <a:pt x="10397" y="4002"/>
                    <a:pt x="10239" y="4159"/>
                    <a:pt x="10050" y="4159"/>
                  </a:cubicBezTo>
                  <a:lnTo>
                    <a:pt x="6553" y="4159"/>
                  </a:lnTo>
                  <a:cubicBezTo>
                    <a:pt x="6333" y="4159"/>
                    <a:pt x="6175" y="4002"/>
                    <a:pt x="6175" y="3813"/>
                  </a:cubicBezTo>
                  <a:cubicBezTo>
                    <a:pt x="6175" y="3624"/>
                    <a:pt x="6333" y="3466"/>
                    <a:pt x="6553" y="3466"/>
                  </a:cubicBezTo>
                  <a:close/>
                  <a:moveTo>
                    <a:pt x="10050" y="4821"/>
                  </a:moveTo>
                  <a:cubicBezTo>
                    <a:pt x="10239" y="4821"/>
                    <a:pt x="10397" y="4978"/>
                    <a:pt x="10397" y="5199"/>
                  </a:cubicBezTo>
                  <a:cubicBezTo>
                    <a:pt x="10397" y="5388"/>
                    <a:pt x="10239" y="5546"/>
                    <a:pt x="10050" y="5546"/>
                  </a:cubicBezTo>
                  <a:lnTo>
                    <a:pt x="6553" y="5546"/>
                  </a:lnTo>
                  <a:cubicBezTo>
                    <a:pt x="6333" y="5546"/>
                    <a:pt x="6175" y="5388"/>
                    <a:pt x="6175" y="5199"/>
                  </a:cubicBezTo>
                  <a:cubicBezTo>
                    <a:pt x="6175" y="4978"/>
                    <a:pt x="6333" y="4821"/>
                    <a:pt x="6553" y="4821"/>
                  </a:cubicBezTo>
                  <a:close/>
                  <a:moveTo>
                    <a:pt x="3403" y="1418"/>
                  </a:moveTo>
                  <a:cubicBezTo>
                    <a:pt x="4127" y="1418"/>
                    <a:pt x="4757" y="2049"/>
                    <a:pt x="4757" y="2773"/>
                  </a:cubicBezTo>
                  <a:cubicBezTo>
                    <a:pt x="4757" y="3151"/>
                    <a:pt x="4600" y="3498"/>
                    <a:pt x="4379" y="3718"/>
                  </a:cubicBezTo>
                  <a:cubicBezTo>
                    <a:pt x="5009" y="4065"/>
                    <a:pt x="5451" y="4758"/>
                    <a:pt x="5451" y="5546"/>
                  </a:cubicBezTo>
                  <a:lnTo>
                    <a:pt x="5451" y="5892"/>
                  </a:lnTo>
                  <a:lnTo>
                    <a:pt x="5514" y="5892"/>
                  </a:lnTo>
                  <a:cubicBezTo>
                    <a:pt x="5514" y="6081"/>
                    <a:pt x="5356" y="6239"/>
                    <a:pt x="5167" y="6239"/>
                  </a:cubicBezTo>
                  <a:lnTo>
                    <a:pt x="1701" y="6239"/>
                  </a:lnTo>
                  <a:cubicBezTo>
                    <a:pt x="1512" y="6239"/>
                    <a:pt x="1355" y="6081"/>
                    <a:pt x="1355" y="5892"/>
                  </a:cubicBezTo>
                  <a:lnTo>
                    <a:pt x="1355" y="5546"/>
                  </a:lnTo>
                  <a:cubicBezTo>
                    <a:pt x="1355" y="4758"/>
                    <a:pt x="1764" y="4096"/>
                    <a:pt x="2395" y="3718"/>
                  </a:cubicBezTo>
                  <a:cubicBezTo>
                    <a:pt x="2174" y="3498"/>
                    <a:pt x="2016" y="3151"/>
                    <a:pt x="2016" y="2773"/>
                  </a:cubicBezTo>
                  <a:cubicBezTo>
                    <a:pt x="2016" y="2049"/>
                    <a:pt x="2647" y="1418"/>
                    <a:pt x="3403" y="1418"/>
                  </a:cubicBezTo>
                  <a:close/>
                  <a:moveTo>
                    <a:pt x="1040" y="1"/>
                  </a:moveTo>
                  <a:cubicBezTo>
                    <a:pt x="441" y="1"/>
                    <a:pt x="0" y="473"/>
                    <a:pt x="0" y="1009"/>
                  </a:cubicBezTo>
                  <a:lnTo>
                    <a:pt x="0" y="6554"/>
                  </a:lnTo>
                  <a:cubicBezTo>
                    <a:pt x="0" y="7152"/>
                    <a:pt x="473" y="7593"/>
                    <a:pt x="1040" y="7593"/>
                  </a:cubicBezTo>
                  <a:lnTo>
                    <a:pt x="10806" y="7593"/>
                  </a:lnTo>
                  <a:cubicBezTo>
                    <a:pt x="11373" y="7593"/>
                    <a:pt x="11815" y="7121"/>
                    <a:pt x="11815" y="6554"/>
                  </a:cubicBezTo>
                  <a:lnTo>
                    <a:pt x="11815" y="1009"/>
                  </a:lnTo>
                  <a:cubicBezTo>
                    <a:pt x="11783" y="473"/>
                    <a:pt x="11310" y="1"/>
                    <a:pt x="10743" y="1"/>
                  </a:cubicBezTo>
                  <a:lnTo>
                    <a:pt x="7593" y="1"/>
                  </a:lnTo>
                  <a:lnTo>
                    <a:pt x="7593" y="347"/>
                  </a:lnTo>
                  <a:cubicBezTo>
                    <a:pt x="7593" y="946"/>
                    <a:pt x="7120" y="1355"/>
                    <a:pt x="6585" y="1355"/>
                  </a:cubicBezTo>
                  <a:lnTo>
                    <a:pt x="5198" y="1355"/>
                  </a:lnTo>
                  <a:cubicBezTo>
                    <a:pt x="4600" y="1355"/>
                    <a:pt x="4190" y="883"/>
                    <a:pt x="4190" y="347"/>
                  </a:cubicBezTo>
                  <a:lnTo>
                    <a:pt x="4190" y="1"/>
                  </a:lnTo>
                  <a:close/>
                </a:path>
              </a:pathLst>
            </a:custGeom>
            <a:grpFill/>
            <a:ln>
              <a:noFill/>
            </a:ln>
          </p:spPr>
          <p:txBody>
            <a:bodyPr spcFirstLastPara="1" wrap="square" lIns="91417" tIns="91417" rIns="91417" bIns="91417" anchor="ctr" anchorCtr="0">
              <a:noAutofit/>
            </a:bodyPr>
            <a:lstStyle/>
            <a:p>
              <a:endParaRPr sz="1400"/>
            </a:p>
          </p:txBody>
        </p:sp>
        <p:sp>
          <p:nvSpPr>
            <p:cNvPr id="173" name="Google Shape;10301;p74">
              <a:extLst>
                <a:ext uri="{FF2B5EF4-FFF2-40B4-BE49-F238E27FC236}">
                  <a16:creationId xmlns:a16="http://schemas.microsoft.com/office/drawing/2014/main" id="{A843BE50-E8C1-0CA4-4B5C-57603901718B}"/>
                </a:ext>
              </a:extLst>
            </p:cNvPr>
            <p:cNvSpPr/>
            <p:nvPr/>
          </p:nvSpPr>
          <p:spPr>
            <a:xfrm>
              <a:off x="4714975" y="3287125"/>
              <a:ext cx="122100" cy="70125"/>
            </a:xfrm>
            <a:custGeom>
              <a:avLst/>
              <a:gdLst/>
              <a:ahLst/>
              <a:cxnLst/>
              <a:rect l="l" t="t" r="r" b="b"/>
              <a:pathLst>
                <a:path w="4884" h="2805" extrusionOk="0">
                  <a:moveTo>
                    <a:pt x="693" y="1"/>
                  </a:moveTo>
                  <a:cubicBezTo>
                    <a:pt x="315" y="1"/>
                    <a:pt x="0" y="316"/>
                    <a:pt x="0" y="725"/>
                  </a:cubicBezTo>
                  <a:cubicBezTo>
                    <a:pt x="0" y="1104"/>
                    <a:pt x="315" y="1419"/>
                    <a:pt x="693" y="1419"/>
                  </a:cubicBezTo>
                  <a:lnTo>
                    <a:pt x="1418" y="1419"/>
                  </a:lnTo>
                  <a:lnTo>
                    <a:pt x="1418" y="2458"/>
                  </a:lnTo>
                  <a:cubicBezTo>
                    <a:pt x="1386" y="2647"/>
                    <a:pt x="1544" y="2805"/>
                    <a:pt x="1733" y="2805"/>
                  </a:cubicBezTo>
                  <a:lnTo>
                    <a:pt x="3119" y="2805"/>
                  </a:lnTo>
                  <a:cubicBezTo>
                    <a:pt x="3308" y="2805"/>
                    <a:pt x="3466" y="2647"/>
                    <a:pt x="3466" y="2458"/>
                  </a:cubicBezTo>
                  <a:lnTo>
                    <a:pt x="3466" y="1419"/>
                  </a:lnTo>
                  <a:lnTo>
                    <a:pt x="4159" y="1419"/>
                  </a:lnTo>
                  <a:cubicBezTo>
                    <a:pt x="4568" y="1419"/>
                    <a:pt x="4883" y="1104"/>
                    <a:pt x="4883" y="725"/>
                  </a:cubicBezTo>
                  <a:cubicBezTo>
                    <a:pt x="4883" y="316"/>
                    <a:pt x="4568" y="1"/>
                    <a:pt x="4159" y="1"/>
                  </a:cubicBezTo>
                  <a:close/>
                </a:path>
              </a:pathLst>
            </a:custGeom>
            <a:grpFill/>
            <a:ln>
              <a:noFill/>
            </a:ln>
          </p:spPr>
          <p:txBody>
            <a:bodyPr spcFirstLastPara="1" wrap="square" lIns="91417" tIns="91417" rIns="91417" bIns="91417" anchor="ctr" anchorCtr="0">
              <a:noAutofit/>
            </a:bodyPr>
            <a:lstStyle/>
            <a:p>
              <a:endParaRPr sz="1400"/>
            </a:p>
          </p:txBody>
        </p:sp>
        <p:sp>
          <p:nvSpPr>
            <p:cNvPr id="174" name="Google Shape;10302;p74">
              <a:extLst>
                <a:ext uri="{FF2B5EF4-FFF2-40B4-BE49-F238E27FC236}">
                  <a16:creationId xmlns:a16="http://schemas.microsoft.com/office/drawing/2014/main" id="{047D7D42-C492-BB5B-ABC6-C04308AC417D}"/>
                </a:ext>
              </a:extLst>
            </p:cNvPr>
            <p:cNvSpPr/>
            <p:nvPr/>
          </p:nvSpPr>
          <p:spPr>
            <a:xfrm>
              <a:off x="4732300" y="3235150"/>
              <a:ext cx="86650" cy="35475"/>
            </a:xfrm>
            <a:custGeom>
              <a:avLst/>
              <a:gdLst/>
              <a:ahLst/>
              <a:cxnLst/>
              <a:rect l="l" t="t" r="r" b="b"/>
              <a:pathLst>
                <a:path w="3466" h="1419" extrusionOk="0">
                  <a:moveTo>
                    <a:pt x="378" y="1"/>
                  </a:moveTo>
                  <a:cubicBezTo>
                    <a:pt x="158" y="1"/>
                    <a:pt x="0" y="158"/>
                    <a:pt x="0" y="347"/>
                  </a:cubicBezTo>
                  <a:lnTo>
                    <a:pt x="0" y="1418"/>
                  </a:lnTo>
                  <a:lnTo>
                    <a:pt x="3466" y="1418"/>
                  </a:lnTo>
                  <a:lnTo>
                    <a:pt x="3466" y="347"/>
                  </a:lnTo>
                  <a:cubicBezTo>
                    <a:pt x="3466" y="158"/>
                    <a:pt x="3308" y="1"/>
                    <a:pt x="3119"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175" name="Google Shape;10352;p74">
            <a:extLst>
              <a:ext uri="{FF2B5EF4-FFF2-40B4-BE49-F238E27FC236}">
                <a16:creationId xmlns:a16="http://schemas.microsoft.com/office/drawing/2014/main" id="{C8108DAF-A993-72CB-74A2-4FC76CD32491}"/>
              </a:ext>
            </a:extLst>
          </p:cNvPr>
          <p:cNvGrpSpPr/>
          <p:nvPr/>
        </p:nvGrpSpPr>
        <p:grpSpPr>
          <a:xfrm>
            <a:off x="5270870" y="2470010"/>
            <a:ext cx="628651" cy="672381"/>
            <a:chOff x="4991425" y="3234750"/>
            <a:chExt cx="296175" cy="297225"/>
          </a:xfrm>
          <a:solidFill>
            <a:srgbClr val="C00000"/>
          </a:solidFill>
        </p:grpSpPr>
        <p:sp>
          <p:nvSpPr>
            <p:cNvPr id="176" name="Google Shape;10353;p74">
              <a:extLst>
                <a:ext uri="{FF2B5EF4-FFF2-40B4-BE49-F238E27FC236}">
                  <a16:creationId xmlns:a16="http://schemas.microsoft.com/office/drawing/2014/main" id="{D7081F32-9BB3-3861-F3AA-2462C42F0CB1}"/>
                </a:ext>
              </a:extLst>
            </p:cNvPr>
            <p:cNvSpPr/>
            <p:nvPr/>
          </p:nvSpPr>
          <p:spPr>
            <a:xfrm>
              <a:off x="5077275" y="3304450"/>
              <a:ext cx="122100" cy="99275"/>
            </a:xfrm>
            <a:custGeom>
              <a:avLst/>
              <a:gdLst/>
              <a:ahLst/>
              <a:cxnLst/>
              <a:rect l="l" t="t" r="r" b="b"/>
              <a:pathLst>
                <a:path w="4884" h="3971" extrusionOk="0">
                  <a:moveTo>
                    <a:pt x="2426" y="1"/>
                  </a:moveTo>
                  <a:cubicBezTo>
                    <a:pt x="1103" y="1"/>
                    <a:pt x="0" y="1104"/>
                    <a:pt x="0" y="2427"/>
                  </a:cubicBezTo>
                  <a:cubicBezTo>
                    <a:pt x="0" y="3025"/>
                    <a:pt x="190" y="3530"/>
                    <a:pt x="536" y="3971"/>
                  </a:cubicBezTo>
                  <a:cubicBezTo>
                    <a:pt x="820" y="3624"/>
                    <a:pt x="1103" y="3309"/>
                    <a:pt x="1481" y="3057"/>
                  </a:cubicBezTo>
                  <a:cubicBezTo>
                    <a:pt x="1261" y="2805"/>
                    <a:pt x="1103" y="2458"/>
                    <a:pt x="1103" y="2112"/>
                  </a:cubicBezTo>
                  <a:cubicBezTo>
                    <a:pt x="1103" y="1356"/>
                    <a:pt x="1733" y="726"/>
                    <a:pt x="2489" y="726"/>
                  </a:cubicBezTo>
                  <a:cubicBezTo>
                    <a:pt x="3214" y="726"/>
                    <a:pt x="3844" y="1356"/>
                    <a:pt x="3844" y="2112"/>
                  </a:cubicBezTo>
                  <a:cubicBezTo>
                    <a:pt x="3844" y="2458"/>
                    <a:pt x="3687" y="2805"/>
                    <a:pt x="3466" y="3057"/>
                  </a:cubicBezTo>
                  <a:cubicBezTo>
                    <a:pt x="3844" y="3246"/>
                    <a:pt x="4128" y="3561"/>
                    <a:pt x="4317" y="3971"/>
                  </a:cubicBezTo>
                  <a:cubicBezTo>
                    <a:pt x="4695" y="3530"/>
                    <a:pt x="4884" y="3025"/>
                    <a:pt x="4884" y="2427"/>
                  </a:cubicBezTo>
                  <a:cubicBezTo>
                    <a:pt x="4884" y="1104"/>
                    <a:pt x="3781" y="1"/>
                    <a:pt x="2426" y="1"/>
                  </a:cubicBezTo>
                  <a:close/>
                </a:path>
              </a:pathLst>
            </a:custGeom>
            <a:grpFill/>
            <a:ln>
              <a:noFill/>
            </a:ln>
          </p:spPr>
          <p:txBody>
            <a:bodyPr spcFirstLastPara="1" wrap="square" lIns="91417" tIns="91417" rIns="91417" bIns="91417" anchor="ctr" anchorCtr="0">
              <a:noAutofit/>
            </a:bodyPr>
            <a:lstStyle/>
            <a:p>
              <a:endParaRPr sz="1400"/>
            </a:p>
          </p:txBody>
        </p:sp>
        <p:sp>
          <p:nvSpPr>
            <p:cNvPr id="177" name="Google Shape;10354;p74">
              <a:extLst>
                <a:ext uri="{FF2B5EF4-FFF2-40B4-BE49-F238E27FC236}">
                  <a16:creationId xmlns:a16="http://schemas.microsoft.com/office/drawing/2014/main" id="{C0627AC9-7A79-86BA-508B-E13A619769ED}"/>
                </a:ext>
              </a:extLst>
            </p:cNvPr>
            <p:cNvSpPr/>
            <p:nvPr/>
          </p:nvSpPr>
          <p:spPr>
            <a:xfrm>
              <a:off x="5121375" y="3339900"/>
              <a:ext cx="35475" cy="35475"/>
            </a:xfrm>
            <a:custGeom>
              <a:avLst/>
              <a:gdLst/>
              <a:ahLst/>
              <a:cxnLst/>
              <a:rect l="l" t="t" r="r" b="b"/>
              <a:pathLst>
                <a:path w="1419" h="1419" extrusionOk="0">
                  <a:moveTo>
                    <a:pt x="725" y="1"/>
                  </a:moveTo>
                  <a:cubicBezTo>
                    <a:pt x="316" y="1"/>
                    <a:pt x="1" y="316"/>
                    <a:pt x="1" y="694"/>
                  </a:cubicBezTo>
                  <a:cubicBezTo>
                    <a:pt x="1" y="1103"/>
                    <a:pt x="316" y="1418"/>
                    <a:pt x="725" y="1418"/>
                  </a:cubicBezTo>
                  <a:cubicBezTo>
                    <a:pt x="1103" y="1418"/>
                    <a:pt x="1418" y="1103"/>
                    <a:pt x="1418" y="694"/>
                  </a:cubicBezTo>
                  <a:cubicBezTo>
                    <a:pt x="1418" y="316"/>
                    <a:pt x="1103" y="1"/>
                    <a:pt x="725" y="1"/>
                  </a:cubicBezTo>
                  <a:close/>
                </a:path>
              </a:pathLst>
            </a:custGeom>
            <a:grpFill/>
            <a:ln>
              <a:noFill/>
            </a:ln>
          </p:spPr>
          <p:txBody>
            <a:bodyPr spcFirstLastPara="1" wrap="square" lIns="91417" tIns="91417" rIns="91417" bIns="91417" anchor="ctr" anchorCtr="0">
              <a:noAutofit/>
            </a:bodyPr>
            <a:lstStyle/>
            <a:p>
              <a:endParaRPr sz="1400"/>
            </a:p>
          </p:txBody>
        </p:sp>
        <p:sp>
          <p:nvSpPr>
            <p:cNvPr id="178" name="Google Shape;10355;p74">
              <a:extLst>
                <a:ext uri="{FF2B5EF4-FFF2-40B4-BE49-F238E27FC236}">
                  <a16:creationId xmlns:a16="http://schemas.microsoft.com/office/drawing/2014/main" id="{C96E6981-C637-256F-07D8-CA7C63DCB87F}"/>
                </a:ext>
              </a:extLst>
            </p:cNvPr>
            <p:cNvSpPr/>
            <p:nvPr/>
          </p:nvSpPr>
          <p:spPr>
            <a:xfrm>
              <a:off x="5009550" y="3234750"/>
              <a:ext cx="259150" cy="261125"/>
            </a:xfrm>
            <a:custGeom>
              <a:avLst/>
              <a:gdLst/>
              <a:ahLst/>
              <a:cxnLst/>
              <a:rect l="l" t="t" r="r" b="b"/>
              <a:pathLst>
                <a:path w="10366" h="10445" extrusionOk="0">
                  <a:moveTo>
                    <a:pt x="5198" y="2159"/>
                  </a:moveTo>
                  <a:cubicBezTo>
                    <a:pt x="6931" y="2159"/>
                    <a:pt x="8286" y="3514"/>
                    <a:pt x="8286" y="5246"/>
                  </a:cubicBezTo>
                  <a:cubicBezTo>
                    <a:pt x="8286" y="6916"/>
                    <a:pt x="6931" y="8365"/>
                    <a:pt x="5198" y="8365"/>
                  </a:cubicBezTo>
                  <a:cubicBezTo>
                    <a:pt x="3340" y="8365"/>
                    <a:pt x="2079" y="6822"/>
                    <a:pt x="2079" y="5246"/>
                  </a:cubicBezTo>
                  <a:cubicBezTo>
                    <a:pt x="2079" y="3514"/>
                    <a:pt x="3497" y="2159"/>
                    <a:pt x="5198" y="2159"/>
                  </a:cubicBezTo>
                  <a:close/>
                  <a:moveTo>
                    <a:pt x="5167" y="1"/>
                  </a:moveTo>
                  <a:cubicBezTo>
                    <a:pt x="5088" y="1"/>
                    <a:pt x="5009" y="17"/>
                    <a:pt x="4946" y="48"/>
                  </a:cubicBezTo>
                  <a:lnTo>
                    <a:pt x="4001" y="836"/>
                  </a:lnTo>
                  <a:lnTo>
                    <a:pt x="2773" y="678"/>
                  </a:lnTo>
                  <a:cubicBezTo>
                    <a:pt x="2756" y="675"/>
                    <a:pt x="2739" y="673"/>
                    <a:pt x="2723" y="673"/>
                  </a:cubicBezTo>
                  <a:cubicBezTo>
                    <a:pt x="2583" y="673"/>
                    <a:pt x="2454" y="786"/>
                    <a:pt x="2426" y="899"/>
                  </a:cubicBezTo>
                  <a:lnTo>
                    <a:pt x="1953" y="2033"/>
                  </a:lnTo>
                  <a:lnTo>
                    <a:pt x="819" y="2505"/>
                  </a:lnTo>
                  <a:cubicBezTo>
                    <a:pt x="662" y="2568"/>
                    <a:pt x="567" y="2694"/>
                    <a:pt x="630" y="2852"/>
                  </a:cubicBezTo>
                  <a:lnTo>
                    <a:pt x="788" y="4081"/>
                  </a:lnTo>
                  <a:lnTo>
                    <a:pt x="32" y="5026"/>
                  </a:lnTo>
                  <a:cubicBezTo>
                    <a:pt x="0" y="5183"/>
                    <a:pt x="0" y="5341"/>
                    <a:pt x="63" y="5467"/>
                  </a:cubicBezTo>
                  <a:lnTo>
                    <a:pt x="819" y="6381"/>
                  </a:lnTo>
                  <a:lnTo>
                    <a:pt x="662" y="7609"/>
                  </a:lnTo>
                  <a:cubicBezTo>
                    <a:pt x="630" y="7767"/>
                    <a:pt x="725" y="7924"/>
                    <a:pt x="851" y="7956"/>
                  </a:cubicBezTo>
                  <a:lnTo>
                    <a:pt x="1985" y="8428"/>
                  </a:lnTo>
                  <a:lnTo>
                    <a:pt x="2457" y="9594"/>
                  </a:lnTo>
                  <a:cubicBezTo>
                    <a:pt x="2536" y="9725"/>
                    <a:pt x="2637" y="9791"/>
                    <a:pt x="2741" y="9791"/>
                  </a:cubicBezTo>
                  <a:cubicBezTo>
                    <a:pt x="2762" y="9791"/>
                    <a:pt x="2783" y="9788"/>
                    <a:pt x="2804" y="9783"/>
                  </a:cubicBezTo>
                  <a:lnTo>
                    <a:pt x="4033" y="9626"/>
                  </a:lnTo>
                  <a:lnTo>
                    <a:pt x="4978" y="10382"/>
                  </a:lnTo>
                  <a:cubicBezTo>
                    <a:pt x="5072" y="10413"/>
                    <a:pt x="5104" y="10445"/>
                    <a:pt x="5167" y="10445"/>
                  </a:cubicBezTo>
                  <a:cubicBezTo>
                    <a:pt x="5261" y="10445"/>
                    <a:pt x="5324" y="10413"/>
                    <a:pt x="5387" y="10382"/>
                  </a:cubicBezTo>
                  <a:lnTo>
                    <a:pt x="6333" y="9626"/>
                  </a:lnTo>
                  <a:lnTo>
                    <a:pt x="7530" y="9783"/>
                  </a:lnTo>
                  <a:cubicBezTo>
                    <a:pt x="7687" y="9783"/>
                    <a:pt x="7876" y="9689"/>
                    <a:pt x="7908" y="9594"/>
                  </a:cubicBezTo>
                  <a:lnTo>
                    <a:pt x="8380" y="8428"/>
                  </a:lnTo>
                  <a:lnTo>
                    <a:pt x="9515" y="7956"/>
                  </a:lnTo>
                  <a:cubicBezTo>
                    <a:pt x="9672" y="7893"/>
                    <a:pt x="9735" y="7767"/>
                    <a:pt x="9704" y="7609"/>
                  </a:cubicBezTo>
                  <a:lnTo>
                    <a:pt x="9546" y="6381"/>
                  </a:lnTo>
                  <a:lnTo>
                    <a:pt x="10302" y="5467"/>
                  </a:lnTo>
                  <a:cubicBezTo>
                    <a:pt x="10365" y="5341"/>
                    <a:pt x="10365" y="5120"/>
                    <a:pt x="10302" y="5026"/>
                  </a:cubicBezTo>
                  <a:lnTo>
                    <a:pt x="9546" y="4081"/>
                  </a:lnTo>
                  <a:lnTo>
                    <a:pt x="9704" y="2852"/>
                  </a:lnTo>
                  <a:cubicBezTo>
                    <a:pt x="9735" y="2694"/>
                    <a:pt x="9641" y="2537"/>
                    <a:pt x="9515" y="2505"/>
                  </a:cubicBezTo>
                  <a:lnTo>
                    <a:pt x="8380" y="2033"/>
                  </a:lnTo>
                  <a:lnTo>
                    <a:pt x="7908" y="899"/>
                  </a:lnTo>
                  <a:cubicBezTo>
                    <a:pt x="7826" y="762"/>
                    <a:pt x="7719" y="672"/>
                    <a:pt x="7589" y="672"/>
                  </a:cubicBezTo>
                  <a:cubicBezTo>
                    <a:pt x="7570" y="672"/>
                    <a:pt x="7550" y="674"/>
                    <a:pt x="7530" y="678"/>
                  </a:cubicBezTo>
                  <a:lnTo>
                    <a:pt x="6333" y="836"/>
                  </a:lnTo>
                  <a:lnTo>
                    <a:pt x="5387" y="48"/>
                  </a:lnTo>
                  <a:cubicBezTo>
                    <a:pt x="5324" y="17"/>
                    <a:pt x="5246" y="1"/>
                    <a:pt x="5167" y="1"/>
                  </a:cubicBezTo>
                  <a:close/>
                </a:path>
              </a:pathLst>
            </a:custGeom>
            <a:grpFill/>
            <a:ln>
              <a:noFill/>
            </a:ln>
          </p:spPr>
          <p:txBody>
            <a:bodyPr spcFirstLastPara="1" wrap="square" lIns="91417" tIns="91417" rIns="91417" bIns="91417" anchor="ctr" anchorCtr="0">
              <a:noAutofit/>
            </a:bodyPr>
            <a:lstStyle/>
            <a:p>
              <a:endParaRPr sz="1400"/>
            </a:p>
          </p:txBody>
        </p:sp>
        <p:sp>
          <p:nvSpPr>
            <p:cNvPr id="179" name="Google Shape;10356;p74">
              <a:extLst>
                <a:ext uri="{FF2B5EF4-FFF2-40B4-BE49-F238E27FC236}">
                  <a16:creationId xmlns:a16="http://schemas.microsoft.com/office/drawing/2014/main" id="{7AD5A6DA-6086-AD86-2EBE-E2EAD072EC0E}"/>
                </a:ext>
              </a:extLst>
            </p:cNvPr>
            <p:cNvSpPr/>
            <p:nvPr/>
          </p:nvSpPr>
          <p:spPr>
            <a:xfrm>
              <a:off x="5105625" y="3391900"/>
              <a:ext cx="66975" cy="34675"/>
            </a:xfrm>
            <a:custGeom>
              <a:avLst/>
              <a:gdLst/>
              <a:ahLst/>
              <a:cxnLst/>
              <a:rect l="l" t="t" r="r" b="b"/>
              <a:pathLst>
                <a:path w="2679" h="1387" extrusionOk="0">
                  <a:moveTo>
                    <a:pt x="1355" y="0"/>
                  </a:moveTo>
                  <a:cubicBezTo>
                    <a:pt x="725" y="0"/>
                    <a:pt x="190" y="441"/>
                    <a:pt x="1" y="977"/>
                  </a:cubicBezTo>
                  <a:cubicBezTo>
                    <a:pt x="410" y="1229"/>
                    <a:pt x="820" y="1386"/>
                    <a:pt x="1355" y="1386"/>
                  </a:cubicBezTo>
                  <a:cubicBezTo>
                    <a:pt x="1859" y="1386"/>
                    <a:pt x="2301" y="1229"/>
                    <a:pt x="2679" y="977"/>
                  </a:cubicBezTo>
                  <a:cubicBezTo>
                    <a:pt x="2521" y="410"/>
                    <a:pt x="1985" y="0"/>
                    <a:pt x="1355" y="0"/>
                  </a:cubicBezTo>
                  <a:close/>
                </a:path>
              </a:pathLst>
            </a:custGeom>
            <a:grpFill/>
            <a:ln>
              <a:noFill/>
            </a:ln>
          </p:spPr>
          <p:txBody>
            <a:bodyPr spcFirstLastPara="1" wrap="square" lIns="91417" tIns="91417" rIns="91417" bIns="91417" anchor="ctr" anchorCtr="0">
              <a:noAutofit/>
            </a:bodyPr>
            <a:lstStyle/>
            <a:p>
              <a:endParaRPr sz="1400"/>
            </a:p>
          </p:txBody>
        </p:sp>
        <p:sp>
          <p:nvSpPr>
            <p:cNvPr id="180" name="Google Shape;10357;p74">
              <a:extLst>
                <a:ext uri="{FF2B5EF4-FFF2-40B4-BE49-F238E27FC236}">
                  <a16:creationId xmlns:a16="http://schemas.microsoft.com/office/drawing/2014/main" id="{85DE614D-DCE2-CCA8-6D0C-A4D966FDC812}"/>
                </a:ext>
              </a:extLst>
            </p:cNvPr>
            <p:cNvSpPr/>
            <p:nvPr/>
          </p:nvSpPr>
          <p:spPr>
            <a:xfrm>
              <a:off x="5192275" y="3443075"/>
              <a:ext cx="95325" cy="86975"/>
            </a:xfrm>
            <a:custGeom>
              <a:avLst/>
              <a:gdLst/>
              <a:ahLst/>
              <a:cxnLst/>
              <a:rect l="l" t="t" r="r" b="b"/>
              <a:pathLst>
                <a:path w="3812" h="3479" extrusionOk="0">
                  <a:moveTo>
                    <a:pt x="2867" y="1"/>
                  </a:moveTo>
                  <a:cubicBezTo>
                    <a:pt x="2741" y="127"/>
                    <a:pt x="2647" y="221"/>
                    <a:pt x="2489" y="284"/>
                  </a:cubicBezTo>
                  <a:lnTo>
                    <a:pt x="1607" y="631"/>
                  </a:lnTo>
                  <a:lnTo>
                    <a:pt x="1260" y="1482"/>
                  </a:lnTo>
                  <a:cubicBezTo>
                    <a:pt x="1103" y="1891"/>
                    <a:pt x="693" y="2112"/>
                    <a:pt x="284" y="2112"/>
                  </a:cubicBezTo>
                  <a:lnTo>
                    <a:pt x="158" y="2112"/>
                  </a:lnTo>
                  <a:lnTo>
                    <a:pt x="0" y="2080"/>
                  </a:lnTo>
                  <a:lnTo>
                    <a:pt x="1166" y="3372"/>
                  </a:lnTo>
                  <a:cubicBezTo>
                    <a:pt x="1237" y="3443"/>
                    <a:pt x="1343" y="3478"/>
                    <a:pt x="1445" y="3478"/>
                  </a:cubicBezTo>
                  <a:cubicBezTo>
                    <a:pt x="1479" y="3478"/>
                    <a:pt x="1512" y="3474"/>
                    <a:pt x="1544" y="3466"/>
                  </a:cubicBezTo>
                  <a:cubicBezTo>
                    <a:pt x="1638" y="3403"/>
                    <a:pt x="1764" y="3340"/>
                    <a:pt x="1764" y="3183"/>
                  </a:cubicBezTo>
                  <a:lnTo>
                    <a:pt x="2080" y="1639"/>
                  </a:lnTo>
                  <a:lnTo>
                    <a:pt x="3497" y="1324"/>
                  </a:lnTo>
                  <a:cubicBezTo>
                    <a:pt x="3532" y="1338"/>
                    <a:pt x="3563" y="1344"/>
                    <a:pt x="3592" y="1344"/>
                  </a:cubicBezTo>
                  <a:cubicBezTo>
                    <a:pt x="3693" y="1344"/>
                    <a:pt x="3756" y="1265"/>
                    <a:pt x="3781" y="1167"/>
                  </a:cubicBezTo>
                  <a:cubicBezTo>
                    <a:pt x="3812" y="1072"/>
                    <a:pt x="3781" y="946"/>
                    <a:pt x="3686" y="820"/>
                  </a:cubicBezTo>
                  <a:lnTo>
                    <a:pt x="2867" y="1"/>
                  </a:lnTo>
                  <a:close/>
                </a:path>
              </a:pathLst>
            </a:custGeom>
            <a:grpFill/>
            <a:ln>
              <a:noFill/>
            </a:ln>
          </p:spPr>
          <p:txBody>
            <a:bodyPr spcFirstLastPara="1" wrap="square" lIns="91417" tIns="91417" rIns="91417" bIns="91417" anchor="ctr" anchorCtr="0">
              <a:noAutofit/>
            </a:bodyPr>
            <a:lstStyle/>
            <a:p>
              <a:endParaRPr sz="1400"/>
            </a:p>
          </p:txBody>
        </p:sp>
        <p:sp>
          <p:nvSpPr>
            <p:cNvPr id="181" name="Google Shape;10358;p74">
              <a:extLst>
                <a:ext uri="{FF2B5EF4-FFF2-40B4-BE49-F238E27FC236}">
                  <a16:creationId xmlns:a16="http://schemas.microsoft.com/office/drawing/2014/main" id="{2F6EA2C5-C9C9-180F-D555-D60BC8258AFC}"/>
                </a:ext>
              </a:extLst>
            </p:cNvPr>
            <p:cNvSpPr/>
            <p:nvPr/>
          </p:nvSpPr>
          <p:spPr>
            <a:xfrm>
              <a:off x="4991425" y="3444650"/>
              <a:ext cx="95325" cy="87325"/>
            </a:xfrm>
            <a:custGeom>
              <a:avLst/>
              <a:gdLst/>
              <a:ahLst/>
              <a:cxnLst/>
              <a:rect l="l" t="t" r="r" b="b"/>
              <a:pathLst>
                <a:path w="3812" h="3492" extrusionOk="0">
                  <a:moveTo>
                    <a:pt x="946" y="1"/>
                  </a:moveTo>
                  <a:lnTo>
                    <a:pt x="126" y="851"/>
                  </a:lnTo>
                  <a:cubicBezTo>
                    <a:pt x="0" y="851"/>
                    <a:pt x="0" y="1009"/>
                    <a:pt x="32" y="1104"/>
                  </a:cubicBezTo>
                  <a:cubicBezTo>
                    <a:pt x="95" y="1230"/>
                    <a:pt x="158" y="1324"/>
                    <a:pt x="315" y="1356"/>
                  </a:cubicBezTo>
                  <a:lnTo>
                    <a:pt x="1733" y="1671"/>
                  </a:lnTo>
                  <a:lnTo>
                    <a:pt x="2048" y="3214"/>
                  </a:lnTo>
                  <a:cubicBezTo>
                    <a:pt x="2080" y="3309"/>
                    <a:pt x="2174" y="3435"/>
                    <a:pt x="2300" y="3466"/>
                  </a:cubicBezTo>
                  <a:cubicBezTo>
                    <a:pt x="2328" y="3485"/>
                    <a:pt x="2361" y="3492"/>
                    <a:pt x="2396" y="3492"/>
                  </a:cubicBezTo>
                  <a:cubicBezTo>
                    <a:pt x="2482" y="3492"/>
                    <a:pt x="2580" y="3448"/>
                    <a:pt x="2647" y="3403"/>
                  </a:cubicBezTo>
                  <a:lnTo>
                    <a:pt x="3813" y="2112"/>
                  </a:lnTo>
                  <a:lnTo>
                    <a:pt x="3813" y="2112"/>
                  </a:lnTo>
                  <a:lnTo>
                    <a:pt x="3624" y="2143"/>
                  </a:lnTo>
                  <a:lnTo>
                    <a:pt x="3561" y="2143"/>
                  </a:lnTo>
                  <a:cubicBezTo>
                    <a:pt x="3119" y="2143"/>
                    <a:pt x="2773" y="1891"/>
                    <a:pt x="2552" y="1513"/>
                  </a:cubicBezTo>
                  <a:lnTo>
                    <a:pt x="2206" y="631"/>
                  </a:lnTo>
                  <a:lnTo>
                    <a:pt x="1355" y="284"/>
                  </a:lnTo>
                  <a:cubicBezTo>
                    <a:pt x="1198" y="221"/>
                    <a:pt x="1072" y="127"/>
                    <a:pt x="946"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182" name="Google Shape;10390;p74">
            <a:extLst>
              <a:ext uri="{FF2B5EF4-FFF2-40B4-BE49-F238E27FC236}">
                <a16:creationId xmlns:a16="http://schemas.microsoft.com/office/drawing/2014/main" id="{FB75A496-ABDF-6027-9503-2CC25AAF94A0}"/>
              </a:ext>
            </a:extLst>
          </p:cNvPr>
          <p:cNvGrpSpPr/>
          <p:nvPr/>
        </p:nvGrpSpPr>
        <p:grpSpPr>
          <a:xfrm>
            <a:off x="2531883" y="2485539"/>
            <a:ext cx="628651" cy="670007"/>
            <a:chOff x="3497300" y="3227275"/>
            <a:chExt cx="296175" cy="296175"/>
          </a:xfrm>
          <a:solidFill>
            <a:srgbClr val="C00000"/>
          </a:solidFill>
        </p:grpSpPr>
        <p:sp>
          <p:nvSpPr>
            <p:cNvPr id="183" name="Google Shape;10391;p74">
              <a:extLst>
                <a:ext uri="{FF2B5EF4-FFF2-40B4-BE49-F238E27FC236}">
                  <a16:creationId xmlns:a16="http://schemas.microsoft.com/office/drawing/2014/main" id="{CBE66C7C-DCAD-5E88-E006-CD7D6D661EF3}"/>
                </a:ext>
              </a:extLst>
            </p:cNvPr>
            <p:cNvSpPr/>
            <p:nvPr/>
          </p:nvSpPr>
          <p:spPr>
            <a:xfrm>
              <a:off x="3609925" y="3339900"/>
              <a:ext cx="69350" cy="68550"/>
            </a:xfrm>
            <a:custGeom>
              <a:avLst/>
              <a:gdLst/>
              <a:ahLst/>
              <a:cxnLst/>
              <a:rect l="l" t="t" r="r" b="b"/>
              <a:pathLst>
                <a:path w="2774" h="2742" extrusionOk="0">
                  <a:moveTo>
                    <a:pt x="1387" y="1"/>
                  </a:moveTo>
                  <a:cubicBezTo>
                    <a:pt x="631" y="1"/>
                    <a:pt x="1" y="631"/>
                    <a:pt x="1" y="1355"/>
                  </a:cubicBezTo>
                  <a:cubicBezTo>
                    <a:pt x="1" y="2112"/>
                    <a:pt x="631" y="2742"/>
                    <a:pt x="1387" y="2742"/>
                  </a:cubicBezTo>
                  <a:cubicBezTo>
                    <a:pt x="2143" y="2742"/>
                    <a:pt x="2773" y="2112"/>
                    <a:pt x="2773" y="1355"/>
                  </a:cubicBezTo>
                  <a:cubicBezTo>
                    <a:pt x="2773" y="631"/>
                    <a:pt x="2143" y="1"/>
                    <a:pt x="1387" y="1"/>
                  </a:cubicBezTo>
                  <a:close/>
                </a:path>
              </a:pathLst>
            </a:custGeom>
            <a:grpFill/>
            <a:ln>
              <a:noFill/>
            </a:ln>
          </p:spPr>
          <p:txBody>
            <a:bodyPr spcFirstLastPara="1" wrap="square" lIns="91417" tIns="91417" rIns="91417" bIns="91417" anchor="ctr" anchorCtr="0">
              <a:noAutofit/>
            </a:bodyPr>
            <a:lstStyle/>
            <a:p>
              <a:endParaRPr sz="1400"/>
            </a:p>
          </p:txBody>
        </p:sp>
        <p:sp>
          <p:nvSpPr>
            <p:cNvPr id="184" name="Google Shape;10392;p74">
              <a:extLst>
                <a:ext uri="{FF2B5EF4-FFF2-40B4-BE49-F238E27FC236}">
                  <a16:creationId xmlns:a16="http://schemas.microsoft.com/office/drawing/2014/main" id="{9E1A982E-6F92-DFC5-4279-BBEB05286831}"/>
                </a:ext>
              </a:extLst>
            </p:cNvPr>
            <p:cNvSpPr/>
            <p:nvPr/>
          </p:nvSpPr>
          <p:spPr>
            <a:xfrm>
              <a:off x="3531175" y="3227275"/>
              <a:ext cx="86650" cy="86675"/>
            </a:xfrm>
            <a:custGeom>
              <a:avLst/>
              <a:gdLst/>
              <a:ahLst/>
              <a:cxnLst/>
              <a:rect l="l" t="t" r="r" b="b"/>
              <a:pathLst>
                <a:path w="3466" h="3467" extrusionOk="0">
                  <a:moveTo>
                    <a:pt x="1733" y="1"/>
                  </a:moveTo>
                  <a:cubicBezTo>
                    <a:pt x="788" y="1"/>
                    <a:pt x="0" y="788"/>
                    <a:pt x="0" y="1733"/>
                  </a:cubicBezTo>
                  <a:cubicBezTo>
                    <a:pt x="0" y="2678"/>
                    <a:pt x="788" y="3466"/>
                    <a:pt x="1733" y="3466"/>
                  </a:cubicBezTo>
                  <a:cubicBezTo>
                    <a:pt x="2741" y="3466"/>
                    <a:pt x="3466" y="2678"/>
                    <a:pt x="3466" y="1733"/>
                  </a:cubicBezTo>
                  <a:cubicBezTo>
                    <a:pt x="3466" y="788"/>
                    <a:pt x="2678" y="1"/>
                    <a:pt x="1733" y="1"/>
                  </a:cubicBezTo>
                  <a:close/>
                </a:path>
              </a:pathLst>
            </a:custGeom>
            <a:grpFill/>
            <a:ln>
              <a:noFill/>
            </a:ln>
          </p:spPr>
          <p:txBody>
            <a:bodyPr spcFirstLastPara="1" wrap="square" lIns="91417" tIns="91417" rIns="91417" bIns="91417" anchor="ctr" anchorCtr="0">
              <a:noAutofit/>
            </a:bodyPr>
            <a:lstStyle/>
            <a:p>
              <a:endParaRPr sz="1400"/>
            </a:p>
          </p:txBody>
        </p:sp>
        <p:sp>
          <p:nvSpPr>
            <p:cNvPr id="185" name="Google Shape;10393;p74">
              <a:extLst>
                <a:ext uri="{FF2B5EF4-FFF2-40B4-BE49-F238E27FC236}">
                  <a16:creationId xmlns:a16="http://schemas.microsoft.com/office/drawing/2014/main" id="{B8475ED3-0D28-73DB-7CE5-4E0E3B290432}"/>
                </a:ext>
              </a:extLst>
            </p:cNvPr>
            <p:cNvSpPr/>
            <p:nvPr/>
          </p:nvSpPr>
          <p:spPr>
            <a:xfrm>
              <a:off x="3670575" y="3227275"/>
              <a:ext cx="86675" cy="86675"/>
            </a:xfrm>
            <a:custGeom>
              <a:avLst/>
              <a:gdLst/>
              <a:ahLst/>
              <a:cxnLst/>
              <a:rect l="l" t="t" r="r" b="b"/>
              <a:pathLst>
                <a:path w="3467" h="3467" extrusionOk="0">
                  <a:moveTo>
                    <a:pt x="1733" y="1"/>
                  </a:moveTo>
                  <a:cubicBezTo>
                    <a:pt x="788" y="1"/>
                    <a:pt x="1" y="788"/>
                    <a:pt x="1" y="1733"/>
                  </a:cubicBezTo>
                  <a:cubicBezTo>
                    <a:pt x="1" y="2678"/>
                    <a:pt x="788" y="3466"/>
                    <a:pt x="1733" y="3466"/>
                  </a:cubicBezTo>
                  <a:cubicBezTo>
                    <a:pt x="2679" y="3466"/>
                    <a:pt x="3466" y="2678"/>
                    <a:pt x="3466" y="1733"/>
                  </a:cubicBezTo>
                  <a:cubicBezTo>
                    <a:pt x="3466" y="788"/>
                    <a:pt x="2679" y="1"/>
                    <a:pt x="1733" y="1"/>
                  </a:cubicBezTo>
                  <a:close/>
                </a:path>
              </a:pathLst>
            </a:custGeom>
            <a:grpFill/>
            <a:ln>
              <a:noFill/>
            </a:ln>
          </p:spPr>
          <p:txBody>
            <a:bodyPr spcFirstLastPara="1" wrap="square" lIns="91417" tIns="91417" rIns="91417" bIns="91417" anchor="ctr" anchorCtr="0">
              <a:noAutofit/>
            </a:bodyPr>
            <a:lstStyle/>
            <a:p>
              <a:endParaRPr sz="1400"/>
            </a:p>
          </p:txBody>
        </p:sp>
        <p:sp>
          <p:nvSpPr>
            <p:cNvPr id="186" name="Google Shape;10394;p74">
              <a:extLst>
                <a:ext uri="{FF2B5EF4-FFF2-40B4-BE49-F238E27FC236}">
                  <a16:creationId xmlns:a16="http://schemas.microsoft.com/office/drawing/2014/main" id="{84B7B317-1DE5-D20B-0F35-5B8792A08018}"/>
                </a:ext>
              </a:extLst>
            </p:cNvPr>
            <p:cNvSpPr/>
            <p:nvPr/>
          </p:nvSpPr>
          <p:spPr>
            <a:xfrm>
              <a:off x="3622525" y="3421825"/>
              <a:ext cx="41775" cy="25225"/>
            </a:xfrm>
            <a:custGeom>
              <a:avLst/>
              <a:gdLst/>
              <a:ahLst/>
              <a:cxnLst/>
              <a:rect l="l" t="t" r="r" b="b"/>
              <a:pathLst>
                <a:path w="1670" h="1009" extrusionOk="0">
                  <a:moveTo>
                    <a:pt x="1" y="0"/>
                  </a:moveTo>
                  <a:lnTo>
                    <a:pt x="851" y="1008"/>
                  </a:lnTo>
                  <a:lnTo>
                    <a:pt x="1671" y="0"/>
                  </a:lnTo>
                  <a:lnTo>
                    <a:pt x="1671" y="0"/>
                  </a:lnTo>
                  <a:cubicBezTo>
                    <a:pt x="1450" y="126"/>
                    <a:pt x="1167" y="158"/>
                    <a:pt x="851" y="158"/>
                  </a:cubicBezTo>
                  <a:cubicBezTo>
                    <a:pt x="568" y="158"/>
                    <a:pt x="284" y="95"/>
                    <a:pt x="1" y="0"/>
                  </a:cubicBezTo>
                  <a:close/>
                </a:path>
              </a:pathLst>
            </a:custGeom>
            <a:grpFill/>
            <a:ln>
              <a:noFill/>
            </a:ln>
          </p:spPr>
          <p:txBody>
            <a:bodyPr spcFirstLastPara="1" wrap="square" lIns="91417" tIns="91417" rIns="91417" bIns="91417" anchor="ctr" anchorCtr="0">
              <a:noAutofit/>
            </a:bodyPr>
            <a:lstStyle/>
            <a:p>
              <a:endParaRPr sz="1400"/>
            </a:p>
          </p:txBody>
        </p:sp>
        <p:sp>
          <p:nvSpPr>
            <p:cNvPr id="187" name="Google Shape;10395;p74">
              <a:extLst>
                <a:ext uri="{FF2B5EF4-FFF2-40B4-BE49-F238E27FC236}">
                  <a16:creationId xmlns:a16="http://schemas.microsoft.com/office/drawing/2014/main" id="{12D99B65-4220-6BAB-051B-6313BC2117A3}"/>
                </a:ext>
              </a:extLst>
            </p:cNvPr>
            <p:cNvSpPr/>
            <p:nvPr/>
          </p:nvSpPr>
          <p:spPr>
            <a:xfrm>
              <a:off x="3566600" y="3416300"/>
              <a:ext cx="70125" cy="106350"/>
            </a:xfrm>
            <a:custGeom>
              <a:avLst/>
              <a:gdLst/>
              <a:ahLst/>
              <a:cxnLst/>
              <a:rect l="l" t="t" r="r" b="b"/>
              <a:pathLst>
                <a:path w="2805" h="4254" extrusionOk="0">
                  <a:moveTo>
                    <a:pt x="1261" y="1"/>
                  </a:moveTo>
                  <a:cubicBezTo>
                    <a:pt x="474" y="599"/>
                    <a:pt x="1" y="1513"/>
                    <a:pt x="1" y="2490"/>
                  </a:cubicBezTo>
                  <a:lnTo>
                    <a:pt x="1" y="3907"/>
                  </a:lnTo>
                  <a:cubicBezTo>
                    <a:pt x="1" y="4096"/>
                    <a:pt x="158" y="4254"/>
                    <a:pt x="379" y="4254"/>
                  </a:cubicBezTo>
                  <a:lnTo>
                    <a:pt x="2805" y="4254"/>
                  </a:lnTo>
                  <a:lnTo>
                    <a:pt x="2805" y="1891"/>
                  </a:lnTo>
                  <a:lnTo>
                    <a:pt x="1261" y="1"/>
                  </a:lnTo>
                  <a:close/>
                </a:path>
              </a:pathLst>
            </a:custGeom>
            <a:grpFill/>
            <a:ln>
              <a:noFill/>
            </a:ln>
          </p:spPr>
          <p:txBody>
            <a:bodyPr spcFirstLastPara="1" wrap="square" lIns="91417" tIns="91417" rIns="91417" bIns="91417" anchor="ctr" anchorCtr="0">
              <a:noAutofit/>
            </a:bodyPr>
            <a:lstStyle/>
            <a:p>
              <a:endParaRPr sz="1400"/>
            </a:p>
          </p:txBody>
        </p:sp>
        <p:sp>
          <p:nvSpPr>
            <p:cNvPr id="188" name="Google Shape;10396;p74">
              <a:extLst>
                <a:ext uri="{FF2B5EF4-FFF2-40B4-BE49-F238E27FC236}">
                  <a16:creationId xmlns:a16="http://schemas.microsoft.com/office/drawing/2014/main" id="{BEB76F36-9930-3537-7053-7B3036733E2E}"/>
                </a:ext>
              </a:extLst>
            </p:cNvPr>
            <p:cNvSpPr/>
            <p:nvPr/>
          </p:nvSpPr>
          <p:spPr>
            <a:xfrm>
              <a:off x="3653250" y="3417100"/>
              <a:ext cx="70125" cy="106350"/>
            </a:xfrm>
            <a:custGeom>
              <a:avLst/>
              <a:gdLst/>
              <a:ahLst/>
              <a:cxnLst/>
              <a:rect l="l" t="t" r="r" b="b"/>
              <a:pathLst>
                <a:path w="2805" h="4254" extrusionOk="0">
                  <a:moveTo>
                    <a:pt x="1544" y="0"/>
                  </a:moveTo>
                  <a:lnTo>
                    <a:pt x="1" y="1890"/>
                  </a:lnTo>
                  <a:lnTo>
                    <a:pt x="1" y="4253"/>
                  </a:lnTo>
                  <a:lnTo>
                    <a:pt x="2458" y="4253"/>
                  </a:lnTo>
                  <a:cubicBezTo>
                    <a:pt x="2647" y="4253"/>
                    <a:pt x="2804" y="4096"/>
                    <a:pt x="2804" y="3907"/>
                  </a:cubicBezTo>
                  <a:lnTo>
                    <a:pt x="2804" y="2489"/>
                  </a:lnTo>
                  <a:cubicBezTo>
                    <a:pt x="2773" y="1481"/>
                    <a:pt x="2300" y="567"/>
                    <a:pt x="1544" y="0"/>
                  </a:cubicBezTo>
                  <a:close/>
                </a:path>
              </a:pathLst>
            </a:custGeom>
            <a:grpFill/>
            <a:ln>
              <a:noFill/>
            </a:ln>
          </p:spPr>
          <p:txBody>
            <a:bodyPr spcFirstLastPara="1" wrap="square" lIns="91417" tIns="91417" rIns="91417" bIns="91417" anchor="ctr" anchorCtr="0">
              <a:noAutofit/>
            </a:bodyPr>
            <a:lstStyle/>
            <a:p>
              <a:endParaRPr sz="1400"/>
            </a:p>
          </p:txBody>
        </p:sp>
        <p:sp>
          <p:nvSpPr>
            <p:cNvPr id="189" name="Google Shape;10397;p74">
              <a:extLst>
                <a:ext uri="{FF2B5EF4-FFF2-40B4-BE49-F238E27FC236}">
                  <a16:creationId xmlns:a16="http://schemas.microsoft.com/office/drawing/2014/main" id="{728AEECD-1FDB-3B9A-9174-05605B54D937}"/>
                </a:ext>
              </a:extLst>
            </p:cNvPr>
            <p:cNvSpPr/>
            <p:nvPr/>
          </p:nvSpPr>
          <p:spPr>
            <a:xfrm>
              <a:off x="3655625" y="3310775"/>
              <a:ext cx="137850" cy="108700"/>
            </a:xfrm>
            <a:custGeom>
              <a:avLst/>
              <a:gdLst/>
              <a:ahLst/>
              <a:cxnLst/>
              <a:rect l="l" t="t" r="r" b="b"/>
              <a:pathLst>
                <a:path w="5514" h="4348" extrusionOk="0">
                  <a:moveTo>
                    <a:pt x="3686" y="1512"/>
                  </a:moveTo>
                  <a:cubicBezTo>
                    <a:pt x="3907" y="1512"/>
                    <a:pt x="4064" y="1670"/>
                    <a:pt x="4064" y="1859"/>
                  </a:cubicBezTo>
                  <a:cubicBezTo>
                    <a:pt x="4064" y="2048"/>
                    <a:pt x="3907" y="2205"/>
                    <a:pt x="3686" y="2205"/>
                  </a:cubicBezTo>
                  <a:lnTo>
                    <a:pt x="2993" y="2205"/>
                  </a:lnTo>
                  <a:cubicBezTo>
                    <a:pt x="2804" y="2205"/>
                    <a:pt x="2646" y="2048"/>
                    <a:pt x="2646" y="1859"/>
                  </a:cubicBezTo>
                  <a:cubicBezTo>
                    <a:pt x="2646" y="1670"/>
                    <a:pt x="2804" y="1512"/>
                    <a:pt x="2993" y="1512"/>
                  </a:cubicBezTo>
                  <a:close/>
                  <a:moveTo>
                    <a:pt x="4127" y="0"/>
                  </a:moveTo>
                  <a:cubicBezTo>
                    <a:pt x="3686" y="536"/>
                    <a:pt x="3056" y="851"/>
                    <a:pt x="2331" y="851"/>
                  </a:cubicBezTo>
                  <a:cubicBezTo>
                    <a:pt x="1607" y="851"/>
                    <a:pt x="977" y="504"/>
                    <a:pt x="536" y="63"/>
                  </a:cubicBezTo>
                  <a:cubicBezTo>
                    <a:pt x="347" y="221"/>
                    <a:pt x="158" y="378"/>
                    <a:pt x="0" y="567"/>
                  </a:cubicBezTo>
                  <a:cubicBezTo>
                    <a:pt x="945" y="756"/>
                    <a:pt x="1638" y="1575"/>
                    <a:pt x="1638" y="2615"/>
                  </a:cubicBezTo>
                  <a:cubicBezTo>
                    <a:pt x="1638" y="2930"/>
                    <a:pt x="1575" y="3214"/>
                    <a:pt x="1449" y="3466"/>
                  </a:cubicBezTo>
                  <a:cubicBezTo>
                    <a:pt x="1859" y="3718"/>
                    <a:pt x="2205" y="4001"/>
                    <a:pt x="2520" y="4348"/>
                  </a:cubicBezTo>
                  <a:lnTo>
                    <a:pt x="5167" y="4348"/>
                  </a:lnTo>
                  <a:cubicBezTo>
                    <a:pt x="5356" y="4348"/>
                    <a:pt x="5513" y="4190"/>
                    <a:pt x="5513" y="4001"/>
                  </a:cubicBezTo>
                  <a:lnTo>
                    <a:pt x="5513" y="2615"/>
                  </a:lnTo>
                  <a:cubicBezTo>
                    <a:pt x="5482" y="1512"/>
                    <a:pt x="4915" y="567"/>
                    <a:pt x="4127" y="0"/>
                  </a:cubicBezTo>
                  <a:close/>
                </a:path>
              </a:pathLst>
            </a:custGeom>
            <a:grpFill/>
            <a:ln>
              <a:noFill/>
            </a:ln>
          </p:spPr>
          <p:txBody>
            <a:bodyPr spcFirstLastPara="1" wrap="square" lIns="91417" tIns="91417" rIns="91417" bIns="91417" anchor="ctr" anchorCtr="0">
              <a:noAutofit/>
            </a:bodyPr>
            <a:lstStyle/>
            <a:p>
              <a:endParaRPr sz="1400"/>
            </a:p>
          </p:txBody>
        </p:sp>
        <p:sp>
          <p:nvSpPr>
            <p:cNvPr id="190" name="Google Shape;10398;p74">
              <a:extLst>
                <a:ext uri="{FF2B5EF4-FFF2-40B4-BE49-F238E27FC236}">
                  <a16:creationId xmlns:a16="http://schemas.microsoft.com/office/drawing/2014/main" id="{3211E833-F1E0-9F5A-F135-1BA37DA49FC2}"/>
                </a:ext>
              </a:extLst>
            </p:cNvPr>
            <p:cNvSpPr/>
            <p:nvPr/>
          </p:nvSpPr>
          <p:spPr>
            <a:xfrm>
              <a:off x="3497300" y="3309975"/>
              <a:ext cx="136275" cy="108725"/>
            </a:xfrm>
            <a:custGeom>
              <a:avLst/>
              <a:gdLst/>
              <a:ahLst/>
              <a:cxnLst/>
              <a:rect l="l" t="t" r="r" b="b"/>
              <a:pathLst>
                <a:path w="5451" h="4349" extrusionOk="0">
                  <a:moveTo>
                    <a:pt x="2426" y="1544"/>
                  </a:moveTo>
                  <a:cubicBezTo>
                    <a:pt x="2615" y="1544"/>
                    <a:pt x="2773" y="1702"/>
                    <a:pt x="2773" y="1891"/>
                  </a:cubicBezTo>
                  <a:cubicBezTo>
                    <a:pt x="2773" y="2080"/>
                    <a:pt x="2615" y="2237"/>
                    <a:pt x="2426" y="2237"/>
                  </a:cubicBezTo>
                  <a:lnTo>
                    <a:pt x="1733" y="2237"/>
                  </a:lnTo>
                  <a:cubicBezTo>
                    <a:pt x="1513" y="2237"/>
                    <a:pt x="1355" y="2080"/>
                    <a:pt x="1355" y="1891"/>
                  </a:cubicBezTo>
                  <a:cubicBezTo>
                    <a:pt x="1355" y="1702"/>
                    <a:pt x="1513" y="1544"/>
                    <a:pt x="1733" y="1544"/>
                  </a:cubicBezTo>
                  <a:close/>
                  <a:moveTo>
                    <a:pt x="1324" y="1"/>
                  </a:moveTo>
                  <a:cubicBezTo>
                    <a:pt x="536" y="568"/>
                    <a:pt x="1" y="1513"/>
                    <a:pt x="1" y="2552"/>
                  </a:cubicBezTo>
                  <a:lnTo>
                    <a:pt x="1" y="3939"/>
                  </a:lnTo>
                  <a:cubicBezTo>
                    <a:pt x="1" y="4191"/>
                    <a:pt x="95" y="4348"/>
                    <a:pt x="316" y="4348"/>
                  </a:cubicBezTo>
                  <a:lnTo>
                    <a:pt x="2930" y="4348"/>
                  </a:lnTo>
                  <a:cubicBezTo>
                    <a:pt x="3214" y="3970"/>
                    <a:pt x="3561" y="3655"/>
                    <a:pt x="4002" y="3466"/>
                  </a:cubicBezTo>
                  <a:cubicBezTo>
                    <a:pt x="3876" y="3183"/>
                    <a:pt x="3813" y="2930"/>
                    <a:pt x="3813" y="2615"/>
                  </a:cubicBezTo>
                  <a:cubicBezTo>
                    <a:pt x="3813" y="1607"/>
                    <a:pt x="4506" y="757"/>
                    <a:pt x="5451" y="568"/>
                  </a:cubicBezTo>
                  <a:cubicBezTo>
                    <a:pt x="5293" y="347"/>
                    <a:pt x="5104" y="190"/>
                    <a:pt x="4915" y="32"/>
                  </a:cubicBezTo>
                  <a:cubicBezTo>
                    <a:pt x="4474" y="505"/>
                    <a:pt x="3844" y="820"/>
                    <a:pt x="3151" y="820"/>
                  </a:cubicBezTo>
                  <a:cubicBezTo>
                    <a:pt x="2426" y="820"/>
                    <a:pt x="1796" y="505"/>
                    <a:pt x="1324"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191" name="Google Shape;10412;p74">
            <a:extLst>
              <a:ext uri="{FF2B5EF4-FFF2-40B4-BE49-F238E27FC236}">
                <a16:creationId xmlns:a16="http://schemas.microsoft.com/office/drawing/2014/main" id="{E38A979A-1510-1CB7-9C21-DBA8F55FFBAF}"/>
              </a:ext>
            </a:extLst>
          </p:cNvPr>
          <p:cNvGrpSpPr/>
          <p:nvPr/>
        </p:nvGrpSpPr>
        <p:grpSpPr>
          <a:xfrm>
            <a:off x="6219464" y="2470489"/>
            <a:ext cx="588535" cy="667235"/>
            <a:chOff x="5364750" y="3235150"/>
            <a:chExt cx="277275" cy="294950"/>
          </a:xfrm>
          <a:solidFill>
            <a:srgbClr val="C00000"/>
          </a:solidFill>
        </p:grpSpPr>
        <p:sp>
          <p:nvSpPr>
            <p:cNvPr id="192" name="Google Shape;10413;p74">
              <a:extLst>
                <a:ext uri="{FF2B5EF4-FFF2-40B4-BE49-F238E27FC236}">
                  <a16:creationId xmlns:a16="http://schemas.microsoft.com/office/drawing/2014/main" id="{923D31E2-FED6-616F-9265-CE9FBCEAC502}"/>
                </a:ext>
              </a:extLst>
            </p:cNvPr>
            <p:cNvSpPr/>
            <p:nvPr/>
          </p:nvSpPr>
          <p:spPr>
            <a:xfrm>
              <a:off x="5502600" y="3235150"/>
              <a:ext cx="17350" cy="44125"/>
            </a:xfrm>
            <a:custGeom>
              <a:avLst/>
              <a:gdLst/>
              <a:ahLst/>
              <a:cxnLst/>
              <a:rect l="l" t="t" r="r" b="b"/>
              <a:pathLst>
                <a:path w="694" h="1765" extrusionOk="0">
                  <a:moveTo>
                    <a:pt x="347" y="1"/>
                  </a:moveTo>
                  <a:cubicBezTo>
                    <a:pt x="158" y="1"/>
                    <a:pt x="0" y="158"/>
                    <a:pt x="0" y="347"/>
                  </a:cubicBezTo>
                  <a:lnTo>
                    <a:pt x="0" y="1418"/>
                  </a:lnTo>
                  <a:cubicBezTo>
                    <a:pt x="0" y="1607"/>
                    <a:pt x="158" y="1765"/>
                    <a:pt x="347" y="1765"/>
                  </a:cubicBezTo>
                  <a:cubicBezTo>
                    <a:pt x="536" y="1765"/>
                    <a:pt x="693" y="1607"/>
                    <a:pt x="693" y="1418"/>
                  </a:cubicBezTo>
                  <a:lnTo>
                    <a:pt x="693" y="347"/>
                  </a:lnTo>
                  <a:cubicBezTo>
                    <a:pt x="693" y="158"/>
                    <a:pt x="536" y="1"/>
                    <a:pt x="347" y="1"/>
                  </a:cubicBezTo>
                  <a:close/>
                </a:path>
              </a:pathLst>
            </a:custGeom>
            <a:grpFill/>
            <a:ln>
              <a:noFill/>
            </a:ln>
          </p:spPr>
          <p:txBody>
            <a:bodyPr spcFirstLastPara="1" wrap="square" lIns="91417" tIns="91417" rIns="91417" bIns="91417" anchor="ctr" anchorCtr="0">
              <a:noAutofit/>
            </a:bodyPr>
            <a:lstStyle/>
            <a:p>
              <a:endParaRPr sz="1400"/>
            </a:p>
          </p:txBody>
        </p:sp>
        <p:sp>
          <p:nvSpPr>
            <p:cNvPr id="193" name="Google Shape;10414;p74">
              <a:extLst>
                <a:ext uri="{FF2B5EF4-FFF2-40B4-BE49-F238E27FC236}">
                  <a16:creationId xmlns:a16="http://schemas.microsoft.com/office/drawing/2014/main" id="{8492EABE-98B8-7F06-FDB6-116E46EBCD18}"/>
                </a:ext>
              </a:extLst>
            </p:cNvPr>
            <p:cNvSpPr/>
            <p:nvPr/>
          </p:nvSpPr>
          <p:spPr>
            <a:xfrm>
              <a:off x="5555375" y="3253850"/>
              <a:ext cx="35450" cy="34100"/>
            </a:xfrm>
            <a:custGeom>
              <a:avLst/>
              <a:gdLst/>
              <a:ahLst/>
              <a:cxnLst/>
              <a:rect l="l" t="t" r="r" b="b"/>
              <a:pathLst>
                <a:path w="1418" h="1364" extrusionOk="0">
                  <a:moveTo>
                    <a:pt x="1071" y="1"/>
                  </a:moveTo>
                  <a:cubicBezTo>
                    <a:pt x="977" y="1"/>
                    <a:pt x="882" y="24"/>
                    <a:pt x="819" y="72"/>
                  </a:cubicBezTo>
                  <a:lnTo>
                    <a:pt x="126" y="796"/>
                  </a:lnTo>
                  <a:cubicBezTo>
                    <a:pt x="0" y="922"/>
                    <a:pt x="0" y="1143"/>
                    <a:pt x="126" y="1269"/>
                  </a:cubicBezTo>
                  <a:cubicBezTo>
                    <a:pt x="189" y="1332"/>
                    <a:pt x="268" y="1363"/>
                    <a:pt x="350" y="1363"/>
                  </a:cubicBezTo>
                  <a:cubicBezTo>
                    <a:pt x="433" y="1363"/>
                    <a:pt x="520" y="1332"/>
                    <a:pt x="599" y="1269"/>
                  </a:cubicBezTo>
                  <a:lnTo>
                    <a:pt x="1323" y="544"/>
                  </a:lnTo>
                  <a:cubicBezTo>
                    <a:pt x="1418" y="418"/>
                    <a:pt x="1418" y="198"/>
                    <a:pt x="1323" y="72"/>
                  </a:cubicBezTo>
                  <a:cubicBezTo>
                    <a:pt x="1260" y="24"/>
                    <a:pt x="1166" y="1"/>
                    <a:pt x="1071" y="1"/>
                  </a:cubicBezTo>
                  <a:close/>
                </a:path>
              </a:pathLst>
            </a:custGeom>
            <a:grpFill/>
            <a:ln>
              <a:noFill/>
            </a:ln>
          </p:spPr>
          <p:txBody>
            <a:bodyPr spcFirstLastPara="1" wrap="square" lIns="91417" tIns="91417" rIns="91417" bIns="91417" anchor="ctr" anchorCtr="0">
              <a:noAutofit/>
            </a:bodyPr>
            <a:lstStyle/>
            <a:p>
              <a:endParaRPr sz="1400"/>
            </a:p>
          </p:txBody>
        </p:sp>
        <p:sp>
          <p:nvSpPr>
            <p:cNvPr id="194" name="Google Shape;10415;p74">
              <a:extLst>
                <a:ext uri="{FF2B5EF4-FFF2-40B4-BE49-F238E27FC236}">
                  <a16:creationId xmlns:a16="http://schemas.microsoft.com/office/drawing/2014/main" id="{B31EA5C3-CBC4-116E-B7EA-EAA37FFB7CCE}"/>
                </a:ext>
              </a:extLst>
            </p:cNvPr>
            <p:cNvSpPr/>
            <p:nvPr/>
          </p:nvSpPr>
          <p:spPr>
            <a:xfrm>
              <a:off x="5606550" y="3357225"/>
              <a:ext cx="35475" cy="18150"/>
            </a:xfrm>
            <a:custGeom>
              <a:avLst/>
              <a:gdLst/>
              <a:ahLst/>
              <a:cxnLst/>
              <a:rect l="l" t="t" r="r" b="b"/>
              <a:pathLst>
                <a:path w="1419" h="726" extrusionOk="0">
                  <a:moveTo>
                    <a:pt x="379" y="1"/>
                  </a:moveTo>
                  <a:cubicBezTo>
                    <a:pt x="158" y="1"/>
                    <a:pt x="1" y="158"/>
                    <a:pt x="1" y="347"/>
                  </a:cubicBezTo>
                  <a:cubicBezTo>
                    <a:pt x="1" y="568"/>
                    <a:pt x="158" y="725"/>
                    <a:pt x="379" y="725"/>
                  </a:cubicBezTo>
                  <a:lnTo>
                    <a:pt x="1072" y="725"/>
                  </a:lnTo>
                  <a:cubicBezTo>
                    <a:pt x="1261" y="725"/>
                    <a:pt x="1419" y="568"/>
                    <a:pt x="1419" y="347"/>
                  </a:cubicBezTo>
                  <a:cubicBezTo>
                    <a:pt x="1419" y="158"/>
                    <a:pt x="1261" y="1"/>
                    <a:pt x="1072" y="1"/>
                  </a:cubicBezTo>
                  <a:close/>
                </a:path>
              </a:pathLst>
            </a:custGeom>
            <a:grpFill/>
            <a:ln>
              <a:noFill/>
            </a:ln>
          </p:spPr>
          <p:txBody>
            <a:bodyPr spcFirstLastPara="1" wrap="square" lIns="91417" tIns="91417" rIns="91417" bIns="91417" anchor="ctr" anchorCtr="0">
              <a:noAutofit/>
            </a:bodyPr>
            <a:lstStyle/>
            <a:p>
              <a:endParaRPr sz="1400"/>
            </a:p>
          </p:txBody>
        </p:sp>
        <p:sp>
          <p:nvSpPr>
            <p:cNvPr id="195" name="Google Shape;10416;p74">
              <a:extLst>
                <a:ext uri="{FF2B5EF4-FFF2-40B4-BE49-F238E27FC236}">
                  <a16:creationId xmlns:a16="http://schemas.microsoft.com/office/drawing/2014/main" id="{5C1337A8-71D8-5A79-5B31-DB5403CACD33}"/>
                </a:ext>
              </a:extLst>
            </p:cNvPr>
            <p:cNvSpPr/>
            <p:nvPr/>
          </p:nvSpPr>
          <p:spPr>
            <a:xfrm>
              <a:off x="5364750" y="3357225"/>
              <a:ext cx="35475" cy="17350"/>
            </a:xfrm>
            <a:custGeom>
              <a:avLst/>
              <a:gdLst/>
              <a:ahLst/>
              <a:cxnLst/>
              <a:rect l="l" t="t" r="r" b="b"/>
              <a:pathLst>
                <a:path w="1419" h="694" extrusionOk="0">
                  <a:moveTo>
                    <a:pt x="347" y="1"/>
                  </a:moveTo>
                  <a:cubicBezTo>
                    <a:pt x="158" y="1"/>
                    <a:pt x="1" y="158"/>
                    <a:pt x="1" y="347"/>
                  </a:cubicBezTo>
                  <a:cubicBezTo>
                    <a:pt x="1" y="568"/>
                    <a:pt x="158" y="694"/>
                    <a:pt x="347" y="694"/>
                  </a:cubicBezTo>
                  <a:lnTo>
                    <a:pt x="1072" y="694"/>
                  </a:lnTo>
                  <a:cubicBezTo>
                    <a:pt x="1261" y="694"/>
                    <a:pt x="1419" y="568"/>
                    <a:pt x="1419" y="347"/>
                  </a:cubicBezTo>
                  <a:cubicBezTo>
                    <a:pt x="1419" y="158"/>
                    <a:pt x="1261" y="1"/>
                    <a:pt x="1072" y="1"/>
                  </a:cubicBezTo>
                  <a:close/>
                </a:path>
              </a:pathLst>
            </a:custGeom>
            <a:grpFill/>
            <a:ln>
              <a:noFill/>
            </a:ln>
          </p:spPr>
          <p:txBody>
            <a:bodyPr spcFirstLastPara="1" wrap="square" lIns="91417" tIns="91417" rIns="91417" bIns="91417" anchor="ctr" anchorCtr="0">
              <a:noAutofit/>
            </a:bodyPr>
            <a:lstStyle/>
            <a:p>
              <a:endParaRPr sz="1400"/>
            </a:p>
          </p:txBody>
        </p:sp>
        <p:sp>
          <p:nvSpPr>
            <p:cNvPr id="196" name="Google Shape;10417;p74">
              <a:extLst>
                <a:ext uri="{FF2B5EF4-FFF2-40B4-BE49-F238E27FC236}">
                  <a16:creationId xmlns:a16="http://schemas.microsoft.com/office/drawing/2014/main" id="{F10F2928-9FB0-5759-3B0E-6FA46A6CB63D}"/>
                </a:ext>
              </a:extLst>
            </p:cNvPr>
            <p:cNvSpPr/>
            <p:nvPr/>
          </p:nvSpPr>
          <p:spPr>
            <a:xfrm>
              <a:off x="5433275" y="3253850"/>
              <a:ext cx="35475" cy="34100"/>
            </a:xfrm>
            <a:custGeom>
              <a:avLst/>
              <a:gdLst/>
              <a:ahLst/>
              <a:cxnLst/>
              <a:rect l="l" t="t" r="r" b="b"/>
              <a:pathLst>
                <a:path w="1419" h="1364" extrusionOk="0">
                  <a:moveTo>
                    <a:pt x="363" y="1"/>
                  </a:moveTo>
                  <a:cubicBezTo>
                    <a:pt x="276" y="1"/>
                    <a:pt x="190" y="24"/>
                    <a:pt x="127" y="72"/>
                  </a:cubicBezTo>
                  <a:cubicBezTo>
                    <a:pt x="1" y="198"/>
                    <a:pt x="1" y="450"/>
                    <a:pt x="127" y="544"/>
                  </a:cubicBezTo>
                  <a:lnTo>
                    <a:pt x="820" y="1269"/>
                  </a:lnTo>
                  <a:cubicBezTo>
                    <a:pt x="883" y="1332"/>
                    <a:pt x="977" y="1363"/>
                    <a:pt x="1072" y="1363"/>
                  </a:cubicBezTo>
                  <a:cubicBezTo>
                    <a:pt x="1166" y="1363"/>
                    <a:pt x="1261" y="1332"/>
                    <a:pt x="1324" y="1269"/>
                  </a:cubicBezTo>
                  <a:cubicBezTo>
                    <a:pt x="1418" y="1143"/>
                    <a:pt x="1418" y="922"/>
                    <a:pt x="1324" y="796"/>
                  </a:cubicBezTo>
                  <a:lnTo>
                    <a:pt x="599" y="72"/>
                  </a:lnTo>
                  <a:cubicBezTo>
                    <a:pt x="536" y="24"/>
                    <a:pt x="450" y="1"/>
                    <a:pt x="363" y="1"/>
                  </a:cubicBezTo>
                  <a:close/>
                </a:path>
              </a:pathLst>
            </a:custGeom>
            <a:grpFill/>
            <a:ln>
              <a:noFill/>
            </a:ln>
          </p:spPr>
          <p:txBody>
            <a:bodyPr spcFirstLastPara="1" wrap="square" lIns="91417" tIns="91417" rIns="91417" bIns="91417" anchor="ctr" anchorCtr="0">
              <a:noAutofit/>
            </a:bodyPr>
            <a:lstStyle/>
            <a:p>
              <a:endParaRPr sz="1400"/>
            </a:p>
          </p:txBody>
        </p:sp>
        <p:sp>
          <p:nvSpPr>
            <p:cNvPr id="197" name="Google Shape;10418;p74">
              <a:extLst>
                <a:ext uri="{FF2B5EF4-FFF2-40B4-BE49-F238E27FC236}">
                  <a16:creationId xmlns:a16="http://schemas.microsoft.com/office/drawing/2014/main" id="{E2328C78-82EA-F083-4D99-20128E228BD6}"/>
                </a:ext>
              </a:extLst>
            </p:cNvPr>
            <p:cNvSpPr/>
            <p:nvPr/>
          </p:nvSpPr>
          <p:spPr>
            <a:xfrm>
              <a:off x="5380500" y="3287775"/>
              <a:ext cx="37050" cy="25975"/>
            </a:xfrm>
            <a:custGeom>
              <a:avLst/>
              <a:gdLst/>
              <a:ahLst/>
              <a:cxnLst/>
              <a:rect l="l" t="t" r="r" b="b"/>
              <a:pathLst>
                <a:path w="1482" h="1039" extrusionOk="0">
                  <a:moveTo>
                    <a:pt x="396" y="0"/>
                  </a:moveTo>
                  <a:cubicBezTo>
                    <a:pt x="267" y="0"/>
                    <a:pt x="132" y="81"/>
                    <a:pt x="64" y="195"/>
                  </a:cubicBezTo>
                  <a:cubicBezTo>
                    <a:pt x="1" y="353"/>
                    <a:pt x="64" y="573"/>
                    <a:pt x="221" y="668"/>
                  </a:cubicBezTo>
                  <a:lnTo>
                    <a:pt x="946" y="1015"/>
                  </a:lnTo>
                  <a:cubicBezTo>
                    <a:pt x="987" y="1031"/>
                    <a:pt x="1032" y="1039"/>
                    <a:pt x="1077" y="1039"/>
                  </a:cubicBezTo>
                  <a:cubicBezTo>
                    <a:pt x="1209" y="1039"/>
                    <a:pt x="1349" y="974"/>
                    <a:pt x="1419" y="857"/>
                  </a:cubicBezTo>
                  <a:cubicBezTo>
                    <a:pt x="1482" y="699"/>
                    <a:pt x="1419" y="447"/>
                    <a:pt x="1261" y="384"/>
                  </a:cubicBezTo>
                  <a:lnTo>
                    <a:pt x="536" y="38"/>
                  </a:lnTo>
                  <a:cubicBezTo>
                    <a:pt x="493" y="12"/>
                    <a:pt x="445" y="0"/>
                    <a:pt x="396" y="0"/>
                  </a:cubicBezTo>
                  <a:close/>
                </a:path>
              </a:pathLst>
            </a:custGeom>
            <a:grpFill/>
            <a:ln>
              <a:noFill/>
            </a:ln>
          </p:spPr>
          <p:txBody>
            <a:bodyPr spcFirstLastPara="1" wrap="square" lIns="91417" tIns="91417" rIns="91417" bIns="91417" anchor="ctr" anchorCtr="0">
              <a:noAutofit/>
            </a:bodyPr>
            <a:lstStyle/>
            <a:p>
              <a:endParaRPr sz="1400"/>
            </a:p>
          </p:txBody>
        </p:sp>
        <p:sp>
          <p:nvSpPr>
            <p:cNvPr id="198" name="Google Shape;10419;p74">
              <a:extLst>
                <a:ext uri="{FF2B5EF4-FFF2-40B4-BE49-F238E27FC236}">
                  <a16:creationId xmlns:a16="http://schemas.microsoft.com/office/drawing/2014/main" id="{796CE002-7905-09F1-A051-C91EE127A528}"/>
                </a:ext>
              </a:extLst>
            </p:cNvPr>
            <p:cNvSpPr/>
            <p:nvPr/>
          </p:nvSpPr>
          <p:spPr>
            <a:xfrm>
              <a:off x="5588450" y="3288075"/>
              <a:ext cx="37025" cy="26800"/>
            </a:xfrm>
            <a:custGeom>
              <a:avLst/>
              <a:gdLst/>
              <a:ahLst/>
              <a:cxnLst/>
              <a:rect l="l" t="t" r="r" b="b"/>
              <a:pathLst>
                <a:path w="1481" h="1072" extrusionOk="0">
                  <a:moveTo>
                    <a:pt x="1110" y="0"/>
                  </a:moveTo>
                  <a:cubicBezTo>
                    <a:pt x="1049" y="0"/>
                    <a:pt x="983" y="18"/>
                    <a:pt x="914" y="57"/>
                  </a:cubicBezTo>
                  <a:lnTo>
                    <a:pt x="221" y="404"/>
                  </a:lnTo>
                  <a:cubicBezTo>
                    <a:pt x="63" y="498"/>
                    <a:pt x="0" y="687"/>
                    <a:pt x="63" y="877"/>
                  </a:cubicBezTo>
                  <a:cubicBezTo>
                    <a:pt x="132" y="991"/>
                    <a:pt x="250" y="1072"/>
                    <a:pt x="382" y="1072"/>
                  </a:cubicBezTo>
                  <a:cubicBezTo>
                    <a:pt x="432" y="1072"/>
                    <a:pt x="484" y="1060"/>
                    <a:pt x="536" y="1034"/>
                  </a:cubicBezTo>
                  <a:lnTo>
                    <a:pt x="1260" y="687"/>
                  </a:lnTo>
                  <a:cubicBezTo>
                    <a:pt x="1418" y="593"/>
                    <a:pt x="1481" y="404"/>
                    <a:pt x="1418" y="215"/>
                  </a:cubicBezTo>
                  <a:cubicBezTo>
                    <a:pt x="1353" y="85"/>
                    <a:pt x="1244" y="0"/>
                    <a:pt x="1110" y="0"/>
                  </a:cubicBezTo>
                  <a:close/>
                </a:path>
              </a:pathLst>
            </a:custGeom>
            <a:grpFill/>
            <a:ln>
              <a:noFill/>
            </a:ln>
          </p:spPr>
          <p:txBody>
            <a:bodyPr spcFirstLastPara="1" wrap="square" lIns="91417" tIns="91417" rIns="91417" bIns="91417" anchor="ctr" anchorCtr="0">
              <a:noAutofit/>
            </a:bodyPr>
            <a:lstStyle/>
            <a:p>
              <a:endParaRPr sz="1400"/>
            </a:p>
          </p:txBody>
        </p:sp>
        <p:sp>
          <p:nvSpPr>
            <p:cNvPr id="199" name="Google Shape;10420;p74">
              <a:extLst>
                <a:ext uri="{FF2B5EF4-FFF2-40B4-BE49-F238E27FC236}">
                  <a16:creationId xmlns:a16="http://schemas.microsoft.com/office/drawing/2014/main" id="{A62F1C4C-74BE-5E55-EE10-3E03F013D1A1}"/>
                </a:ext>
              </a:extLst>
            </p:cNvPr>
            <p:cNvSpPr/>
            <p:nvPr/>
          </p:nvSpPr>
          <p:spPr>
            <a:xfrm>
              <a:off x="5412025" y="3286350"/>
              <a:ext cx="177225" cy="243750"/>
            </a:xfrm>
            <a:custGeom>
              <a:avLst/>
              <a:gdLst/>
              <a:ahLst/>
              <a:cxnLst/>
              <a:rect l="l" t="t" r="r" b="b"/>
              <a:pathLst>
                <a:path w="7089" h="9750" extrusionOk="0">
                  <a:moveTo>
                    <a:pt x="3529" y="0"/>
                  </a:moveTo>
                  <a:cubicBezTo>
                    <a:pt x="3151" y="0"/>
                    <a:pt x="2836" y="315"/>
                    <a:pt x="2836" y="725"/>
                  </a:cubicBezTo>
                  <a:lnTo>
                    <a:pt x="2836" y="1418"/>
                  </a:lnTo>
                  <a:cubicBezTo>
                    <a:pt x="2836" y="1040"/>
                    <a:pt x="2520" y="725"/>
                    <a:pt x="2111" y="725"/>
                  </a:cubicBezTo>
                  <a:cubicBezTo>
                    <a:pt x="1733" y="725"/>
                    <a:pt x="1418" y="1040"/>
                    <a:pt x="1418" y="1418"/>
                  </a:cubicBezTo>
                  <a:lnTo>
                    <a:pt x="1418" y="2143"/>
                  </a:lnTo>
                  <a:cubicBezTo>
                    <a:pt x="1544" y="2143"/>
                    <a:pt x="1638" y="2080"/>
                    <a:pt x="1764" y="2080"/>
                  </a:cubicBezTo>
                  <a:lnTo>
                    <a:pt x="3497" y="2080"/>
                  </a:lnTo>
                  <a:cubicBezTo>
                    <a:pt x="4253" y="2080"/>
                    <a:pt x="4883" y="2710"/>
                    <a:pt x="4883" y="3466"/>
                  </a:cubicBezTo>
                  <a:cubicBezTo>
                    <a:pt x="4883" y="4096"/>
                    <a:pt x="4474" y="4600"/>
                    <a:pt x="3907" y="4758"/>
                  </a:cubicBezTo>
                  <a:cubicBezTo>
                    <a:pt x="4064" y="5073"/>
                    <a:pt x="4159" y="5482"/>
                    <a:pt x="4159" y="5860"/>
                  </a:cubicBezTo>
                  <a:cubicBezTo>
                    <a:pt x="4159" y="6081"/>
                    <a:pt x="4001" y="6238"/>
                    <a:pt x="3812" y="6238"/>
                  </a:cubicBezTo>
                  <a:cubicBezTo>
                    <a:pt x="3623" y="6238"/>
                    <a:pt x="3466" y="6081"/>
                    <a:pt x="3466" y="5860"/>
                  </a:cubicBezTo>
                  <a:cubicBezTo>
                    <a:pt x="3466" y="4915"/>
                    <a:pt x="2678" y="4128"/>
                    <a:pt x="1733" y="4128"/>
                  </a:cubicBezTo>
                  <a:lnTo>
                    <a:pt x="3466" y="4128"/>
                  </a:lnTo>
                  <a:cubicBezTo>
                    <a:pt x="3844" y="4128"/>
                    <a:pt x="4159" y="3812"/>
                    <a:pt x="4159" y="3434"/>
                  </a:cubicBezTo>
                  <a:cubicBezTo>
                    <a:pt x="4159" y="3025"/>
                    <a:pt x="3844" y="2710"/>
                    <a:pt x="3466" y="2710"/>
                  </a:cubicBezTo>
                  <a:lnTo>
                    <a:pt x="1733" y="2710"/>
                  </a:lnTo>
                  <a:cubicBezTo>
                    <a:pt x="788" y="2710"/>
                    <a:pt x="0" y="3497"/>
                    <a:pt x="0" y="4443"/>
                  </a:cubicBezTo>
                  <a:lnTo>
                    <a:pt x="0" y="5167"/>
                  </a:lnTo>
                  <a:cubicBezTo>
                    <a:pt x="0" y="6112"/>
                    <a:pt x="536" y="6963"/>
                    <a:pt x="1386" y="7372"/>
                  </a:cubicBezTo>
                  <a:lnTo>
                    <a:pt x="1386" y="8318"/>
                  </a:lnTo>
                  <a:cubicBezTo>
                    <a:pt x="977" y="8318"/>
                    <a:pt x="662" y="8633"/>
                    <a:pt x="662" y="9011"/>
                  </a:cubicBezTo>
                  <a:lnTo>
                    <a:pt x="662" y="9389"/>
                  </a:lnTo>
                  <a:cubicBezTo>
                    <a:pt x="662" y="9578"/>
                    <a:pt x="819" y="9735"/>
                    <a:pt x="1008" y="9735"/>
                  </a:cubicBezTo>
                  <a:lnTo>
                    <a:pt x="5860" y="9735"/>
                  </a:lnTo>
                  <a:cubicBezTo>
                    <a:pt x="5923" y="9745"/>
                    <a:pt x="5979" y="9749"/>
                    <a:pt x="6029" y="9749"/>
                  </a:cubicBezTo>
                  <a:cubicBezTo>
                    <a:pt x="6305" y="9749"/>
                    <a:pt x="6396" y="9612"/>
                    <a:pt x="6396" y="9452"/>
                  </a:cubicBezTo>
                  <a:lnTo>
                    <a:pt x="6396" y="9105"/>
                  </a:lnTo>
                  <a:cubicBezTo>
                    <a:pt x="6396" y="8696"/>
                    <a:pt x="6112" y="8381"/>
                    <a:pt x="5702" y="8381"/>
                  </a:cubicBezTo>
                  <a:lnTo>
                    <a:pt x="5702" y="7436"/>
                  </a:lnTo>
                  <a:cubicBezTo>
                    <a:pt x="6522" y="7057"/>
                    <a:pt x="7089" y="6175"/>
                    <a:pt x="7089" y="5230"/>
                  </a:cubicBezTo>
                  <a:lnTo>
                    <a:pt x="7089" y="2143"/>
                  </a:lnTo>
                  <a:cubicBezTo>
                    <a:pt x="7089" y="1733"/>
                    <a:pt x="6774" y="1418"/>
                    <a:pt x="6364" y="1418"/>
                  </a:cubicBezTo>
                  <a:cubicBezTo>
                    <a:pt x="5986" y="1418"/>
                    <a:pt x="5671" y="1733"/>
                    <a:pt x="5671" y="2143"/>
                  </a:cubicBezTo>
                  <a:lnTo>
                    <a:pt x="5671" y="1418"/>
                  </a:lnTo>
                  <a:cubicBezTo>
                    <a:pt x="5671" y="1040"/>
                    <a:pt x="5356" y="725"/>
                    <a:pt x="4946" y="725"/>
                  </a:cubicBezTo>
                  <a:cubicBezTo>
                    <a:pt x="4568" y="725"/>
                    <a:pt x="4253" y="1040"/>
                    <a:pt x="4253" y="1418"/>
                  </a:cubicBezTo>
                  <a:lnTo>
                    <a:pt x="4253" y="725"/>
                  </a:lnTo>
                  <a:cubicBezTo>
                    <a:pt x="4253" y="315"/>
                    <a:pt x="3938" y="0"/>
                    <a:pt x="3529" y="0"/>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200" name="Google Shape;10478;p74">
            <a:extLst>
              <a:ext uri="{FF2B5EF4-FFF2-40B4-BE49-F238E27FC236}">
                <a16:creationId xmlns:a16="http://schemas.microsoft.com/office/drawing/2014/main" id="{1145A6FB-62AC-B369-FC60-FE318B5AEEC6}"/>
              </a:ext>
            </a:extLst>
          </p:cNvPr>
          <p:cNvGrpSpPr/>
          <p:nvPr/>
        </p:nvGrpSpPr>
        <p:grpSpPr>
          <a:xfrm>
            <a:off x="6962136" y="2470269"/>
            <a:ext cx="638679" cy="668195"/>
            <a:chOff x="5716825" y="3235950"/>
            <a:chExt cx="300900" cy="295375"/>
          </a:xfrm>
          <a:solidFill>
            <a:srgbClr val="C00000"/>
          </a:solidFill>
        </p:grpSpPr>
        <p:sp>
          <p:nvSpPr>
            <p:cNvPr id="201" name="Google Shape;10479;p74">
              <a:extLst>
                <a:ext uri="{FF2B5EF4-FFF2-40B4-BE49-F238E27FC236}">
                  <a16:creationId xmlns:a16="http://schemas.microsoft.com/office/drawing/2014/main" id="{B4836472-1FDB-2C6E-5BFD-07A01C02BFA3}"/>
                </a:ext>
              </a:extLst>
            </p:cNvPr>
            <p:cNvSpPr/>
            <p:nvPr/>
          </p:nvSpPr>
          <p:spPr>
            <a:xfrm>
              <a:off x="5716825" y="3309975"/>
              <a:ext cx="137075" cy="146525"/>
            </a:xfrm>
            <a:custGeom>
              <a:avLst/>
              <a:gdLst/>
              <a:ahLst/>
              <a:cxnLst/>
              <a:rect l="l" t="t" r="r" b="b"/>
              <a:pathLst>
                <a:path w="5483" h="5861" extrusionOk="0">
                  <a:moveTo>
                    <a:pt x="2584" y="1"/>
                  </a:moveTo>
                  <a:lnTo>
                    <a:pt x="410" y="2206"/>
                  </a:lnTo>
                  <a:cubicBezTo>
                    <a:pt x="1" y="2615"/>
                    <a:pt x="1" y="3277"/>
                    <a:pt x="410" y="3655"/>
                  </a:cubicBezTo>
                  <a:lnTo>
                    <a:pt x="2584" y="5860"/>
                  </a:lnTo>
                  <a:lnTo>
                    <a:pt x="3781" y="4632"/>
                  </a:lnTo>
                  <a:cubicBezTo>
                    <a:pt x="3844" y="4584"/>
                    <a:pt x="3939" y="4561"/>
                    <a:pt x="4029" y="4561"/>
                  </a:cubicBezTo>
                  <a:cubicBezTo>
                    <a:pt x="4120" y="4561"/>
                    <a:pt x="4206" y="4584"/>
                    <a:pt x="4254" y="4632"/>
                  </a:cubicBezTo>
                  <a:lnTo>
                    <a:pt x="4726" y="5104"/>
                  </a:lnTo>
                  <a:cubicBezTo>
                    <a:pt x="4789" y="5167"/>
                    <a:pt x="4884" y="5199"/>
                    <a:pt x="4974" y="5199"/>
                  </a:cubicBezTo>
                  <a:cubicBezTo>
                    <a:pt x="5065" y="5199"/>
                    <a:pt x="5152" y="5167"/>
                    <a:pt x="5199" y="5104"/>
                  </a:cubicBezTo>
                  <a:cubicBezTo>
                    <a:pt x="5325" y="5010"/>
                    <a:pt x="5325" y="4758"/>
                    <a:pt x="5199" y="4632"/>
                  </a:cubicBezTo>
                  <a:lnTo>
                    <a:pt x="4726" y="4159"/>
                  </a:lnTo>
                  <a:cubicBezTo>
                    <a:pt x="4632" y="4065"/>
                    <a:pt x="4632" y="3813"/>
                    <a:pt x="4726" y="3687"/>
                  </a:cubicBezTo>
                  <a:lnTo>
                    <a:pt x="5482" y="2962"/>
                  </a:lnTo>
                  <a:lnTo>
                    <a:pt x="5010" y="2489"/>
                  </a:lnTo>
                  <a:lnTo>
                    <a:pt x="4789" y="2710"/>
                  </a:lnTo>
                  <a:cubicBezTo>
                    <a:pt x="4584" y="2915"/>
                    <a:pt x="4317" y="3017"/>
                    <a:pt x="4049" y="3017"/>
                  </a:cubicBezTo>
                  <a:cubicBezTo>
                    <a:pt x="3781" y="3017"/>
                    <a:pt x="3513" y="2915"/>
                    <a:pt x="3309" y="2710"/>
                  </a:cubicBezTo>
                  <a:cubicBezTo>
                    <a:pt x="2930" y="2332"/>
                    <a:pt x="2930" y="1670"/>
                    <a:pt x="3309" y="1261"/>
                  </a:cubicBezTo>
                  <a:lnTo>
                    <a:pt x="3561" y="1040"/>
                  </a:lnTo>
                  <a:lnTo>
                    <a:pt x="2584" y="1"/>
                  </a:lnTo>
                  <a:close/>
                </a:path>
              </a:pathLst>
            </a:custGeom>
            <a:grpFill/>
            <a:ln>
              <a:noFill/>
            </a:ln>
          </p:spPr>
          <p:txBody>
            <a:bodyPr spcFirstLastPara="1" wrap="square" lIns="91417" tIns="91417" rIns="91417" bIns="91417" anchor="ctr" anchorCtr="0">
              <a:noAutofit/>
            </a:bodyPr>
            <a:lstStyle/>
            <a:p>
              <a:endParaRPr sz="1400"/>
            </a:p>
          </p:txBody>
        </p:sp>
        <p:sp>
          <p:nvSpPr>
            <p:cNvPr id="202" name="Google Shape;10480;p74">
              <a:extLst>
                <a:ext uri="{FF2B5EF4-FFF2-40B4-BE49-F238E27FC236}">
                  <a16:creationId xmlns:a16="http://schemas.microsoft.com/office/drawing/2014/main" id="{4462B092-010F-AE42-269C-C4A03777B533}"/>
                </a:ext>
              </a:extLst>
            </p:cNvPr>
            <p:cNvSpPr/>
            <p:nvPr/>
          </p:nvSpPr>
          <p:spPr>
            <a:xfrm>
              <a:off x="5794025" y="3235950"/>
              <a:ext cx="145725" cy="133900"/>
            </a:xfrm>
            <a:custGeom>
              <a:avLst/>
              <a:gdLst/>
              <a:ahLst/>
              <a:cxnLst/>
              <a:rect l="l" t="t" r="r" b="b"/>
              <a:pathLst>
                <a:path w="5829" h="5356" extrusionOk="0">
                  <a:moveTo>
                    <a:pt x="2926" y="0"/>
                  </a:moveTo>
                  <a:cubicBezTo>
                    <a:pt x="2662" y="0"/>
                    <a:pt x="2394" y="95"/>
                    <a:pt x="2205" y="284"/>
                  </a:cubicBezTo>
                  <a:lnTo>
                    <a:pt x="0" y="2457"/>
                  </a:lnTo>
                  <a:lnTo>
                    <a:pt x="1229" y="3686"/>
                  </a:lnTo>
                  <a:cubicBezTo>
                    <a:pt x="1323" y="3781"/>
                    <a:pt x="1323" y="4033"/>
                    <a:pt x="1229" y="4127"/>
                  </a:cubicBezTo>
                  <a:lnTo>
                    <a:pt x="725" y="4600"/>
                  </a:lnTo>
                  <a:cubicBezTo>
                    <a:pt x="630" y="4726"/>
                    <a:pt x="630" y="4978"/>
                    <a:pt x="725" y="5072"/>
                  </a:cubicBezTo>
                  <a:cubicBezTo>
                    <a:pt x="788" y="5135"/>
                    <a:pt x="882" y="5167"/>
                    <a:pt x="977" y="5167"/>
                  </a:cubicBezTo>
                  <a:cubicBezTo>
                    <a:pt x="1071" y="5167"/>
                    <a:pt x="1166" y="5135"/>
                    <a:pt x="1229" y="5072"/>
                  </a:cubicBezTo>
                  <a:lnTo>
                    <a:pt x="1701" y="4600"/>
                  </a:lnTo>
                  <a:cubicBezTo>
                    <a:pt x="1749" y="4553"/>
                    <a:pt x="1835" y="4529"/>
                    <a:pt x="1926" y="4529"/>
                  </a:cubicBezTo>
                  <a:cubicBezTo>
                    <a:pt x="2016" y="4529"/>
                    <a:pt x="2111" y="4553"/>
                    <a:pt x="2174" y="4600"/>
                  </a:cubicBezTo>
                  <a:lnTo>
                    <a:pt x="2898" y="5356"/>
                  </a:lnTo>
                  <a:lnTo>
                    <a:pt x="3371" y="4883"/>
                  </a:lnTo>
                  <a:lnTo>
                    <a:pt x="3151" y="4663"/>
                  </a:lnTo>
                  <a:cubicBezTo>
                    <a:pt x="2741" y="4253"/>
                    <a:pt x="2741" y="3592"/>
                    <a:pt x="3151" y="3214"/>
                  </a:cubicBezTo>
                  <a:cubicBezTo>
                    <a:pt x="3340" y="3009"/>
                    <a:pt x="3607" y="2906"/>
                    <a:pt x="3875" y="2906"/>
                  </a:cubicBezTo>
                  <a:cubicBezTo>
                    <a:pt x="4143" y="2906"/>
                    <a:pt x="4411" y="3009"/>
                    <a:pt x="4600" y="3214"/>
                  </a:cubicBezTo>
                  <a:lnTo>
                    <a:pt x="4852" y="3434"/>
                  </a:lnTo>
                  <a:lnTo>
                    <a:pt x="5828" y="2457"/>
                  </a:lnTo>
                  <a:lnTo>
                    <a:pt x="3623" y="284"/>
                  </a:lnTo>
                  <a:cubicBezTo>
                    <a:pt x="3450" y="95"/>
                    <a:pt x="3190" y="0"/>
                    <a:pt x="2926" y="0"/>
                  </a:cubicBezTo>
                  <a:close/>
                </a:path>
              </a:pathLst>
            </a:custGeom>
            <a:grpFill/>
            <a:ln>
              <a:noFill/>
            </a:ln>
          </p:spPr>
          <p:txBody>
            <a:bodyPr spcFirstLastPara="1" wrap="square" lIns="91417" tIns="91417" rIns="91417" bIns="91417" anchor="ctr" anchorCtr="0">
              <a:noAutofit/>
            </a:bodyPr>
            <a:lstStyle/>
            <a:p>
              <a:endParaRPr sz="1400"/>
            </a:p>
          </p:txBody>
        </p:sp>
        <p:sp>
          <p:nvSpPr>
            <p:cNvPr id="203" name="Google Shape;10481;p74">
              <a:extLst>
                <a:ext uri="{FF2B5EF4-FFF2-40B4-BE49-F238E27FC236}">
                  <a16:creationId xmlns:a16="http://schemas.microsoft.com/office/drawing/2014/main" id="{3D625343-E370-B000-1518-ED4280051A7D}"/>
                </a:ext>
              </a:extLst>
            </p:cNvPr>
            <p:cNvSpPr/>
            <p:nvPr/>
          </p:nvSpPr>
          <p:spPr>
            <a:xfrm>
              <a:off x="5880650" y="3309975"/>
              <a:ext cx="137075" cy="145725"/>
            </a:xfrm>
            <a:custGeom>
              <a:avLst/>
              <a:gdLst/>
              <a:ahLst/>
              <a:cxnLst/>
              <a:rect l="l" t="t" r="r" b="b"/>
              <a:pathLst>
                <a:path w="5483" h="5829" extrusionOk="0">
                  <a:moveTo>
                    <a:pt x="2899" y="1"/>
                  </a:moveTo>
                  <a:lnTo>
                    <a:pt x="1702" y="1229"/>
                  </a:lnTo>
                  <a:cubicBezTo>
                    <a:pt x="1639" y="1292"/>
                    <a:pt x="1544" y="1324"/>
                    <a:pt x="1450" y="1324"/>
                  </a:cubicBezTo>
                  <a:cubicBezTo>
                    <a:pt x="1355" y="1324"/>
                    <a:pt x="1261" y="1292"/>
                    <a:pt x="1198" y="1229"/>
                  </a:cubicBezTo>
                  <a:lnTo>
                    <a:pt x="725" y="757"/>
                  </a:lnTo>
                  <a:cubicBezTo>
                    <a:pt x="678" y="694"/>
                    <a:pt x="591" y="662"/>
                    <a:pt x="501" y="662"/>
                  </a:cubicBezTo>
                  <a:cubicBezTo>
                    <a:pt x="410" y="662"/>
                    <a:pt x="316" y="694"/>
                    <a:pt x="253" y="757"/>
                  </a:cubicBezTo>
                  <a:cubicBezTo>
                    <a:pt x="158" y="883"/>
                    <a:pt x="158" y="1103"/>
                    <a:pt x="253" y="1229"/>
                  </a:cubicBezTo>
                  <a:lnTo>
                    <a:pt x="725" y="1702"/>
                  </a:lnTo>
                  <a:cubicBezTo>
                    <a:pt x="851" y="1828"/>
                    <a:pt x="851" y="2048"/>
                    <a:pt x="725" y="2174"/>
                  </a:cubicBezTo>
                  <a:lnTo>
                    <a:pt x="1" y="2899"/>
                  </a:lnTo>
                  <a:lnTo>
                    <a:pt x="473" y="3372"/>
                  </a:lnTo>
                  <a:lnTo>
                    <a:pt x="694" y="3151"/>
                  </a:lnTo>
                  <a:cubicBezTo>
                    <a:pt x="898" y="2946"/>
                    <a:pt x="1166" y="2844"/>
                    <a:pt x="1434" y="2844"/>
                  </a:cubicBezTo>
                  <a:cubicBezTo>
                    <a:pt x="1702" y="2844"/>
                    <a:pt x="1970" y="2946"/>
                    <a:pt x="2174" y="3151"/>
                  </a:cubicBezTo>
                  <a:cubicBezTo>
                    <a:pt x="2552" y="3529"/>
                    <a:pt x="2552" y="4222"/>
                    <a:pt x="2174" y="4600"/>
                  </a:cubicBezTo>
                  <a:lnTo>
                    <a:pt x="1922" y="4852"/>
                  </a:lnTo>
                  <a:lnTo>
                    <a:pt x="2899" y="5829"/>
                  </a:lnTo>
                  <a:lnTo>
                    <a:pt x="5073" y="3655"/>
                  </a:lnTo>
                  <a:cubicBezTo>
                    <a:pt x="5482" y="3277"/>
                    <a:pt x="5482" y="2615"/>
                    <a:pt x="5073" y="2206"/>
                  </a:cubicBezTo>
                  <a:lnTo>
                    <a:pt x="2899" y="1"/>
                  </a:lnTo>
                  <a:close/>
                </a:path>
              </a:pathLst>
            </a:custGeom>
            <a:grpFill/>
            <a:ln>
              <a:noFill/>
            </a:ln>
          </p:spPr>
          <p:txBody>
            <a:bodyPr spcFirstLastPara="1" wrap="square" lIns="91417" tIns="91417" rIns="91417" bIns="91417" anchor="ctr" anchorCtr="0">
              <a:noAutofit/>
            </a:bodyPr>
            <a:lstStyle/>
            <a:p>
              <a:endParaRPr sz="1400"/>
            </a:p>
          </p:txBody>
        </p:sp>
        <p:sp>
          <p:nvSpPr>
            <p:cNvPr id="204" name="Google Shape;10482;p74">
              <a:extLst>
                <a:ext uri="{FF2B5EF4-FFF2-40B4-BE49-F238E27FC236}">
                  <a16:creationId xmlns:a16="http://schemas.microsoft.com/office/drawing/2014/main" id="{D5333212-DF72-C29F-1CFD-D7A7DEF82D02}"/>
                </a:ext>
              </a:extLst>
            </p:cNvPr>
            <p:cNvSpPr/>
            <p:nvPr/>
          </p:nvSpPr>
          <p:spPr>
            <a:xfrm>
              <a:off x="5794025" y="3396625"/>
              <a:ext cx="147300" cy="134700"/>
            </a:xfrm>
            <a:custGeom>
              <a:avLst/>
              <a:gdLst/>
              <a:ahLst/>
              <a:cxnLst/>
              <a:rect l="l" t="t" r="r" b="b"/>
              <a:pathLst>
                <a:path w="5892" h="5388" extrusionOk="0">
                  <a:moveTo>
                    <a:pt x="2993" y="0"/>
                  </a:moveTo>
                  <a:lnTo>
                    <a:pt x="2520" y="473"/>
                  </a:lnTo>
                  <a:lnTo>
                    <a:pt x="2741" y="725"/>
                  </a:lnTo>
                  <a:cubicBezTo>
                    <a:pt x="3151" y="1103"/>
                    <a:pt x="3151" y="1764"/>
                    <a:pt x="2741" y="2174"/>
                  </a:cubicBezTo>
                  <a:cubicBezTo>
                    <a:pt x="2505" y="2363"/>
                    <a:pt x="2221" y="2457"/>
                    <a:pt x="1949" y="2457"/>
                  </a:cubicBezTo>
                  <a:cubicBezTo>
                    <a:pt x="1678" y="2457"/>
                    <a:pt x="1418" y="2363"/>
                    <a:pt x="1229" y="2174"/>
                  </a:cubicBezTo>
                  <a:lnTo>
                    <a:pt x="977" y="1922"/>
                  </a:lnTo>
                  <a:lnTo>
                    <a:pt x="0" y="2930"/>
                  </a:lnTo>
                  <a:lnTo>
                    <a:pt x="2205" y="5072"/>
                  </a:lnTo>
                  <a:cubicBezTo>
                    <a:pt x="2394" y="5293"/>
                    <a:pt x="2678" y="5387"/>
                    <a:pt x="2930" y="5387"/>
                  </a:cubicBezTo>
                  <a:cubicBezTo>
                    <a:pt x="3214" y="5387"/>
                    <a:pt x="3497" y="5293"/>
                    <a:pt x="3686" y="5072"/>
                  </a:cubicBezTo>
                  <a:lnTo>
                    <a:pt x="5891" y="2930"/>
                  </a:lnTo>
                  <a:lnTo>
                    <a:pt x="4663" y="1701"/>
                  </a:lnTo>
                  <a:cubicBezTo>
                    <a:pt x="4568" y="1575"/>
                    <a:pt x="4568" y="1355"/>
                    <a:pt x="4663" y="1229"/>
                  </a:cubicBezTo>
                  <a:lnTo>
                    <a:pt x="5167" y="756"/>
                  </a:lnTo>
                  <a:cubicBezTo>
                    <a:pt x="5261" y="630"/>
                    <a:pt x="5261" y="410"/>
                    <a:pt x="5167" y="284"/>
                  </a:cubicBezTo>
                  <a:cubicBezTo>
                    <a:pt x="5104" y="221"/>
                    <a:pt x="5009" y="189"/>
                    <a:pt x="4915" y="189"/>
                  </a:cubicBezTo>
                  <a:cubicBezTo>
                    <a:pt x="4820" y="189"/>
                    <a:pt x="4726" y="221"/>
                    <a:pt x="4663" y="284"/>
                  </a:cubicBezTo>
                  <a:lnTo>
                    <a:pt x="4190" y="756"/>
                  </a:lnTo>
                  <a:cubicBezTo>
                    <a:pt x="4143" y="819"/>
                    <a:pt x="4056" y="851"/>
                    <a:pt x="3966" y="851"/>
                  </a:cubicBezTo>
                  <a:cubicBezTo>
                    <a:pt x="3875" y="851"/>
                    <a:pt x="3781" y="819"/>
                    <a:pt x="3718" y="756"/>
                  </a:cubicBezTo>
                  <a:lnTo>
                    <a:pt x="2993" y="0"/>
                  </a:lnTo>
                  <a:close/>
                </a:path>
              </a:pathLst>
            </a:custGeom>
            <a:grpFill/>
            <a:ln>
              <a:noFill/>
            </a:ln>
          </p:spPr>
          <p:txBody>
            <a:bodyPr spcFirstLastPara="1" wrap="square" lIns="91417" tIns="91417" rIns="91417" bIns="91417" anchor="ctr" anchorCtr="0">
              <a:noAutofit/>
            </a:bodyPr>
            <a:lstStyle/>
            <a:p>
              <a:endParaRPr sz="1400"/>
            </a:p>
          </p:txBody>
        </p:sp>
      </p:grpSp>
      <p:grpSp>
        <p:nvGrpSpPr>
          <p:cNvPr id="205" name="Google Shape;10101;p74">
            <a:extLst>
              <a:ext uri="{FF2B5EF4-FFF2-40B4-BE49-F238E27FC236}">
                <a16:creationId xmlns:a16="http://schemas.microsoft.com/office/drawing/2014/main" id="{3448BE96-AD4E-8992-9B28-7F4FD8CEB281}"/>
              </a:ext>
            </a:extLst>
          </p:cNvPr>
          <p:cNvGrpSpPr/>
          <p:nvPr/>
        </p:nvGrpSpPr>
        <p:grpSpPr>
          <a:xfrm>
            <a:off x="9744019" y="5371708"/>
            <a:ext cx="437203" cy="432171"/>
            <a:chOff x="-62511899" y="4129100"/>
            <a:chExt cx="304050" cy="282000"/>
          </a:xfrm>
          <a:solidFill>
            <a:srgbClr val="C00000"/>
          </a:solidFill>
        </p:grpSpPr>
        <p:sp>
          <p:nvSpPr>
            <p:cNvPr id="206" name="Google Shape;10102;p74">
              <a:extLst>
                <a:ext uri="{FF2B5EF4-FFF2-40B4-BE49-F238E27FC236}">
                  <a16:creationId xmlns:a16="http://schemas.microsoft.com/office/drawing/2014/main" id="{DCB2CC24-3662-0EB0-74B0-59BAF07B1235}"/>
                </a:ext>
              </a:extLst>
            </p:cNvPr>
            <p:cNvSpPr/>
            <p:nvPr/>
          </p:nvSpPr>
          <p:spPr>
            <a:xfrm>
              <a:off x="-62414224" y="4203925"/>
              <a:ext cx="206375" cy="207175"/>
            </a:xfrm>
            <a:custGeom>
              <a:avLst/>
              <a:gdLst/>
              <a:ahLst/>
              <a:cxnLst/>
              <a:rect l="l" t="t" r="r" b="b"/>
              <a:pathLst>
                <a:path w="8255" h="8287" extrusionOk="0">
                  <a:moveTo>
                    <a:pt x="4128" y="1229"/>
                  </a:moveTo>
                  <a:cubicBezTo>
                    <a:pt x="4348" y="1229"/>
                    <a:pt x="4506" y="1418"/>
                    <a:pt x="4506" y="1670"/>
                  </a:cubicBezTo>
                  <a:lnTo>
                    <a:pt x="4506" y="1922"/>
                  </a:lnTo>
                  <a:cubicBezTo>
                    <a:pt x="4978" y="2080"/>
                    <a:pt x="5356" y="2552"/>
                    <a:pt x="5356" y="3119"/>
                  </a:cubicBezTo>
                  <a:cubicBezTo>
                    <a:pt x="5356" y="3340"/>
                    <a:pt x="5136" y="3498"/>
                    <a:pt x="4947" y="3498"/>
                  </a:cubicBezTo>
                  <a:cubicBezTo>
                    <a:pt x="4726" y="3498"/>
                    <a:pt x="4506" y="3308"/>
                    <a:pt x="4506" y="3119"/>
                  </a:cubicBezTo>
                  <a:cubicBezTo>
                    <a:pt x="4506" y="2867"/>
                    <a:pt x="4317" y="2710"/>
                    <a:pt x="4128" y="2710"/>
                  </a:cubicBezTo>
                  <a:cubicBezTo>
                    <a:pt x="3939" y="2710"/>
                    <a:pt x="3687" y="2930"/>
                    <a:pt x="3687" y="3119"/>
                  </a:cubicBezTo>
                  <a:cubicBezTo>
                    <a:pt x="3718" y="3340"/>
                    <a:pt x="4033" y="3592"/>
                    <a:pt x="4411" y="3813"/>
                  </a:cubicBezTo>
                  <a:cubicBezTo>
                    <a:pt x="4821" y="4128"/>
                    <a:pt x="5388" y="4537"/>
                    <a:pt x="5388" y="5199"/>
                  </a:cubicBezTo>
                  <a:cubicBezTo>
                    <a:pt x="5388" y="5766"/>
                    <a:pt x="5041" y="6175"/>
                    <a:pt x="4569" y="6396"/>
                  </a:cubicBezTo>
                  <a:lnTo>
                    <a:pt x="4569" y="6648"/>
                  </a:lnTo>
                  <a:cubicBezTo>
                    <a:pt x="4569" y="6900"/>
                    <a:pt x="4348" y="7089"/>
                    <a:pt x="4159" y="7089"/>
                  </a:cubicBezTo>
                  <a:cubicBezTo>
                    <a:pt x="3970" y="7089"/>
                    <a:pt x="3718" y="6900"/>
                    <a:pt x="3718" y="6648"/>
                  </a:cubicBezTo>
                  <a:lnTo>
                    <a:pt x="3718" y="6396"/>
                  </a:lnTo>
                  <a:cubicBezTo>
                    <a:pt x="3245" y="6238"/>
                    <a:pt x="2899" y="5766"/>
                    <a:pt x="2899" y="5199"/>
                  </a:cubicBezTo>
                  <a:cubicBezTo>
                    <a:pt x="2899" y="4978"/>
                    <a:pt x="3088" y="4821"/>
                    <a:pt x="3308" y="4821"/>
                  </a:cubicBezTo>
                  <a:cubicBezTo>
                    <a:pt x="3498" y="4821"/>
                    <a:pt x="3687" y="5010"/>
                    <a:pt x="3687" y="5199"/>
                  </a:cubicBezTo>
                  <a:cubicBezTo>
                    <a:pt x="3687" y="5451"/>
                    <a:pt x="3876" y="5608"/>
                    <a:pt x="4128" y="5608"/>
                  </a:cubicBezTo>
                  <a:cubicBezTo>
                    <a:pt x="4348" y="5608"/>
                    <a:pt x="4506" y="5388"/>
                    <a:pt x="4506" y="5199"/>
                  </a:cubicBezTo>
                  <a:cubicBezTo>
                    <a:pt x="4506" y="4978"/>
                    <a:pt x="4191" y="4726"/>
                    <a:pt x="3844" y="4506"/>
                  </a:cubicBezTo>
                  <a:cubicBezTo>
                    <a:pt x="3403" y="4191"/>
                    <a:pt x="2867" y="3781"/>
                    <a:pt x="2867" y="3119"/>
                  </a:cubicBezTo>
                  <a:cubicBezTo>
                    <a:pt x="2867" y="2552"/>
                    <a:pt x="3214" y="2143"/>
                    <a:pt x="3687" y="1922"/>
                  </a:cubicBezTo>
                  <a:lnTo>
                    <a:pt x="3687" y="1670"/>
                  </a:lnTo>
                  <a:cubicBezTo>
                    <a:pt x="3687" y="1418"/>
                    <a:pt x="3876" y="1229"/>
                    <a:pt x="4128" y="1229"/>
                  </a:cubicBezTo>
                  <a:close/>
                  <a:moveTo>
                    <a:pt x="4128" y="0"/>
                  </a:moveTo>
                  <a:cubicBezTo>
                    <a:pt x="1828" y="0"/>
                    <a:pt x="0" y="1859"/>
                    <a:pt x="0" y="4128"/>
                  </a:cubicBezTo>
                  <a:cubicBezTo>
                    <a:pt x="0" y="6427"/>
                    <a:pt x="1828" y="8286"/>
                    <a:pt x="4128" y="8286"/>
                  </a:cubicBezTo>
                  <a:cubicBezTo>
                    <a:pt x="6396" y="8286"/>
                    <a:pt x="8255" y="6427"/>
                    <a:pt x="8255" y="4128"/>
                  </a:cubicBezTo>
                  <a:cubicBezTo>
                    <a:pt x="8255" y="1859"/>
                    <a:pt x="6396" y="0"/>
                    <a:pt x="4128" y="0"/>
                  </a:cubicBezTo>
                  <a:close/>
                </a:path>
              </a:pathLst>
            </a:custGeom>
            <a:grpFill/>
            <a:ln>
              <a:noFill/>
            </a:ln>
          </p:spPr>
          <p:txBody>
            <a:bodyPr spcFirstLastPara="1" wrap="square" lIns="91417" tIns="91417" rIns="91417" bIns="91417" anchor="ctr" anchorCtr="0">
              <a:noAutofit/>
            </a:bodyPr>
            <a:lstStyle/>
            <a:p>
              <a:endParaRPr sz="1400"/>
            </a:p>
          </p:txBody>
        </p:sp>
        <p:sp>
          <p:nvSpPr>
            <p:cNvPr id="207" name="Google Shape;10103;p74">
              <a:extLst>
                <a:ext uri="{FF2B5EF4-FFF2-40B4-BE49-F238E27FC236}">
                  <a16:creationId xmlns:a16="http://schemas.microsoft.com/office/drawing/2014/main" id="{8764890F-87EC-BBB0-BB99-1684C6B28E44}"/>
                </a:ext>
              </a:extLst>
            </p:cNvPr>
            <p:cNvSpPr/>
            <p:nvPr/>
          </p:nvSpPr>
          <p:spPr>
            <a:xfrm>
              <a:off x="-62511099" y="4129100"/>
              <a:ext cx="159900" cy="74850"/>
            </a:xfrm>
            <a:custGeom>
              <a:avLst/>
              <a:gdLst/>
              <a:ahLst/>
              <a:cxnLst/>
              <a:rect l="l" t="t" r="r" b="b"/>
              <a:pathLst>
                <a:path w="6396" h="2994" extrusionOk="0">
                  <a:moveTo>
                    <a:pt x="3214" y="1"/>
                  </a:moveTo>
                  <a:cubicBezTo>
                    <a:pt x="1450" y="1"/>
                    <a:pt x="0" y="662"/>
                    <a:pt x="0" y="1513"/>
                  </a:cubicBezTo>
                  <a:cubicBezTo>
                    <a:pt x="0" y="2332"/>
                    <a:pt x="1450" y="2993"/>
                    <a:pt x="3214" y="2993"/>
                  </a:cubicBezTo>
                  <a:cubicBezTo>
                    <a:pt x="4947" y="2993"/>
                    <a:pt x="6396" y="2332"/>
                    <a:pt x="6396" y="1513"/>
                  </a:cubicBezTo>
                  <a:cubicBezTo>
                    <a:pt x="6396" y="662"/>
                    <a:pt x="4947" y="1"/>
                    <a:pt x="3214" y="1"/>
                  </a:cubicBezTo>
                  <a:close/>
                </a:path>
              </a:pathLst>
            </a:custGeom>
            <a:grpFill/>
            <a:ln>
              <a:noFill/>
            </a:ln>
          </p:spPr>
          <p:txBody>
            <a:bodyPr spcFirstLastPara="1" wrap="square" lIns="91417" tIns="91417" rIns="91417" bIns="91417" anchor="ctr" anchorCtr="0">
              <a:noAutofit/>
            </a:bodyPr>
            <a:lstStyle/>
            <a:p>
              <a:endParaRPr sz="1400"/>
            </a:p>
          </p:txBody>
        </p:sp>
        <p:sp>
          <p:nvSpPr>
            <p:cNvPr id="208" name="Google Shape;10104;p74">
              <a:extLst>
                <a:ext uri="{FF2B5EF4-FFF2-40B4-BE49-F238E27FC236}">
                  <a16:creationId xmlns:a16="http://schemas.microsoft.com/office/drawing/2014/main" id="{E59C0B92-D66E-6DCE-373C-6BB7C1D9A45D}"/>
                </a:ext>
              </a:extLst>
            </p:cNvPr>
            <p:cNvSpPr/>
            <p:nvPr/>
          </p:nvSpPr>
          <p:spPr>
            <a:xfrm>
              <a:off x="-62511099" y="4207075"/>
              <a:ext cx="110275" cy="59875"/>
            </a:xfrm>
            <a:custGeom>
              <a:avLst/>
              <a:gdLst/>
              <a:ahLst/>
              <a:cxnLst/>
              <a:rect l="l" t="t" r="r" b="b"/>
              <a:pathLst>
                <a:path w="4411" h="2395" extrusionOk="0">
                  <a:moveTo>
                    <a:pt x="0" y="0"/>
                  </a:moveTo>
                  <a:lnTo>
                    <a:pt x="0" y="1135"/>
                  </a:lnTo>
                  <a:cubicBezTo>
                    <a:pt x="0" y="1450"/>
                    <a:pt x="347" y="1765"/>
                    <a:pt x="882" y="2017"/>
                  </a:cubicBezTo>
                  <a:cubicBezTo>
                    <a:pt x="1355" y="2237"/>
                    <a:pt x="2332" y="2395"/>
                    <a:pt x="3151" y="2395"/>
                  </a:cubicBezTo>
                  <a:lnTo>
                    <a:pt x="3308" y="2395"/>
                  </a:lnTo>
                  <a:cubicBezTo>
                    <a:pt x="3560" y="1733"/>
                    <a:pt x="3907" y="1135"/>
                    <a:pt x="4411" y="631"/>
                  </a:cubicBezTo>
                  <a:lnTo>
                    <a:pt x="4411" y="631"/>
                  </a:lnTo>
                  <a:cubicBezTo>
                    <a:pt x="4033" y="694"/>
                    <a:pt x="3623" y="757"/>
                    <a:pt x="3182" y="757"/>
                  </a:cubicBezTo>
                  <a:cubicBezTo>
                    <a:pt x="2363" y="757"/>
                    <a:pt x="1261" y="599"/>
                    <a:pt x="567" y="316"/>
                  </a:cubicBezTo>
                  <a:cubicBezTo>
                    <a:pt x="347" y="221"/>
                    <a:pt x="158" y="127"/>
                    <a:pt x="0" y="0"/>
                  </a:cubicBezTo>
                  <a:close/>
                </a:path>
              </a:pathLst>
            </a:custGeom>
            <a:grpFill/>
            <a:ln>
              <a:noFill/>
            </a:ln>
          </p:spPr>
          <p:txBody>
            <a:bodyPr spcFirstLastPara="1" wrap="square" lIns="91417" tIns="91417" rIns="91417" bIns="91417" anchor="ctr" anchorCtr="0">
              <a:noAutofit/>
            </a:bodyPr>
            <a:lstStyle/>
            <a:p>
              <a:endParaRPr sz="1400"/>
            </a:p>
          </p:txBody>
        </p:sp>
        <p:sp>
          <p:nvSpPr>
            <p:cNvPr id="209" name="Google Shape;10105;p74">
              <a:extLst>
                <a:ext uri="{FF2B5EF4-FFF2-40B4-BE49-F238E27FC236}">
                  <a16:creationId xmlns:a16="http://schemas.microsoft.com/office/drawing/2014/main" id="{C4FC4014-167E-3C8C-DB99-4414AF95FF95}"/>
                </a:ext>
              </a:extLst>
            </p:cNvPr>
            <p:cNvSpPr/>
            <p:nvPr/>
          </p:nvSpPr>
          <p:spPr>
            <a:xfrm>
              <a:off x="-62511099" y="4329950"/>
              <a:ext cx="106350" cy="59875"/>
            </a:xfrm>
            <a:custGeom>
              <a:avLst/>
              <a:gdLst/>
              <a:ahLst/>
              <a:cxnLst/>
              <a:rect l="l" t="t" r="r" b="b"/>
              <a:pathLst>
                <a:path w="4254" h="2395" extrusionOk="0">
                  <a:moveTo>
                    <a:pt x="0" y="0"/>
                  </a:moveTo>
                  <a:lnTo>
                    <a:pt x="0" y="1197"/>
                  </a:lnTo>
                  <a:cubicBezTo>
                    <a:pt x="0" y="1701"/>
                    <a:pt x="1355" y="2395"/>
                    <a:pt x="3182" y="2395"/>
                  </a:cubicBezTo>
                  <a:cubicBezTo>
                    <a:pt x="3560" y="2395"/>
                    <a:pt x="3907" y="2363"/>
                    <a:pt x="4254" y="2332"/>
                  </a:cubicBezTo>
                  <a:cubicBezTo>
                    <a:pt x="3875" y="1859"/>
                    <a:pt x="3560" y="1355"/>
                    <a:pt x="3340" y="756"/>
                  </a:cubicBezTo>
                  <a:lnTo>
                    <a:pt x="3182" y="756"/>
                  </a:lnTo>
                  <a:cubicBezTo>
                    <a:pt x="2363" y="756"/>
                    <a:pt x="1261" y="599"/>
                    <a:pt x="567" y="315"/>
                  </a:cubicBezTo>
                  <a:cubicBezTo>
                    <a:pt x="347" y="252"/>
                    <a:pt x="158" y="126"/>
                    <a:pt x="0" y="0"/>
                  </a:cubicBezTo>
                  <a:close/>
                </a:path>
              </a:pathLst>
            </a:custGeom>
            <a:grpFill/>
            <a:ln>
              <a:noFill/>
            </a:ln>
          </p:spPr>
          <p:txBody>
            <a:bodyPr spcFirstLastPara="1" wrap="square" lIns="91417" tIns="91417" rIns="91417" bIns="91417" anchor="ctr" anchorCtr="0">
              <a:noAutofit/>
            </a:bodyPr>
            <a:lstStyle/>
            <a:p>
              <a:endParaRPr sz="1400"/>
            </a:p>
          </p:txBody>
        </p:sp>
        <p:sp>
          <p:nvSpPr>
            <p:cNvPr id="210" name="Google Shape;10106;p74">
              <a:extLst>
                <a:ext uri="{FF2B5EF4-FFF2-40B4-BE49-F238E27FC236}">
                  <a16:creationId xmlns:a16="http://schemas.microsoft.com/office/drawing/2014/main" id="{0835C123-F671-DAFD-8EC7-70161EBED180}"/>
                </a:ext>
              </a:extLst>
            </p:cNvPr>
            <p:cNvSpPr/>
            <p:nvPr/>
          </p:nvSpPr>
          <p:spPr>
            <a:xfrm>
              <a:off x="-62511899" y="4268500"/>
              <a:ext cx="78000" cy="60675"/>
            </a:xfrm>
            <a:custGeom>
              <a:avLst/>
              <a:gdLst/>
              <a:ahLst/>
              <a:cxnLst/>
              <a:rect l="l" t="t" r="r" b="b"/>
              <a:pathLst>
                <a:path w="3120" h="2427" extrusionOk="0">
                  <a:moveTo>
                    <a:pt x="1" y="1"/>
                  </a:moveTo>
                  <a:lnTo>
                    <a:pt x="1" y="1167"/>
                  </a:lnTo>
                  <a:lnTo>
                    <a:pt x="32" y="1167"/>
                  </a:lnTo>
                  <a:cubicBezTo>
                    <a:pt x="32" y="1482"/>
                    <a:pt x="379" y="1797"/>
                    <a:pt x="914" y="2017"/>
                  </a:cubicBezTo>
                  <a:cubicBezTo>
                    <a:pt x="1387" y="2238"/>
                    <a:pt x="2332" y="2395"/>
                    <a:pt x="3120" y="2427"/>
                  </a:cubicBezTo>
                  <a:cubicBezTo>
                    <a:pt x="3057" y="2143"/>
                    <a:pt x="3025" y="1860"/>
                    <a:pt x="3025" y="1608"/>
                  </a:cubicBezTo>
                  <a:cubicBezTo>
                    <a:pt x="3025" y="1324"/>
                    <a:pt x="3088" y="1041"/>
                    <a:pt x="3120" y="757"/>
                  </a:cubicBezTo>
                  <a:cubicBezTo>
                    <a:pt x="2332" y="757"/>
                    <a:pt x="1230" y="599"/>
                    <a:pt x="536" y="316"/>
                  </a:cubicBezTo>
                  <a:cubicBezTo>
                    <a:pt x="347" y="253"/>
                    <a:pt x="158" y="127"/>
                    <a:pt x="1"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211" name="Google Shape;10125;p74">
            <a:extLst>
              <a:ext uri="{FF2B5EF4-FFF2-40B4-BE49-F238E27FC236}">
                <a16:creationId xmlns:a16="http://schemas.microsoft.com/office/drawing/2014/main" id="{97EE66F5-9B1A-7747-2CBB-F9096B13D3B6}"/>
              </a:ext>
            </a:extLst>
          </p:cNvPr>
          <p:cNvGrpSpPr/>
          <p:nvPr/>
        </p:nvGrpSpPr>
        <p:grpSpPr>
          <a:xfrm>
            <a:off x="8772899" y="1568874"/>
            <a:ext cx="593961" cy="634639"/>
            <a:chOff x="-64044599" y="3360375"/>
            <a:chExt cx="315850" cy="316650"/>
          </a:xfrm>
          <a:solidFill>
            <a:srgbClr val="C00000"/>
          </a:solidFill>
        </p:grpSpPr>
        <p:sp>
          <p:nvSpPr>
            <p:cNvPr id="212" name="Google Shape;10126;p74">
              <a:extLst>
                <a:ext uri="{FF2B5EF4-FFF2-40B4-BE49-F238E27FC236}">
                  <a16:creationId xmlns:a16="http://schemas.microsoft.com/office/drawing/2014/main" id="{CE95AC21-1F67-3D0B-77CC-55120AB89017}"/>
                </a:ext>
              </a:extLst>
            </p:cNvPr>
            <p:cNvSpPr/>
            <p:nvPr/>
          </p:nvSpPr>
          <p:spPr>
            <a:xfrm>
              <a:off x="-63980027" y="3532875"/>
              <a:ext cx="185900" cy="144150"/>
            </a:xfrm>
            <a:custGeom>
              <a:avLst/>
              <a:gdLst/>
              <a:ahLst/>
              <a:cxnLst/>
              <a:rect l="l" t="t" r="r" b="b"/>
              <a:pathLst>
                <a:path w="7436" h="5766" extrusionOk="0">
                  <a:moveTo>
                    <a:pt x="410" y="0"/>
                  </a:moveTo>
                  <a:cubicBezTo>
                    <a:pt x="158" y="0"/>
                    <a:pt x="1" y="189"/>
                    <a:pt x="1" y="410"/>
                  </a:cubicBezTo>
                  <a:cubicBezTo>
                    <a:pt x="1" y="662"/>
                    <a:pt x="190" y="820"/>
                    <a:pt x="410" y="820"/>
                  </a:cubicBezTo>
                  <a:lnTo>
                    <a:pt x="883" y="820"/>
                  </a:lnTo>
                  <a:lnTo>
                    <a:pt x="1670" y="5419"/>
                  </a:lnTo>
                  <a:cubicBezTo>
                    <a:pt x="1702" y="5608"/>
                    <a:pt x="1859" y="5766"/>
                    <a:pt x="2048" y="5766"/>
                  </a:cubicBezTo>
                  <a:lnTo>
                    <a:pt x="5356" y="5766"/>
                  </a:lnTo>
                  <a:cubicBezTo>
                    <a:pt x="5545" y="5766"/>
                    <a:pt x="5766" y="5608"/>
                    <a:pt x="5766" y="5419"/>
                  </a:cubicBezTo>
                  <a:lnTo>
                    <a:pt x="6554" y="820"/>
                  </a:lnTo>
                  <a:lnTo>
                    <a:pt x="7026" y="820"/>
                  </a:lnTo>
                  <a:cubicBezTo>
                    <a:pt x="7247" y="820"/>
                    <a:pt x="7404" y="630"/>
                    <a:pt x="7404" y="410"/>
                  </a:cubicBezTo>
                  <a:cubicBezTo>
                    <a:pt x="7436" y="189"/>
                    <a:pt x="7247" y="0"/>
                    <a:pt x="7026" y="0"/>
                  </a:cubicBezTo>
                  <a:close/>
                </a:path>
              </a:pathLst>
            </a:custGeom>
            <a:grpFill/>
            <a:ln>
              <a:noFill/>
            </a:ln>
          </p:spPr>
          <p:txBody>
            <a:bodyPr spcFirstLastPara="1" wrap="square" lIns="91417" tIns="91417" rIns="91417" bIns="91417" anchor="ctr" anchorCtr="0">
              <a:noAutofit/>
            </a:bodyPr>
            <a:lstStyle/>
            <a:p>
              <a:endParaRPr sz="1400"/>
            </a:p>
          </p:txBody>
        </p:sp>
        <p:sp>
          <p:nvSpPr>
            <p:cNvPr id="213" name="Google Shape;10127;p74">
              <a:extLst>
                <a:ext uri="{FF2B5EF4-FFF2-40B4-BE49-F238E27FC236}">
                  <a16:creationId xmlns:a16="http://schemas.microsoft.com/office/drawing/2014/main" id="{A40C42A0-9B5A-FDBF-B23E-884B95F61125}"/>
                </a:ext>
              </a:extLst>
            </p:cNvPr>
            <p:cNvSpPr/>
            <p:nvPr/>
          </p:nvSpPr>
          <p:spPr>
            <a:xfrm>
              <a:off x="-64044599" y="3360375"/>
              <a:ext cx="315850" cy="152825"/>
            </a:xfrm>
            <a:custGeom>
              <a:avLst/>
              <a:gdLst/>
              <a:ahLst/>
              <a:cxnLst/>
              <a:rect l="l" t="t" r="r" b="b"/>
              <a:pathLst>
                <a:path w="12634" h="6113" extrusionOk="0">
                  <a:moveTo>
                    <a:pt x="378" y="1"/>
                  </a:moveTo>
                  <a:cubicBezTo>
                    <a:pt x="158" y="1"/>
                    <a:pt x="0" y="190"/>
                    <a:pt x="0" y="442"/>
                  </a:cubicBezTo>
                  <a:lnTo>
                    <a:pt x="0" y="5672"/>
                  </a:lnTo>
                  <a:cubicBezTo>
                    <a:pt x="0" y="5892"/>
                    <a:pt x="189" y="6113"/>
                    <a:pt x="378" y="6113"/>
                  </a:cubicBezTo>
                  <a:lnTo>
                    <a:pt x="3088" y="6113"/>
                  </a:lnTo>
                  <a:cubicBezTo>
                    <a:pt x="3245" y="5514"/>
                    <a:pt x="3560" y="4947"/>
                    <a:pt x="4001" y="4569"/>
                  </a:cubicBezTo>
                  <a:cubicBezTo>
                    <a:pt x="3875" y="4285"/>
                    <a:pt x="3812" y="3970"/>
                    <a:pt x="3812" y="3624"/>
                  </a:cubicBezTo>
                  <a:cubicBezTo>
                    <a:pt x="3812" y="2238"/>
                    <a:pt x="4915" y="1135"/>
                    <a:pt x="6301" y="1135"/>
                  </a:cubicBezTo>
                  <a:cubicBezTo>
                    <a:pt x="7656" y="1135"/>
                    <a:pt x="8759" y="2238"/>
                    <a:pt x="8759" y="3624"/>
                  </a:cubicBezTo>
                  <a:cubicBezTo>
                    <a:pt x="8759" y="3939"/>
                    <a:pt x="8696" y="4254"/>
                    <a:pt x="8570" y="4569"/>
                  </a:cubicBezTo>
                  <a:cubicBezTo>
                    <a:pt x="9011" y="5010"/>
                    <a:pt x="9326" y="5514"/>
                    <a:pt x="9483" y="6113"/>
                  </a:cubicBezTo>
                  <a:lnTo>
                    <a:pt x="12193" y="6113"/>
                  </a:lnTo>
                  <a:cubicBezTo>
                    <a:pt x="12445" y="6113"/>
                    <a:pt x="12602" y="5892"/>
                    <a:pt x="12602" y="5672"/>
                  </a:cubicBezTo>
                  <a:lnTo>
                    <a:pt x="12602" y="442"/>
                  </a:lnTo>
                  <a:cubicBezTo>
                    <a:pt x="12634" y="190"/>
                    <a:pt x="12445" y="1"/>
                    <a:pt x="12224" y="1"/>
                  </a:cubicBezTo>
                  <a:close/>
                </a:path>
              </a:pathLst>
            </a:custGeom>
            <a:grpFill/>
            <a:ln>
              <a:noFill/>
            </a:ln>
          </p:spPr>
          <p:txBody>
            <a:bodyPr spcFirstLastPara="1" wrap="square" lIns="91417" tIns="91417" rIns="91417" bIns="91417" anchor="ctr" anchorCtr="0">
              <a:noAutofit/>
            </a:bodyPr>
            <a:lstStyle/>
            <a:p>
              <a:endParaRPr sz="1400"/>
            </a:p>
          </p:txBody>
        </p:sp>
        <p:sp>
          <p:nvSpPr>
            <p:cNvPr id="214" name="Google Shape;10128;p74">
              <a:extLst>
                <a:ext uri="{FF2B5EF4-FFF2-40B4-BE49-F238E27FC236}">
                  <a16:creationId xmlns:a16="http://schemas.microsoft.com/office/drawing/2014/main" id="{4112ABC8-9E29-10D4-271F-73AF56B8CE6B}"/>
                </a:ext>
              </a:extLst>
            </p:cNvPr>
            <p:cNvSpPr/>
            <p:nvPr/>
          </p:nvSpPr>
          <p:spPr>
            <a:xfrm>
              <a:off x="-63945374" y="3408425"/>
              <a:ext cx="117375" cy="103200"/>
            </a:xfrm>
            <a:custGeom>
              <a:avLst/>
              <a:gdLst/>
              <a:ahLst/>
              <a:cxnLst/>
              <a:rect l="l" t="t" r="r" b="b"/>
              <a:pathLst>
                <a:path w="4695" h="4128" extrusionOk="0">
                  <a:moveTo>
                    <a:pt x="2364" y="1"/>
                  </a:moveTo>
                  <a:cubicBezTo>
                    <a:pt x="1450" y="1"/>
                    <a:pt x="694" y="757"/>
                    <a:pt x="694" y="1670"/>
                  </a:cubicBezTo>
                  <a:cubicBezTo>
                    <a:pt x="694" y="2080"/>
                    <a:pt x="851" y="2489"/>
                    <a:pt x="1167" y="2805"/>
                  </a:cubicBezTo>
                  <a:cubicBezTo>
                    <a:pt x="599" y="3120"/>
                    <a:pt x="190" y="3592"/>
                    <a:pt x="1" y="4128"/>
                  </a:cubicBezTo>
                  <a:lnTo>
                    <a:pt x="4695" y="4128"/>
                  </a:lnTo>
                  <a:cubicBezTo>
                    <a:pt x="4475" y="3561"/>
                    <a:pt x="4065" y="3088"/>
                    <a:pt x="3529" y="2805"/>
                  </a:cubicBezTo>
                  <a:cubicBezTo>
                    <a:pt x="3813" y="2489"/>
                    <a:pt x="4002" y="2080"/>
                    <a:pt x="4002" y="1670"/>
                  </a:cubicBezTo>
                  <a:cubicBezTo>
                    <a:pt x="4002" y="757"/>
                    <a:pt x="3277" y="1"/>
                    <a:pt x="2364" y="1"/>
                  </a:cubicBezTo>
                  <a:close/>
                </a:path>
              </a:pathLst>
            </a:custGeom>
            <a:grpFill/>
            <a:ln>
              <a:noFill/>
            </a:ln>
          </p:spPr>
          <p:txBody>
            <a:bodyPr spcFirstLastPara="1" wrap="square" lIns="91417" tIns="91417" rIns="91417" bIns="91417" anchor="ctr" anchorCtr="0">
              <a:noAutofit/>
            </a:bodyPr>
            <a:lstStyle/>
            <a:p>
              <a:endParaRPr sz="1400"/>
            </a:p>
          </p:txBody>
        </p:sp>
      </p:grpSp>
    </p:spTree>
    <p:extLst>
      <p:ext uri="{BB962C8B-B14F-4D97-AF65-F5344CB8AC3E}">
        <p14:creationId xmlns:p14="http://schemas.microsoft.com/office/powerpoint/2010/main" val="369823940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a:extLst>
              <a:ext uri="{FF2B5EF4-FFF2-40B4-BE49-F238E27FC236}">
                <a16:creationId xmlns:a16="http://schemas.microsoft.com/office/drawing/2014/main" id="{B1244DA1-2153-3B79-D4C7-098A7C8B080F}"/>
              </a:ext>
            </a:extLst>
          </p:cNvPr>
          <p:cNvCxnSpPr>
            <a:cxnSpLocks/>
          </p:cNvCxnSpPr>
          <p:nvPr/>
        </p:nvCxnSpPr>
        <p:spPr>
          <a:xfrm flipH="1">
            <a:off x="1088571" y="1095288"/>
            <a:ext cx="10609943" cy="0"/>
          </a:xfrm>
          <a:prstGeom prst="straightConnector1">
            <a:avLst/>
          </a:prstGeom>
          <a:ln w="25400">
            <a:solidFill>
              <a:schemeClr val="accent1"/>
            </a:solidFill>
            <a:headEnd type="triangle"/>
            <a:tailEnd type="arrow"/>
          </a:ln>
        </p:spPr>
        <p:style>
          <a:lnRef idx="1">
            <a:schemeClr val="accent1"/>
          </a:lnRef>
          <a:fillRef idx="0">
            <a:schemeClr val="accent1"/>
          </a:fillRef>
          <a:effectRef idx="0">
            <a:schemeClr val="accent1"/>
          </a:effectRef>
          <a:fontRef idx="minor">
            <a:schemeClr val="tx1"/>
          </a:fontRef>
        </p:style>
      </p:cxnSp>
      <p:sp>
        <p:nvSpPr>
          <p:cNvPr id="2" name="Text Placeholder 1">
            <a:extLst>
              <a:ext uri="{FF2B5EF4-FFF2-40B4-BE49-F238E27FC236}">
                <a16:creationId xmlns:a16="http://schemas.microsoft.com/office/drawing/2014/main" id="{60EDFCAC-02BB-DA04-AB94-7C01980CFEE0}"/>
              </a:ext>
            </a:extLst>
          </p:cNvPr>
          <p:cNvSpPr txBox="1">
            <a:spLocks/>
          </p:cNvSpPr>
          <p:nvPr/>
        </p:nvSpPr>
        <p:spPr>
          <a:xfrm>
            <a:off x="1103088" y="257860"/>
            <a:ext cx="9279657"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2">
                    <a:lumMod val="50000"/>
                  </a:schemeClr>
                </a:solidFill>
                <a:latin typeface="Arial"/>
                <a:cs typeface="B Nazanin" panose="00000700000000000000" pitchFamily="2" charset="-78"/>
              </a:rPr>
              <a:t>مجموعه آیکون های کاملاً قابل ویرایش: </a:t>
            </a:r>
            <a:r>
              <a:rPr lang="en-US" sz="4800" dirty="0">
                <a:solidFill>
                  <a:schemeClr val="bg2">
                    <a:lumMod val="50000"/>
                  </a:schemeClr>
                </a:solidFill>
                <a:latin typeface="Arial"/>
                <a:cs typeface="B Nazanin" panose="00000700000000000000" pitchFamily="2" charset="-78"/>
              </a:rPr>
              <a:t>C</a:t>
            </a:r>
          </a:p>
        </p:txBody>
      </p:sp>
      <p:sp>
        <p:nvSpPr>
          <p:cNvPr id="4" name="Isosceles Triangle 68">
            <a:extLst>
              <a:ext uri="{FF2B5EF4-FFF2-40B4-BE49-F238E27FC236}">
                <a16:creationId xmlns:a16="http://schemas.microsoft.com/office/drawing/2014/main" id="{D77B6BA1-F2E8-3C62-FB2D-BCC75C596E56}"/>
              </a:ext>
            </a:extLst>
          </p:cNvPr>
          <p:cNvSpPr/>
          <p:nvPr/>
        </p:nvSpPr>
        <p:spPr>
          <a:xfrm rot="10800000">
            <a:off x="6623072" y="4550661"/>
            <a:ext cx="249687" cy="777571"/>
          </a:xfrm>
          <a:custGeom>
            <a:avLst/>
            <a:gdLst/>
            <a:ahLst/>
            <a:cxnLst/>
            <a:rect l="l" t="t" r="r" b="b"/>
            <a:pathLst>
              <a:path w="1040400" h="3240000">
                <a:moveTo>
                  <a:pt x="41345" y="940666"/>
                </a:moveTo>
                <a:lnTo>
                  <a:pt x="1242" y="653403"/>
                </a:lnTo>
                <a:lnTo>
                  <a:pt x="0" y="653403"/>
                </a:lnTo>
                <a:lnTo>
                  <a:pt x="1057" y="652077"/>
                </a:lnTo>
                <a:lnTo>
                  <a:pt x="447" y="647712"/>
                </a:lnTo>
                <a:lnTo>
                  <a:pt x="4531" y="647712"/>
                </a:lnTo>
                <a:lnTo>
                  <a:pt x="520200" y="0"/>
                </a:lnTo>
                <a:lnTo>
                  <a:pt x="659109" y="174478"/>
                </a:lnTo>
                <a:close/>
                <a:moveTo>
                  <a:pt x="101622" y="1372451"/>
                </a:moveTo>
                <a:lnTo>
                  <a:pt x="61820" y="1087335"/>
                </a:lnTo>
                <a:lnTo>
                  <a:pt x="728036" y="261055"/>
                </a:lnTo>
                <a:lnTo>
                  <a:pt x="870500" y="439998"/>
                </a:lnTo>
                <a:lnTo>
                  <a:pt x="860164" y="431664"/>
                </a:lnTo>
                <a:close/>
                <a:moveTo>
                  <a:pt x="161365" y="1800403"/>
                </a:moveTo>
                <a:lnTo>
                  <a:pt x="122098" y="1519120"/>
                </a:lnTo>
                <a:lnTo>
                  <a:pt x="930953" y="515931"/>
                </a:lnTo>
                <a:lnTo>
                  <a:pt x="1035869" y="647712"/>
                </a:lnTo>
                <a:lnTo>
                  <a:pt x="1039954" y="647712"/>
                </a:lnTo>
                <a:lnTo>
                  <a:pt x="1039345" y="652078"/>
                </a:lnTo>
                <a:lnTo>
                  <a:pt x="1040400" y="653403"/>
                </a:lnTo>
                <a:lnTo>
                  <a:pt x="1039160" y="653403"/>
                </a:lnTo>
                <a:lnTo>
                  <a:pt x="1029316" y="723920"/>
                </a:lnTo>
                <a:close/>
                <a:moveTo>
                  <a:pt x="217894" y="2205330"/>
                </a:moveTo>
                <a:lnTo>
                  <a:pt x="181840" y="1947070"/>
                </a:lnTo>
                <a:lnTo>
                  <a:pt x="1000266" y="932012"/>
                </a:lnTo>
                <a:lnTo>
                  <a:pt x="949113" y="1298429"/>
                </a:lnTo>
                <a:close/>
                <a:moveTo>
                  <a:pt x="330192" y="2564220"/>
                </a:moveTo>
                <a:lnTo>
                  <a:pt x="267995" y="2564220"/>
                </a:lnTo>
                <a:lnTo>
                  <a:pt x="237100" y="2342912"/>
                </a:lnTo>
                <a:lnTo>
                  <a:pt x="242309" y="2347112"/>
                </a:lnTo>
                <a:lnTo>
                  <a:pt x="920063" y="1506522"/>
                </a:lnTo>
                <a:lnTo>
                  <a:pt x="865005" y="1900914"/>
                </a:lnTo>
                <a:close/>
                <a:moveTo>
                  <a:pt x="772406" y="2564220"/>
                </a:moveTo>
                <a:lnTo>
                  <a:pt x="468924" y="2564220"/>
                </a:lnTo>
                <a:lnTo>
                  <a:pt x="835955" y="2109008"/>
                </a:lnTo>
                <a:close/>
                <a:moveTo>
                  <a:pt x="892044" y="3240000"/>
                </a:moveTo>
                <a:lnTo>
                  <a:pt x="148356" y="3240000"/>
                </a:lnTo>
                <a:lnTo>
                  <a:pt x="276144" y="2663936"/>
                </a:lnTo>
                <a:lnTo>
                  <a:pt x="764256" y="266393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p>
        </p:txBody>
      </p:sp>
      <p:sp>
        <p:nvSpPr>
          <p:cNvPr id="5" name="Rectangle 9">
            <a:extLst>
              <a:ext uri="{FF2B5EF4-FFF2-40B4-BE49-F238E27FC236}">
                <a16:creationId xmlns:a16="http://schemas.microsoft.com/office/drawing/2014/main" id="{1A73FB7A-7790-CD26-6600-C02FDE284617}"/>
              </a:ext>
            </a:extLst>
          </p:cNvPr>
          <p:cNvSpPr/>
          <p:nvPr/>
        </p:nvSpPr>
        <p:spPr>
          <a:xfrm>
            <a:off x="7260698" y="4640430"/>
            <a:ext cx="598999" cy="598025"/>
          </a:xfrm>
          <a:custGeom>
            <a:avLst/>
            <a:gdLst/>
            <a:ahLst/>
            <a:cxnLst/>
            <a:rect l="l" t="t" r="r" b="b"/>
            <a:pathLst>
              <a:path w="3228210" h="3222968">
                <a:moveTo>
                  <a:pt x="1619999" y="642446"/>
                </a:moveTo>
                <a:lnTo>
                  <a:pt x="2664115" y="1686562"/>
                </a:lnTo>
                <a:lnTo>
                  <a:pt x="2664116" y="1686562"/>
                </a:lnTo>
                <a:lnTo>
                  <a:pt x="2664116" y="3222968"/>
                </a:lnTo>
                <a:lnTo>
                  <a:pt x="2015013" y="3222968"/>
                </a:lnTo>
                <a:lnTo>
                  <a:pt x="2015013" y="2511495"/>
                </a:lnTo>
                <a:cubicBezTo>
                  <a:pt x="2015013" y="2399422"/>
                  <a:pt x="1924159" y="2308568"/>
                  <a:pt x="1812086" y="2308568"/>
                </a:cubicBezTo>
                <a:lnTo>
                  <a:pt x="1427912" y="2308568"/>
                </a:lnTo>
                <a:cubicBezTo>
                  <a:pt x="1315839" y="2308568"/>
                  <a:pt x="1224985" y="2399422"/>
                  <a:pt x="1224985" y="2511495"/>
                </a:cubicBezTo>
                <a:lnTo>
                  <a:pt x="1224985" y="3222968"/>
                </a:lnTo>
                <a:lnTo>
                  <a:pt x="575882" y="3222968"/>
                </a:lnTo>
                <a:lnTo>
                  <a:pt x="575882" y="1686562"/>
                </a:lnTo>
                <a:lnTo>
                  <a:pt x="575884" y="1686562"/>
                </a:lnTo>
                <a:close/>
                <a:moveTo>
                  <a:pt x="509997" y="122689"/>
                </a:moveTo>
                <a:lnTo>
                  <a:pt x="942045" y="122689"/>
                </a:lnTo>
                <a:lnTo>
                  <a:pt x="942045" y="542556"/>
                </a:lnTo>
                <a:lnTo>
                  <a:pt x="509997" y="974604"/>
                </a:lnTo>
                <a:close/>
                <a:moveTo>
                  <a:pt x="1620001" y="7099"/>
                </a:moveTo>
                <a:lnTo>
                  <a:pt x="3228210" y="1686560"/>
                </a:lnTo>
                <a:lnTo>
                  <a:pt x="2900441" y="1686560"/>
                </a:lnTo>
                <a:lnTo>
                  <a:pt x="1620001" y="349390"/>
                </a:lnTo>
                <a:close/>
                <a:moveTo>
                  <a:pt x="1619999" y="0"/>
                </a:moveTo>
                <a:lnTo>
                  <a:pt x="1619999" y="342291"/>
                </a:lnTo>
                <a:lnTo>
                  <a:pt x="330172" y="1679462"/>
                </a:lnTo>
                <a:lnTo>
                  <a:pt x="0" y="167946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p>
        </p:txBody>
      </p:sp>
      <p:sp>
        <p:nvSpPr>
          <p:cNvPr id="6" name="Freeform 18">
            <a:extLst>
              <a:ext uri="{FF2B5EF4-FFF2-40B4-BE49-F238E27FC236}">
                <a16:creationId xmlns:a16="http://schemas.microsoft.com/office/drawing/2014/main" id="{FAF8D612-88B8-E7AC-13BE-AFEFCD50534F}"/>
              </a:ext>
            </a:extLst>
          </p:cNvPr>
          <p:cNvSpPr/>
          <p:nvPr/>
        </p:nvSpPr>
        <p:spPr>
          <a:xfrm>
            <a:off x="9149333" y="4706014"/>
            <a:ext cx="578477" cy="466873"/>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p>
        </p:txBody>
      </p:sp>
      <p:sp>
        <p:nvSpPr>
          <p:cNvPr id="7" name="Rounded Rectangle 25">
            <a:extLst>
              <a:ext uri="{FF2B5EF4-FFF2-40B4-BE49-F238E27FC236}">
                <a16:creationId xmlns:a16="http://schemas.microsoft.com/office/drawing/2014/main" id="{088FBCA6-44D8-A33C-7AA4-965759B540AA}"/>
              </a:ext>
            </a:extLst>
          </p:cNvPr>
          <p:cNvSpPr/>
          <p:nvPr/>
        </p:nvSpPr>
        <p:spPr>
          <a:xfrm>
            <a:off x="9207889" y="5907330"/>
            <a:ext cx="664065" cy="486657"/>
          </a:xfrm>
          <a:custGeom>
            <a:avLst/>
            <a:gdLst/>
            <a:ahLst/>
            <a:cxnLst/>
            <a:rect l="l" t="t" r="r" b="b"/>
            <a:pathLst>
              <a:path w="3248842" h="2380886">
                <a:moveTo>
                  <a:pt x="1194785" y="1472263"/>
                </a:moveTo>
                <a:cubicBezTo>
                  <a:pt x="1150014" y="1472263"/>
                  <a:pt x="1113720" y="1508557"/>
                  <a:pt x="1113720" y="1553328"/>
                </a:cubicBezTo>
                <a:lnTo>
                  <a:pt x="1113720" y="1600880"/>
                </a:lnTo>
                <a:cubicBezTo>
                  <a:pt x="1113720" y="1645651"/>
                  <a:pt x="1150014" y="1681945"/>
                  <a:pt x="1194785" y="1681945"/>
                </a:cubicBezTo>
                <a:lnTo>
                  <a:pt x="2067186" y="1681945"/>
                </a:lnTo>
                <a:cubicBezTo>
                  <a:pt x="2111957" y="1681945"/>
                  <a:pt x="2148251" y="1645651"/>
                  <a:pt x="2148251" y="1600880"/>
                </a:cubicBezTo>
                <a:lnTo>
                  <a:pt x="2148251" y="1553328"/>
                </a:lnTo>
                <a:cubicBezTo>
                  <a:pt x="2148251" y="1508557"/>
                  <a:pt x="2111957" y="1472263"/>
                  <a:pt x="2067186" y="1472263"/>
                </a:cubicBezTo>
                <a:close/>
                <a:moveTo>
                  <a:pt x="2582402" y="986449"/>
                </a:moveTo>
                <a:cubicBezTo>
                  <a:pt x="2477247" y="986449"/>
                  <a:pt x="2392002" y="1071694"/>
                  <a:pt x="2392002" y="1176848"/>
                </a:cubicBezTo>
                <a:cubicBezTo>
                  <a:pt x="2392002" y="1282003"/>
                  <a:pt x="2477247" y="1367248"/>
                  <a:pt x="2582402" y="1367248"/>
                </a:cubicBezTo>
                <a:cubicBezTo>
                  <a:pt x="2687557" y="1367248"/>
                  <a:pt x="2772801" y="1282003"/>
                  <a:pt x="2772801" y="1176848"/>
                </a:cubicBezTo>
                <a:cubicBezTo>
                  <a:pt x="2772801" y="1071694"/>
                  <a:pt x="2687557" y="986449"/>
                  <a:pt x="2582402" y="986449"/>
                </a:cubicBezTo>
                <a:close/>
                <a:moveTo>
                  <a:pt x="679570" y="986449"/>
                </a:moveTo>
                <a:cubicBezTo>
                  <a:pt x="574415" y="986449"/>
                  <a:pt x="489171" y="1071694"/>
                  <a:pt x="489171" y="1176848"/>
                </a:cubicBezTo>
                <a:cubicBezTo>
                  <a:pt x="489171" y="1282003"/>
                  <a:pt x="574415" y="1367248"/>
                  <a:pt x="679570" y="1367248"/>
                </a:cubicBezTo>
                <a:cubicBezTo>
                  <a:pt x="784725" y="1367248"/>
                  <a:pt x="869970" y="1282003"/>
                  <a:pt x="869970" y="1176848"/>
                </a:cubicBezTo>
                <a:cubicBezTo>
                  <a:pt x="869970" y="1071694"/>
                  <a:pt x="784725" y="986449"/>
                  <a:pt x="679570" y="986449"/>
                </a:cubicBezTo>
                <a:close/>
                <a:moveTo>
                  <a:pt x="867954" y="155801"/>
                </a:moveTo>
                <a:lnTo>
                  <a:pt x="726849" y="858549"/>
                </a:lnTo>
                <a:lnTo>
                  <a:pt x="2535122" y="858549"/>
                </a:lnTo>
                <a:lnTo>
                  <a:pt x="2394017" y="155801"/>
                </a:lnTo>
                <a:close/>
                <a:moveTo>
                  <a:pt x="677268" y="0"/>
                </a:moveTo>
                <a:lnTo>
                  <a:pt x="2584703" y="0"/>
                </a:lnTo>
                <a:lnTo>
                  <a:pt x="2736658" y="607820"/>
                </a:lnTo>
                <a:cubicBezTo>
                  <a:pt x="2766265" y="579906"/>
                  <a:pt x="2806392" y="564164"/>
                  <a:pt x="2850195" y="564164"/>
                </a:cubicBezTo>
                <a:lnTo>
                  <a:pt x="3069929" y="564164"/>
                </a:lnTo>
                <a:cubicBezTo>
                  <a:pt x="3168740" y="564164"/>
                  <a:pt x="3248842" y="644266"/>
                  <a:pt x="3248842" y="743077"/>
                </a:cubicBezTo>
                <a:lnTo>
                  <a:pt x="3248842" y="792706"/>
                </a:lnTo>
                <a:cubicBezTo>
                  <a:pt x="3248842" y="891517"/>
                  <a:pt x="3168740" y="971619"/>
                  <a:pt x="3069929" y="971619"/>
                </a:cubicBezTo>
                <a:lnTo>
                  <a:pt x="3054536" y="971619"/>
                </a:lnTo>
                <a:cubicBezTo>
                  <a:pt x="3060628" y="989042"/>
                  <a:pt x="3063411" y="1007758"/>
                  <a:pt x="3063411" y="1027125"/>
                </a:cubicBezTo>
                <a:lnTo>
                  <a:pt x="3063411" y="2015961"/>
                </a:lnTo>
                <a:lnTo>
                  <a:pt x="2889080" y="2015961"/>
                </a:lnTo>
                <a:lnTo>
                  <a:pt x="2889080" y="2260325"/>
                </a:lnTo>
                <a:cubicBezTo>
                  <a:pt x="2889080" y="2326909"/>
                  <a:pt x="2835102" y="2380886"/>
                  <a:pt x="2768518" y="2380886"/>
                </a:cubicBezTo>
                <a:lnTo>
                  <a:pt x="2286284" y="2380886"/>
                </a:lnTo>
                <a:cubicBezTo>
                  <a:pt x="2219700" y="2380886"/>
                  <a:pt x="2165723" y="2326909"/>
                  <a:pt x="2165723" y="2260325"/>
                </a:cubicBezTo>
                <a:lnTo>
                  <a:pt x="2165723" y="2015961"/>
                </a:lnTo>
                <a:lnTo>
                  <a:pt x="1096248" y="2015961"/>
                </a:lnTo>
                <a:lnTo>
                  <a:pt x="1096248" y="2260325"/>
                </a:lnTo>
                <a:cubicBezTo>
                  <a:pt x="1096248" y="2326909"/>
                  <a:pt x="1042270" y="2380886"/>
                  <a:pt x="975686" y="2380886"/>
                </a:cubicBezTo>
                <a:lnTo>
                  <a:pt x="493453" y="2380886"/>
                </a:lnTo>
                <a:cubicBezTo>
                  <a:pt x="426869" y="2380886"/>
                  <a:pt x="372891" y="2326909"/>
                  <a:pt x="372891" y="2260325"/>
                </a:cubicBezTo>
                <a:lnTo>
                  <a:pt x="372891" y="2015961"/>
                </a:lnTo>
                <a:lnTo>
                  <a:pt x="198560" y="2015961"/>
                </a:lnTo>
                <a:lnTo>
                  <a:pt x="198560" y="1027125"/>
                </a:lnTo>
                <a:cubicBezTo>
                  <a:pt x="198560" y="1007758"/>
                  <a:pt x="201343" y="989042"/>
                  <a:pt x="207435" y="971619"/>
                </a:cubicBezTo>
                <a:lnTo>
                  <a:pt x="178913" y="971619"/>
                </a:lnTo>
                <a:cubicBezTo>
                  <a:pt x="80102" y="971619"/>
                  <a:pt x="0" y="891517"/>
                  <a:pt x="0" y="792706"/>
                </a:cubicBezTo>
                <a:lnTo>
                  <a:pt x="0" y="743077"/>
                </a:lnTo>
                <a:cubicBezTo>
                  <a:pt x="0" y="644266"/>
                  <a:pt x="80102" y="564164"/>
                  <a:pt x="178913" y="564164"/>
                </a:cubicBezTo>
                <a:lnTo>
                  <a:pt x="398647" y="564164"/>
                </a:lnTo>
                <a:cubicBezTo>
                  <a:pt x="447310" y="564164"/>
                  <a:pt x="491436" y="583593"/>
                  <a:pt x="523419" y="615395"/>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p>
        </p:txBody>
      </p:sp>
      <p:sp>
        <p:nvSpPr>
          <p:cNvPr id="8" name="Donut 39">
            <a:extLst>
              <a:ext uri="{FF2B5EF4-FFF2-40B4-BE49-F238E27FC236}">
                <a16:creationId xmlns:a16="http://schemas.microsoft.com/office/drawing/2014/main" id="{7D298223-AC86-DEA1-A3AC-C5C029736038}"/>
              </a:ext>
            </a:extLst>
          </p:cNvPr>
          <p:cNvSpPr/>
          <p:nvPr/>
        </p:nvSpPr>
        <p:spPr>
          <a:xfrm>
            <a:off x="2414730" y="4613886"/>
            <a:ext cx="651119" cy="651119"/>
          </a:xfrm>
          <a:custGeom>
            <a:avLst/>
            <a:gdLst/>
            <a:ahLst/>
            <a:cxnLst/>
            <a:rect l="l" t="t" r="r" b="b"/>
            <a:pathLst>
              <a:path w="3240000" h="3240000">
                <a:moveTo>
                  <a:pt x="1152300" y="922782"/>
                </a:moveTo>
                <a:lnTo>
                  <a:pt x="2354400" y="1620000"/>
                </a:lnTo>
                <a:lnTo>
                  <a:pt x="1152300" y="2317218"/>
                </a:lnTo>
                <a:close/>
                <a:moveTo>
                  <a:pt x="1620000" y="342403"/>
                </a:moveTo>
                <a:cubicBezTo>
                  <a:pt x="914403" y="342403"/>
                  <a:pt x="342403" y="914403"/>
                  <a:pt x="342403" y="1620000"/>
                </a:cubicBezTo>
                <a:cubicBezTo>
                  <a:pt x="342403" y="2325597"/>
                  <a:pt x="914403" y="2897597"/>
                  <a:pt x="1620000" y="2897597"/>
                </a:cubicBezTo>
                <a:cubicBezTo>
                  <a:pt x="2325597" y="2897597"/>
                  <a:pt x="2897597" y="2325597"/>
                  <a:pt x="2897597" y="1620000"/>
                </a:cubicBezTo>
                <a:cubicBezTo>
                  <a:pt x="2897597" y="914403"/>
                  <a:pt x="2325597" y="342403"/>
                  <a:pt x="1620000" y="342403"/>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solidFill>
                <a:schemeClr val="tx1"/>
              </a:solidFill>
            </a:endParaRPr>
          </a:p>
        </p:txBody>
      </p:sp>
      <p:sp>
        <p:nvSpPr>
          <p:cNvPr id="9" name="Chord 38">
            <a:extLst>
              <a:ext uri="{FF2B5EF4-FFF2-40B4-BE49-F238E27FC236}">
                <a16:creationId xmlns:a16="http://schemas.microsoft.com/office/drawing/2014/main" id="{7CFB7E13-6345-D479-37F1-511874A1A432}"/>
              </a:ext>
            </a:extLst>
          </p:cNvPr>
          <p:cNvSpPr/>
          <p:nvPr/>
        </p:nvSpPr>
        <p:spPr>
          <a:xfrm>
            <a:off x="4900414" y="5694338"/>
            <a:ext cx="548611" cy="705483"/>
          </a:xfrm>
          <a:custGeom>
            <a:avLst/>
            <a:gdLst/>
            <a:ahLst/>
            <a:cxnLst/>
            <a:rect l="l" t="t" r="r" b="b"/>
            <a:pathLst>
              <a:path w="2519554" h="3240000">
                <a:moveTo>
                  <a:pt x="1259778" y="0"/>
                </a:moveTo>
                <a:cubicBezTo>
                  <a:pt x="1299543" y="0"/>
                  <a:pt x="1331778" y="32235"/>
                  <a:pt x="1331778" y="72000"/>
                </a:cubicBezTo>
                <a:lnTo>
                  <a:pt x="1331778" y="292696"/>
                </a:lnTo>
                <a:cubicBezTo>
                  <a:pt x="1526887" y="301316"/>
                  <a:pt x="1719796" y="357828"/>
                  <a:pt x="1894309" y="459601"/>
                </a:cubicBezTo>
                <a:cubicBezTo>
                  <a:pt x="2284331" y="687055"/>
                  <a:pt x="2522839" y="1105809"/>
                  <a:pt x="2519520" y="1557297"/>
                </a:cubicBezTo>
                <a:lnTo>
                  <a:pt x="2509882" y="1557270"/>
                </a:lnTo>
                <a:cubicBezTo>
                  <a:pt x="2413806" y="1435449"/>
                  <a:pt x="2264527" y="1358626"/>
                  <a:pt x="2097304" y="1358626"/>
                </a:cubicBezTo>
                <a:cubicBezTo>
                  <a:pt x="1931567" y="1358626"/>
                  <a:pt x="1783455" y="1434091"/>
                  <a:pt x="1688484" y="1554913"/>
                </a:cubicBezTo>
                <a:lnTo>
                  <a:pt x="1657888" y="1554825"/>
                </a:lnTo>
                <a:cubicBezTo>
                  <a:pt x="1579123" y="1454657"/>
                  <a:pt x="1463823" y="1385682"/>
                  <a:pt x="1331778" y="1368008"/>
                </a:cubicBezTo>
                <a:lnTo>
                  <a:pt x="1331778" y="2507895"/>
                </a:lnTo>
                <a:lnTo>
                  <a:pt x="1356113" y="2507895"/>
                </a:lnTo>
                <a:lnTo>
                  <a:pt x="1356113" y="2868215"/>
                </a:lnTo>
                <a:lnTo>
                  <a:pt x="1353558" y="2868215"/>
                </a:lnTo>
                <a:cubicBezTo>
                  <a:pt x="1347515" y="3074779"/>
                  <a:pt x="1177830" y="3240000"/>
                  <a:pt x="969556" y="3240000"/>
                </a:cubicBezTo>
                <a:cubicBezTo>
                  <a:pt x="759529" y="3240000"/>
                  <a:pt x="588743" y="3071985"/>
                  <a:pt x="585029" y="2863014"/>
                </a:cubicBezTo>
                <a:cubicBezTo>
                  <a:pt x="584214" y="2861474"/>
                  <a:pt x="584183" y="2859896"/>
                  <a:pt x="584183" y="2858310"/>
                </a:cubicBezTo>
                <a:lnTo>
                  <a:pt x="584422" y="2856985"/>
                </a:lnTo>
                <a:cubicBezTo>
                  <a:pt x="584186" y="2856201"/>
                  <a:pt x="584184" y="2855415"/>
                  <a:pt x="584184" y="2854628"/>
                </a:cubicBezTo>
                <a:lnTo>
                  <a:pt x="584846" y="2854628"/>
                </a:lnTo>
                <a:cubicBezTo>
                  <a:pt x="585977" y="2797047"/>
                  <a:pt x="628115" y="2750982"/>
                  <a:pt x="679843" y="2750982"/>
                </a:cubicBezTo>
                <a:cubicBezTo>
                  <a:pt x="731571" y="2750982"/>
                  <a:pt x="773709" y="2797047"/>
                  <a:pt x="774841" y="2854628"/>
                </a:cubicBezTo>
                <a:lnTo>
                  <a:pt x="776870" y="2854628"/>
                </a:lnTo>
                <a:cubicBezTo>
                  <a:pt x="776870" y="2961046"/>
                  <a:pt x="863138" y="3047314"/>
                  <a:pt x="969556" y="3047314"/>
                </a:cubicBezTo>
                <a:cubicBezTo>
                  <a:pt x="1075974" y="3047314"/>
                  <a:pt x="1162242" y="2961046"/>
                  <a:pt x="1162242" y="2854628"/>
                </a:cubicBezTo>
                <a:lnTo>
                  <a:pt x="1163439" y="2854628"/>
                </a:lnTo>
                <a:lnTo>
                  <a:pt x="1163439" y="2507895"/>
                </a:lnTo>
                <a:lnTo>
                  <a:pt x="1187778" y="2507895"/>
                </a:lnTo>
                <a:lnTo>
                  <a:pt x="1187778" y="1365548"/>
                </a:lnTo>
                <a:cubicBezTo>
                  <a:pt x="1048083" y="1378241"/>
                  <a:pt x="925400" y="1448176"/>
                  <a:pt x="842602" y="1552487"/>
                </a:cubicBezTo>
                <a:lnTo>
                  <a:pt x="807450" y="1552386"/>
                </a:lnTo>
                <a:cubicBezTo>
                  <a:pt x="712615" y="1432960"/>
                  <a:pt x="565486" y="1358626"/>
                  <a:pt x="400996" y="1358626"/>
                </a:cubicBezTo>
                <a:cubicBezTo>
                  <a:pt x="240343" y="1358626"/>
                  <a:pt x="96251" y="1429532"/>
                  <a:pt x="0" y="1543232"/>
                </a:cubicBezTo>
                <a:cubicBezTo>
                  <a:pt x="1264" y="1094357"/>
                  <a:pt x="241710" y="680052"/>
                  <a:pt x="631054" y="455977"/>
                </a:cubicBezTo>
                <a:cubicBezTo>
                  <a:pt x="804121" y="356374"/>
                  <a:pt x="994908" y="301092"/>
                  <a:pt x="1187778" y="292721"/>
                </a:cubicBezTo>
                <a:lnTo>
                  <a:pt x="1187778" y="72000"/>
                </a:lnTo>
                <a:cubicBezTo>
                  <a:pt x="1187778" y="32235"/>
                  <a:pt x="1220013" y="0"/>
                  <a:pt x="1259778"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0" name="Oval 6">
            <a:extLst>
              <a:ext uri="{FF2B5EF4-FFF2-40B4-BE49-F238E27FC236}">
                <a16:creationId xmlns:a16="http://schemas.microsoft.com/office/drawing/2014/main" id="{98B2CD2A-6C00-0233-E080-C2858F16CA58}"/>
              </a:ext>
            </a:extLst>
          </p:cNvPr>
          <p:cNvSpPr/>
          <p:nvPr/>
        </p:nvSpPr>
        <p:spPr>
          <a:xfrm>
            <a:off x="5737781" y="5864690"/>
            <a:ext cx="574669" cy="568649"/>
          </a:xfrm>
          <a:custGeom>
            <a:avLst/>
            <a:gdLst/>
            <a:ahLst/>
            <a:cxnLst/>
            <a:rect l="l" t="t" r="r" b="b"/>
            <a:pathLst>
              <a:path w="3220460" h="3186731">
                <a:moveTo>
                  <a:pt x="1762834" y="1282034"/>
                </a:moveTo>
                <a:lnTo>
                  <a:pt x="273698" y="2771171"/>
                </a:lnTo>
                <a:cubicBezTo>
                  <a:pt x="253145" y="2791724"/>
                  <a:pt x="253145" y="2825048"/>
                  <a:pt x="273698" y="2845601"/>
                </a:cubicBezTo>
                <a:cubicBezTo>
                  <a:pt x="294251" y="2866154"/>
                  <a:pt x="327575" y="2866154"/>
                  <a:pt x="348128" y="2845601"/>
                </a:cubicBezTo>
                <a:lnTo>
                  <a:pt x="1830131" y="1363598"/>
                </a:lnTo>
                <a:close/>
                <a:moveTo>
                  <a:pt x="2703218" y="237332"/>
                </a:moveTo>
                <a:cubicBezTo>
                  <a:pt x="2623680" y="237332"/>
                  <a:pt x="2559202" y="301810"/>
                  <a:pt x="2559202" y="381348"/>
                </a:cubicBezTo>
                <a:cubicBezTo>
                  <a:pt x="2559202" y="460886"/>
                  <a:pt x="2623680" y="525364"/>
                  <a:pt x="2703218" y="525364"/>
                </a:cubicBezTo>
                <a:cubicBezTo>
                  <a:pt x="2782756" y="525364"/>
                  <a:pt x="2847234" y="460886"/>
                  <a:pt x="2847234" y="381348"/>
                </a:cubicBezTo>
                <a:cubicBezTo>
                  <a:pt x="2847234" y="301810"/>
                  <a:pt x="2782756" y="237332"/>
                  <a:pt x="2703218" y="237332"/>
                </a:cubicBezTo>
                <a:close/>
                <a:moveTo>
                  <a:pt x="2413103" y="0"/>
                </a:moveTo>
                <a:cubicBezTo>
                  <a:pt x="2858994" y="0"/>
                  <a:pt x="3220460" y="361466"/>
                  <a:pt x="3220460" y="807357"/>
                </a:cubicBezTo>
                <a:cubicBezTo>
                  <a:pt x="3220460" y="1253248"/>
                  <a:pt x="2858994" y="1614714"/>
                  <a:pt x="2413103" y="1614714"/>
                </a:cubicBezTo>
                <a:cubicBezTo>
                  <a:pt x="2305542" y="1614714"/>
                  <a:pt x="2202893" y="1593680"/>
                  <a:pt x="2109223" y="1555067"/>
                </a:cubicBezTo>
                <a:lnTo>
                  <a:pt x="2191945" y="1637789"/>
                </a:lnTo>
                <a:cubicBezTo>
                  <a:pt x="2226856" y="1672699"/>
                  <a:pt x="2226855" y="1729300"/>
                  <a:pt x="2191945" y="1764210"/>
                </a:cubicBezTo>
                <a:lnTo>
                  <a:pt x="2045068" y="1911087"/>
                </a:lnTo>
                <a:cubicBezTo>
                  <a:pt x="2010158" y="1945998"/>
                  <a:pt x="1953557" y="1945998"/>
                  <a:pt x="1918647" y="1911087"/>
                </a:cubicBezTo>
                <a:lnTo>
                  <a:pt x="1799123" y="1791564"/>
                </a:lnTo>
                <a:lnTo>
                  <a:pt x="1749496" y="1841190"/>
                </a:lnTo>
                <a:lnTo>
                  <a:pt x="1832980" y="1924673"/>
                </a:lnTo>
                <a:lnTo>
                  <a:pt x="1761893" y="1995760"/>
                </a:lnTo>
                <a:lnTo>
                  <a:pt x="1678410" y="1912277"/>
                </a:lnTo>
                <a:lnTo>
                  <a:pt x="1650246" y="1940441"/>
                </a:lnTo>
                <a:lnTo>
                  <a:pt x="1735612" y="2025807"/>
                </a:lnTo>
                <a:lnTo>
                  <a:pt x="1573330" y="2188089"/>
                </a:lnTo>
                <a:lnTo>
                  <a:pt x="1487964" y="2102723"/>
                </a:lnTo>
                <a:lnTo>
                  <a:pt x="1451742" y="2138944"/>
                </a:lnTo>
                <a:lnTo>
                  <a:pt x="1537109" y="2224311"/>
                </a:lnTo>
                <a:lnTo>
                  <a:pt x="1374830" y="2386590"/>
                </a:lnTo>
                <a:lnTo>
                  <a:pt x="1289463" y="2301223"/>
                </a:lnTo>
                <a:lnTo>
                  <a:pt x="1225079" y="2365608"/>
                </a:lnTo>
                <a:lnTo>
                  <a:pt x="1310445" y="2450974"/>
                </a:lnTo>
                <a:lnTo>
                  <a:pt x="1239358" y="2522061"/>
                </a:lnTo>
                <a:lnTo>
                  <a:pt x="1153992" y="2436695"/>
                </a:lnTo>
                <a:lnTo>
                  <a:pt x="1104364" y="2486322"/>
                </a:lnTo>
                <a:lnTo>
                  <a:pt x="1189730" y="2571689"/>
                </a:lnTo>
                <a:lnTo>
                  <a:pt x="1034153" y="2727266"/>
                </a:lnTo>
                <a:lnTo>
                  <a:pt x="948787" y="2641900"/>
                </a:lnTo>
                <a:lnTo>
                  <a:pt x="905863" y="2684824"/>
                </a:lnTo>
                <a:lnTo>
                  <a:pt x="991230" y="2770191"/>
                </a:lnTo>
                <a:lnTo>
                  <a:pt x="842353" y="2919067"/>
                </a:lnTo>
                <a:lnTo>
                  <a:pt x="756986" y="2833700"/>
                </a:lnTo>
                <a:lnTo>
                  <a:pt x="692119" y="2898567"/>
                </a:lnTo>
                <a:lnTo>
                  <a:pt x="777486" y="2983934"/>
                </a:lnTo>
                <a:lnTo>
                  <a:pt x="628610" y="3132811"/>
                </a:lnTo>
                <a:lnTo>
                  <a:pt x="618557" y="3122757"/>
                </a:lnTo>
                <a:lnTo>
                  <a:pt x="622830" y="3134825"/>
                </a:lnTo>
                <a:lnTo>
                  <a:pt x="346551" y="3150831"/>
                </a:lnTo>
                <a:lnTo>
                  <a:pt x="0" y="3186731"/>
                </a:lnTo>
                <a:lnTo>
                  <a:pt x="51749" y="2750557"/>
                </a:lnTo>
                <a:lnTo>
                  <a:pt x="48979" y="2747788"/>
                </a:lnTo>
                <a:lnTo>
                  <a:pt x="52495" y="2744272"/>
                </a:lnTo>
                <a:lnTo>
                  <a:pt x="52938" y="2740533"/>
                </a:lnTo>
                <a:lnTo>
                  <a:pt x="54575" y="2742192"/>
                </a:lnTo>
                <a:lnTo>
                  <a:pt x="1671288" y="1125479"/>
                </a:lnTo>
                <a:cubicBezTo>
                  <a:pt x="1628971" y="1027979"/>
                  <a:pt x="1605746" y="920380"/>
                  <a:pt x="1605746" y="807357"/>
                </a:cubicBezTo>
                <a:cubicBezTo>
                  <a:pt x="1605746" y="361466"/>
                  <a:pt x="1967212" y="0"/>
                  <a:pt x="2413103"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1" name="Block Arc 25">
            <a:extLst>
              <a:ext uri="{FF2B5EF4-FFF2-40B4-BE49-F238E27FC236}">
                <a16:creationId xmlns:a16="http://schemas.microsoft.com/office/drawing/2014/main" id="{5070EDEB-41C8-2BF5-65DB-07B37A8454F8}"/>
              </a:ext>
            </a:extLst>
          </p:cNvPr>
          <p:cNvSpPr/>
          <p:nvPr/>
        </p:nvSpPr>
        <p:spPr>
          <a:xfrm>
            <a:off x="3359553" y="5758777"/>
            <a:ext cx="395369" cy="571189"/>
          </a:xfrm>
          <a:custGeom>
            <a:avLst/>
            <a:gdLst/>
            <a:ahLst/>
            <a:cxnLst/>
            <a:rect l="l" t="t" r="r" b="b"/>
            <a:pathLst>
              <a:path w="2215656" h="3200962">
                <a:moveTo>
                  <a:pt x="1107829" y="2097026"/>
                </a:moveTo>
                <a:cubicBezTo>
                  <a:pt x="1025315" y="2097026"/>
                  <a:pt x="958423" y="2163918"/>
                  <a:pt x="958423" y="2246432"/>
                </a:cubicBezTo>
                <a:cubicBezTo>
                  <a:pt x="958423" y="2302715"/>
                  <a:pt x="989546" y="2351730"/>
                  <a:pt x="1036590" y="2375275"/>
                </a:cubicBezTo>
                <a:lnTo>
                  <a:pt x="985422" y="2684898"/>
                </a:lnTo>
                <a:lnTo>
                  <a:pt x="1230236" y="2684898"/>
                </a:lnTo>
                <a:lnTo>
                  <a:pt x="1179068" y="2375275"/>
                </a:lnTo>
                <a:cubicBezTo>
                  <a:pt x="1226112" y="2351730"/>
                  <a:pt x="1257234" y="2302715"/>
                  <a:pt x="1257234" y="2246432"/>
                </a:cubicBezTo>
                <a:cubicBezTo>
                  <a:pt x="1257234" y="2163918"/>
                  <a:pt x="1190343" y="2097026"/>
                  <a:pt x="1107829" y="2097026"/>
                </a:cubicBezTo>
                <a:close/>
                <a:moveTo>
                  <a:pt x="1102513" y="266871"/>
                </a:moveTo>
                <a:cubicBezTo>
                  <a:pt x="874876" y="269781"/>
                  <a:pt x="691868" y="455143"/>
                  <a:pt x="691868" y="682798"/>
                </a:cubicBezTo>
                <a:lnTo>
                  <a:pt x="690469" y="682798"/>
                </a:lnTo>
                <a:lnTo>
                  <a:pt x="690469" y="1580962"/>
                </a:lnTo>
                <a:lnTo>
                  <a:pt x="1525188" y="1580962"/>
                </a:lnTo>
                <a:lnTo>
                  <a:pt x="1525188" y="672127"/>
                </a:lnTo>
                <a:lnTo>
                  <a:pt x="1523654" y="672166"/>
                </a:lnTo>
                <a:cubicBezTo>
                  <a:pt x="1517835" y="444585"/>
                  <a:pt x="1330149" y="263961"/>
                  <a:pt x="1102513" y="266871"/>
                </a:cubicBezTo>
                <a:close/>
                <a:moveTo>
                  <a:pt x="1099102" y="56"/>
                </a:moveTo>
                <a:cubicBezTo>
                  <a:pt x="1472767" y="-4720"/>
                  <a:pt x="1780852" y="291773"/>
                  <a:pt x="1790404" y="665346"/>
                </a:cubicBezTo>
                <a:lnTo>
                  <a:pt x="1742843" y="666562"/>
                </a:lnTo>
                <a:lnTo>
                  <a:pt x="1790627" y="666562"/>
                </a:lnTo>
                <a:lnTo>
                  <a:pt x="1790627"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425030" y="1580962"/>
                </a:lnTo>
                <a:lnTo>
                  <a:pt x="425030" y="676764"/>
                </a:lnTo>
                <a:lnTo>
                  <a:pt x="425634" y="676764"/>
                </a:lnTo>
                <a:cubicBezTo>
                  <a:pt x="428273" y="305830"/>
                  <a:pt x="727452" y="4806"/>
                  <a:pt x="1099102" y="56"/>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solidFill>
            </a:endParaRPr>
          </a:p>
        </p:txBody>
      </p:sp>
      <p:sp>
        <p:nvSpPr>
          <p:cNvPr id="12" name="Block Arc 31">
            <a:extLst>
              <a:ext uri="{FF2B5EF4-FFF2-40B4-BE49-F238E27FC236}">
                <a16:creationId xmlns:a16="http://schemas.microsoft.com/office/drawing/2014/main" id="{423BCECA-13A3-DF63-DFB6-7F804D0E0566}"/>
              </a:ext>
            </a:extLst>
          </p:cNvPr>
          <p:cNvSpPr/>
          <p:nvPr/>
        </p:nvSpPr>
        <p:spPr>
          <a:xfrm>
            <a:off x="6583723" y="5801043"/>
            <a:ext cx="515839" cy="571189"/>
          </a:xfrm>
          <a:custGeom>
            <a:avLst/>
            <a:gdLst/>
            <a:ahLst/>
            <a:cxnLst/>
            <a:rect l="l" t="t" r="r" b="b"/>
            <a:pathLst>
              <a:path w="2890784" h="3200962">
                <a:moveTo>
                  <a:pt x="1107828" y="2097026"/>
                </a:moveTo>
                <a:cubicBezTo>
                  <a:pt x="1025313" y="2097026"/>
                  <a:pt x="958422" y="2163918"/>
                  <a:pt x="958422" y="2246432"/>
                </a:cubicBezTo>
                <a:cubicBezTo>
                  <a:pt x="958422" y="2302715"/>
                  <a:pt x="989545" y="2351730"/>
                  <a:pt x="1036589" y="2375275"/>
                </a:cubicBezTo>
                <a:lnTo>
                  <a:pt x="985421" y="2684898"/>
                </a:lnTo>
                <a:lnTo>
                  <a:pt x="1230235" y="2684898"/>
                </a:lnTo>
                <a:lnTo>
                  <a:pt x="1179067" y="2375275"/>
                </a:lnTo>
                <a:cubicBezTo>
                  <a:pt x="1226111" y="2351730"/>
                  <a:pt x="1257233" y="2302715"/>
                  <a:pt x="1257233" y="2246432"/>
                </a:cubicBezTo>
                <a:cubicBezTo>
                  <a:pt x="1257233" y="2163918"/>
                  <a:pt x="1190342" y="2097026"/>
                  <a:pt x="1107828" y="2097026"/>
                </a:cubicBezTo>
                <a:close/>
                <a:moveTo>
                  <a:pt x="2199259" y="56"/>
                </a:moveTo>
                <a:cubicBezTo>
                  <a:pt x="2572924" y="-4720"/>
                  <a:pt x="2881009" y="291773"/>
                  <a:pt x="2890561" y="665346"/>
                </a:cubicBezTo>
                <a:lnTo>
                  <a:pt x="2843000" y="666562"/>
                </a:lnTo>
                <a:lnTo>
                  <a:pt x="2890784" y="666562"/>
                </a:lnTo>
                <a:lnTo>
                  <a:pt x="2890784" y="1580962"/>
                </a:lnTo>
                <a:lnTo>
                  <a:pt x="2625345" y="1580962"/>
                </a:lnTo>
                <a:lnTo>
                  <a:pt x="2625345" y="672127"/>
                </a:lnTo>
                <a:lnTo>
                  <a:pt x="2623811" y="672166"/>
                </a:lnTo>
                <a:cubicBezTo>
                  <a:pt x="2617992" y="444585"/>
                  <a:pt x="2430306" y="263961"/>
                  <a:pt x="2202670" y="266871"/>
                </a:cubicBezTo>
                <a:cubicBezTo>
                  <a:pt x="1975033" y="269781"/>
                  <a:pt x="1792025" y="455143"/>
                  <a:pt x="1792025" y="682798"/>
                </a:cubicBezTo>
                <a:lnTo>
                  <a:pt x="1790626" y="682798"/>
                </a:lnTo>
                <a:lnTo>
                  <a:pt x="1790626"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1525187" y="1580962"/>
                </a:lnTo>
                <a:lnTo>
                  <a:pt x="1525187" y="676764"/>
                </a:lnTo>
                <a:lnTo>
                  <a:pt x="1525791" y="676764"/>
                </a:lnTo>
                <a:cubicBezTo>
                  <a:pt x="1528430" y="305830"/>
                  <a:pt x="1827609" y="4806"/>
                  <a:pt x="2199259" y="56"/>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solidFill>
            </a:endParaRPr>
          </a:p>
        </p:txBody>
      </p:sp>
      <p:sp>
        <p:nvSpPr>
          <p:cNvPr id="13" name="Freeform 53">
            <a:extLst>
              <a:ext uri="{FF2B5EF4-FFF2-40B4-BE49-F238E27FC236}">
                <a16:creationId xmlns:a16="http://schemas.microsoft.com/office/drawing/2014/main" id="{538136CE-09DE-E7DB-76A0-69CA3781F3B1}"/>
              </a:ext>
            </a:extLst>
          </p:cNvPr>
          <p:cNvSpPr/>
          <p:nvPr/>
        </p:nvSpPr>
        <p:spPr>
          <a:xfrm>
            <a:off x="8310442" y="5836137"/>
            <a:ext cx="565283" cy="579589"/>
          </a:xfrm>
          <a:custGeom>
            <a:avLst/>
            <a:gdLst>
              <a:gd name="connsiteX0" fmla="*/ 2279640 w 2296406"/>
              <a:gd name="connsiteY0" fmla="*/ 1747818 h 2354521"/>
              <a:gd name="connsiteX1" fmla="*/ 1827546 w 2296406"/>
              <a:gd name="connsiteY1" fmla="*/ 1826304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18" fmla="*/ 11167 w 2305244"/>
              <a:gd name="connsiteY18" fmla="*/ 5505 h 2369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96406" h="2354521">
                <a:moveTo>
                  <a:pt x="2279640" y="1747818"/>
                </a:moveTo>
                <a:lnTo>
                  <a:pt x="1827546" y="1826304"/>
                </a:lnTo>
                <a:cubicBezTo>
                  <a:pt x="1873723" y="1907635"/>
                  <a:pt x="1985737" y="2047488"/>
                  <a:pt x="1955104" y="2095900"/>
                </a:cubicBezTo>
                <a:cubicBezTo>
                  <a:pt x="1897166" y="2139232"/>
                  <a:pt x="1773393" y="2006999"/>
                  <a:pt x="1682537" y="1962549"/>
                </a:cubicBezTo>
                <a:lnTo>
                  <a:pt x="1528613" y="2354521"/>
                </a:lnTo>
                <a:lnTo>
                  <a:pt x="1380482" y="2120816"/>
                </a:lnTo>
                <a:lnTo>
                  <a:pt x="1495542" y="1788127"/>
                </a:lnTo>
                <a:lnTo>
                  <a:pt x="909489" y="1225390"/>
                </a:lnTo>
                <a:lnTo>
                  <a:pt x="414951" y="2322212"/>
                </a:lnTo>
                <a:lnTo>
                  <a:pt x="293184" y="2052845"/>
                </a:lnTo>
                <a:lnTo>
                  <a:pt x="520411" y="767428"/>
                </a:lnTo>
                <a:cubicBezTo>
                  <a:pt x="325060" y="542715"/>
                  <a:pt x="-71458" y="102202"/>
                  <a:pt x="11167" y="5505"/>
                </a:cubicBezTo>
                <a:cubicBezTo>
                  <a:pt x="111065" y="-52229"/>
                  <a:pt x="554777" y="358209"/>
                  <a:pt x="771719" y="578452"/>
                </a:cubicBezTo>
                <a:lnTo>
                  <a:pt x="2041440" y="514597"/>
                </a:lnTo>
                <a:lnTo>
                  <a:pt x="2296406" y="662729"/>
                </a:lnTo>
                <a:lnTo>
                  <a:pt x="1124906" y="1004182"/>
                </a:lnTo>
                <a:lnTo>
                  <a:pt x="1676517" y="1608523"/>
                </a:lnTo>
                <a:cubicBezTo>
                  <a:pt x="1795262" y="1589016"/>
                  <a:pt x="2094931" y="1557316"/>
                  <a:pt x="2094931" y="1557316"/>
                </a:cubicBezTo>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4" name="Block Arc 10">
            <a:extLst>
              <a:ext uri="{FF2B5EF4-FFF2-40B4-BE49-F238E27FC236}">
                <a16:creationId xmlns:a16="http://schemas.microsoft.com/office/drawing/2014/main" id="{9109CD2D-CB10-95E2-86F3-96438BA14969}"/>
              </a:ext>
            </a:extLst>
          </p:cNvPr>
          <p:cNvSpPr/>
          <p:nvPr/>
        </p:nvSpPr>
        <p:spPr>
          <a:xfrm>
            <a:off x="3224929" y="4744395"/>
            <a:ext cx="695227" cy="470911"/>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solidFill>
            </a:endParaRPr>
          </a:p>
        </p:txBody>
      </p:sp>
      <p:sp>
        <p:nvSpPr>
          <p:cNvPr id="15" name="Freeform 55">
            <a:extLst>
              <a:ext uri="{FF2B5EF4-FFF2-40B4-BE49-F238E27FC236}">
                <a16:creationId xmlns:a16="http://schemas.microsoft.com/office/drawing/2014/main" id="{94D551D0-31E0-FE6F-328F-5375393855E9}"/>
              </a:ext>
            </a:extLst>
          </p:cNvPr>
          <p:cNvSpPr/>
          <p:nvPr/>
        </p:nvSpPr>
        <p:spPr>
          <a:xfrm>
            <a:off x="2614578" y="5606146"/>
            <a:ext cx="357683" cy="876444"/>
          </a:xfrm>
          <a:custGeom>
            <a:avLst/>
            <a:gdLst/>
            <a:ahLst/>
            <a:cxnLst/>
            <a:rect l="l" t="t" r="r" b="b"/>
            <a:pathLst>
              <a:path w="1060423" h="2598393">
                <a:moveTo>
                  <a:pt x="511607" y="1989888"/>
                </a:moveTo>
                <a:cubicBezTo>
                  <a:pt x="421916" y="2038892"/>
                  <a:pt x="392123" y="2248491"/>
                  <a:pt x="577615" y="2379095"/>
                </a:cubicBezTo>
                <a:cubicBezTo>
                  <a:pt x="531205" y="2257454"/>
                  <a:pt x="562054" y="2197447"/>
                  <a:pt x="592034" y="2136572"/>
                </a:cubicBezTo>
                <a:cubicBezTo>
                  <a:pt x="592534" y="2167519"/>
                  <a:pt x="560915" y="2234057"/>
                  <a:pt x="638675" y="2272816"/>
                </a:cubicBezTo>
                <a:cubicBezTo>
                  <a:pt x="602283" y="2156226"/>
                  <a:pt x="756001" y="2119500"/>
                  <a:pt x="594605" y="1990756"/>
                </a:cubicBezTo>
                <a:cubicBezTo>
                  <a:pt x="828052" y="2024484"/>
                  <a:pt x="759407" y="2143283"/>
                  <a:pt x="814896" y="2262952"/>
                </a:cubicBezTo>
                <a:cubicBezTo>
                  <a:pt x="774295" y="2270013"/>
                  <a:pt x="715464" y="2161619"/>
                  <a:pt x="728685" y="2212952"/>
                </a:cubicBezTo>
                <a:cubicBezTo>
                  <a:pt x="798068" y="2415798"/>
                  <a:pt x="590532" y="2421590"/>
                  <a:pt x="656442" y="2598393"/>
                </a:cubicBezTo>
                <a:cubicBezTo>
                  <a:pt x="451592" y="2586815"/>
                  <a:pt x="511509" y="2396411"/>
                  <a:pt x="415171" y="2350110"/>
                </a:cubicBezTo>
                <a:cubicBezTo>
                  <a:pt x="389023" y="2345435"/>
                  <a:pt x="357666" y="2366802"/>
                  <a:pt x="415723" y="2461957"/>
                </a:cubicBezTo>
                <a:cubicBezTo>
                  <a:pt x="77590" y="2209980"/>
                  <a:pt x="314998" y="2004011"/>
                  <a:pt x="511607" y="1989888"/>
                </a:cubicBezTo>
                <a:close/>
                <a:moveTo>
                  <a:pt x="344786" y="1884983"/>
                </a:moveTo>
                <a:lnTo>
                  <a:pt x="722598" y="1884983"/>
                </a:lnTo>
                <a:cubicBezTo>
                  <a:pt x="716460" y="1906965"/>
                  <a:pt x="711917" y="1928321"/>
                  <a:pt x="707988" y="1948728"/>
                </a:cubicBezTo>
                <a:lnTo>
                  <a:pt x="357819" y="1948059"/>
                </a:lnTo>
                <a:close/>
                <a:moveTo>
                  <a:pt x="530212" y="651224"/>
                </a:moveTo>
                <a:cubicBezTo>
                  <a:pt x="585486" y="651224"/>
                  <a:pt x="630294" y="696033"/>
                  <a:pt x="630294" y="751307"/>
                </a:cubicBezTo>
                <a:cubicBezTo>
                  <a:pt x="630294" y="806581"/>
                  <a:pt x="585486" y="851389"/>
                  <a:pt x="530212" y="851389"/>
                </a:cubicBezTo>
                <a:cubicBezTo>
                  <a:pt x="474938" y="851389"/>
                  <a:pt x="430129" y="806581"/>
                  <a:pt x="430129" y="751307"/>
                </a:cubicBezTo>
                <a:cubicBezTo>
                  <a:pt x="430129" y="696033"/>
                  <a:pt x="474938" y="651224"/>
                  <a:pt x="530212" y="651224"/>
                </a:cubicBezTo>
                <a:close/>
                <a:moveTo>
                  <a:pt x="530212" y="551141"/>
                </a:moveTo>
                <a:cubicBezTo>
                  <a:pt x="419664" y="551141"/>
                  <a:pt x="330046" y="640759"/>
                  <a:pt x="330046" y="751307"/>
                </a:cubicBezTo>
                <a:cubicBezTo>
                  <a:pt x="330046" y="861855"/>
                  <a:pt x="419664" y="951472"/>
                  <a:pt x="530212" y="951472"/>
                </a:cubicBezTo>
                <a:cubicBezTo>
                  <a:pt x="640760" y="951472"/>
                  <a:pt x="730377" y="861855"/>
                  <a:pt x="730377" y="751307"/>
                </a:cubicBezTo>
                <a:cubicBezTo>
                  <a:pt x="730377" y="640759"/>
                  <a:pt x="640760" y="551141"/>
                  <a:pt x="530212" y="551141"/>
                </a:cubicBezTo>
                <a:close/>
                <a:moveTo>
                  <a:pt x="286245" y="353827"/>
                </a:moveTo>
                <a:cubicBezTo>
                  <a:pt x="438132" y="439406"/>
                  <a:pt x="623290" y="440561"/>
                  <a:pt x="776100" y="356932"/>
                </a:cubicBezTo>
                <a:cubicBezTo>
                  <a:pt x="941305" y="720175"/>
                  <a:pt x="898096" y="1115325"/>
                  <a:pt x="825241" y="1447764"/>
                </a:cubicBezTo>
                <a:lnTo>
                  <a:pt x="1060423" y="1673413"/>
                </a:lnTo>
                <a:lnTo>
                  <a:pt x="1021935" y="1978110"/>
                </a:lnTo>
                <a:lnTo>
                  <a:pt x="745125" y="1786699"/>
                </a:lnTo>
                <a:lnTo>
                  <a:pt x="734250" y="1834148"/>
                </a:lnTo>
                <a:lnTo>
                  <a:pt x="332991" y="1834148"/>
                </a:lnTo>
                <a:cubicBezTo>
                  <a:pt x="330005" y="1820736"/>
                  <a:pt x="326662" y="1807037"/>
                  <a:pt x="323192" y="1793020"/>
                </a:cubicBezTo>
                <a:lnTo>
                  <a:pt x="38489" y="1989888"/>
                </a:lnTo>
                <a:lnTo>
                  <a:pt x="0" y="1685191"/>
                </a:lnTo>
                <a:lnTo>
                  <a:pt x="237343" y="1457469"/>
                </a:lnTo>
                <a:lnTo>
                  <a:pt x="238009" y="1459571"/>
                </a:lnTo>
                <a:lnTo>
                  <a:pt x="242012" y="1446515"/>
                </a:lnTo>
                <a:cubicBezTo>
                  <a:pt x="171205" y="1115067"/>
                  <a:pt x="127758" y="714059"/>
                  <a:pt x="286245" y="353827"/>
                </a:cubicBezTo>
                <a:close/>
                <a:moveTo>
                  <a:pt x="527942" y="0"/>
                </a:moveTo>
                <a:cubicBezTo>
                  <a:pt x="622760" y="95693"/>
                  <a:pt x="695048" y="196745"/>
                  <a:pt x="748164" y="301374"/>
                </a:cubicBezTo>
                <a:cubicBezTo>
                  <a:pt x="612692" y="376844"/>
                  <a:pt x="447588" y="375495"/>
                  <a:pt x="312997" y="298024"/>
                </a:cubicBezTo>
                <a:cubicBezTo>
                  <a:pt x="364591" y="193505"/>
                  <a:pt x="435080" y="93397"/>
                  <a:pt x="52794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6" name="Round Same Side Corner Rectangle 36">
            <a:extLst>
              <a:ext uri="{FF2B5EF4-FFF2-40B4-BE49-F238E27FC236}">
                <a16:creationId xmlns:a16="http://schemas.microsoft.com/office/drawing/2014/main" id="{00271FE4-E631-28B8-4260-C95CEF6EB168}"/>
              </a:ext>
            </a:extLst>
          </p:cNvPr>
          <p:cNvSpPr/>
          <p:nvPr/>
        </p:nvSpPr>
        <p:spPr>
          <a:xfrm>
            <a:off x="7322901" y="5836135"/>
            <a:ext cx="655384" cy="518159"/>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7" name="Oval 21">
            <a:extLst>
              <a:ext uri="{FF2B5EF4-FFF2-40B4-BE49-F238E27FC236}">
                <a16:creationId xmlns:a16="http://schemas.microsoft.com/office/drawing/2014/main" id="{C76310C6-1C15-D50C-BBCF-0A9542CC83C3}"/>
              </a:ext>
            </a:extLst>
          </p:cNvPr>
          <p:cNvSpPr>
            <a:spLocks noChangeAspect="1"/>
          </p:cNvSpPr>
          <p:nvPr/>
        </p:nvSpPr>
        <p:spPr>
          <a:xfrm>
            <a:off x="4128392" y="5810224"/>
            <a:ext cx="539564" cy="544072"/>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p>
        </p:txBody>
      </p:sp>
      <p:sp>
        <p:nvSpPr>
          <p:cNvPr id="18" name="Oval 32">
            <a:extLst>
              <a:ext uri="{FF2B5EF4-FFF2-40B4-BE49-F238E27FC236}">
                <a16:creationId xmlns:a16="http://schemas.microsoft.com/office/drawing/2014/main" id="{0084B6BE-1288-B64D-24C5-E536F3635091}"/>
              </a:ext>
            </a:extLst>
          </p:cNvPr>
          <p:cNvSpPr/>
          <p:nvPr/>
        </p:nvSpPr>
        <p:spPr>
          <a:xfrm>
            <a:off x="8247627" y="4630410"/>
            <a:ext cx="513767" cy="618071"/>
          </a:xfrm>
          <a:custGeom>
            <a:avLst/>
            <a:gdLst/>
            <a:ahLst/>
            <a:cxnLst/>
            <a:rect l="l" t="t" r="r" b="b"/>
            <a:pathLst>
              <a:path w="2671236" h="3213546">
                <a:moveTo>
                  <a:pt x="1336943" y="151152"/>
                </a:moveTo>
                <a:cubicBezTo>
                  <a:pt x="1223677" y="151152"/>
                  <a:pt x="1131857" y="242973"/>
                  <a:pt x="1131857" y="356239"/>
                </a:cubicBezTo>
                <a:cubicBezTo>
                  <a:pt x="1131857" y="469506"/>
                  <a:pt x="1223677" y="561326"/>
                  <a:pt x="1336943" y="561326"/>
                </a:cubicBezTo>
                <a:cubicBezTo>
                  <a:pt x="1450210" y="561326"/>
                  <a:pt x="1542030" y="469506"/>
                  <a:pt x="1542030" y="356239"/>
                </a:cubicBezTo>
                <a:cubicBezTo>
                  <a:pt x="1542030" y="242973"/>
                  <a:pt x="1450210" y="151152"/>
                  <a:pt x="1336943" y="151152"/>
                </a:cubicBezTo>
                <a:close/>
                <a:moveTo>
                  <a:pt x="1336943" y="0"/>
                </a:moveTo>
                <a:cubicBezTo>
                  <a:pt x="1533689" y="0"/>
                  <a:pt x="1693182" y="159493"/>
                  <a:pt x="1693182" y="356239"/>
                </a:cubicBezTo>
                <a:cubicBezTo>
                  <a:pt x="1693182" y="499348"/>
                  <a:pt x="1608797" y="622748"/>
                  <a:pt x="1486649" y="678491"/>
                </a:cubicBezTo>
                <a:lnTo>
                  <a:pt x="1504985" y="861628"/>
                </a:lnTo>
                <a:lnTo>
                  <a:pt x="2050955" y="861628"/>
                </a:lnTo>
                <a:cubicBezTo>
                  <a:pt x="2073924" y="808095"/>
                  <a:pt x="2127168" y="770742"/>
                  <a:pt x="2189136" y="770742"/>
                </a:cubicBezTo>
                <a:cubicBezTo>
                  <a:pt x="2272476" y="770742"/>
                  <a:pt x="2340037" y="838303"/>
                  <a:pt x="2340037" y="921643"/>
                </a:cubicBezTo>
                <a:cubicBezTo>
                  <a:pt x="2340037" y="1004983"/>
                  <a:pt x="2272476" y="1072544"/>
                  <a:pt x="2189136" y="1072544"/>
                </a:cubicBezTo>
                <a:cubicBezTo>
                  <a:pt x="2127168" y="1072544"/>
                  <a:pt x="2073924" y="1035191"/>
                  <a:pt x="2050955" y="981658"/>
                </a:cubicBezTo>
                <a:lnTo>
                  <a:pt x="1517002" y="981658"/>
                </a:lnTo>
                <a:lnTo>
                  <a:pt x="1678124" y="2590970"/>
                </a:lnTo>
                <a:cubicBezTo>
                  <a:pt x="2063444" y="2451708"/>
                  <a:pt x="2360829" y="2287813"/>
                  <a:pt x="2381761" y="1860600"/>
                </a:cubicBezTo>
                <a:cubicBezTo>
                  <a:pt x="2329006" y="1862811"/>
                  <a:pt x="2276981" y="1871755"/>
                  <a:pt x="2228094" y="1886075"/>
                </a:cubicBezTo>
                <a:cubicBezTo>
                  <a:pt x="2324645" y="1771974"/>
                  <a:pt x="2415523" y="1665436"/>
                  <a:pt x="2449665" y="1504055"/>
                </a:cubicBezTo>
                <a:cubicBezTo>
                  <a:pt x="2485699" y="1663545"/>
                  <a:pt x="2574685" y="1764408"/>
                  <a:pt x="2671236" y="1886075"/>
                </a:cubicBezTo>
                <a:cubicBezTo>
                  <a:pt x="2622475" y="1872164"/>
                  <a:pt x="2568855" y="1862858"/>
                  <a:pt x="2513341" y="1860541"/>
                </a:cubicBezTo>
                <a:cubicBezTo>
                  <a:pt x="2486075" y="2436981"/>
                  <a:pt x="2151724" y="2992040"/>
                  <a:pt x="1522375" y="3040581"/>
                </a:cubicBezTo>
                <a:cubicBezTo>
                  <a:pt x="1427529" y="3119259"/>
                  <a:pt x="1392747" y="3155891"/>
                  <a:pt x="1336943" y="3213546"/>
                </a:cubicBezTo>
                <a:cubicBezTo>
                  <a:pt x="1284048" y="3153728"/>
                  <a:pt x="1252174" y="3120936"/>
                  <a:pt x="1157234" y="3046101"/>
                </a:cubicBezTo>
                <a:cubicBezTo>
                  <a:pt x="592479" y="2980043"/>
                  <a:pt x="187829" y="2438320"/>
                  <a:pt x="160409" y="1860193"/>
                </a:cubicBezTo>
                <a:cubicBezTo>
                  <a:pt x="105366" y="1862056"/>
                  <a:pt x="50978" y="1871143"/>
                  <a:pt x="0" y="1886075"/>
                </a:cubicBezTo>
                <a:cubicBezTo>
                  <a:pt x="96552" y="1771974"/>
                  <a:pt x="187429" y="1665436"/>
                  <a:pt x="221571" y="1504055"/>
                </a:cubicBezTo>
                <a:cubicBezTo>
                  <a:pt x="257605" y="1663545"/>
                  <a:pt x="346591" y="1764408"/>
                  <a:pt x="443143" y="1886075"/>
                </a:cubicBezTo>
                <a:cubicBezTo>
                  <a:pt x="396276" y="1872705"/>
                  <a:pt x="344922" y="1863589"/>
                  <a:pt x="291687" y="1860996"/>
                </a:cubicBezTo>
                <a:cubicBezTo>
                  <a:pt x="313360" y="2289054"/>
                  <a:pt x="617325" y="2454996"/>
                  <a:pt x="1001768" y="2593980"/>
                </a:cubicBezTo>
                <a:lnTo>
                  <a:pt x="1157883" y="981658"/>
                </a:lnTo>
                <a:lnTo>
                  <a:pt x="666108" y="981658"/>
                </a:lnTo>
                <a:cubicBezTo>
                  <a:pt x="643139" y="1035191"/>
                  <a:pt x="589896" y="1072543"/>
                  <a:pt x="527928" y="1072543"/>
                </a:cubicBezTo>
                <a:cubicBezTo>
                  <a:pt x="444588" y="1072543"/>
                  <a:pt x="377027" y="1004982"/>
                  <a:pt x="377027" y="921642"/>
                </a:cubicBezTo>
                <a:cubicBezTo>
                  <a:pt x="377027" y="838302"/>
                  <a:pt x="444588" y="770741"/>
                  <a:pt x="527928" y="770741"/>
                </a:cubicBezTo>
                <a:cubicBezTo>
                  <a:pt x="589896" y="770741"/>
                  <a:pt x="643141" y="808095"/>
                  <a:pt x="666110" y="861628"/>
                </a:cubicBezTo>
                <a:lnTo>
                  <a:pt x="1169505" y="861628"/>
                </a:lnTo>
                <a:lnTo>
                  <a:pt x="1187237" y="678491"/>
                </a:lnTo>
                <a:cubicBezTo>
                  <a:pt x="1065090" y="622748"/>
                  <a:pt x="980704" y="499348"/>
                  <a:pt x="980704" y="356239"/>
                </a:cubicBezTo>
                <a:cubicBezTo>
                  <a:pt x="980704" y="159493"/>
                  <a:pt x="1140198" y="0"/>
                  <a:pt x="1336943"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ko-KR" altLang="en-US" sz="1400"/>
          </a:p>
        </p:txBody>
      </p:sp>
      <p:grpSp>
        <p:nvGrpSpPr>
          <p:cNvPr id="19" name="Google Shape;6783;p88">
            <a:extLst>
              <a:ext uri="{FF2B5EF4-FFF2-40B4-BE49-F238E27FC236}">
                <a16:creationId xmlns:a16="http://schemas.microsoft.com/office/drawing/2014/main" id="{6A0765C0-D9A8-39FA-2EF7-AAE83DF3898D}"/>
              </a:ext>
            </a:extLst>
          </p:cNvPr>
          <p:cNvGrpSpPr/>
          <p:nvPr/>
        </p:nvGrpSpPr>
        <p:grpSpPr>
          <a:xfrm>
            <a:off x="9176906" y="1293561"/>
            <a:ext cx="566807" cy="566419"/>
            <a:chOff x="-34004625" y="3585850"/>
            <a:chExt cx="292225" cy="292025"/>
          </a:xfrm>
          <a:solidFill>
            <a:srgbClr val="C00000"/>
          </a:solidFill>
        </p:grpSpPr>
        <p:sp>
          <p:nvSpPr>
            <p:cNvPr id="20" name="Google Shape;6784;p88">
              <a:extLst>
                <a:ext uri="{FF2B5EF4-FFF2-40B4-BE49-F238E27FC236}">
                  <a16:creationId xmlns:a16="http://schemas.microsoft.com/office/drawing/2014/main" id="{1AAB437B-F861-EC4F-307B-9FC8898E44EC}"/>
                </a:ext>
              </a:extLst>
            </p:cNvPr>
            <p:cNvSpPr/>
            <p:nvPr/>
          </p:nvSpPr>
          <p:spPr>
            <a:xfrm>
              <a:off x="-33832149" y="3585850"/>
              <a:ext cx="103200" cy="154200"/>
            </a:xfrm>
            <a:custGeom>
              <a:avLst/>
              <a:gdLst/>
              <a:ahLst/>
              <a:cxnLst/>
              <a:rect l="l" t="t" r="r" b="b"/>
              <a:pathLst>
                <a:path w="4128" h="6168" extrusionOk="0">
                  <a:moveTo>
                    <a:pt x="2426" y="1"/>
                  </a:moveTo>
                  <a:cubicBezTo>
                    <a:pt x="2286" y="1"/>
                    <a:pt x="2136" y="77"/>
                    <a:pt x="2112" y="244"/>
                  </a:cubicBezTo>
                  <a:lnTo>
                    <a:pt x="64" y="5064"/>
                  </a:lnTo>
                  <a:cubicBezTo>
                    <a:pt x="1" y="5222"/>
                    <a:pt x="64" y="5474"/>
                    <a:pt x="253" y="5506"/>
                  </a:cubicBezTo>
                  <a:cubicBezTo>
                    <a:pt x="295" y="5531"/>
                    <a:pt x="342" y="5543"/>
                    <a:pt x="389" y="5543"/>
                  </a:cubicBezTo>
                  <a:cubicBezTo>
                    <a:pt x="517" y="5543"/>
                    <a:pt x="648" y="5455"/>
                    <a:pt x="694" y="5317"/>
                  </a:cubicBezTo>
                  <a:lnTo>
                    <a:pt x="1261" y="4025"/>
                  </a:lnTo>
                  <a:cubicBezTo>
                    <a:pt x="1419" y="4088"/>
                    <a:pt x="1576" y="4119"/>
                    <a:pt x="1765" y="4119"/>
                  </a:cubicBezTo>
                  <a:cubicBezTo>
                    <a:pt x="1891" y="4119"/>
                    <a:pt x="1986" y="4088"/>
                    <a:pt x="2112" y="4056"/>
                  </a:cubicBezTo>
                  <a:lnTo>
                    <a:pt x="2112" y="4844"/>
                  </a:lnTo>
                  <a:cubicBezTo>
                    <a:pt x="1450" y="4970"/>
                    <a:pt x="946" y="5506"/>
                    <a:pt x="789" y="6167"/>
                  </a:cubicBezTo>
                  <a:lnTo>
                    <a:pt x="4128" y="6167"/>
                  </a:lnTo>
                  <a:cubicBezTo>
                    <a:pt x="4002" y="5506"/>
                    <a:pt x="3466" y="5001"/>
                    <a:pt x="2773" y="4844"/>
                  </a:cubicBezTo>
                  <a:lnTo>
                    <a:pt x="2773" y="3143"/>
                  </a:lnTo>
                  <a:cubicBezTo>
                    <a:pt x="2773" y="2670"/>
                    <a:pt x="2458" y="2324"/>
                    <a:pt x="2080" y="2166"/>
                  </a:cubicBezTo>
                  <a:lnTo>
                    <a:pt x="2773" y="496"/>
                  </a:lnTo>
                  <a:cubicBezTo>
                    <a:pt x="2773" y="307"/>
                    <a:pt x="2710" y="118"/>
                    <a:pt x="2553" y="24"/>
                  </a:cubicBezTo>
                  <a:cubicBezTo>
                    <a:pt x="2515" y="8"/>
                    <a:pt x="2471" y="1"/>
                    <a:pt x="2426" y="1"/>
                  </a:cubicBezTo>
                  <a:close/>
                </a:path>
              </a:pathLst>
            </a:custGeom>
            <a:grpFill/>
            <a:ln>
              <a:noFill/>
            </a:ln>
          </p:spPr>
          <p:txBody>
            <a:bodyPr spcFirstLastPara="1" wrap="square" lIns="91417" tIns="91417" rIns="91417" bIns="91417" anchor="ctr" anchorCtr="0">
              <a:noAutofit/>
            </a:bodyPr>
            <a:lstStyle/>
            <a:p>
              <a:endParaRPr sz="1400"/>
            </a:p>
          </p:txBody>
        </p:sp>
        <p:sp>
          <p:nvSpPr>
            <p:cNvPr id="21" name="Google Shape;6785;p88">
              <a:extLst>
                <a:ext uri="{FF2B5EF4-FFF2-40B4-BE49-F238E27FC236}">
                  <a16:creationId xmlns:a16="http://schemas.microsoft.com/office/drawing/2014/main" id="{B8C757A7-3E44-29FF-6364-B1F66E0E208C}"/>
                </a:ext>
              </a:extLst>
            </p:cNvPr>
            <p:cNvSpPr/>
            <p:nvPr/>
          </p:nvSpPr>
          <p:spPr>
            <a:xfrm>
              <a:off x="-34004625" y="3690400"/>
              <a:ext cx="155175" cy="187475"/>
            </a:xfrm>
            <a:custGeom>
              <a:avLst/>
              <a:gdLst/>
              <a:ahLst/>
              <a:cxnLst/>
              <a:rect l="l" t="t" r="r" b="b"/>
              <a:pathLst>
                <a:path w="6207" h="7499" extrusionOk="0">
                  <a:moveTo>
                    <a:pt x="693" y="0"/>
                  </a:moveTo>
                  <a:cubicBezTo>
                    <a:pt x="315" y="0"/>
                    <a:pt x="0" y="315"/>
                    <a:pt x="0" y="662"/>
                  </a:cubicBezTo>
                  <a:lnTo>
                    <a:pt x="0" y="6490"/>
                  </a:lnTo>
                  <a:cubicBezTo>
                    <a:pt x="32" y="7026"/>
                    <a:pt x="504" y="7498"/>
                    <a:pt x="1103" y="7498"/>
                  </a:cubicBezTo>
                  <a:lnTo>
                    <a:pt x="6207" y="7498"/>
                  </a:lnTo>
                  <a:lnTo>
                    <a:pt x="6207" y="5797"/>
                  </a:lnTo>
                  <a:cubicBezTo>
                    <a:pt x="6207" y="5608"/>
                    <a:pt x="6049" y="5451"/>
                    <a:pt x="5860" y="5451"/>
                  </a:cubicBezTo>
                  <a:lnTo>
                    <a:pt x="1765" y="5451"/>
                  </a:lnTo>
                  <a:cubicBezTo>
                    <a:pt x="1576" y="5451"/>
                    <a:pt x="1418" y="5293"/>
                    <a:pt x="1418" y="5104"/>
                  </a:cubicBezTo>
                  <a:lnTo>
                    <a:pt x="1418" y="662"/>
                  </a:lnTo>
                  <a:cubicBezTo>
                    <a:pt x="1418" y="252"/>
                    <a:pt x="1103" y="0"/>
                    <a:pt x="693" y="0"/>
                  </a:cubicBezTo>
                  <a:close/>
                </a:path>
              </a:pathLst>
            </a:custGeom>
            <a:grpFill/>
            <a:ln>
              <a:noFill/>
            </a:ln>
          </p:spPr>
          <p:txBody>
            <a:bodyPr spcFirstLastPara="1" wrap="square" lIns="91417" tIns="91417" rIns="91417" bIns="91417" anchor="ctr" anchorCtr="0">
              <a:noAutofit/>
            </a:bodyPr>
            <a:lstStyle/>
            <a:p>
              <a:endParaRPr sz="1400"/>
            </a:p>
          </p:txBody>
        </p:sp>
        <p:sp>
          <p:nvSpPr>
            <p:cNvPr id="22" name="Google Shape;6786;p88">
              <a:extLst>
                <a:ext uri="{FF2B5EF4-FFF2-40B4-BE49-F238E27FC236}">
                  <a16:creationId xmlns:a16="http://schemas.microsoft.com/office/drawing/2014/main" id="{98E69DAB-E81D-45A2-4AD7-02DE1CDD3AE8}"/>
                </a:ext>
              </a:extLst>
            </p:cNvPr>
            <p:cNvSpPr/>
            <p:nvPr/>
          </p:nvSpPr>
          <p:spPr>
            <a:xfrm>
              <a:off x="-33936099" y="3621075"/>
              <a:ext cx="51200" cy="51225"/>
            </a:xfrm>
            <a:custGeom>
              <a:avLst/>
              <a:gdLst/>
              <a:ahLst/>
              <a:cxnLst/>
              <a:rect l="l" t="t" r="r" b="b"/>
              <a:pathLst>
                <a:path w="2048" h="2049" extrusionOk="0">
                  <a:moveTo>
                    <a:pt x="1040" y="1"/>
                  </a:moveTo>
                  <a:cubicBezTo>
                    <a:pt x="473" y="1"/>
                    <a:pt x="0" y="473"/>
                    <a:pt x="0" y="1041"/>
                  </a:cubicBezTo>
                  <a:cubicBezTo>
                    <a:pt x="0" y="1576"/>
                    <a:pt x="473" y="2049"/>
                    <a:pt x="1040" y="2049"/>
                  </a:cubicBezTo>
                  <a:cubicBezTo>
                    <a:pt x="1576" y="2049"/>
                    <a:pt x="2048" y="1576"/>
                    <a:pt x="2048" y="1041"/>
                  </a:cubicBezTo>
                  <a:cubicBezTo>
                    <a:pt x="2048" y="473"/>
                    <a:pt x="1607" y="1"/>
                    <a:pt x="1040" y="1"/>
                  </a:cubicBezTo>
                  <a:close/>
                </a:path>
              </a:pathLst>
            </a:custGeom>
            <a:grpFill/>
            <a:ln>
              <a:noFill/>
            </a:ln>
          </p:spPr>
          <p:txBody>
            <a:bodyPr spcFirstLastPara="1" wrap="square" lIns="91417" tIns="91417" rIns="91417" bIns="91417" anchor="ctr" anchorCtr="0">
              <a:noAutofit/>
            </a:bodyPr>
            <a:lstStyle/>
            <a:p>
              <a:endParaRPr sz="1400"/>
            </a:p>
          </p:txBody>
        </p:sp>
        <p:sp>
          <p:nvSpPr>
            <p:cNvPr id="23" name="Google Shape;6787;p88">
              <a:extLst>
                <a:ext uri="{FF2B5EF4-FFF2-40B4-BE49-F238E27FC236}">
                  <a16:creationId xmlns:a16="http://schemas.microsoft.com/office/drawing/2014/main" id="{58332C9D-3579-6356-3434-9B634E789972}"/>
                </a:ext>
              </a:extLst>
            </p:cNvPr>
            <p:cNvSpPr/>
            <p:nvPr/>
          </p:nvSpPr>
          <p:spPr>
            <a:xfrm>
              <a:off x="-33952650" y="3690125"/>
              <a:ext cx="155975" cy="186950"/>
            </a:xfrm>
            <a:custGeom>
              <a:avLst/>
              <a:gdLst/>
              <a:ahLst/>
              <a:cxnLst/>
              <a:rect l="l" t="t" r="r" b="b"/>
              <a:pathLst>
                <a:path w="6239" h="7478" extrusionOk="0">
                  <a:moveTo>
                    <a:pt x="1641" y="1"/>
                  </a:moveTo>
                  <a:cubicBezTo>
                    <a:pt x="1242" y="1"/>
                    <a:pt x="819" y="205"/>
                    <a:pt x="568" y="484"/>
                  </a:cubicBezTo>
                  <a:cubicBezTo>
                    <a:pt x="190" y="799"/>
                    <a:pt x="1" y="1209"/>
                    <a:pt x="1" y="1681"/>
                  </a:cubicBezTo>
                  <a:lnTo>
                    <a:pt x="1" y="4769"/>
                  </a:lnTo>
                  <a:lnTo>
                    <a:pt x="2679" y="4769"/>
                  </a:lnTo>
                  <a:cubicBezTo>
                    <a:pt x="2521" y="4359"/>
                    <a:pt x="2175" y="4107"/>
                    <a:pt x="1702" y="4107"/>
                  </a:cubicBezTo>
                  <a:lnTo>
                    <a:pt x="1040" y="4107"/>
                  </a:lnTo>
                  <a:cubicBezTo>
                    <a:pt x="820" y="4107"/>
                    <a:pt x="662" y="3949"/>
                    <a:pt x="662" y="3729"/>
                  </a:cubicBezTo>
                  <a:lnTo>
                    <a:pt x="662" y="2374"/>
                  </a:lnTo>
                  <a:cubicBezTo>
                    <a:pt x="662" y="2154"/>
                    <a:pt x="820" y="1996"/>
                    <a:pt x="1040" y="1996"/>
                  </a:cubicBezTo>
                  <a:cubicBezTo>
                    <a:pt x="1229" y="1996"/>
                    <a:pt x="1387" y="2154"/>
                    <a:pt x="1387" y="2374"/>
                  </a:cubicBezTo>
                  <a:lnTo>
                    <a:pt x="1387" y="3382"/>
                  </a:lnTo>
                  <a:lnTo>
                    <a:pt x="1733" y="3382"/>
                  </a:lnTo>
                  <a:cubicBezTo>
                    <a:pt x="2553" y="3382"/>
                    <a:pt x="3277" y="3981"/>
                    <a:pt x="3435" y="4769"/>
                  </a:cubicBezTo>
                  <a:lnTo>
                    <a:pt x="3813" y="4769"/>
                  </a:lnTo>
                  <a:cubicBezTo>
                    <a:pt x="4380" y="4769"/>
                    <a:pt x="4852" y="5241"/>
                    <a:pt x="4852" y="5777"/>
                  </a:cubicBezTo>
                  <a:lnTo>
                    <a:pt x="4852" y="7478"/>
                  </a:lnTo>
                  <a:lnTo>
                    <a:pt x="6239" y="7478"/>
                  </a:lnTo>
                  <a:lnTo>
                    <a:pt x="6239" y="5084"/>
                  </a:lnTo>
                  <a:cubicBezTo>
                    <a:pt x="6176" y="4580"/>
                    <a:pt x="5703" y="4107"/>
                    <a:pt x="5168" y="4107"/>
                  </a:cubicBezTo>
                  <a:lnTo>
                    <a:pt x="3781" y="4107"/>
                  </a:lnTo>
                  <a:cubicBezTo>
                    <a:pt x="3592" y="4107"/>
                    <a:pt x="3435" y="3949"/>
                    <a:pt x="3435" y="3729"/>
                  </a:cubicBezTo>
                  <a:lnTo>
                    <a:pt x="3435" y="1807"/>
                  </a:lnTo>
                  <a:cubicBezTo>
                    <a:pt x="3435" y="862"/>
                    <a:pt x="2710" y="43"/>
                    <a:pt x="1796" y="11"/>
                  </a:cubicBezTo>
                  <a:cubicBezTo>
                    <a:pt x="1745" y="4"/>
                    <a:pt x="1694" y="1"/>
                    <a:pt x="1641" y="1"/>
                  </a:cubicBezTo>
                  <a:close/>
                </a:path>
              </a:pathLst>
            </a:custGeom>
            <a:grpFill/>
            <a:ln>
              <a:noFill/>
            </a:ln>
          </p:spPr>
          <p:txBody>
            <a:bodyPr spcFirstLastPara="1" wrap="square" lIns="91417" tIns="91417" rIns="91417" bIns="91417" anchor="ctr" anchorCtr="0">
              <a:noAutofit/>
            </a:bodyPr>
            <a:lstStyle/>
            <a:p>
              <a:endParaRPr sz="1400"/>
            </a:p>
          </p:txBody>
        </p:sp>
        <p:sp>
          <p:nvSpPr>
            <p:cNvPr id="24" name="Google Shape;6788;p88">
              <a:extLst>
                <a:ext uri="{FF2B5EF4-FFF2-40B4-BE49-F238E27FC236}">
                  <a16:creationId xmlns:a16="http://schemas.microsoft.com/office/drawing/2014/main" id="{A1E2EA68-E0B3-B0F6-112B-0D8EE4770760}"/>
                </a:ext>
              </a:extLst>
            </p:cNvPr>
            <p:cNvSpPr/>
            <p:nvPr/>
          </p:nvSpPr>
          <p:spPr>
            <a:xfrm>
              <a:off x="-33849475" y="3758125"/>
              <a:ext cx="137075" cy="33100"/>
            </a:xfrm>
            <a:custGeom>
              <a:avLst/>
              <a:gdLst/>
              <a:ahLst/>
              <a:cxnLst/>
              <a:rect l="l" t="t" r="r" b="b"/>
              <a:pathLst>
                <a:path w="5483" h="1324" extrusionOk="0">
                  <a:moveTo>
                    <a:pt x="1" y="1"/>
                  </a:moveTo>
                  <a:lnTo>
                    <a:pt x="1" y="662"/>
                  </a:lnTo>
                  <a:lnTo>
                    <a:pt x="1041" y="662"/>
                  </a:lnTo>
                  <a:cubicBezTo>
                    <a:pt x="1576" y="662"/>
                    <a:pt x="2080" y="946"/>
                    <a:pt x="2395" y="1324"/>
                  </a:cubicBezTo>
                  <a:lnTo>
                    <a:pt x="5136" y="1324"/>
                  </a:lnTo>
                  <a:cubicBezTo>
                    <a:pt x="5325" y="1324"/>
                    <a:pt x="5483" y="1166"/>
                    <a:pt x="5483" y="977"/>
                  </a:cubicBezTo>
                  <a:lnTo>
                    <a:pt x="5483" y="316"/>
                  </a:lnTo>
                  <a:cubicBezTo>
                    <a:pt x="5483" y="158"/>
                    <a:pt x="5325" y="1"/>
                    <a:pt x="5136"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25" name="Google Shape;6800;p88">
            <a:extLst>
              <a:ext uri="{FF2B5EF4-FFF2-40B4-BE49-F238E27FC236}">
                <a16:creationId xmlns:a16="http://schemas.microsoft.com/office/drawing/2014/main" id="{0503A6B4-0E59-BC05-281E-664D6D3960B4}"/>
              </a:ext>
            </a:extLst>
          </p:cNvPr>
          <p:cNvGrpSpPr/>
          <p:nvPr/>
        </p:nvGrpSpPr>
        <p:grpSpPr>
          <a:xfrm>
            <a:off x="8222476" y="2362884"/>
            <a:ext cx="552039" cy="550573"/>
            <a:chOff x="-30345326" y="3184750"/>
            <a:chExt cx="292225" cy="291450"/>
          </a:xfrm>
          <a:solidFill>
            <a:srgbClr val="C00000"/>
          </a:solidFill>
        </p:grpSpPr>
        <p:sp>
          <p:nvSpPr>
            <p:cNvPr id="26" name="Google Shape;6801;p88">
              <a:extLst>
                <a:ext uri="{FF2B5EF4-FFF2-40B4-BE49-F238E27FC236}">
                  <a16:creationId xmlns:a16="http://schemas.microsoft.com/office/drawing/2014/main" id="{D1CBFB82-4FA9-A4A4-BE78-DB949CEBE740}"/>
                </a:ext>
              </a:extLst>
            </p:cNvPr>
            <p:cNvSpPr/>
            <p:nvPr/>
          </p:nvSpPr>
          <p:spPr>
            <a:xfrm>
              <a:off x="-30328000" y="3184750"/>
              <a:ext cx="258375" cy="120950"/>
            </a:xfrm>
            <a:custGeom>
              <a:avLst/>
              <a:gdLst/>
              <a:ahLst/>
              <a:cxnLst/>
              <a:rect l="l" t="t" r="r" b="b"/>
              <a:pathLst>
                <a:path w="10335" h="4838" extrusionOk="0">
                  <a:moveTo>
                    <a:pt x="1040" y="0"/>
                  </a:moveTo>
                  <a:cubicBezTo>
                    <a:pt x="473" y="0"/>
                    <a:pt x="1" y="473"/>
                    <a:pt x="1" y="1071"/>
                  </a:cubicBezTo>
                  <a:lnTo>
                    <a:pt x="1" y="2458"/>
                  </a:lnTo>
                  <a:cubicBezTo>
                    <a:pt x="1" y="2993"/>
                    <a:pt x="473" y="3466"/>
                    <a:pt x="1040" y="3466"/>
                  </a:cubicBezTo>
                  <a:lnTo>
                    <a:pt x="2048" y="3466"/>
                  </a:lnTo>
                  <a:lnTo>
                    <a:pt x="2048" y="4505"/>
                  </a:lnTo>
                  <a:cubicBezTo>
                    <a:pt x="2048" y="4663"/>
                    <a:pt x="2143" y="4757"/>
                    <a:pt x="2269" y="4820"/>
                  </a:cubicBezTo>
                  <a:cubicBezTo>
                    <a:pt x="2300" y="4831"/>
                    <a:pt x="2339" y="4838"/>
                    <a:pt x="2380" y="4838"/>
                  </a:cubicBezTo>
                  <a:cubicBezTo>
                    <a:pt x="2461" y="4838"/>
                    <a:pt x="2552" y="4810"/>
                    <a:pt x="2615" y="4726"/>
                  </a:cubicBezTo>
                  <a:lnTo>
                    <a:pt x="3876" y="3466"/>
                  </a:lnTo>
                  <a:lnTo>
                    <a:pt x="6365" y="3466"/>
                  </a:lnTo>
                  <a:lnTo>
                    <a:pt x="7625" y="4726"/>
                  </a:lnTo>
                  <a:cubicBezTo>
                    <a:pt x="7688" y="4810"/>
                    <a:pt x="7765" y="4838"/>
                    <a:pt x="7846" y="4838"/>
                  </a:cubicBezTo>
                  <a:cubicBezTo>
                    <a:pt x="7887" y="4838"/>
                    <a:pt x="7929" y="4831"/>
                    <a:pt x="7971" y="4820"/>
                  </a:cubicBezTo>
                  <a:cubicBezTo>
                    <a:pt x="8097" y="4789"/>
                    <a:pt x="8160" y="4631"/>
                    <a:pt x="8160" y="4505"/>
                  </a:cubicBezTo>
                  <a:lnTo>
                    <a:pt x="8160" y="3466"/>
                  </a:lnTo>
                  <a:lnTo>
                    <a:pt x="9231" y="3466"/>
                  </a:lnTo>
                  <a:cubicBezTo>
                    <a:pt x="9862" y="3466"/>
                    <a:pt x="10334" y="2993"/>
                    <a:pt x="10334" y="2458"/>
                  </a:cubicBezTo>
                  <a:lnTo>
                    <a:pt x="10334" y="1071"/>
                  </a:lnTo>
                  <a:cubicBezTo>
                    <a:pt x="10334" y="536"/>
                    <a:pt x="9862" y="0"/>
                    <a:pt x="9294" y="0"/>
                  </a:cubicBezTo>
                  <a:close/>
                </a:path>
              </a:pathLst>
            </a:custGeom>
            <a:grpFill/>
            <a:ln>
              <a:noFill/>
            </a:ln>
          </p:spPr>
          <p:txBody>
            <a:bodyPr spcFirstLastPara="1" wrap="square" lIns="91417" tIns="91417" rIns="91417" bIns="91417" anchor="ctr" anchorCtr="0">
              <a:noAutofit/>
            </a:bodyPr>
            <a:lstStyle/>
            <a:p>
              <a:endParaRPr sz="1400"/>
            </a:p>
          </p:txBody>
        </p:sp>
        <p:sp>
          <p:nvSpPr>
            <p:cNvPr id="27" name="Google Shape;6802;p88">
              <a:extLst>
                <a:ext uri="{FF2B5EF4-FFF2-40B4-BE49-F238E27FC236}">
                  <a16:creationId xmlns:a16="http://schemas.microsoft.com/office/drawing/2014/main" id="{B2706057-EC7E-8B40-E43D-B21ACACD429F}"/>
                </a:ext>
              </a:extLst>
            </p:cNvPr>
            <p:cNvSpPr/>
            <p:nvPr/>
          </p:nvSpPr>
          <p:spPr>
            <a:xfrm>
              <a:off x="-30310674" y="3322575"/>
              <a:ext cx="68550" cy="69350"/>
            </a:xfrm>
            <a:custGeom>
              <a:avLst/>
              <a:gdLst/>
              <a:ahLst/>
              <a:cxnLst/>
              <a:rect l="l" t="t" r="r" b="b"/>
              <a:pathLst>
                <a:path w="2742" h="2774" extrusionOk="0">
                  <a:moveTo>
                    <a:pt x="1387" y="1"/>
                  </a:moveTo>
                  <a:cubicBezTo>
                    <a:pt x="599" y="1"/>
                    <a:pt x="1" y="631"/>
                    <a:pt x="1" y="1387"/>
                  </a:cubicBezTo>
                  <a:cubicBezTo>
                    <a:pt x="1" y="2143"/>
                    <a:pt x="599" y="2773"/>
                    <a:pt x="1387" y="2773"/>
                  </a:cubicBezTo>
                  <a:cubicBezTo>
                    <a:pt x="2143" y="2773"/>
                    <a:pt x="2742" y="2143"/>
                    <a:pt x="2742" y="1387"/>
                  </a:cubicBezTo>
                  <a:cubicBezTo>
                    <a:pt x="2742" y="631"/>
                    <a:pt x="2143" y="1"/>
                    <a:pt x="1387" y="1"/>
                  </a:cubicBezTo>
                  <a:close/>
                </a:path>
              </a:pathLst>
            </a:custGeom>
            <a:grpFill/>
            <a:ln>
              <a:noFill/>
            </a:ln>
          </p:spPr>
          <p:txBody>
            <a:bodyPr spcFirstLastPara="1" wrap="square" lIns="91417" tIns="91417" rIns="91417" bIns="91417" anchor="ctr" anchorCtr="0">
              <a:noAutofit/>
            </a:bodyPr>
            <a:lstStyle/>
            <a:p>
              <a:endParaRPr sz="1400"/>
            </a:p>
          </p:txBody>
        </p:sp>
        <p:sp>
          <p:nvSpPr>
            <p:cNvPr id="28" name="Google Shape;6803;p88">
              <a:extLst>
                <a:ext uri="{FF2B5EF4-FFF2-40B4-BE49-F238E27FC236}">
                  <a16:creationId xmlns:a16="http://schemas.microsoft.com/office/drawing/2014/main" id="{27405EFF-929D-547F-B769-1FE66B65E451}"/>
                </a:ext>
              </a:extLst>
            </p:cNvPr>
            <p:cNvSpPr/>
            <p:nvPr/>
          </p:nvSpPr>
          <p:spPr>
            <a:xfrm>
              <a:off x="-30345326" y="3408425"/>
              <a:ext cx="137075" cy="67775"/>
            </a:xfrm>
            <a:custGeom>
              <a:avLst/>
              <a:gdLst/>
              <a:ahLst/>
              <a:cxnLst/>
              <a:rect l="l" t="t" r="r" b="b"/>
              <a:pathLst>
                <a:path w="5483" h="2711" extrusionOk="0">
                  <a:moveTo>
                    <a:pt x="2741" y="1"/>
                  </a:moveTo>
                  <a:cubicBezTo>
                    <a:pt x="1387" y="1"/>
                    <a:pt x="221" y="1040"/>
                    <a:pt x="32" y="2332"/>
                  </a:cubicBezTo>
                  <a:cubicBezTo>
                    <a:pt x="0" y="2521"/>
                    <a:pt x="158" y="2710"/>
                    <a:pt x="378" y="2710"/>
                  </a:cubicBezTo>
                  <a:lnTo>
                    <a:pt x="5104" y="2710"/>
                  </a:lnTo>
                  <a:cubicBezTo>
                    <a:pt x="5325" y="2710"/>
                    <a:pt x="5482" y="2521"/>
                    <a:pt x="5482" y="2332"/>
                  </a:cubicBezTo>
                  <a:cubicBezTo>
                    <a:pt x="5262" y="977"/>
                    <a:pt x="4128" y="1"/>
                    <a:pt x="2741" y="1"/>
                  </a:cubicBezTo>
                  <a:close/>
                </a:path>
              </a:pathLst>
            </a:custGeom>
            <a:grpFill/>
            <a:ln>
              <a:noFill/>
            </a:ln>
          </p:spPr>
          <p:txBody>
            <a:bodyPr spcFirstLastPara="1" wrap="square" lIns="91417" tIns="91417" rIns="91417" bIns="91417" anchor="ctr" anchorCtr="0">
              <a:noAutofit/>
            </a:bodyPr>
            <a:lstStyle/>
            <a:p>
              <a:endParaRPr sz="1400"/>
            </a:p>
          </p:txBody>
        </p:sp>
        <p:sp>
          <p:nvSpPr>
            <p:cNvPr id="29" name="Google Shape;6804;p88">
              <a:extLst>
                <a:ext uri="{FF2B5EF4-FFF2-40B4-BE49-F238E27FC236}">
                  <a16:creationId xmlns:a16="http://schemas.microsoft.com/office/drawing/2014/main" id="{118E4376-8F80-5732-FEE1-586FEC9A3921}"/>
                </a:ext>
              </a:extLst>
            </p:cNvPr>
            <p:cNvSpPr/>
            <p:nvPr/>
          </p:nvSpPr>
          <p:spPr>
            <a:xfrm>
              <a:off x="-30156299" y="3322575"/>
              <a:ext cx="68550" cy="69350"/>
            </a:xfrm>
            <a:custGeom>
              <a:avLst/>
              <a:gdLst/>
              <a:ahLst/>
              <a:cxnLst/>
              <a:rect l="l" t="t" r="r" b="b"/>
              <a:pathLst>
                <a:path w="2742" h="2774" extrusionOk="0">
                  <a:moveTo>
                    <a:pt x="1387" y="1"/>
                  </a:moveTo>
                  <a:cubicBezTo>
                    <a:pt x="631" y="1"/>
                    <a:pt x="1" y="631"/>
                    <a:pt x="1" y="1387"/>
                  </a:cubicBezTo>
                  <a:cubicBezTo>
                    <a:pt x="1" y="2143"/>
                    <a:pt x="631" y="2773"/>
                    <a:pt x="1387" y="2773"/>
                  </a:cubicBezTo>
                  <a:cubicBezTo>
                    <a:pt x="2111" y="2773"/>
                    <a:pt x="2742" y="2143"/>
                    <a:pt x="2742" y="1387"/>
                  </a:cubicBezTo>
                  <a:cubicBezTo>
                    <a:pt x="2742" y="631"/>
                    <a:pt x="2111" y="1"/>
                    <a:pt x="1387" y="1"/>
                  </a:cubicBezTo>
                  <a:close/>
                </a:path>
              </a:pathLst>
            </a:custGeom>
            <a:grpFill/>
            <a:ln>
              <a:noFill/>
            </a:ln>
          </p:spPr>
          <p:txBody>
            <a:bodyPr spcFirstLastPara="1" wrap="square" lIns="91417" tIns="91417" rIns="91417" bIns="91417" anchor="ctr" anchorCtr="0">
              <a:noAutofit/>
            </a:bodyPr>
            <a:lstStyle/>
            <a:p>
              <a:endParaRPr sz="1400"/>
            </a:p>
          </p:txBody>
        </p:sp>
        <p:sp>
          <p:nvSpPr>
            <p:cNvPr id="30" name="Google Shape;6805;p88">
              <a:extLst>
                <a:ext uri="{FF2B5EF4-FFF2-40B4-BE49-F238E27FC236}">
                  <a16:creationId xmlns:a16="http://schemas.microsoft.com/office/drawing/2014/main" id="{EBE9C948-4094-8592-E2DA-F4B7DA354362}"/>
                </a:ext>
              </a:extLst>
            </p:cNvPr>
            <p:cNvSpPr/>
            <p:nvPr/>
          </p:nvSpPr>
          <p:spPr>
            <a:xfrm>
              <a:off x="-30190951" y="3408425"/>
              <a:ext cx="137850" cy="67775"/>
            </a:xfrm>
            <a:custGeom>
              <a:avLst/>
              <a:gdLst/>
              <a:ahLst/>
              <a:cxnLst/>
              <a:rect l="l" t="t" r="r" b="b"/>
              <a:pathLst>
                <a:path w="5514" h="2711" extrusionOk="0">
                  <a:moveTo>
                    <a:pt x="2773" y="1"/>
                  </a:moveTo>
                  <a:cubicBezTo>
                    <a:pt x="1387" y="1"/>
                    <a:pt x="252" y="1040"/>
                    <a:pt x="32" y="2332"/>
                  </a:cubicBezTo>
                  <a:cubicBezTo>
                    <a:pt x="0" y="2521"/>
                    <a:pt x="158" y="2710"/>
                    <a:pt x="410" y="2710"/>
                  </a:cubicBezTo>
                  <a:lnTo>
                    <a:pt x="5167" y="2710"/>
                  </a:lnTo>
                  <a:cubicBezTo>
                    <a:pt x="5356" y="2710"/>
                    <a:pt x="5514" y="2521"/>
                    <a:pt x="5514" y="2332"/>
                  </a:cubicBezTo>
                  <a:cubicBezTo>
                    <a:pt x="5293" y="977"/>
                    <a:pt x="4128" y="1"/>
                    <a:pt x="2773"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31" name="Google Shape;6866;p88">
            <a:extLst>
              <a:ext uri="{FF2B5EF4-FFF2-40B4-BE49-F238E27FC236}">
                <a16:creationId xmlns:a16="http://schemas.microsoft.com/office/drawing/2014/main" id="{FC750C40-1C5F-B358-2D6B-642528348E03}"/>
              </a:ext>
            </a:extLst>
          </p:cNvPr>
          <p:cNvGrpSpPr/>
          <p:nvPr/>
        </p:nvGrpSpPr>
        <p:grpSpPr>
          <a:xfrm>
            <a:off x="4142854" y="4701985"/>
            <a:ext cx="508811" cy="563019"/>
            <a:chOff x="-30354001" y="3569100"/>
            <a:chExt cx="292250" cy="292225"/>
          </a:xfrm>
          <a:solidFill>
            <a:srgbClr val="C00000"/>
          </a:solidFill>
        </p:grpSpPr>
        <p:sp>
          <p:nvSpPr>
            <p:cNvPr id="32" name="Google Shape;6867;p88">
              <a:extLst>
                <a:ext uri="{FF2B5EF4-FFF2-40B4-BE49-F238E27FC236}">
                  <a16:creationId xmlns:a16="http://schemas.microsoft.com/office/drawing/2014/main" id="{F42FD664-3BCB-3BAD-2C87-2F7CDB8A6342}"/>
                </a:ext>
              </a:extLst>
            </p:cNvPr>
            <p:cNvSpPr/>
            <p:nvPr/>
          </p:nvSpPr>
          <p:spPr>
            <a:xfrm>
              <a:off x="-30354001" y="3604550"/>
              <a:ext cx="137875" cy="256000"/>
            </a:xfrm>
            <a:custGeom>
              <a:avLst/>
              <a:gdLst/>
              <a:ahLst/>
              <a:cxnLst/>
              <a:rect l="l" t="t" r="r" b="b"/>
              <a:pathLst>
                <a:path w="5515" h="10240" extrusionOk="0">
                  <a:moveTo>
                    <a:pt x="662" y="0"/>
                  </a:moveTo>
                  <a:cubicBezTo>
                    <a:pt x="284" y="0"/>
                    <a:pt x="1" y="315"/>
                    <a:pt x="1" y="662"/>
                  </a:cubicBezTo>
                  <a:lnTo>
                    <a:pt x="1" y="4411"/>
                  </a:lnTo>
                  <a:cubicBezTo>
                    <a:pt x="1" y="4632"/>
                    <a:pt x="64" y="4884"/>
                    <a:pt x="190" y="5073"/>
                  </a:cubicBezTo>
                  <a:lnTo>
                    <a:pt x="1639" y="7467"/>
                  </a:lnTo>
                  <a:cubicBezTo>
                    <a:pt x="1891" y="7877"/>
                    <a:pt x="2049" y="8097"/>
                    <a:pt x="2049" y="8538"/>
                  </a:cubicBezTo>
                  <a:lnTo>
                    <a:pt x="2049" y="9861"/>
                  </a:lnTo>
                  <a:cubicBezTo>
                    <a:pt x="2049" y="10082"/>
                    <a:pt x="2206" y="10239"/>
                    <a:pt x="2395" y="10239"/>
                  </a:cubicBezTo>
                  <a:lnTo>
                    <a:pt x="5514" y="10239"/>
                  </a:lnTo>
                  <a:lnTo>
                    <a:pt x="5514" y="6364"/>
                  </a:lnTo>
                  <a:cubicBezTo>
                    <a:pt x="5514" y="5986"/>
                    <a:pt x="5357" y="5671"/>
                    <a:pt x="5168" y="5419"/>
                  </a:cubicBezTo>
                  <a:cubicBezTo>
                    <a:pt x="5167" y="5420"/>
                    <a:pt x="5165" y="5421"/>
                    <a:pt x="5163" y="5421"/>
                  </a:cubicBezTo>
                  <a:cubicBezTo>
                    <a:pt x="5042" y="5421"/>
                    <a:pt x="3214" y="3623"/>
                    <a:pt x="3183" y="3592"/>
                  </a:cubicBezTo>
                  <a:cubicBezTo>
                    <a:pt x="3041" y="3432"/>
                    <a:pt x="2828" y="3332"/>
                    <a:pt x="2613" y="3332"/>
                  </a:cubicBezTo>
                  <a:cubicBezTo>
                    <a:pt x="2448" y="3332"/>
                    <a:pt x="2280" y="3392"/>
                    <a:pt x="2143" y="3529"/>
                  </a:cubicBezTo>
                  <a:cubicBezTo>
                    <a:pt x="1891" y="3812"/>
                    <a:pt x="1923" y="4285"/>
                    <a:pt x="2112" y="4442"/>
                  </a:cubicBezTo>
                  <a:lnTo>
                    <a:pt x="3970" y="6301"/>
                  </a:lnTo>
                  <a:cubicBezTo>
                    <a:pt x="4097" y="6427"/>
                    <a:pt x="4097" y="6648"/>
                    <a:pt x="3970" y="6774"/>
                  </a:cubicBezTo>
                  <a:cubicBezTo>
                    <a:pt x="3907" y="6821"/>
                    <a:pt x="3821" y="6845"/>
                    <a:pt x="3734" y="6845"/>
                  </a:cubicBezTo>
                  <a:cubicBezTo>
                    <a:pt x="3648" y="6845"/>
                    <a:pt x="3561" y="6821"/>
                    <a:pt x="3498" y="6774"/>
                  </a:cubicBezTo>
                  <a:lnTo>
                    <a:pt x="1639" y="4915"/>
                  </a:lnTo>
                  <a:cubicBezTo>
                    <a:pt x="1450" y="4726"/>
                    <a:pt x="1324" y="4442"/>
                    <a:pt x="1324" y="4190"/>
                  </a:cubicBezTo>
                  <a:lnTo>
                    <a:pt x="1324" y="662"/>
                  </a:lnTo>
                  <a:cubicBezTo>
                    <a:pt x="1324" y="252"/>
                    <a:pt x="1009" y="0"/>
                    <a:pt x="662" y="0"/>
                  </a:cubicBezTo>
                  <a:close/>
                </a:path>
              </a:pathLst>
            </a:custGeom>
            <a:grpFill/>
            <a:ln>
              <a:noFill/>
            </a:ln>
          </p:spPr>
          <p:txBody>
            <a:bodyPr spcFirstLastPara="1" wrap="square" lIns="91417" tIns="91417" rIns="91417" bIns="91417" anchor="ctr" anchorCtr="0">
              <a:noAutofit/>
            </a:bodyPr>
            <a:lstStyle/>
            <a:p>
              <a:endParaRPr sz="1400"/>
            </a:p>
          </p:txBody>
        </p:sp>
        <p:sp>
          <p:nvSpPr>
            <p:cNvPr id="33" name="Google Shape;6868;p88">
              <a:extLst>
                <a:ext uri="{FF2B5EF4-FFF2-40B4-BE49-F238E27FC236}">
                  <a16:creationId xmlns:a16="http://schemas.microsoft.com/office/drawing/2014/main" id="{ACDA1662-D87D-3CD2-8788-8F7C5F929A6F}"/>
                </a:ext>
              </a:extLst>
            </p:cNvPr>
            <p:cNvSpPr/>
            <p:nvPr/>
          </p:nvSpPr>
          <p:spPr>
            <a:xfrm>
              <a:off x="-30198826" y="3604550"/>
              <a:ext cx="137075" cy="256775"/>
            </a:xfrm>
            <a:custGeom>
              <a:avLst/>
              <a:gdLst/>
              <a:ahLst/>
              <a:cxnLst/>
              <a:rect l="l" t="t" r="r" b="b"/>
              <a:pathLst>
                <a:path w="5483" h="10271" extrusionOk="0">
                  <a:moveTo>
                    <a:pt x="4758" y="0"/>
                  </a:moveTo>
                  <a:cubicBezTo>
                    <a:pt x="4380" y="0"/>
                    <a:pt x="4096" y="315"/>
                    <a:pt x="4096" y="662"/>
                  </a:cubicBezTo>
                  <a:lnTo>
                    <a:pt x="4096" y="4190"/>
                  </a:lnTo>
                  <a:cubicBezTo>
                    <a:pt x="4096" y="4474"/>
                    <a:pt x="3970" y="4758"/>
                    <a:pt x="3781" y="4915"/>
                  </a:cubicBezTo>
                  <a:lnTo>
                    <a:pt x="1922" y="6774"/>
                  </a:lnTo>
                  <a:cubicBezTo>
                    <a:pt x="1875" y="6821"/>
                    <a:pt x="1788" y="6845"/>
                    <a:pt x="1698" y="6845"/>
                  </a:cubicBezTo>
                  <a:cubicBezTo>
                    <a:pt x="1607" y="6845"/>
                    <a:pt x="1513" y="6821"/>
                    <a:pt x="1450" y="6774"/>
                  </a:cubicBezTo>
                  <a:cubicBezTo>
                    <a:pt x="1355" y="6648"/>
                    <a:pt x="1355" y="6427"/>
                    <a:pt x="1450" y="6301"/>
                  </a:cubicBezTo>
                  <a:lnTo>
                    <a:pt x="3308" y="4442"/>
                  </a:lnTo>
                  <a:cubicBezTo>
                    <a:pt x="3497" y="4285"/>
                    <a:pt x="3560" y="3812"/>
                    <a:pt x="3277" y="3529"/>
                  </a:cubicBezTo>
                  <a:cubicBezTo>
                    <a:pt x="3140" y="3392"/>
                    <a:pt x="2972" y="3332"/>
                    <a:pt x="2807" y="3332"/>
                  </a:cubicBezTo>
                  <a:cubicBezTo>
                    <a:pt x="2592" y="3332"/>
                    <a:pt x="2379" y="3432"/>
                    <a:pt x="2237" y="3592"/>
                  </a:cubicBezTo>
                  <a:cubicBezTo>
                    <a:pt x="2237" y="3592"/>
                    <a:pt x="347" y="5419"/>
                    <a:pt x="347" y="5482"/>
                  </a:cubicBezTo>
                  <a:cubicBezTo>
                    <a:pt x="158" y="5671"/>
                    <a:pt x="0" y="6018"/>
                    <a:pt x="0" y="6427"/>
                  </a:cubicBezTo>
                  <a:lnTo>
                    <a:pt x="0" y="8129"/>
                  </a:lnTo>
                  <a:lnTo>
                    <a:pt x="0" y="8412"/>
                  </a:lnTo>
                  <a:lnTo>
                    <a:pt x="0" y="10271"/>
                  </a:lnTo>
                  <a:lnTo>
                    <a:pt x="3088" y="10271"/>
                  </a:lnTo>
                  <a:cubicBezTo>
                    <a:pt x="3277" y="10271"/>
                    <a:pt x="3434" y="10113"/>
                    <a:pt x="3434" y="9924"/>
                  </a:cubicBezTo>
                  <a:lnTo>
                    <a:pt x="3434" y="8570"/>
                  </a:lnTo>
                  <a:cubicBezTo>
                    <a:pt x="3434" y="8129"/>
                    <a:pt x="3623" y="7908"/>
                    <a:pt x="3812" y="7530"/>
                  </a:cubicBezTo>
                  <a:lnTo>
                    <a:pt x="5293" y="5104"/>
                  </a:lnTo>
                  <a:cubicBezTo>
                    <a:pt x="5388" y="4915"/>
                    <a:pt x="5482" y="4663"/>
                    <a:pt x="5482" y="4411"/>
                  </a:cubicBezTo>
                  <a:lnTo>
                    <a:pt x="5482" y="662"/>
                  </a:lnTo>
                  <a:cubicBezTo>
                    <a:pt x="5451" y="284"/>
                    <a:pt x="5136" y="0"/>
                    <a:pt x="4758" y="0"/>
                  </a:cubicBezTo>
                  <a:close/>
                </a:path>
              </a:pathLst>
            </a:custGeom>
            <a:grpFill/>
            <a:ln>
              <a:noFill/>
            </a:ln>
          </p:spPr>
          <p:txBody>
            <a:bodyPr spcFirstLastPara="1" wrap="square" lIns="91417" tIns="91417" rIns="91417" bIns="91417" anchor="ctr" anchorCtr="0">
              <a:noAutofit/>
            </a:bodyPr>
            <a:lstStyle/>
            <a:p>
              <a:endParaRPr sz="1400"/>
            </a:p>
          </p:txBody>
        </p:sp>
        <p:sp>
          <p:nvSpPr>
            <p:cNvPr id="34" name="Google Shape;6869;p88">
              <a:extLst>
                <a:ext uri="{FF2B5EF4-FFF2-40B4-BE49-F238E27FC236}">
                  <a16:creationId xmlns:a16="http://schemas.microsoft.com/office/drawing/2014/main" id="{84B11578-D282-790A-BFFF-50178BA4640D}"/>
                </a:ext>
              </a:extLst>
            </p:cNvPr>
            <p:cNvSpPr/>
            <p:nvPr/>
          </p:nvSpPr>
          <p:spPr>
            <a:xfrm>
              <a:off x="-30139751" y="3636850"/>
              <a:ext cx="26000" cy="37825"/>
            </a:xfrm>
            <a:custGeom>
              <a:avLst/>
              <a:gdLst/>
              <a:ahLst/>
              <a:cxnLst/>
              <a:rect l="l" t="t" r="r" b="b"/>
              <a:pathLst>
                <a:path w="1040" h="1513" extrusionOk="0">
                  <a:moveTo>
                    <a:pt x="504" y="0"/>
                  </a:moveTo>
                  <a:cubicBezTo>
                    <a:pt x="252" y="32"/>
                    <a:pt x="0" y="284"/>
                    <a:pt x="0" y="567"/>
                  </a:cubicBezTo>
                  <a:lnTo>
                    <a:pt x="0" y="1418"/>
                  </a:lnTo>
                  <a:cubicBezTo>
                    <a:pt x="126" y="1386"/>
                    <a:pt x="252" y="1355"/>
                    <a:pt x="410" y="1355"/>
                  </a:cubicBezTo>
                  <a:cubicBezTo>
                    <a:pt x="630" y="1355"/>
                    <a:pt x="819" y="1386"/>
                    <a:pt x="1040" y="1512"/>
                  </a:cubicBezTo>
                  <a:lnTo>
                    <a:pt x="1040" y="504"/>
                  </a:lnTo>
                  <a:cubicBezTo>
                    <a:pt x="1040" y="252"/>
                    <a:pt x="788" y="0"/>
                    <a:pt x="504" y="0"/>
                  </a:cubicBezTo>
                  <a:close/>
                </a:path>
              </a:pathLst>
            </a:custGeom>
            <a:grpFill/>
            <a:ln>
              <a:noFill/>
            </a:ln>
          </p:spPr>
          <p:txBody>
            <a:bodyPr spcFirstLastPara="1" wrap="square" lIns="91417" tIns="91417" rIns="91417" bIns="91417" anchor="ctr" anchorCtr="0">
              <a:noAutofit/>
            </a:bodyPr>
            <a:lstStyle/>
            <a:p>
              <a:endParaRPr sz="1400"/>
            </a:p>
          </p:txBody>
        </p:sp>
        <p:sp>
          <p:nvSpPr>
            <p:cNvPr id="35" name="Google Shape;6870;p88">
              <a:extLst>
                <a:ext uri="{FF2B5EF4-FFF2-40B4-BE49-F238E27FC236}">
                  <a16:creationId xmlns:a16="http://schemas.microsoft.com/office/drawing/2014/main" id="{81574F4E-12D4-DDC4-A327-7B9E084C90F6}"/>
                </a:ext>
              </a:extLst>
            </p:cNvPr>
            <p:cNvSpPr/>
            <p:nvPr/>
          </p:nvSpPr>
          <p:spPr>
            <a:xfrm>
              <a:off x="-30302802" y="3638950"/>
              <a:ext cx="25225" cy="36500"/>
            </a:xfrm>
            <a:custGeom>
              <a:avLst/>
              <a:gdLst/>
              <a:ahLst/>
              <a:cxnLst/>
              <a:rect l="l" t="t" r="r" b="b"/>
              <a:pathLst>
                <a:path w="1009" h="1460" extrusionOk="0">
                  <a:moveTo>
                    <a:pt x="418" y="1"/>
                  </a:moveTo>
                  <a:cubicBezTo>
                    <a:pt x="177" y="1"/>
                    <a:pt x="1" y="229"/>
                    <a:pt x="1" y="483"/>
                  </a:cubicBezTo>
                  <a:lnTo>
                    <a:pt x="1" y="1460"/>
                  </a:lnTo>
                  <a:cubicBezTo>
                    <a:pt x="190" y="1334"/>
                    <a:pt x="379" y="1302"/>
                    <a:pt x="631" y="1302"/>
                  </a:cubicBezTo>
                  <a:cubicBezTo>
                    <a:pt x="725" y="1302"/>
                    <a:pt x="883" y="1334"/>
                    <a:pt x="1009" y="1365"/>
                  </a:cubicBezTo>
                  <a:lnTo>
                    <a:pt x="1009" y="515"/>
                  </a:lnTo>
                  <a:cubicBezTo>
                    <a:pt x="1009" y="231"/>
                    <a:pt x="788" y="11"/>
                    <a:pt x="505" y="11"/>
                  </a:cubicBezTo>
                  <a:cubicBezTo>
                    <a:pt x="475" y="4"/>
                    <a:pt x="446" y="1"/>
                    <a:pt x="418" y="1"/>
                  </a:cubicBezTo>
                  <a:close/>
                </a:path>
              </a:pathLst>
            </a:custGeom>
            <a:grpFill/>
            <a:ln>
              <a:noFill/>
            </a:ln>
          </p:spPr>
          <p:txBody>
            <a:bodyPr spcFirstLastPara="1" wrap="square" lIns="91417" tIns="91417" rIns="91417" bIns="91417" anchor="ctr" anchorCtr="0">
              <a:noAutofit/>
            </a:bodyPr>
            <a:lstStyle/>
            <a:p>
              <a:endParaRPr sz="1400"/>
            </a:p>
          </p:txBody>
        </p:sp>
        <p:sp>
          <p:nvSpPr>
            <p:cNvPr id="36" name="Google Shape;6871;p88">
              <a:extLst>
                <a:ext uri="{FF2B5EF4-FFF2-40B4-BE49-F238E27FC236}">
                  <a16:creationId xmlns:a16="http://schemas.microsoft.com/office/drawing/2014/main" id="{03B409FD-C112-99DD-A201-FC853CEDDE61}"/>
                </a:ext>
              </a:extLst>
            </p:cNvPr>
            <p:cNvSpPr/>
            <p:nvPr/>
          </p:nvSpPr>
          <p:spPr>
            <a:xfrm>
              <a:off x="-30242926" y="3569100"/>
              <a:ext cx="68525" cy="68550"/>
            </a:xfrm>
            <a:custGeom>
              <a:avLst/>
              <a:gdLst/>
              <a:ahLst/>
              <a:cxnLst/>
              <a:rect l="l" t="t" r="r" b="b"/>
              <a:pathLst>
                <a:path w="2741" h="2742" extrusionOk="0">
                  <a:moveTo>
                    <a:pt x="1386" y="1"/>
                  </a:moveTo>
                  <a:cubicBezTo>
                    <a:pt x="630" y="1"/>
                    <a:pt x="0" y="631"/>
                    <a:pt x="0" y="1387"/>
                  </a:cubicBezTo>
                  <a:cubicBezTo>
                    <a:pt x="0" y="2174"/>
                    <a:pt x="630" y="2742"/>
                    <a:pt x="1386" y="2742"/>
                  </a:cubicBezTo>
                  <a:cubicBezTo>
                    <a:pt x="2111" y="2742"/>
                    <a:pt x="2741" y="2111"/>
                    <a:pt x="2741" y="1387"/>
                  </a:cubicBezTo>
                  <a:cubicBezTo>
                    <a:pt x="2741" y="631"/>
                    <a:pt x="2111" y="1"/>
                    <a:pt x="1386" y="1"/>
                  </a:cubicBezTo>
                  <a:close/>
                </a:path>
              </a:pathLst>
            </a:custGeom>
            <a:grpFill/>
            <a:ln>
              <a:noFill/>
            </a:ln>
          </p:spPr>
          <p:txBody>
            <a:bodyPr spcFirstLastPara="1" wrap="square" lIns="91417" tIns="91417" rIns="91417" bIns="91417" anchor="ctr" anchorCtr="0">
              <a:noAutofit/>
            </a:bodyPr>
            <a:lstStyle/>
            <a:p>
              <a:endParaRPr sz="1400"/>
            </a:p>
          </p:txBody>
        </p:sp>
        <p:sp>
          <p:nvSpPr>
            <p:cNvPr id="37" name="Google Shape;6872;p88">
              <a:extLst>
                <a:ext uri="{FF2B5EF4-FFF2-40B4-BE49-F238E27FC236}">
                  <a16:creationId xmlns:a16="http://schemas.microsoft.com/office/drawing/2014/main" id="{4B099AEE-33D1-A2A9-080D-3A175960E922}"/>
                </a:ext>
              </a:extLst>
            </p:cNvPr>
            <p:cNvSpPr/>
            <p:nvPr/>
          </p:nvSpPr>
          <p:spPr>
            <a:xfrm>
              <a:off x="-30262624" y="3654950"/>
              <a:ext cx="107925" cy="68550"/>
            </a:xfrm>
            <a:custGeom>
              <a:avLst/>
              <a:gdLst/>
              <a:ahLst/>
              <a:cxnLst/>
              <a:rect l="l" t="t" r="r" b="b"/>
              <a:pathLst>
                <a:path w="4317" h="2742" extrusionOk="0">
                  <a:moveTo>
                    <a:pt x="2174" y="1"/>
                  </a:moveTo>
                  <a:cubicBezTo>
                    <a:pt x="1292" y="1"/>
                    <a:pt x="505" y="379"/>
                    <a:pt x="0" y="1040"/>
                  </a:cubicBezTo>
                  <a:lnTo>
                    <a:pt x="32" y="1103"/>
                  </a:lnTo>
                  <a:cubicBezTo>
                    <a:pt x="946" y="1985"/>
                    <a:pt x="1450" y="2458"/>
                    <a:pt x="1702" y="2742"/>
                  </a:cubicBezTo>
                  <a:lnTo>
                    <a:pt x="2647" y="2742"/>
                  </a:lnTo>
                  <a:lnTo>
                    <a:pt x="4254" y="1135"/>
                  </a:lnTo>
                  <a:lnTo>
                    <a:pt x="4317" y="1040"/>
                  </a:lnTo>
                  <a:cubicBezTo>
                    <a:pt x="3813" y="410"/>
                    <a:pt x="3025" y="1"/>
                    <a:pt x="2174"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38" name="Google Shape;6957;p88">
            <a:extLst>
              <a:ext uri="{FF2B5EF4-FFF2-40B4-BE49-F238E27FC236}">
                <a16:creationId xmlns:a16="http://schemas.microsoft.com/office/drawing/2014/main" id="{2AEAEF46-E348-C6C1-082E-9D6F6556265D}"/>
              </a:ext>
            </a:extLst>
          </p:cNvPr>
          <p:cNvGrpSpPr/>
          <p:nvPr/>
        </p:nvGrpSpPr>
        <p:grpSpPr>
          <a:xfrm>
            <a:off x="3203951" y="1372982"/>
            <a:ext cx="498045" cy="497064"/>
            <a:chOff x="-31094350" y="3194000"/>
            <a:chExt cx="292225" cy="291650"/>
          </a:xfrm>
          <a:solidFill>
            <a:srgbClr val="C00000"/>
          </a:solidFill>
        </p:grpSpPr>
        <p:sp>
          <p:nvSpPr>
            <p:cNvPr id="39" name="Google Shape;6958;p88">
              <a:extLst>
                <a:ext uri="{FF2B5EF4-FFF2-40B4-BE49-F238E27FC236}">
                  <a16:creationId xmlns:a16="http://schemas.microsoft.com/office/drawing/2014/main" id="{663EA17D-5877-D804-1137-3A34EDF04FC0}"/>
                </a:ext>
              </a:extLst>
            </p:cNvPr>
            <p:cNvSpPr/>
            <p:nvPr/>
          </p:nvSpPr>
          <p:spPr>
            <a:xfrm>
              <a:off x="-31033700" y="3194000"/>
              <a:ext cx="103200" cy="34100"/>
            </a:xfrm>
            <a:custGeom>
              <a:avLst/>
              <a:gdLst/>
              <a:ahLst/>
              <a:cxnLst/>
              <a:rect l="l" t="t" r="r" b="b"/>
              <a:pathLst>
                <a:path w="4128" h="1364" extrusionOk="0">
                  <a:moveTo>
                    <a:pt x="645" y="0"/>
                  </a:moveTo>
                  <a:cubicBezTo>
                    <a:pt x="263" y="0"/>
                    <a:pt x="0" y="296"/>
                    <a:pt x="0" y="670"/>
                  </a:cubicBezTo>
                  <a:lnTo>
                    <a:pt x="0" y="1016"/>
                  </a:lnTo>
                  <a:cubicBezTo>
                    <a:pt x="0" y="1205"/>
                    <a:pt x="158" y="1363"/>
                    <a:pt x="347" y="1363"/>
                  </a:cubicBezTo>
                  <a:lnTo>
                    <a:pt x="3781" y="1363"/>
                  </a:lnTo>
                  <a:cubicBezTo>
                    <a:pt x="3970" y="1363"/>
                    <a:pt x="4127" y="1205"/>
                    <a:pt x="4127" y="1016"/>
                  </a:cubicBezTo>
                  <a:lnTo>
                    <a:pt x="4127" y="670"/>
                  </a:lnTo>
                  <a:cubicBezTo>
                    <a:pt x="4127" y="260"/>
                    <a:pt x="3812" y="8"/>
                    <a:pt x="3466" y="8"/>
                  </a:cubicBezTo>
                  <a:lnTo>
                    <a:pt x="756" y="8"/>
                  </a:lnTo>
                  <a:cubicBezTo>
                    <a:pt x="718" y="3"/>
                    <a:pt x="681" y="0"/>
                    <a:pt x="645" y="0"/>
                  </a:cubicBezTo>
                  <a:close/>
                </a:path>
              </a:pathLst>
            </a:custGeom>
            <a:grpFill/>
            <a:ln>
              <a:noFill/>
            </a:ln>
          </p:spPr>
          <p:txBody>
            <a:bodyPr spcFirstLastPara="1" wrap="square" lIns="91417" tIns="91417" rIns="91417" bIns="91417" anchor="ctr" anchorCtr="0">
              <a:noAutofit/>
            </a:bodyPr>
            <a:lstStyle/>
            <a:p>
              <a:endParaRPr sz="1400"/>
            </a:p>
          </p:txBody>
        </p:sp>
        <p:sp>
          <p:nvSpPr>
            <p:cNvPr id="40" name="Google Shape;6959;p88">
              <a:extLst>
                <a:ext uri="{FF2B5EF4-FFF2-40B4-BE49-F238E27FC236}">
                  <a16:creationId xmlns:a16="http://schemas.microsoft.com/office/drawing/2014/main" id="{5DE7D2B5-485F-CE7A-D6D7-B0A990281C0A}"/>
                </a:ext>
              </a:extLst>
            </p:cNvPr>
            <p:cNvSpPr/>
            <p:nvPr/>
          </p:nvSpPr>
          <p:spPr>
            <a:xfrm>
              <a:off x="-31042375" y="3346200"/>
              <a:ext cx="16550" cy="18150"/>
            </a:xfrm>
            <a:custGeom>
              <a:avLst/>
              <a:gdLst/>
              <a:ahLst/>
              <a:cxnLst/>
              <a:rect l="l" t="t" r="r" b="b"/>
              <a:pathLst>
                <a:path w="662" h="726" extrusionOk="0">
                  <a:moveTo>
                    <a:pt x="1" y="1"/>
                  </a:moveTo>
                  <a:lnTo>
                    <a:pt x="1" y="725"/>
                  </a:lnTo>
                  <a:lnTo>
                    <a:pt x="662" y="725"/>
                  </a:lnTo>
                  <a:lnTo>
                    <a:pt x="662" y="1"/>
                  </a:lnTo>
                  <a:close/>
                </a:path>
              </a:pathLst>
            </a:custGeom>
            <a:grpFill/>
            <a:ln>
              <a:noFill/>
            </a:ln>
          </p:spPr>
          <p:txBody>
            <a:bodyPr spcFirstLastPara="1" wrap="square" lIns="91417" tIns="91417" rIns="91417" bIns="91417" anchor="ctr" anchorCtr="0">
              <a:noAutofit/>
            </a:bodyPr>
            <a:lstStyle/>
            <a:p>
              <a:endParaRPr sz="1400"/>
            </a:p>
          </p:txBody>
        </p:sp>
        <p:sp>
          <p:nvSpPr>
            <p:cNvPr id="41" name="Google Shape;6960;p88">
              <a:extLst>
                <a:ext uri="{FF2B5EF4-FFF2-40B4-BE49-F238E27FC236}">
                  <a16:creationId xmlns:a16="http://schemas.microsoft.com/office/drawing/2014/main" id="{D1EC79CC-3F81-D9C6-952E-CF6ACDF4749C}"/>
                </a:ext>
              </a:extLst>
            </p:cNvPr>
            <p:cNvSpPr/>
            <p:nvPr/>
          </p:nvSpPr>
          <p:spPr>
            <a:xfrm>
              <a:off x="-31042375" y="3278475"/>
              <a:ext cx="16550" cy="16550"/>
            </a:xfrm>
            <a:custGeom>
              <a:avLst/>
              <a:gdLst/>
              <a:ahLst/>
              <a:cxnLst/>
              <a:rect l="l" t="t" r="r" b="b"/>
              <a:pathLst>
                <a:path w="662" h="662" extrusionOk="0">
                  <a:moveTo>
                    <a:pt x="1" y="0"/>
                  </a:moveTo>
                  <a:lnTo>
                    <a:pt x="1" y="662"/>
                  </a:lnTo>
                  <a:lnTo>
                    <a:pt x="662" y="662"/>
                  </a:lnTo>
                  <a:lnTo>
                    <a:pt x="662" y="0"/>
                  </a:lnTo>
                  <a:close/>
                </a:path>
              </a:pathLst>
            </a:custGeom>
            <a:grpFill/>
            <a:ln>
              <a:noFill/>
            </a:ln>
          </p:spPr>
          <p:txBody>
            <a:bodyPr spcFirstLastPara="1" wrap="square" lIns="91417" tIns="91417" rIns="91417" bIns="91417" anchor="ctr" anchorCtr="0">
              <a:noAutofit/>
            </a:bodyPr>
            <a:lstStyle/>
            <a:p>
              <a:endParaRPr sz="1400"/>
            </a:p>
          </p:txBody>
        </p:sp>
        <p:sp>
          <p:nvSpPr>
            <p:cNvPr id="42" name="Google Shape;6961;p88">
              <a:extLst>
                <a:ext uri="{FF2B5EF4-FFF2-40B4-BE49-F238E27FC236}">
                  <a16:creationId xmlns:a16="http://schemas.microsoft.com/office/drawing/2014/main" id="{ED630CF0-D7C9-A84B-68EF-539DF57B99DD}"/>
                </a:ext>
              </a:extLst>
            </p:cNvPr>
            <p:cNvSpPr/>
            <p:nvPr/>
          </p:nvSpPr>
          <p:spPr>
            <a:xfrm>
              <a:off x="-31042375" y="3416300"/>
              <a:ext cx="16550" cy="16575"/>
            </a:xfrm>
            <a:custGeom>
              <a:avLst/>
              <a:gdLst/>
              <a:ahLst/>
              <a:cxnLst/>
              <a:rect l="l" t="t" r="r" b="b"/>
              <a:pathLst>
                <a:path w="662" h="663" extrusionOk="0">
                  <a:moveTo>
                    <a:pt x="1" y="1"/>
                  </a:moveTo>
                  <a:lnTo>
                    <a:pt x="1" y="662"/>
                  </a:lnTo>
                  <a:lnTo>
                    <a:pt x="662" y="662"/>
                  </a:lnTo>
                  <a:lnTo>
                    <a:pt x="662" y="1"/>
                  </a:lnTo>
                  <a:close/>
                </a:path>
              </a:pathLst>
            </a:custGeom>
            <a:grpFill/>
            <a:ln>
              <a:noFill/>
            </a:ln>
          </p:spPr>
          <p:txBody>
            <a:bodyPr spcFirstLastPara="1" wrap="square" lIns="91417" tIns="91417" rIns="91417" bIns="91417" anchor="ctr" anchorCtr="0">
              <a:noAutofit/>
            </a:bodyPr>
            <a:lstStyle/>
            <a:p>
              <a:endParaRPr sz="1400"/>
            </a:p>
          </p:txBody>
        </p:sp>
        <p:sp>
          <p:nvSpPr>
            <p:cNvPr id="43" name="Google Shape;6962;p88">
              <a:extLst>
                <a:ext uri="{FF2B5EF4-FFF2-40B4-BE49-F238E27FC236}">
                  <a16:creationId xmlns:a16="http://schemas.microsoft.com/office/drawing/2014/main" id="{0E03CE0B-D67A-D152-EBAC-49ECF8B7B566}"/>
                </a:ext>
              </a:extLst>
            </p:cNvPr>
            <p:cNvSpPr/>
            <p:nvPr/>
          </p:nvSpPr>
          <p:spPr>
            <a:xfrm>
              <a:off x="-31094350" y="3210725"/>
              <a:ext cx="222900" cy="274925"/>
            </a:xfrm>
            <a:custGeom>
              <a:avLst/>
              <a:gdLst/>
              <a:ahLst/>
              <a:cxnLst/>
              <a:rect l="l" t="t" r="r" b="b"/>
              <a:pathLst>
                <a:path w="8916" h="10997" extrusionOk="0">
                  <a:moveTo>
                    <a:pt x="7183" y="2049"/>
                  </a:moveTo>
                  <a:cubicBezTo>
                    <a:pt x="7404" y="2049"/>
                    <a:pt x="7561" y="2206"/>
                    <a:pt x="7561" y="2395"/>
                  </a:cubicBezTo>
                  <a:cubicBezTo>
                    <a:pt x="7561" y="2584"/>
                    <a:pt x="7404" y="2742"/>
                    <a:pt x="7183" y="2742"/>
                  </a:cubicBezTo>
                  <a:lnTo>
                    <a:pt x="4474" y="2742"/>
                  </a:lnTo>
                  <a:cubicBezTo>
                    <a:pt x="4285" y="2742"/>
                    <a:pt x="4127" y="2584"/>
                    <a:pt x="4127" y="2395"/>
                  </a:cubicBezTo>
                  <a:cubicBezTo>
                    <a:pt x="4127" y="2206"/>
                    <a:pt x="4285" y="2049"/>
                    <a:pt x="4474" y="2049"/>
                  </a:cubicBezTo>
                  <a:close/>
                  <a:moveTo>
                    <a:pt x="3151" y="2017"/>
                  </a:moveTo>
                  <a:cubicBezTo>
                    <a:pt x="3340" y="2017"/>
                    <a:pt x="3497" y="2175"/>
                    <a:pt x="3497" y="2364"/>
                  </a:cubicBezTo>
                  <a:lnTo>
                    <a:pt x="3497" y="3750"/>
                  </a:lnTo>
                  <a:cubicBezTo>
                    <a:pt x="3497" y="3939"/>
                    <a:pt x="3340" y="4097"/>
                    <a:pt x="3151" y="4097"/>
                  </a:cubicBezTo>
                  <a:lnTo>
                    <a:pt x="1764" y="4097"/>
                  </a:lnTo>
                  <a:cubicBezTo>
                    <a:pt x="1575" y="4097"/>
                    <a:pt x="1418" y="3939"/>
                    <a:pt x="1418" y="3750"/>
                  </a:cubicBezTo>
                  <a:lnTo>
                    <a:pt x="1418" y="2364"/>
                  </a:lnTo>
                  <a:cubicBezTo>
                    <a:pt x="1418" y="2175"/>
                    <a:pt x="1575" y="2017"/>
                    <a:pt x="1764" y="2017"/>
                  </a:cubicBezTo>
                  <a:close/>
                  <a:moveTo>
                    <a:pt x="5860" y="3372"/>
                  </a:moveTo>
                  <a:cubicBezTo>
                    <a:pt x="6049" y="3372"/>
                    <a:pt x="6207" y="3529"/>
                    <a:pt x="6207" y="3750"/>
                  </a:cubicBezTo>
                  <a:cubicBezTo>
                    <a:pt x="6207" y="3939"/>
                    <a:pt x="6049" y="4097"/>
                    <a:pt x="5860" y="4097"/>
                  </a:cubicBezTo>
                  <a:lnTo>
                    <a:pt x="4474" y="4097"/>
                  </a:lnTo>
                  <a:cubicBezTo>
                    <a:pt x="4285" y="4097"/>
                    <a:pt x="4127" y="3939"/>
                    <a:pt x="4127" y="3750"/>
                  </a:cubicBezTo>
                  <a:cubicBezTo>
                    <a:pt x="4127" y="3529"/>
                    <a:pt x="4285" y="3372"/>
                    <a:pt x="4474" y="3372"/>
                  </a:cubicBezTo>
                  <a:close/>
                  <a:moveTo>
                    <a:pt x="7183" y="4758"/>
                  </a:moveTo>
                  <a:cubicBezTo>
                    <a:pt x="7404" y="4758"/>
                    <a:pt x="7561" y="4916"/>
                    <a:pt x="7561" y="5105"/>
                  </a:cubicBezTo>
                  <a:cubicBezTo>
                    <a:pt x="7561" y="5325"/>
                    <a:pt x="7404" y="5483"/>
                    <a:pt x="7183" y="5483"/>
                  </a:cubicBezTo>
                  <a:lnTo>
                    <a:pt x="4474" y="5483"/>
                  </a:lnTo>
                  <a:cubicBezTo>
                    <a:pt x="4285" y="5483"/>
                    <a:pt x="4127" y="5325"/>
                    <a:pt x="4127" y="5105"/>
                  </a:cubicBezTo>
                  <a:cubicBezTo>
                    <a:pt x="4127" y="4916"/>
                    <a:pt x="4285" y="4758"/>
                    <a:pt x="4474" y="4758"/>
                  </a:cubicBezTo>
                  <a:close/>
                  <a:moveTo>
                    <a:pt x="3151" y="4758"/>
                  </a:moveTo>
                  <a:cubicBezTo>
                    <a:pt x="3340" y="4758"/>
                    <a:pt x="3497" y="4916"/>
                    <a:pt x="3497" y="5105"/>
                  </a:cubicBezTo>
                  <a:lnTo>
                    <a:pt x="3497" y="6491"/>
                  </a:lnTo>
                  <a:cubicBezTo>
                    <a:pt x="3497" y="6680"/>
                    <a:pt x="3340" y="6837"/>
                    <a:pt x="3151" y="6837"/>
                  </a:cubicBezTo>
                  <a:lnTo>
                    <a:pt x="1764" y="6837"/>
                  </a:lnTo>
                  <a:cubicBezTo>
                    <a:pt x="1575" y="6837"/>
                    <a:pt x="1418" y="6680"/>
                    <a:pt x="1418" y="6491"/>
                  </a:cubicBezTo>
                  <a:lnTo>
                    <a:pt x="1418" y="5105"/>
                  </a:lnTo>
                  <a:cubicBezTo>
                    <a:pt x="1418" y="4916"/>
                    <a:pt x="1575" y="4758"/>
                    <a:pt x="1764" y="4758"/>
                  </a:cubicBezTo>
                  <a:close/>
                  <a:moveTo>
                    <a:pt x="5860" y="6144"/>
                  </a:moveTo>
                  <a:cubicBezTo>
                    <a:pt x="6049" y="6144"/>
                    <a:pt x="6207" y="6302"/>
                    <a:pt x="6207" y="6491"/>
                  </a:cubicBezTo>
                  <a:cubicBezTo>
                    <a:pt x="6207" y="6680"/>
                    <a:pt x="6049" y="6837"/>
                    <a:pt x="5860" y="6837"/>
                  </a:cubicBezTo>
                  <a:lnTo>
                    <a:pt x="4474" y="6837"/>
                  </a:lnTo>
                  <a:cubicBezTo>
                    <a:pt x="4285" y="6837"/>
                    <a:pt x="4127" y="6680"/>
                    <a:pt x="4127" y="6491"/>
                  </a:cubicBezTo>
                  <a:cubicBezTo>
                    <a:pt x="4127" y="6302"/>
                    <a:pt x="4285" y="6144"/>
                    <a:pt x="4474" y="6144"/>
                  </a:cubicBezTo>
                  <a:close/>
                  <a:moveTo>
                    <a:pt x="7183" y="7562"/>
                  </a:moveTo>
                  <a:cubicBezTo>
                    <a:pt x="7404" y="7562"/>
                    <a:pt x="7561" y="7720"/>
                    <a:pt x="7561" y="7909"/>
                  </a:cubicBezTo>
                  <a:cubicBezTo>
                    <a:pt x="7561" y="8098"/>
                    <a:pt x="7404" y="8255"/>
                    <a:pt x="7183" y="8255"/>
                  </a:cubicBezTo>
                  <a:lnTo>
                    <a:pt x="4474" y="8255"/>
                  </a:lnTo>
                  <a:cubicBezTo>
                    <a:pt x="4285" y="8255"/>
                    <a:pt x="4127" y="8098"/>
                    <a:pt x="4127" y="7909"/>
                  </a:cubicBezTo>
                  <a:cubicBezTo>
                    <a:pt x="4127" y="7720"/>
                    <a:pt x="4285" y="7562"/>
                    <a:pt x="4474" y="7562"/>
                  </a:cubicBezTo>
                  <a:close/>
                  <a:moveTo>
                    <a:pt x="3151" y="7531"/>
                  </a:moveTo>
                  <a:cubicBezTo>
                    <a:pt x="3340" y="7531"/>
                    <a:pt x="3497" y="7657"/>
                    <a:pt x="3497" y="7877"/>
                  </a:cubicBezTo>
                  <a:lnTo>
                    <a:pt x="3497" y="9232"/>
                  </a:lnTo>
                  <a:cubicBezTo>
                    <a:pt x="3497" y="9452"/>
                    <a:pt x="3340" y="9610"/>
                    <a:pt x="3151" y="9610"/>
                  </a:cubicBezTo>
                  <a:lnTo>
                    <a:pt x="1764" y="9610"/>
                  </a:lnTo>
                  <a:cubicBezTo>
                    <a:pt x="1575" y="9610"/>
                    <a:pt x="1418" y="9452"/>
                    <a:pt x="1418" y="9232"/>
                  </a:cubicBezTo>
                  <a:lnTo>
                    <a:pt x="1418" y="7877"/>
                  </a:lnTo>
                  <a:cubicBezTo>
                    <a:pt x="1418" y="7657"/>
                    <a:pt x="1575" y="7531"/>
                    <a:pt x="1764" y="7531"/>
                  </a:cubicBezTo>
                  <a:close/>
                  <a:moveTo>
                    <a:pt x="5860" y="8885"/>
                  </a:moveTo>
                  <a:cubicBezTo>
                    <a:pt x="6049" y="8885"/>
                    <a:pt x="6207" y="9043"/>
                    <a:pt x="6207" y="9232"/>
                  </a:cubicBezTo>
                  <a:cubicBezTo>
                    <a:pt x="6207" y="9452"/>
                    <a:pt x="6049" y="9610"/>
                    <a:pt x="5860" y="9610"/>
                  </a:cubicBezTo>
                  <a:lnTo>
                    <a:pt x="4474" y="9610"/>
                  </a:lnTo>
                  <a:cubicBezTo>
                    <a:pt x="4285" y="9610"/>
                    <a:pt x="4127" y="9452"/>
                    <a:pt x="4127" y="9232"/>
                  </a:cubicBezTo>
                  <a:cubicBezTo>
                    <a:pt x="4127" y="9043"/>
                    <a:pt x="4285" y="8885"/>
                    <a:pt x="4474" y="8885"/>
                  </a:cubicBezTo>
                  <a:close/>
                  <a:moveTo>
                    <a:pt x="1040" y="1"/>
                  </a:moveTo>
                  <a:cubicBezTo>
                    <a:pt x="504" y="1"/>
                    <a:pt x="0" y="473"/>
                    <a:pt x="0" y="1009"/>
                  </a:cubicBezTo>
                  <a:lnTo>
                    <a:pt x="0" y="9956"/>
                  </a:lnTo>
                  <a:cubicBezTo>
                    <a:pt x="32" y="10524"/>
                    <a:pt x="504" y="10996"/>
                    <a:pt x="1040" y="10996"/>
                  </a:cubicBezTo>
                  <a:lnTo>
                    <a:pt x="7908" y="10996"/>
                  </a:lnTo>
                  <a:cubicBezTo>
                    <a:pt x="8444" y="10996"/>
                    <a:pt x="8916" y="10524"/>
                    <a:pt x="8916" y="9956"/>
                  </a:cubicBezTo>
                  <a:lnTo>
                    <a:pt x="8916" y="1009"/>
                  </a:lnTo>
                  <a:cubicBezTo>
                    <a:pt x="8916" y="473"/>
                    <a:pt x="8444" y="1"/>
                    <a:pt x="7908" y="1"/>
                  </a:cubicBezTo>
                  <a:lnTo>
                    <a:pt x="7183" y="1"/>
                  </a:lnTo>
                  <a:lnTo>
                    <a:pt x="7183" y="347"/>
                  </a:lnTo>
                  <a:cubicBezTo>
                    <a:pt x="7183" y="915"/>
                    <a:pt x="6711" y="1387"/>
                    <a:pt x="6175" y="1387"/>
                  </a:cubicBezTo>
                  <a:lnTo>
                    <a:pt x="2741" y="1387"/>
                  </a:lnTo>
                  <a:cubicBezTo>
                    <a:pt x="2206" y="1387"/>
                    <a:pt x="1733" y="915"/>
                    <a:pt x="1733" y="347"/>
                  </a:cubicBezTo>
                  <a:lnTo>
                    <a:pt x="1733" y="1"/>
                  </a:lnTo>
                  <a:close/>
                </a:path>
              </a:pathLst>
            </a:custGeom>
            <a:grpFill/>
            <a:ln>
              <a:noFill/>
            </a:ln>
          </p:spPr>
          <p:txBody>
            <a:bodyPr spcFirstLastPara="1" wrap="square" lIns="91417" tIns="91417" rIns="91417" bIns="91417" anchor="ctr" anchorCtr="0">
              <a:noAutofit/>
            </a:bodyPr>
            <a:lstStyle/>
            <a:p>
              <a:endParaRPr sz="1400"/>
            </a:p>
          </p:txBody>
        </p:sp>
        <p:sp>
          <p:nvSpPr>
            <p:cNvPr id="44" name="Google Shape;6963;p88">
              <a:extLst>
                <a:ext uri="{FF2B5EF4-FFF2-40B4-BE49-F238E27FC236}">
                  <a16:creationId xmlns:a16="http://schemas.microsoft.com/office/drawing/2014/main" id="{FC578577-57B0-2D19-412A-E2633BD89987}"/>
                </a:ext>
              </a:extLst>
            </p:cNvPr>
            <p:cNvSpPr/>
            <p:nvPr/>
          </p:nvSpPr>
          <p:spPr>
            <a:xfrm>
              <a:off x="-30853351" y="3295000"/>
              <a:ext cx="51225" cy="104000"/>
            </a:xfrm>
            <a:custGeom>
              <a:avLst/>
              <a:gdLst/>
              <a:ahLst/>
              <a:cxnLst/>
              <a:rect l="l" t="t" r="r" b="b"/>
              <a:pathLst>
                <a:path w="2049" h="4160" extrusionOk="0">
                  <a:moveTo>
                    <a:pt x="1" y="1"/>
                  </a:moveTo>
                  <a:lnTo>
                    <a:pt x="1" y="4160"/>
                  </a:lnTo>
                  <a:lnTo>
                    <a:pt x="2049" y="4160"/>
                  </a:lnTo>
                  <a:lnTo>
                    <a:pt x="2049" y="1"/>
                  </a:lnTo>
                  <a:close/>
                </a:path>
              </a:pathLst>
            </a:custGeom>
            <a:grpFill/>
            <a:ln>
              <a:noFill/>
            </a:ln>
          </p:spPr>
          <p:txBody>
            <a:bodyPr spcFirstLastPara="1" wrap="square" lIns="91417" tIns="91417" rIns="91417" bIns="91417" anchor="ctr" anchorCtr="0">
              <a:noAutofit/>
            </a:bodyPr>
            <a:lstStyle/>
            <a:p>
              <a:endParaRPr sz="1400"/>
            </a:p>
          </p:txBody>
        </p:sp>
        <p:sp>
          <p:nvSpPr>
            <p:cNvPr id="45" name="Google Shape;6964;p88">
              <a:extLst>
                <a:ext uri="{FF2B5EF4-FFF2-40B4-BE49-F238E27FC236}">
                  <a16:creationId xmlns:a16="http://schemas.microsoft.com/office/drawing/2014/main" id="{F6D98902-7E79-07F8-CC21-737B7B52430B}"/>
                </a:ext>
              </a:extLst>
            </p:cNvPr>
            <p:cNvSpPr/>
            <p:nvPr/>
          </p:nvSpPr>
          <p:spPr>
            <a:xfrm>
              <a:off x="-30853351" y="3227275"/>
              <a:ext cx="51225" cy="51225"/>
            </a:xfrm>
            <a:custGeom>
              <a:avLst/>
              <a:gdLst/>
              <a:ahLst/>
              <a:cxnLst/>
              <a:rect l="l" t="t" r="r" b="b"/>
              <a:pathLst>
                <a:path w="2049" h="2049" extrusionOk="0">
                  <a:moveTo>
                    <a:pt x="1009" y="1"/>
                  </a:moveTo>
                  <a:cubicBezTo>
                    <a:pt x="473" y="1"/>
                    <a:pt x="1" y="473"/>
                    <a:pt x="1" y="1040"/>
                  </a:cubicBezTo>
                  <a:lnTo>
                    <a:pt x="1" y="2048"/>
                  </a:lnTo>
                  <a:lnTo>
                    <a:pt x="2049" y="2048"/>
                  </a:lnTo>
                  <a:lnTo>
                    <a:pt x="2049" y="1040"/>
                  </a:lnTo>
                  <a:cubicBezTo>
                    <a:pt x="2049" y="473"/>
                    <a:pt x="1576" y="1"/>
                    <a:pt x="1009" y="1"/>
                  </a:cubicBezTo>
                  <a:close/>
                </a:path>
              </a:pathLst>
            </a:custGeom>
            <a:grpFill/>
            <a:ln>
              <a:noFill/>
            </a:ln>
          </p:spPr>
          <p:txBody>
            <a:bodyPr spcFirstLastPara="1" wrap="square" lIns="91417" tIns="91417" rIns="91417" bIns="91417" anchor="ctr" anchorCtr="0">
              <a:noAutofit/>
            </a:bodyPr>
            <a:lstStyle/>
            <a:p>
              <a:endParaRPr sz="1400"/>
            </a:p>
          </p:txBody>
        </p:sp>
        <p:sp>
          <p:nvSpPr>
            <p:cNvPr id="46" name="Google Shape;6965;p88">
              <a:extLst>
                <a:ext uri="{FF2B5EF4-FFF2-40B4-BE49-F238E27FC236}">
                  <a16:creationId xmlns:a16="http://schemas.microsoft.com/office/drawing/2014/main" id="{DCFB518E-AB91-5C44-D29C-ECC7DA5DA3B0}"/>
                </a:ext>
              </a:extLst>
            </p:cNvPr>
            <p:cNvSpPr/>
            <p:nvPr/>
          </p:nvSpPr>
          <p:spPr>
            <a:xfrm>
              <a:off x="-30851776" y="3416300"/>
              <a:ext cx="46500" cy="51225"/>
            </a:xfrm>
            <a:custGeom>
              <a:avLst/>
              <a:gdLst/>
              <a:ahLst/>
              <a:cxnLst/>
              <a:rect l="l" t="t" r="r" b="b"/>
              <a:pathLst>
                <a:path w="1860" h="2049" extrusionOk="0">
                  <a:moveTo>
                    <a:pt x="1" y="1"/>
                  </a:moveTo>
                  <a:lnTo>
                    <a:pt x="599" y="1796"/>
                  </a:lnTo>
                  <a:cubicBezTo>
                    <a:pt x="694" y="1985"/>
                    <a:pt x="788" y="2048"/>
                    <a:pt x="946" y="2048"/>
                  </a:cubicBezTo>
                  <a:cubicBezTo>
                    <a:pt x="1103" y="2048"/>
                    <a:pt x="1229" y="1985"/>
                    <a:pt x="1261" y="1796"/>
                  </a:cubicBezTo>
                  <a:lnTo>
                    <a:pt x="1860" y="1"/>
                  </a:lnTo>
                  <a:close/>
                </a:path>
              </a:pathLst>
            </a:custGeom>
            <a:grpFill/>
            <a:ln>
              <a:noFill/>
            </a:ln>
          </p:spPr>
          <p:txBody>
            <a:bodyPr spcFirstLastPara="1" wrap="square" lIns="91417" tIns="91417" rIns="91417" bIns="91417" anchor="ctr" anchorCtr="0">
              <a:noAutofit/>
            </a:bodyPr>
            <a:lstStyle/>
            <a:p>
              <a:endParaRPr sz="1400"/>
            </a:p>
          </p:txBody>
        </p:sp>
      </p:grpSp>
      <p:grpSp>
        <p:nvGrpSpPr>
          <p:cNvPr id="47" name="Google Shape;6966;p88">
            <a:extLst>
              <a:ext uri="{FF2B5EF4-FFF2-40B4-BE49-F238E27FC236}">
                <a16:creationId xmlns:a16="http://schemas.microsoft.com/office/drawing/2014/main" id="{91B58191-DA46-133B-ADAC-D76BCD611BF2}"/>
              </a:ext>
            </a:extLst>
          </p:cNvPr>
          <p:cNvGrpSpPr/>
          <p:nvPr/>
        </p:nvGrpSpPr>
        <p:grpSpPr>
          <a:xfrm>
            <a:off x="9148357" y="3469234"/>
            <a:ext cx="604829" cy="605763"/>
            <a:chOff x="-31093575" y="3552550"/>
            <a:chExt cx="291450" cy="291900"/>
          </a:xfrm>
          <a:solidFill>
            <a:srgbClr val="C00000"/>
          </a:solidFill>
        </p:grpSpPr>
        <p:sp>
          <p:nvSpPr>
            <p:cNvPr id="48" name="Google Shape;6967;p88">
              <a:extLst>
                <a:ext uri="{FF2B5EF4-FFF2-40B4-BE49-F238E27FC236}">
                  <a16:creationId xmlns:a16="http://schemas.microsoft.com/office/drawing/2014/main" id="{A136E5DD-E391-78C3-B705-B6787B7E284F}"/>
                </a:ext>
              </a:extLst>
            </p:cNvPr>
            <p:cNvSpPr/>
            <p:nvPr/>
          </p:nvSpPr>
          <p:spPr>
            <a:xfrm>
              <a:off x="-31011651" y="3745525"/>
              <a:ext cx="7900" cy="12625"/>
            </a:xfrm>
            <a:custGeom>
              <a:avLst/>
              <a:gdLst/>
              <a:ahLst/>
              <a:cxnLst/>
              <a:rect l="l" t="t" r="r" b="b"/>
              <a:pathLst>
                <a:path w="316" h="505" extrusionOk="0">
                  <a:moveTo>
                    <a:pt x="158" y="1"/>
                  </a:moveTo>
                  <a:lnTo>
                    <a:pt x="0" y="505"/>
                  </a:lnTo>
                  <a:lnTo>
                    <a:pt x="315" y="505"/>
                  </a:lnTo>
                  <a:lnTo>
                    <a:pt x="158" y="1"/>
                  </a:lnTo>
                  <a:close/>
                </a:path>
              </a:pathLst>
            </a:custGeom>
            <a:grpFill/>
            <a:ln>
              <a:noFill/>
            </a:ln>
          </p:spPr>
          <p:txBody>
            <a:bodyPr spcFirstLastPara="1" wrap="square" lIns="91417" tIns="91417" rIns="91417" bIns="91417" anchor="ctr" anchorCtr="0">
              <a:noAutofit/>
            </a:bodyPr>
            <a:lstStyle/>
            <a:p>
              <a:endParaRPr sz="1400"/>
            </a:p>
          </p:txBody>
        </p:sp>
        <p:sp>
          <p:nvSpPr>
            <p:cNvPr id="49" name="Google Shape;6968;p88">
              <a:extLst>
                <a:ext uri="{FF2B5EF4-FFF2-40B4-BE49-F238E27FC236}">
                  <a16:creationId xmlns:a16="http://schemas.microsoft.com/office/drawing/2014/main" id="{91C92D93-6600-545C-717A-0379412860A8}"/>
                </a:ext>
              </a:extLst>
            </p:cNvPr>
            <p:cNvSpPr/>
            <p:nvPr/>
          </p:nvSpPr>
          <p:spPr>
            <a:xfrm>
              <a:off x="-31093575" y="3671500"/>
              <a:ext cx="171725" cy="172950"/>
            </a:xfrm>
            <a:custGeom>
              <a:avLst/>
              <a:gdLst/>
              <a:ahLst/>
              <a:cxnLst/>
              <a:rect l="l" t="t" r="r" b="b"/>
              <a:pathLst>
                <a:path w="6867" h="6918" extrusionOk="0">
                  <a:moveTo>
                    <a:pt x="3427" y="1449"/>
                  </a:moveTo>
                  <a:cubicBezTo>
                    <a:pt x="3569" y="1449"/>
                    <a:pt x="3718" y="1512"/>
                    <a:pt x="3781" y="1638"/>
                  </a:cubicBezTo>
                  <a:lnTo>
                    <a:pt x="4317" y="3466"/>
                  </a:lnTo>
                  <a:lnTo>
                    <a:pt x="4474" y="3466"/>
                  </a:lnTo>
                  <a:cubicBezTo>
                    <a:pt x="4695" y="3466"/>
                    <a:pt x="4852" y="3623"/>
                    <a:pt x="4852" y="3812"/>
                  </a:cubicBezTo>
                  <a:cubicBezTo>
                    <a:pt x="4852" y="3970"/>
                    <a:pt x="4726" y="4127"/>
                    <a:pt x="4537" y="4127"/>
                  </a:cubicBezTo>
                  <a:lnTo>
                    <a:pt x="4789" y="5072"/>
                  </a:lnTo>
                  <a:cubicBezTo>
                    <a:pt x="4852" y="5262"/>
                    <a:pt x="4758" y="5419"/>
                    <a:pt x="4569" y="5514"/>
                  </a:cubicBezTo>
                  <a:cubicBezTo>
                    <a:pt x="4545" y="5518"/>
                    <a:pt x="4521" y="5520"/>
                    <a:pt x="4498" y="5520"/>
                  </a:cubicBezTo>
                  <a:cubicBezTo>
                    <a:pt x="4341" y="5520"/>
                    <a:pt x="4210" y="5427"/>
                    <a:pt x="4128" y="5262"/>
                  </a:cubicBezTo>
                  <a:lnTo>
                    <a:pt x="3781" y="4127"/>
                  </a:lnTo>
                  <a:lnTo>
                    <a:pt x="3057" y="4127"/>
                  </a:lnTo>
                  <a:lnTo>
                    <a:pt x="2710" y="5262"/>
                  </a:lnTo>
                  <a:cubicBezTo>
                    <a:pt x="2683" y="5427"/>
                    <a:pt x="2535" y="5520"/>
                    <a:pt x="2351" y="5520"/>
                  </a:cubicBezTo>
                  <a:cubicBezTo>
                    <a:pt x="2325" y="5520"/>
                    <a:pt x="2297" y="5518"/>
                    <a:pt x="2269" y="5514"/>
                  </a:cubicBezTo>
                  <a:cubicBezTo>
                    <a:pt x="2080" y="5451"/>
                    <a:pt x="2017" y="5262"/>
                    <a:pt x="2049" y="5072"/>
                  </a:cubicBezTo>
                  <a:lnTo>
                    <a:pt x="2332" y="4127"/>
                  </a:lnTo>
                  <a:cubicBezTo>
                    <a:pt x="2175" y="4096"/>
                    <a:pt x="2017" y="3970"/>
                    <a:pt x="2017" y="3812"/>
                  </a:cubicBezTo>
                  <a:cubicBezTo>
                    <a:pt x="2049" y="3623"/>
                    <a:pt x="2206" y="3466"/>
                    <a:pt x="2395" y="3466"/>
                  </a:cubicBezTo>
                  <a:lnTo>
                    <a:pt x="2553" y="3466"/>
                  </a:lnTo>
                  <a:lnTo>
                    <a:pt x="3120" y="1638"/>
                  </a:lnTo>
                  <a:cubicBezTo>
                    <a:pt x="3151" y="1512"/>
                    <a:pt x="3285" y="1449"/>
                    <a:pt x="3427" y="1449"/>
                  </a:cubicBezTo>
                  <a:close/>
                  <a:moveTo>
                    <a:pt x="3435" y="0"/>
                  </a:moveTo>
                  <a:cubicBezTo>
                    <a:pt x="1544" y="0"/>
                    <a:pt x="1" y="1544"/>
                    <a:pt x="1" y="3434"/>
                  </a:cubicBezTo>
                  <a:cubicBezTo>
                    <a:pt x="1" y="5356"/>
                    <a:pt x="1544" y="6900"/>
                    <a:pt x="3435" y="6900"/>
                  </a:cubicBezTo>
                  <a:cubicBezTo>
                    <a:pt x="4065" y="6900"/>
                    <a:pt x="4632" y="6742"/>
                    <a:pt x="5168" y="6427"/>
                  </a:cubicBezTo>
                  <a:lnTo>
                    <a:pt x="6365" y="6900"/>
                  </a:lnTo>
                  <a:cubicBezTo>
                    <a:pt x="6407" y="6910"/>
                    <a:pt x="6449" y="6917"/>
                    <a:pt x="6491" y="6917"/>
                  </a:cubicBezTo>
                  <a:cubicBezTo>
                    <a:pt x="6575" y="6917"/>
                    <a:pt x="6659" y="6889"/>
                    <a:pt x="6743" y="6805"/>
                  </a:cubicBezTo>
                  <a:cubicBezTo>
                    <a:pt x="6806" y="6742"/>
                    <a:pt x="6869" y="6616"/>
                    <a:pt x="6869" y="6459"/>
                  </a:cubicBezTo>
                  <a:lnTo>
                    <a:pt x="6491" y="5009"/>
                  </a:lnTo>
                  <a:cubicBezTo>
                    <a:pt x="6743" y="4537"/>
                    <a:pt x="6869" y="4001"/>
                    <a:pt x="6869" y="3466"/>
                  </a:cubicBezTo>
                  <a:cubicBezTo>
                    <a:pt x="6869" y="3119"/>
                    <a:pt x="6774" y="2804"/>
                    <a:pt x="6711" y="2489"/>
                  </a:cubicBezTo>
                  <a:cubicBezTo>
                    <a:pt x="6617" y="2426"/>
                    <a:pt x="6491" y="2395"/>
                    <a:pt x="6428" y="2363"/>
                  </a:cubicBezTo>
                  <a:lnTo>
                    <a:pt x="5514" y="2710"/>
                  </a:lnTo>
                  <a:cubicBezTo>
                    <a:pt x="5389" y="2755"/>
                    <a:pt x="5256" y="2780"/>
                    <a:pt x="5125" y="2780"/>
                  </a:cubicBezTo>
                  <a:cubicBezTo>
                    <a:pt x="4892" y="2780"/>
                    <a:pt x="4667" y="2702"/>
                    <a:pt x="4506" y="2521"/>
                  </a:cubicBezTo>
                  <a:cubicBezTo>
                    <a:pt x="4222" y="2269"/>
                    <a:pt x="4096" y="1891"/>
                    <a:pt x="4159" y="1481"/>
                  </a:cubicBezTo>
                  <a:lnTo>
                    <a:pt x="4443" y="221"/>
                  </a:lnTo>
                  <a:cubicBezTo>
                    <a:pt x="4443" y="189"/>
                    <a:pt x="4443" y="189"/>
                    <a:pt x="4411" y="158"/>
                  </a:cubicBezTo>
                  <a:cubicBezTo>
                    <a:pt x="4096" y="63"/>
                    <a:pt x="3781" y="0"/>
                    <a:pt x="3435" y="0"/>
                  </a:cubicBezTo>
                  <a:close/>
                </a:path>
              </a:pathLst>
            </a:custGeom>
            <a:grpFill/>
            <a:ln>
              <a:noFill/>
            </a:ln>
          </p:spPr>
          <p:txBody>
            <a:bodyPr spcFirstLastPara="1" wrap="square" lIns="91417" tIns="91417" rIns="91417" bIns="91417" anchor="ctr" anchorCtr="0">
              <a:noAutofit/>
            </a:bodyPr>
            <a:lstStyle/>
            <a:p>
              <a:endParaRPr sz="1400"/>
            </a:p>
          </p:txBody>
        </p:sp>
        <p:sp>
          <p:nvSpPr>
            <p:cNvPr id="50" name="Google Shape;6969;p88">
              <a:extLst>
                <a:ext uri="{FF2B5EF4-FFF2-40B4-BE49-F238E27FC236}">
                  <a16:creationId xmlns:a16="http://schemas.microsoft.com/office/drawing/2014/main" id="{50B75076-B311-AD0E-CE89-A2E93CAD381C}"/>
                </a:ext>
              </a:extLst>
            </p:cNvPr>
            <p:cNvSpPr/>
            <p:nvPr/>
          </p:nvSpPr>
          <p:spPr>
            <a:xfrm>
              <a:off x="-30895875" y="3621075"/>
              <a:ext cx="15775" cy="26025"/>
            </a:xfrm>
            <a:custGeom>
              <a:avLst/>
              <a:gdLst/>
              <a:ahLst/>
              <a:cxnLst/>
              <a:rect l="l" t="t" r="r" b="b"/>
              <a:pathLst>
                <a:path w="631" h="1041" extrusionOk="0">
                  <a:moveTo>
                    <a:pt x="0" y="1"/>
                  </a:moveTo>
                  <a:cubicBezTo>
                    <a:pt x="32" y="410"/>
                    <a:pt x="126" y="694"/>
                    <a:pt x="315" y="1041"/>
                  </a:cubicBezTo>
                  <a:cubicBezTo>
                    <a:pt x="473" y="694"/>
                    <a:pt x="599" y="347"/>
                    <a:pt x="631" y="1"/>
                  </a:cubicBezTo>
                  <a:close/>
                </a:path>
              </a:pathLst>
            </a:custGeom>
            <a:grpFill/>
            <a:ln>
              <a:noFill/>
            </a:ln>
          </p:spPr>
          <p:txBody>
            <a:bodyPr spcFirstLastPara="1" wrap="square" lIns="91417" tIns="91417" rIns="91417" bIns="91417" anchor="ctr" anchorCtr="0">
              <a:noAutofit/>
            </a:bodyPr>
            <a:lstStyle/>
            <a:p>
              <a:endParaRPr sz="1400"/>
            </a:p>
          </p:txBody>
        </p:sp>
        <p:sp>
          <p:nvSpPr>
            <p:cNvPr id="51" name="Google Shape;6970;p88">
              <a:extLst>
                <a:ext uri="{FF2B5EF4-FFF2-40B4-BE49-F238E27FC236}">
                  <a16:creationId xmlns:a16="http://schemas.microsoft.com/office/drawing/2014/main" id="{E7D28BBF-8245-0D4D-AB8E-4956F8AD9D3E}"/>
                </a:ext>
              </a:extLst>
            </p:cNvPr>
            <p:cNvSpPr/>
            <p:nvPr/>
          </p:nvSpPr>
          <p:spPr>
            <a:xfrm>
              <a:off x="-30974649" y="3552550"/>
              <a:ext cx="172525" cy="172400"/>
            </a:xfrm>
            <a:custGeom>
              <a:avLst/>
              <a:gdLst/>
              <a:ahLst/>
              <a:cxnLst/>
              <a:rect l="l" t="t" r="r" b="b"/>
              <a:pathLst>
                <a:path w="6901" h="6896" extrusionOk="0">
                  <a:moveTo>
                    <a:pt x="3435" y="1356"/>
                  </a:moveTo>
                  <a:cubicBezTo>
                    <a:pt x="3624" y="1356"/>
                    <a:pt x="3782" y="1513"/>
                    <a:pt x="3782" y="1734"/>
                  </a:cubicBezTo>
                  <a:lnTo>
                    <a:pt x="3782" y="2080"/>
                  </a:lnTo>
                  <a:lnTo>
                    <a:pt x="4821" y="2080"/>
                  </a:lnTo>
                  <a:cubicBezTo>
                    <a:pt x="5010" y="2080"/>
                    <a:pt x="5168" y="2238"/>
                    <a:pt x="5168" y="2427"/>
                  </a:cubicBezTo>
                  <a:cubicBezTo>
                    <a:pt x="5168" y="2616"/>
                    <a:pt x="5010" y="2742"/>
                    <a:pt x="4821" y="2742"/>
                  </a:cubicBezTo>
                  <a:lnTo>
                    <a:pt x="4412" y="2742"/>
                  </a:lnTo>
                  <a:cubicBezTo>
                    <a:pt x="4380" y="3341"/>
                    <a:pt x="4191" y="3876"/>
                    <a:pt x="3876" y="4412"/>
                  </a:cubicBezTo>
                  <a:cubicBezTo>
                    <a:pt x="3908" y="4443"/>
                    <a:pt x="3908" y="4475"/>
                    <a:pt x="3939" y="4506"/>
                  </a:cubicBezTo>
                  <a:lnTo>
                    <a:pt x="4349" y="4916"/>
                  </a:lnTo>
                  <a:cubicBezTo>
                    <a:pt x="4443" y="5042"/>
                    <a:pt x="4443" y="5262"/>
                    <a:pt x="4349" y="5388"/>
                  </a:cubicBezTo>
                  <a:cubicBezTo>
                    <a:pt x="4286" y="5451"/>
                    <a:pt x="4191" y="5483"/>
                    <a:pt x="4101" y="5483"/>
                  </a:cubicBezTo>
                  <a:cubicBezTo>
                    <a:pt x="4010" y="5483"/>
                    <a:pt x="3923" y="5451"/>
                    <a:pt x="3876" y="5388"/>
                  </a:cubicBezTo>
                  <a:lnTo>
                    <a:pt x="3466" y="4979"/>
                  </a:lnTo>
                  <a:lnTo>
                    <a:pt x="3435" y="4947"/>
                  </a:lnTo>
                  <a:lnTo>
                    <a:pt x="3403" y="4979"/>
                  </a:lnTo>
                  <a:lnTo>
                    <a:pt x="2994" y="5388"/>
                  </a:lnTo>
                  <a:cubicBezTo>
                    <a:pt x="2931" y="5451"/>
                    <a:pt x="2844" y="5483"/>
                    <a:pt x="2758" y="5483"/>
                  </a:cubicBezTo>
                  <a:cubicBezTo>
                    <a:pt x="2671" y="5483"/>
                    <a:pt x="2584" y="5451"/>
                    <a:pt x="2521" y="5388"/>
                  </a:cubicBezTo>
                  <a:cubicBezTo>
                    <a:pt x="2395" y="5262"/>
                    <a:pt x="2395" y="5042"/>
                    <a:pt x="2521" y="4916"/>
                  </a:cubicBezTo>
                  <a:lnTo>
                    <a:pt x="2931" y="4506"/>
                  </a:lnTo>
                  <a:cubicBezTo>
                    <a:pt x="2962" y="4475"/>
                    <a:pt x="2962" y="4443"/>
                    <a:pt x="2994" y="4412"/>
                  </a:cubicBezTo>
                  <a:cubicBezTo>
                    <a:pt x="2679" y="3939"/>
                    <a:pt x="2490" y="3341"/>
                    <a:pt x="2458" y="2742"/>
                  </a:cubicBezTo>
                  <a:lnTo>
                    <a:pt x="2049" y="2742"/>
                  </a:lnTo>
                  <a:cubicBezTo>
                    <a:pt x="1860" y="2742"/>
                    <a:pt x="1702" y="2584"/>
                    <a:pt x="1702" y="2395"/>
                  </a:cubicBezTo>
                  <a:cubicBezTo>
                    <a:pt x="1702" y="2206"/>
                    <a:pt x="1860" y="2049"/>
                    <a:pt x="2049" y="2049"/>
                  </a:cubicBezTo>
                  <a:lnTo>
                    <a:pt x="3088" y="2049"/>
                  </a:lnTo>
                  <a:lnTo>
                    <a:pt x="3088" y="1734"/>
                  </a:lnTo>
                  <a:cubicBezTo>
                    <a:pt x="3088" y="1513"/>
                    <a:pt x="3246" y="1356"/>
                    <a:pt x="3435" y="1356"/>
                  </a:cubicBezTo>
                  <a:close/>
                  <a:moveTo>
                    <a:pt x="3466" y="1"/>
                  </a:moveTo>
                  <a:cubicBezTo>
                    <a:pt x="1576" y="1"/>
                    <a:pt x="32" y="1576"/>
                    <a:pt x="32" y="3467"/>
                  </a:cubicBezTo>
                  <a:cubicBezTo>
                    <a:pt x="32" y="3971"/>
                    <a:pt x="158" y="4506"/>
                    <a:pt x="411" y="4979"/>
                  </a:cubicBezTo>
                  <a:lnTo>
                    <a:pt x="32" y="6459"/>
                  </a:lnTo>
                  <a:cubicBezTo>
                    <a:pt x="1" y="6554"/>
                    <a:pt x="32" y="6680"/>
                    <a:pt x="158" y="6806"/>
                  </a:cubicBezTo>
                  <a:cubicBezTo>
                    <a:pt x="225" y="6851"/>
                    <a:pt x="324" y="6895"/>
                    <a:pt x="420" y="6895"/>
                  </a:cubicBezTo>
                  <a:cubicBezTo>
                    <a:pt x="460" y="6895"/>
                    <a:pt x="500" y="6887"/>
                    <a:pt x="537" y="6869"/>
                  </a:cubicBezTo>
                  <a:lnTo>
                    <a:pt x="1734" y="6396"/>
                  </a:lnTo>
                  <a:cubicBezTo>
                    <a:pt x="2269" y="6712"/>
                    <a:pt x="2899" y="6869"/>
                    <a:pt x="3466" y="6869"/>
                  </a:cubicBezTo>
                  <a:cubicBezTo>
                    <a:pt x="5357" y="6869"/>
                    <a:pt x="6901" y="5357"/>
                    <a:pt x="6901" y="3435"/>
                  </a:cubicBezTo>
                  <a:cubicBezTo>
                    <a:pt x="6901" y="1576"/>
                    <a:pt x="5325" y="1"/>
                    <a:pt x="3466"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52" name="Google Shape;6760;p88">
            <a:extLst>
              <a:ext uri="{FF2B5EF4-FFF2-40B4-BE49-F238E27FC236}">
                <a16:creationId xmlns:a16="http://schemas.microsoft.com/office/drawing/2014/main" id="{58436D94-C2B9-8289-3D0F-3631C6A85C04}"/>
              </a:ext>
            </a:extLst>
          </p:cNvPr>
          <p:cNvGrpSpPr/>
          <p:nvPr/>
        </p:nvGrpSpPr>
        <p:grpSpPr>
          <a:xfrm>
            <a:off x="2432307" y="1305258"/>
            <a:ext cx="499909" cy="600511"/>
            <a:chOff x="-35814602" y="3202075"/>
            <a:chExt cx="242625" cy="291450"/>
          </a:xfrm>
          <a:solidFill>
            <a:srgbClr val="C00000"/>
          </a:solidFill>
        </p:grpSpPr>
        <p:sp>
          <p:nvSpPr>
            <p:cNvPr id="53" name="Google Shape;6761;p88">
              <a:extLst>
                <a:ext uri="{FF2B5EF4-FFF2-40B4-BE49-F238E27FC236}">
                  <a16:creationId xmlns:a16="http://schemas.microsoft.com/office/drawing/2014/main" id="{4356DBCB-55A7-2947-A581-3E076F7FEFB3}"/>
                </a:ext>
              </a:extLst>
            </p:cNvPr>
            <p:cNvSpPr/>
            <p:nvPr/>
          </p:nvSpPr>
          <p:spPr>
            <a:xfrm>
              <a:off x="-35814602" y="3202075"/>
              <a:ext cx="51225" cy="202450"/>
            </a:xfrm>
            <a:custGeom>
              <a:avLst/>
              <a:gdLst/>
              <a:ahLst/>
              <a:cxnLst/>
              <a:rect l="l" t="t" r="r" b="b"/>
              <a:pathLst>
                <a:path w="2049" h="8097" extrusionOk="0">
                  <a:moveTo>
                    <a:pt x="1702" y="0"/>
                  </a:moveTo>
                  <a:cubicBezTo>
                    <a:pt x="757" y="0"/>
                    <a:pt x="1" y="788"/>
                    <a:pt x="1" y="1733"/>
                  </a:cubicBezTo>
                  <a:lnTo>
                    <a:pt x="1" y="8097"/>
                  </a:lnTo>
                  <a:cubicBezTo>
                    <a:pt x="348" y="7782"/>
                    <a:pt x="820" y="7562"/>
                    <a:pt x="1387" y="7562"/>
                  </a:cubicBezTo>
                  <a:lnTo>
                    <a:pt x="2049" y="7562"/>
                  </a:lnTo>
                  <a:lnTo>
                    <a:pt x="2049" y="0"/>
                  </a:lnTo>
                  <a:close/>
                </a:path>
              </a:pathLst>
            </a:custGeom>
            <a:grpFill/>
            <a:ln>
              <a:noFill/>
            </a:ln>
          </p:spPr>
          <p:txBody>
            <a:bodyPr spcFirstLastPara="1" wrap="square" lIns="91417" tIns="91417" rIns="91417" bIns="91417" anchor="ctr" anchorCtr="0">
              <a:noAutofit/>
            </a:bodyPr>
            <a:lstStyle/>
            <a:p>
              <a:endParaRPr sz="1400"/>
            </a:p>
          </p:txBody>
        </p:sp>
        <p:sp>
          <p:nvSpPr>
            <p:cNvPr id="54" name="Google Shape;6762;p88">
              <a:extLst>
                <a:ext uri="{FF2B5EF4-FFF2-40B4-BE49-F238E27FC236}">
                  <a16:creationId xmlns:a16="http://schemas.microsoft.com/office/drawing/2014/main" id="{80D09756-6F32-4546-1BDE-BA63FC8E0362}"/>
                </a:ext>
              </a:extLst>
            </p:cNvPr>
            <p:cNvSpPr/>
            <p:nvPr/>
          </p:nvSpPr>
          <p:spPr>
            <a:xfrm>
              <a:off x="-35814602" y="3407650"/>
              <a:ext cx="242625" cy="68550"/>
            </a:xfrm>
            <a:custGeom>
              <a:avLst/>
              <a:gdLst/>
              <a:ahLst/>
              <a:cxnLst/>
              <a:rect l="l" t="t" r="r" b="b"/>
              <a:pathLst>
                <a:path w="9705" h="2742" extrusionOk="0">
                  <a:moveTo>
                    <a:pt x="1387" y="0"/>
                  </a:moveTo>
                  <a:cubicBezTo>
                    <a:pt x="631" y="0"/>
                    <a:pt x="1" y="630"/>
                    <a:pt x="1" y="1386"/>
                  </a:cubicBezTo>
                  <a:cubicBezTo>
                    <a:pt x="1" y="2111"/>
                    <a:pt x="600" y="2741"/>
                    <a:pt x="1356" y="2741"/>
                  </a:cubicBezTo>
                  <a:lnTo>
                    <a:pt x="4758" y="2741"/>
                  </a:lnTo>
                  <a:lnTo>
                    <a:pt x="4758" y="1733"/>
                  </a:lnTo>
                  <a:lnTo>
                    <a:pt x="1702" y="1733"/>
                  </a:lnTo>
                  <a:cubicBezTo>
                    <a:pt x="1513" y="1733"/>
                    <a:pt x="1356" y="1575"/>
                    <a:pt x="1356" y="1355"/>
                  </a:cubicBezTo>
                  <a:cubicBezTo>
                    <a:pt x="1356" y="1166"/>
                    <a:pt x="1513" y="1008"/>
                    <a:pt x="1702" y="1008"/>
                  </a:cubicBezTo>
                  <a:lnTo>
                    <a:pt x="9232" y="1008"/>
                  </a:lnTo>
                  <a:cubicBezTo>
                    <a:pt x="9263" y="851"/>
                    <a:pt x="9326" y="662"/>
                    <a:pt x="9452" y="536"/>
                  </a:cubicBezTo>
                  <a:cubicBezTo>
                    <a:pt x="9704" y="221"/>
                    <a:pt x="9484" y="0"/>
                    <a:pt x="9263" y="0"/>
                  </a:cubicBezTo>
                  <a:close/>
                </a:path>
              </a:pathLst>
            </a:custGeom>
            <a:grpFill/>
            <a:ln>
              <a:noFill/>
            </a:ln>
          </p:spPr>
          <p:txBody>
            <a:bodyPr spcFirstLastPara="1" wrap="square" lIns="91417" tIns="91417" rIns="91417" bIns="91417" anchor="ctr" anchorCtr="0">
              <a:noAutofit/>
            </a:bodyPr>
            <a:lstStyle/>
            <a:p>
              <a:endParaRPr sz="1400"/>
            </a:p>
          </p:txBody>
        </p:sp>
        <p:sp>
          <p:nvSpPr>
            <p:cNvPr id="55" name="Google Shape;6763;p88">
              <a:extLst>
                <a:ext uri="{FF2B5EF4-FFF2-40B4-BE49-F238E27FC236}">
                  <a16:creationId xmlns:a16="http://schemas.microsoft.com/office/drawing/2014/main" id="{8DC8CB34-34A7-4BE9-52CB-D44A1221385D}"/>
                </a:ext>
              </a:extLst>
            </p:cNvPr>
            <p:cNvSpPr/>
            <p:nvPr/>
          </p:nvSpPr>
          <p:spPr>
            <a:xfrm>
              <a:off x="-35627125" y="3450950"/>
              <a:ext cx="55150" cy="25250"/>
            </a:xfrm>
            <a:custGeom>
              <a:avLst/>
              <a:gdLst/>
              <a:ahLst/>
              <a:cxnLst/>
              <a:rect l="l" t="t" r="r" b="b"/>
              <a:pathLst>
                <a:path w="2206" h="1010" extrusionOk="0">
                  <a:moveTo>
                    <a:pt x="0" y="1"/>
                  </a:moveTo>
                  <a:lnTo>
                    <a:pt x="0" y="1009"/>
                  </a:lnTo>
                  <a:lnTo>
                    <a:pt x="1670" y="1009"/>
                  </a:lnTo>
                  <a:cubicBezTo>
                    <a:pt x="1953" y="1009"/>
                    <a:pt x="2205" y="788"/>
                    <a:pt x="1953" y="505"/>
                  </a:cubicBezTo>
                  <a:cubicBezTo>
                    <a:pt x="1827" y="347"/>
                    <a:pt x="1764" y="190"/>
                    <a:pt x="1670" y="1"/>
                  </a:cubicBezTo>
                  <a:close/>
                </a:path>
              </a:pathLst>
            </a:custGeom>
            <a:grpFill/>
            <a:ln>
              <a:noFill/>
            </a:ln>
          </p:spPr>
          <p:txBody>
            <a:bodyPr spcFirstLastPara="1" wrap="square" lIns="91417" tIns="91417" rIns="91417" bIns="91417" anchor="ctr" anchorCtr="0">
              <a:noAutofit/>
            </a:bodyPr>
            <a:lstStyle/>
            <a:p>
              <a:endParaRPr sz="1400"/>
            </a:p>
          </p:txBody>
        </p:sp>
        <p:sp>
          <p:nvSpPr>
            <p:cNvPr id="56" name="Google Shape;6764;p88">
              <a:extLst>
                <a:ext uri="{FF2B5EF4-FFF2-40B4-BE49-F238E27FC236}">
                  <a16:creationId xmlns:a16="http://schemas.microsoft.com/office/drawing/2014/main" id="{B9AA89E7-E759-7AED-F8D7-45D65E047BF5}"/>
                </a:ext>
              </a:extLst>
            </p:cNvPr>
            <p:cNvSpPr/>
            <p:nvPr/>
          </p:nvSpPr>
          <p:spPr>
            <a:xfrm>
              <a:off x="-35703526" y="3305250"/>
              <a:ext cx="84300" cy="34675"/>
            </a:xfrm>
            <a:custGeom>
              <a:avLst/>
              <a:gdLst/>
              <a:ahLst/>
              <a:cxnLst/>
              <a:rect l="l" t="t" r="r" b="b"/>
              <a:pathLst>
                <a:path w="3372" h="1387" extrusionOk="0">
                  <a:moveTo>
                    <a:pt x="1701" y="0"/>
                  </a:moveTo>
                  <a:cubicBezTo>
                    <a:pt x="882" y="0"/>
                    <a:pt x="221" y="599"/>
                    <a:pt x="0" y="1387"/>
                  </a:cubicBezTo>
                  <a:lnTo>
                    <a:pt x="3371" y="1387"/>
                  </a:lnTo>
                  <a:cubicBezTo>
                    <a:pt x="3214" y="599"/>
                    <a:pt x="2521" y="0"/>
                    <a:pt x="1701" y="0"/>
                  </a:cubicBezTo>
                  <a:close/>
                </a:path>
              </a:pathLst>
            </a:custGeom>
            <a:grpFill/>
            <a:ln>
              <a:noFill/>
            </a:ln>
          </p:spPr>
          <p:txBody>
            <a:bodyPr spcFirstLastPara="1" wrap="square" lIns="91417" tIns="91417" rIns="91417" bIns="91417" anchor="ctr" anchorCtr="0">
              <a:noAutofit/>
            </a:bodyPr>
            <a:lstStyle/>
            <a:p>
              <a:endParaRPr sz="1400"/>
            </a:p>
          </p:txBody>
        </p:sp>
        <p:sp>
          <p:nvSpPr>
            <p:cNvPr id="57" name="Google Shape;6765;p88">
              <a:extLst>
                <a:ext uri="{FF2B5EF4-FFF2-40B4-BE49-F238E27FC236}">
                  <a16:creationId xmlns:a16="http://schemas.microsoft.com/office/drawing/2014/main" id="{E9597520-05F0-A3CE-D791-489BCBFC5399}"/>
                </a:ext>
              </a:extLst>
            </p:cNvPr>
            <p:cNvSpPr/>
            <p:nvPr/>
          </p:nvSpPr>
          <p:spPr>
            <a:xfrm>
              <a:off x="-35677549" y="3254050"/>
              <a:ext cx="33100" cy="33100"/>
            </a:xfrm>
            <a:custGeom>
              <a:avLst/>
              <a:gdLst/>
              <a:ahLst/>
              <a:cxnLst/>
              <a:rect l="l" t="t" r="r" b="b"/>
              <a:pathLst>
                <a:path w="1324" h="1324" extrusionOk="0">
                  <a:moveTo>
                    <a:pt x="662" y="1"/>
                  </a:moveTo>
                  <a:cubicBezTo>
                    <a:pt x="316" y="1"/>
                    <a:pt x="1" y="284"/>
                    <a:pt x="1" y="662"/>
                  </a:cubicBezTo>
                  <a:cubicBezTo>
                    <a:pt x="1" y="1040"/>
                    <a:pt x="316" y="1324"/>
                    <a:pt x="662" y="1324"/>
                  </a:cubicBezTo>
                  <a:cubicBezTo>
                    <a:pt x="1040" y="1324"/>
                    <a:pt x="1324" y="1040"/>
                    <a:pt x="1324" y="662"/>
                  </a:cubicBezTo>
                  <a:cubicBezTo>
                    <a:pt x="1324" y="284"/>
                    <a:pt x="1040" y="1"/>
                    <a:pt x="662" y="1"/>
                  </a:cubicBezTo>
                  <a:close/>
                </a:path>
              </a:pathLst>
            </a:custGeom>
            <a:grpFill/>
            <a:ln>
              <a:noFill/>
            </a:ln>
          </p:spPr>
          <p:txBody>
            <a:bodyPr spcFirstLastPara="1" wrap="square" lIns="91417" tIns="91417" rIns="91417" bIns="91417" anchor="ctr" anchorCtr="0">
              <a:noAutofit/>
            </a:bodyPr>
            <a:lstStyle/>
            <a:p>
              <a:endParaRPr sz="1400"/>
            </a:p>
          </p:txBody>
        </p:sp>
        <p:sp>
          <p:nvSpPr>
            <p:cNvPr id="58" name="Google Shape;6766;p88">
              <a:extLst>
                <a:ext uri="{FF2B5EF4-FFF2-40B4-BE49-F238E27FC236}">
                  <a16:creationId xmlns:a16="http://schemas.microsoft.com/office/drawing/2014/main" id="{9165CAFD-3B63-3C9A-90D5-6163CC00A7A9}"/>
                </a:ext>
              </a:extLst>
            </p:cNvPr>
            <p:cNvSpPr/>
            <p:nvPr/>
          </p:nvSpPr>
          <p:spPr>
            <a:xfrm>
              <a:off x="-35746851" y="3202075"/>
              <a:ext cx="171725" cy="189050"/>
            </a:xfrm>
            <a:custGeom>
              <a:avLst/>
              <a:gdLst/>
              <a:ahLst/>
              <a:cxnLst/>
              <a:rect l="l" t="t" r="r" b="b"/>
              <a:pathLst>
                <a:path w="6867" h="7562" extrusionOk="0">
                  <a:moveTo>
                    <a:pt x="3434" y="1355"/>
                  </a:moveTo>
                  <a:cubicBezTo>
                    <a:pt x="4191" y="1355"/>
                    <a:pt x="4821" y="1985"/>
                    <a:pt x="4821" y="2741"/>
                  </a:cubicBezTo>
                  <a:cubicBezTo>
                    <a:pt x="4821" y="3088"/>
                    <a:pt x="4663" y="3403"/>
                    <a:pt x="4474" y="3655"/>
                  </a:cubicBezTo>
                  <a:cubicBezTo>
                    <a:pt x="5293" y="4033"/>
                    <a:pt x="5829" y="4852"/>
                    <a:pt x="5829" y="5829"/>
                  </a:cubicBezTo>
                  <a:cubicBezTo>
                    <a:pt x="5829" y="6018"/>
                    <a:pt x="5671" y="6175"/>
                    <a:pt x="5482" y="6175"/>
                  </a:cubicBezTo>
                  <a:lnTo>
                    <a:pt x="1387" y="6175"/>
                  </a:lnTo>
                  <a:cubicBezTo>
                    <a:pt x="1198" y="6175"/>
                    <a:pt x="1040" y="6018"/>
                    <a:pt x="1040" y="5829"/>
                  </a:cubicBezTo>
                  <a:cubicBezTo>
                    <a:pt x="1040" y="4852"/>
                    <a:pt x="1576" y="4033"/>
                    <a:pt x="2426" y="3655"/>
                  </a:cubicBezTo>
                  <a:cubicBezTo>
                    <a:pt x="2174" y="3403"/>
                    <a:pt x="2048" y="3088"/>
                    <a:pt x="2048" y="2741"/>
                  </a:cubicBezTo>
                  <a:cubicBezTo>
                    <a:pt x="2048" y="1985"/>
                    <a:pt x="2678" y="1355"/>
                    <a:pt x="3434" y="1355"/>
                  </a:cubicBezTo>
                  <a:close/>
                  <a:moveTo>
                    <a:pt x="0" y="0"/>
                  </a:moveTo>
                  <a:lnTo>
                    <a:pt x="0" y="7562"/>
                  </a:lnTo>
                  <a:lnTo>
                    <a:pt x="6868" y="7562"/>
                  </a:lnTo>
                  <a:lnTo>
                    <a:pt x="6868" y="1009"/>
                  </a:lnTo>
                  <a:cubicBezTo>
                    <a:pt x="6868" y="473"/>
                    <a:pt x="6396" y="0"/>
                    <a:pt x="5829" y="0"/>
                  </a:cubicBezTo>
                  <a:close/>
                </a:path>
              </a:pathLst>
            </a:custGeom>
            <a:grpFill/>
            <a:ln>
              <a:noFill/>
            </a:ln>
          </p:spPr>
          <p:txBody>
            <a:bodyPr spcFirstLastPara="1" wrap="square" lIns="91417" tIns="91417" rIns="91417" bIns="91417" anchor="ctr" anchorCtr="0">
              <a:noAutofit/>
            </a:bodyPr>
            <a:lstStyle/>
            <a:p>
              <a:endParaRPr sz="1400"/>
            </a:p>
          </p:txBody>
        </p:sp>
        <p:sp>
          <p:nvSpPr>
            <p:cNvPr id="59" name="Google Shape;6767;p88">
              <a:extLst>
                <a:ext uri="{FF2B5EF4-FFF2-40B4-BE49-F238E27FC236}">
                  <a16:creationId xmlns:a16="http://schemas.microsoft.com/office/drawing/2014/main" id="{237E2ACD-0F39-D467-D3FF-7B402D943420}"/>
                </a:ext>
              </a:extLst>
            </p:cNvPr>
            <p:cNvSpPr/>
            <p:nvPr/>
          </p:nvSpPr>
          <p:spPr>
            <a:xfrm>
              <a:off x="-35677549" y="3450950"/>
              <a:ext cx="34675" cy="42575"/>
            </a:xfrm>
            <a:custGeom>
              <a:avLst/>
              <a:gdLst/>
              <a:ahLst/>
              <a:cxnLst/>
              <a:rect l="l" t="t" r="r" b="b"/>
              <a:pathLst>
                <a:path w="1387" h="1703" extrusionOk="0">
                  <a:moveTo>
                    <a:pt x="1" y="1"/>
                  </a:moveTo>
                  <a:lnTo>
                    <a:pt x="1" y="1702"/>
                  </a:lnTo>
                  <a:lnTo>
                    <a:pt x="505" y="1387"/>
                  </a:lnTo>
                  <a:cubicBezTo>
                    <a:pt x="536" y="1324"/>
                    <a:pt x="631" y="1324"/>
                    <a:pt x="694" y="1324"/>
                  </a:cubicBezTo>
                  <a:cubicBezTo>
                    <a:pt x="711" y="1316"/>
                    <a:pt x="725" y="1312"/>
                    <a:pt x="739" y="1312"/>
                  </a:cubicBezTo>
                  <a:cubicBezTo>
                    <a:pt x="776" y="1312"/>
                    <a:pt x="805" y="1341"/>
                    <a:pt x="851" y="1387"/>
                  </a:cubicBezTo>
                  <a:lnTo>
                    <a:pt x="1387" y="1702"/>
                  </a:lnTo>
                  <a:lnTo>
                    <a:pt x="1387" y="1"/>
                  </a:lnTo>
                  <a:close/>
                </a:path>
              </a:pathLst>
            </a:custGeom>
            <a:grpFill/>
            <a:ln>
              <a:noFill/>
            </a:ln>
          </p:spPr>
          <p:txBody>
            <a:bodyPr spcFirstLastPara="1" wrap="square" lIns="91417" tIns="91417" rIns="91417" bIns="91417" anchor="ctr" anchorCtr="0">
              <a:noAutofit/>
            </a:bodyPr>
            <a:lstStyle/>
            <a:p>
              <a:endParaRPr sz="1400"/>
            </a:p>
          </p:txBody>
        </p:sp>
      </p:grpSp>
      <p:grpSp>
        <p:nvGrpSpPr>
          <p:cNvPr id="60" name="Google Shape;6777;p88">
            <a:extLst>
              <a:ext uri="{FF2B5EF4-FFF2-40B4-BE49-F238E27FC236}">
                <a16:creationId xmlns:a16="http://schemas.microsoft.com/office/drawing/2014/main" id="{5F3BE683-C144-05F8-EC56-9440CADA1120}"/>
              </a:ext>
            </a:extLst>
          </p:cNvPr>
          <p:cNvGrpSpPr/>
          <p:nvPr/>
        </p:nvGrpSpPr>
        <p:grpSpPr>
          <a:xfrm>
            <a:off x="6399380" y="1269536"/>
            <a:ext cx="600509" cy="600511"/>
            <a:chOff x="-34003850" y="3227275"/>
            <a:chExt cx="291450" cy="291450"/>
          </a:xfrm>
          <a:solidFill>
            <a:srgbClr val="C00000"/>
          </a:solidFill>
        </p:grpSpPr>
        <p:sp>
          <p:nvSpPr>
            <p:cNvPr id="61" name="Google Shape;6778;p88">
              <a:extLst>
                <a:ext uri="{FF2B5EF4-FFF2-40B4-BE49-F238E27FC236}">
                  <a16:creationId xmlns:a16="http://schemas.microsoft.com/office/drawing/2014/main" id="{6D72E406-64F0-A7D6-F677-DF5601207ABE}"/>
                </a:ext>
              </a:extLst>
            </p:cNvPr>
            <p:cNvSpPr/>
            <p:nvPr/>
          </p:nvSpPr>
          <p:spPr>
            <a:xfrm>
              <a:off x="-33852625" y="3313925"/>
              <a:ext cx="128425" cy="49625"/>
            </a:xfrm>
            <a:custGeom>
              <a:avLst/>
              <a:gdLst/>
              <a:ahLst/>
              <a:cxnLst/>
              <a:rect l="l" t="t" r="r" b="b"/>
              <a:pathLst>
                <a:path w="5137" h="1985" extrusionOk="0">
                  <a:moveTo>
                    <a:pt x="473" y="0"/>
                  </a:moveTo>
                  <a:cubicBezTo>
                    <a:pt x="316" y="0"/>
                    <a:pt x="158" y="32"/>
                    <a:pt x="1" y="126"/>
                  </a:cubicBezTo>
                  <a:lnTo>
                    <a:pt x="2521" y="1985"/>
                  </a:lnTo>
                  <a:lnTo>
                    <a:pt x="5136" y="158"/>
                  </a:lnTo>
                  <a:cubicBezTo>
                    <a:pt x="4979" y="32"/>
                    <a:pt x="4790" y="0"/>
                    <a:pt x="4569" y="0"/>
                  </a:cubicBezTo>
                  <a:close/>
                </a:path>
              </a:pathLst>
            </a:custGeom>
            <a:grpFill/>
            <a:ln>
              <a:noFill/>
            </a:ln>
          </p:spPr>
          <p:txBody>
            <a:bodyPr spcFirstLastPara="1" wrap="square" lIns="91417" tIns="91417" rIns="91417" bIns="91417" anchor="ctr" anchorCtr="0">
              <a:noAutofit/>
            </a:bodyPr>
            <a:lstStyle/>
            <a:p>
              <a:endParaRPr sz="1400"/>
            </a:p>
          </p:txBody>
        </p:sp>
        <p:sp>
          <p:nvSpPr>
            <p:cNvPr id="62" name="Google Shape;6779;p88">
              <a:extLst>
                <a:ext uri="{FF2B5EF4-FFF2-40B4-BE49-F238E27FC236}">
                  <a16:creationId xmlns:a16="http://schemas.microsoft.com/office/drawing/2014/main" id="{B35EE3D4-DE19-C002-60D6-18D3B8FB62AB}"/>
                </a:ext>
              </a:extLst>
            </p:cNvPr>
            <p:cNvSpPr/>
            <p:nvPr/>
          </p:nvSpPr>
          <p:spPr>
            <a:xfrm>
              <a:off x="-33866001" y="3328875"/>
              <a:ext cx="153600" cy="103200"/>
            </a:xfrm>
            <a:custGeom>
              <a:avLst/>
              <a:gdLst/>
              <a:ahLst/>
              <a:cxnLst/>
              <a:rect l="l" t="t" r="r" b="b"/>
              <a:pathLst>
                <a:path w="6144" h="4128" extrusionOk="0">
                  <a:moveTo>
                    <a:pt x="63" y="1"/>
                  </a:moveTo>
                  <a:cubicBezTo>
                    <a:pt x="32" y="127"/>
                    <a:pt x="0" y="284"/>
                    <a:pt x="0" y="379"/>
                  </a:cubicBezTo>
                  <a:lnTo>
                    <a:pt x="0" y="3120"/>
                  </a:lnTo>
                  <a:cubicBezTo>
                    <a:pt x="0" y="3655"/>
                    <a:pt x="473" y="4128"/>
                    <a:pt x="1040" y="4128"/>
                  </a:cubicBezTo>
                  <a:lnTo>
                    <a:pt x="5136" y="4128"/>
                  </a:lnTo>
                  <a:cubicBezTo>
                    <a:pt x="5671" y="4128"/>
                    <a:pt x="6144" y="3655"/>
                    <a:pt x="6144" y="3120"/>
                  </a:cubicBezTo>
                  <a:lnTo>
                    <a:pt x="6144" y="379"/>
                  </a:lnTo>
                  <a:cubicBezTo>
                    <a:pt x="6144" y="284"/>
                    <a:pt x="6112" y="190"/>
                    <a:pt x="6112" y="64"/>
                  </a:cubicBezTo>
                  <a:lnTo>
                    <a:pt x="3277" y="2048"/>
                  </a:lnTo>
                  <a:cubicBezTo>
                    <a:pt x="3214" y="2080"/>
                    <a:pt x="3151" y="2080"/>
                    <a:pt x="3056" y="2080"/>
                  </a:cubicBezTo>
                  <a:cubicBezTo>
                    <a:pt x="2993" y="2080"/>
                    <a:pt x="2962" y="2080"/>
                    <a:pt x="2867" y="2048"/>
                  </a:cubicBezTo>
                  <a:lnTo>
                    <a:pt x="63" y="1"/>
                  </a:lnTo>
                  <a:close/>
                </a:path>
              </a:pathLst>
            </a:custGeom>
            <a:grpFill/>
            <a:ln>
              <a:noFill/>
            </a:ln>
          </p:spPr>
          <p:txBody>
            <a:bodyPr spcFirstLastPara="1" wrap="square" lIns="91417" tIns="91417" rIns="91417" bIns="91417" anchor="ctr" anchorCtr="0">
              <a:noAutofit/>
            </a:bodyPr>
            <a:lstStyle/>
            <a:p>
              <a:endParaRPr sz="1400"/>
            </a:p>
          </p:txBody>
        </p:sp>
        <p:sp>
          <p:nvSpPr>
            <p:cNvPr id="63" name="Google Shape;6780;p88">
              <a:extLst>
                <a:ext uri="{FF2B5EF4-FFF2-40B4-BE49-F238E27FC236}">
                  <a16:creationId xmlns:a16="http://schemas.microsoft.com/office/drawing/2014/main" id="{EF2970BF-F2CC-B371-43E7-44C99D87A20F}"/>
                </a:ext>
              </a:extLst>
            </p:cNvPr>
            <p:cNvSpPr/>
            <p:nvPr/>
          </p:nvSpPr>
          <p:spPr>
            <a:xfrm>
              <a:off x="-34003850" y="3279250"/>
              <a:ext cx="189050" cy="188275"/>
            </a:xfrm>
            <a:custGeom>
              <a:avLst/>
              <a:gdLst/>
              <a:ahLst/>
              <a:cxnLst/>
              <a:rect l="l" t="t" r="r" b="b"/>
              <a:pathLst>
                <a:path w="7562" h="7531" extrusionOk="0">
                  <a:moveTo>
                    <a:pt x="3781" y="2017"/>
                  </a:moveTo>
                  <a:cubicBezTo>
                    <a:pt x="3970" y="2017"/>
                    <a:pt x="4128" y="2175"/>
                    <a:pt x="4128" y="2364"/>
                  </a:cubicBezTo>
                  <a:cubicBezTo>
                    <a:pt x="4128" y="2584"/>
                    <a:pt x="3970" y="2742"/>
                    <a:pt x="3781" y="2742"/>
                  </a:cubicBezTo>
                  <a:lnTo>
                    <a:pt x="1702" y="2742"/>
                  </a:lnTo>
                  <a:cubicBezTo>
                    <a:pt x="1482" y="2742"/>
                    <a:pt x="1324" y="2584"/>
                    <a:pt x="1324" y="2364"/>
                  </a:cubicBezTo>
                  <a:cubicBezTo>
                    <a:pt x="1324" y="2175"/>
                    <a:pt x="1482" y="2017"/>
                    <a:pt x="1702" y="2017"/>
                  </a:cubicBezTo>
                  <a:close/>
                  <a:moveTo>
                    <a:pt x="3057" y="3403"/>
                  </a:moveTo>
                  <a:cubicBezTo>
                    <a:pt x="3277" y="3403"/>
                    <a:pt x="3435" y="3561"/>
                    <a:pt x="3435" y="3750"/>
                  </a:cubicBezTo>
                  <a:cubicBezTo>
                    <a:pt x="3466" y="3939"/>
                    <a:pt x="3277" y="4096"/>
                    <a:pt x="3057" y="4096"/>
                  </a:cubicBezTo>
                  <a:lnTo>
                    <a:pt x="1702" y="4096"/>
                  </a:lnTo>
                  <a:cubicBezTo>
                    <a:pt x="1482" y="4096"/>
                    <a:pt x="1324" y="3939"/>
                    <a:pt x="1324" y="3750"/>
                  </a:cubicBezTo>
                  <a:cubicBezTo>
                    <a:pt x="1324" y="3561"/>
                    <a:pt x="1482" y="3403"/>
                    <a:pt x="1702" y="3403"/>
                  </a:cubicBezTo>
                  <a:close/>
                  <a:moveTo>
                    <a:pt x="2395" y="4790"/>
                  </a:moveTo>
                  <a:cubicBezTo>
                    <a:pt x="2584" y="4790"/>
                    <a:pt x="2742" y="4947"/>
                    <a:pt x="2742" y="5136"/>
                  </a:cubicBezTo>
                  <a:cubicBezTo>
                    <a:pt x="2742" y="5325"/>
                    <a:pt x="2584" y="5483"/>
                    <a:pt x="2395" y="5483"/>
                  </a:cubicBezTo>
                  <a:lnTo>
                    <a:pt x="1702" y="5483"/>
                  </a:lnTo>
                  <a:cubicBezTo>
                    <a:pt x="1482" y="5483"/>
                    <a:pt x="1324" y="5325"/>
                    <a:pt x="1324" y="5136"/>
                  </a:cubicBezTo>
                  <a:cubicBezTo>
                    <a:pt x="1324" y="4947"/>
                    <a:pt x="1482" y="4790"/>
                    <a:pt x="1702" y="4790"/>
                  </a:cubicBezTo>
                  <a:close/>
                  <a:moveTo>
                    <a:pt x="1" y="1"/>
                  </a:moveTo>
                  <a:lnTo>
                    <a:pt x="1" y="7530"/>
                  </a:lnTo>
                  <a:lnTo>
                    <a:pt x="7562" y="7530"/>
                  </a:lnTo>
                  <a:lnTo>
                    <a:pt x="7562" y="6837"/>
                  </a:lnTo>
                  <a:lnTo>
                    <a:pt x="6522" y="6837"/>
                  </a:lnTo>
                  <a:cubicBezTo>
                    <a:pt x="5577" y="6837"/>
                    <a:pt x="4853" y="6081"/>
                    <a:pt x="4853" y="5136"/>
                  </a:cubicBezTo>
                  <a:lnTo>
                    <a:pt x="4853" y="2395"/>
                  </a:lnTo>
                  <a:cubicBezTo>
                    <a:pt x="4853" y="1450"/>
                    <a:pt x="5577" y="725"/>
                    <a:pt x="6522" y="725"/>
                  </a:cubicBezTo>
                  <a:lnTo>
                    <a:pt x="7562" y="725"/>
                  </a:lnTo>
                  <a:lnTo>
                    <a:pt x="7562" y="1"/>
                  </a:lnTo>
                  <a:close/>
                </a:path>
              </a:pathLst>
            </a:custGeom>
            <a:grpFill/>
            <a:ln>
              <a:noFill/>
            </a:ln>
          </p:spPr>
          <p:txBody>
            <a:bodyPr spcFirstLastPara="1" wrap="square" lIns="91417" tIns="91417" rIns="91417" bIns="91417" anchor="ctr" anchorCtr="0">
              <a:noAutofit/>
            </a:bodyPr>
            <a:lstStyle/>
            <a:p>
              <a:endParaRPr sz="1400"/>
            </a:p>
          </p:txBody>
        </p:sp>
        <p:sp>
          <p:nvSpPr>
            <p:cNvPr id="64" name="Google Shape;6781;p88">
              <a:extLst>
                <a:ext uri="{FF2B5EF4-FFF2-40B4-BE49-F238E27FC236}">
                  <a16:creationId xmlns:a16="http://schemas.microsoft.com/office/drawing/2014/main" id="{D7FFDE4D-8D8B-54D4-D7BD-ED9961D7BBDE}"/>
                </a:ext>
              </a:extLst>
            </p:cNvPr>
            <p:cNvSpPr/>
            <p:nvPr/>
          </p:nvSpPr>
          <p:spPr>
            <a:xfrm>
              <a:off x="-34003850" y="3227275"/>
              <a:ext cx="189050" cy="34675"/>
            </a:xfrm>
            <a:custGeom>
              <a:avLst/>
              <a:gdLst/>
              <a:ahLst/>
              <a:cxnLst/>
              <a:rect l="l" t="t" r="r" b="b"/>
              <a:pathLst>
                <a:path w="7562" h="1387" extrusionOk="0">
                  <a:moveTo>
                    <a:pt x="1009" y="1"/>
                  </a:moveTo>
                  <a:cubicBezTo>
                    <a:pt x="473" y="1"/>
                    <a:pt x="1" y="473"/>
                    <a:pt x="1" y="1040"/>
                  </a:cubicBezTo>
                  <a:lnTo>
                    <a:pt x="1" y="1387"/>
                  </a:lnTo>
                  <a:lnTo>
                    <a:pt x="7562" y="1387"/>
                  </a:lnTo>
                  <a:lnTo>
                    <a:pt x="7562" y="1040"/>
                  </a:lnTo>
                  <a:cubicBezTo>
                    <a:pt x="7562" y="473"/>
                    <a:pt x="7089" y="1"/>
                    <a:pt x="6522" y="1"/>
                  </a:cubicBezTo>
                  <a:close/>
                </a:path>
              </a:pathLst>
            </a:custGeom>
            <a:grpFill/>
            <a:ln>
              <a:noFill/>
            </a:ln>
          </p:spPr>
          <p:txBody>
            <a:bodyPr spcFirstLastPara="1" wrap="square" lIns="91417" tIns="91417" rIns="91417" bIns="91417" anchor="ctr" anchorCtr="0">
              <a:noAutofit/>
            </a:bodyPr>
            <a:lstStyle/>
            <a:p>
              <a:endParaRPr sz="1400"/>
            </a:p>
          </p:txBody>
        </p:sp>
        <p:sp>
          <p:nvSpPr>
            <p:cNvPr id="65" name="Google Shape;6782;p88">
              <a:extLst>
                <a:ext uri="{FF2B5EF4-FFF2-40B4-BE49-F238E27FC236}">
                  <a16:creationId xmlns:a16="http://schemas.microsoft.com/office/drawing/2014/main" id="{5BFD7D8B-D962-47E6-AD31-F2CAF4ADA22E}"/>
                </a:ext>
              </a:extLst>
            </p:cNvPr>
            <p:cNvSpPr/>
            <p:nvPr/>
          </p:nvSpPr>
          <p:spPr>
            <a:xfrm>
              <a:off x="-34003850" y="3484050"/>
              <a:ext cx="189050" cy="34675"/>
            </a:xfrm>
            <a:custGeom>
              <a:avLst/>
              <a:gdLst/>
              <a:ahLst/>
              <a:cxnLst/>
              <a:rect l="l" t="t" r="r" b="b"/>
              <a:pathLst>
                <a:path w="7562" h="1387" extrusionOk="0">
                  <a:moveTo>
                    <a:pt x="1" y="0"/>
                  </a:moveTo>
                  <a:lnTo>
                    <a:pt x="1" y="347"/>
                  </a:lnTo>
                  <a:cubicBezTo>
                    <a:pt x="1" y="945"/>
                    <a:pt x="442" y="1386"/>
                    <a:pt x="1009" y="1386"/>
                  </a:cubicBezTo>
                  <a:lnTo>
                    <a:pt x="6522" y="1386"/>
                  </a:lnTo>
                  <a:cubicBezTo>
                    <a:pt x="7089" y="1386"/>
                    <a:pt x="7562" y="914"/>
                    <a:pt x="7562" y="347"/>
                  </a:cubicBezTo>
                  <a:lnTo>
                    <a:pt x="7562" y="0"/>
                  </a:lnTo>
                  <a:close/>
                </a:path>
              </a:pathLst>
            </a:custGeom>
            <a:grpFill/>
            <a:ln>
              <a:noFill/>
            </a:ln>
          </p:spPr>
          <p:txBody>
            <a:bodyPr spcFirstLastPara="1" wrap="square" lIns="91417" tIns="91417" rIns="91417" bIns="91417" anchor="ctr" anchorCtr="0">
              <a:noAutofit/>
            </a:bodyPr>
            <a:lstStyle/>
            <a:p>
              <a:endParaRPr sz="1400"/>
            </a:p>
          </p:txBody>
        </p:sp>
      </p:grpSp>
      <p:grpSp>
        <p:nvGrpSpPr>
          <p:cNvPr id="66" name="Google Shape;6827;p88">
            <a:extLst>
              <a:ext uri="{FF2B5EF4-FFF2-40B4-BE49-F238E27FC236}">
                <a16:creationId xmlns:a16="http://schemas.microsoft.com/office/drawing/2014/main" id="{2C166FC2-EB92-BFBB-1713-37D2BA807DAC}"/>
              </a:ext>
            </a:extLst>
          </p:cNvPr>
          <p:cNvGrpSpPr/>
          <p:nvPr/>
        </p:nvGrpSpPr>
        <p:grpSpPr>
          <a:xfrm>
            <a:off x="7155600" y="1280059"/>
            <a:ext cx="607000" cy="598863"/>
            <a:chOff x="-33645475" y="3228075"/>
            <a:chExt cx="294600" cy="290650"/>
          </a:xfrm>
          <a:solidFill>
            <a:srgbClr val="C00000"/>
          </a:solidFill>
        </p:grpSpPr>
        <p:sp>
          <p:nvSpPr>
            <p:cNvPr id="67" name="Google Shape;6828;p88">
              <a:extLst>
                <a:ext uri="{FF2B5EF4-FFF2-40B4-BE49-F238E27FC236}">
                  <a16:creationId xmlns:a16="http://schemas.microsoft.com/office/drawing/2014/main" id="{02FD724C-A0C6-54B5-85CC-5367343EF202}"/>
                </a:ext>
              </a:extLst>
            </p:cNvPr>
            <p:cNvSpPr/>
            <p:nvPr/>
          </p:nvSpPr>
          <p:spPr>
            <a:xfrm>
              <a:off x="-33456451" y="3261925"/>
              <a:ext cx="84300" cy="85100"/>
            </a:xfrm>
            <a:custGeom>
              <a:avLst/>
              <a:gdLst/>
              <a:ahLst/>
              <a:cxnLst/>
              <a:rect l="l" t="t" r="r" b="b"/>
              <a:pathLst>
                <a:path w="3372" h="3404" extrusionOk="0">
                  <a:moveTo>
                    <a:pt x="347" y="1"/>
                  </a:moveTo>
                  <a:cubicBezTo>
                    <a:pt x="158" y="1"/>
                    <a:pt x="1" y="158"/>
                    <a:pt x="1" y="347"/>
                  </a:cubicBezTo>
                  <a:cubicBezTo>
                    <a:pt x="1" y="536"/>
                    <a:pt x="158" y="694"/>
                    <a:pt x="347" y="694"/>
                  </a:cubicBezTo>
                  <a:lnTo>
                    <a:pt x="1009" y="694"/>
                  </a:lnTo>
                  <a:cubicBezTo>
                    <a:pt x="1576" y="694"/>
                    <a:pt x="2049" y="1166"/>
                    <a:pt x="2049" y="1733"/>
                  </a:cubicBezTo>
                  <a:lnTo>
                    <a:pt x="2049" y="2269"/>
                  </a:lnTo>
                  <a:lnTo>
                    <a:pt x="1923" y="2175"/>
                  </a:lnTo>
                  <a:cubicBezTo>
                    <a:pt x="1860" y="2112"/>
                    <a:pt x="1773" y="2080"/>
                    <a:pt x="1686" y="2080"/>
                  </a:cubicBezTo>
                  <a:cubicBezTo>
                    <a:pt x="1600" y="2080"/>
                    <a:pt x="1513" y="2112"/>
                    <a:pt x="1450" y="2175"/>
                  </a:cubicBezTo>
                  <a:cubicBezTo>
                    <a:pt x="1324" y="2269"/>
                    <a:pt x="1324" y="2521"/>
                    <a:pt x="1450" y="2647"/>
                  </a:cubicBezTo>
                  <a:lnTo>
                    <a:pt x="2112" y="3309"/>
                  </a:lnTo>
                  <a:cubicBezTo>
                    <a:pt x="2175" y="3372"/>
                    <a:pt x="2269" y="3403"/>
                    <a:pt x="2360" y="3403"/>
                  </a:cubicBezTo>
                  <a:cubicBezTo>
                    <a:pt x="2450" y="3403"/>
                    <a:pt x="2537" y="3372"/>
                    <a:pt x="2584" y="3309"/>
                  </a:cubicBezTo>
                  <a:lnTo>
                    <a:pt x="3277" y="2647"/>
                  </a:lnTo>
                  <a:cubicBezTo>
                    <a:pt x="3372" y="2521"/>
                    <a:pt x="3372" y="2269"/>
                    <a:pt x="3277" y="2175"/>
                  </a:cubicBezTo>
                  <a:cubicBezTo>
                    <a:pt x="3214" y="2112"/>
                    <a:pt x="3120" y="2080"/>
                    <a:pt x="3029" y="2080"/>
                  </a:cubicBezTo>
                  <a:cubicBezTo>
                    <a:pt x="2939" y="2080"/>
                    <a:pt x="2852" y="2112"/>
                    <a:pt x="2805" y="2175"/>
                  </a:cubicBezTo>
                  <a:lnTo>
                    <a:pt x="2679" y="2269"/>
                  </a:lnTo>
                  <a:lnTo>
                    <a:pt x="2679" y="1733"/>
                  </a:lnTo>
                  <a:cubicBezTo>
                    <a:pt x="2742" y="788"/>
                    <a:pt x="1954" y="1"/>
                    <a:pt x="1009" y="1"/>
                  </a:cubicBezTo>
                  <a:close/>
                </a:path>
              </a:pathLst>
            </a:custGeom>
            <a:grpFill/>
            <a:ln>
              <a:noFill/>
            </a:ln>
          </p:spPr>
          <p:txBody>
            <a:bodyPr spcFirstLastPara="1" wrap="square" lIns="91417" tIns="91417" rIns="91417" bIns="91417" anchor="ctr" anchorCtr="0">
              <a:noAutofit/>
            </a:bodyPr>
            <a:lstStyle/>
            <a:p>
              <a:endParaRPr sz="1400"/>
            </a:p>
          </p:txBody>
        </p:sp>
        <p:sp>
          <p:nvSpPr>
            <p:cNvPr id="68" name="Google Shape;6829;p88">
              <a:extLst>
                <a:ext uri="{FF2B5EF4-FFF2-40B4-BE49-F238E27FC236}">
                  <a16:creationId xmlns:a16="http://schemas.microsoft.com/office/drawing/2014/main" id="{256313D7-BB63-CE4F-FAD7-BB7504F17A6C}"/>
                </a:ext>
              </a:extLst>
            </p:cNvPr>
            <p:cNvSpPr/>
            <p:nvPr/>
          </p:nvSpPr>
          <p:spPr>
            <a:xfrm>
              <a:off x="-33575374" y="3433625"/>
              <a:ext cx="85075" cy="85100"/>
            </a:xfrm>
            <a:custGeom>
              <a:avLst/>
              <a:gdLst/>
              <a:ahLst/>
              <a:cxnLst/>
              <a:rect l="l" t="t" r="r" b="b"/>
              <a:pathLst>
                <a:path w="3403" h="3404" extrusionOk="0">
                  <a:moveTo>
                    <a:pt x="1013" y="1"/>
                  </a:moveTo>
                  <a:cubicBezTo>
                    <a:pt x="922" y="1"/>
                    <a:pt x="835" y="32"/>
                    <a:pt x="788" y="95"/>
                  </a:cubicBezTo>
                  <a:lnTo>
                    <a:pt x="127" y="757"/>
                  </a:lnTo>
                  <a:cubicBezTo>
                    <a:pt x="1" y="883"/>
                    <a:pt x="1" y="1135"/>
                    <a:pt x="127" y="1229"/>
                  </a:cubicBezTo>
                  <a:cubicBezTo>
                    <a:pt x="174" y="1292"/>
                    <a:pt x="260" y="1324"/>
                    <a:pt x="351" y="1324"/>
                  </a:cubicBezTo>
                  <a:cubicBezTo>
                    <a:pt x="442" y="1324"/>
                    <a:pt x="536" y="1292"/>
                    <a:pt x="599" y="1229"/>
                  </a:cubicBezTo>
                  <a:lnTo>
                    <a:pt x="694" y="1135"/>
                  </a:lnTo>
                  <a:lnTo>
                    <a:pt x="694" y="1671"/>
                  </a:lnTo>
                  <a:cubicBezTo>
                    <a:pt x="694" y="2616"/>
                    <a:pt x="1450" y="3372"/>
                    <a:pt x="2395" y="3372"/>
                  </a:cubicBezTo>
                  <a:lnTo>
                    <a:pt x="3057" y="3372"/>
                  </a:lnTo>
                  <a:lnTo>
                    <a:pt x="3057" y="3403"/>
                  </a:lnTo>
                  <a:cubicBezTo>
                    <a:pt x="3246" y="3403"/>
                    <a:pt x="3403" y="3246"/>
                    <a:pt x="3403" y="3057"/>
                  </a:cubicBezTo>
                  <a:cubicBezTo>
                    <a:pt x="3403" y="2868"/>
                    <a:pt x="3246" y="2710"/>
                    <a:pt x="3057" y="2710"/>
                  </a:cubicBezTo>
                  <a:lnTo>
                    <a:pt x="2363" y="2710"/>
                  </a:lnTo>
                  <a:cubicBezTo>
                    <a:pt x="1796" y="2710"/>
                    <a:pt x="1324" y="2238"/>
                    <a:pt x="1324" y="1671"/>
                  </a:cubicBezTo>
                  <a:lnTo>
                    <a:pt x="1324" y="1135"/>
                  </a:lnTo>
                  <a:lnTo>
                    <a:pt x="1450" y="1229"/>
                  </a:lnTo>
                  <a:cubicBezTo>
                    <a:pt x="1513" y="1292"/>
                    <a:pt x="1599" y="1324"/>
                    <a:pt x="1686" y="1324"/>
                  </a:cubicBezTo>
                  <a:cubicBezTo>
                    <a:pt x="1773" y="1324"/>
                    <a:pt x="1859" y="1292"/>
                    <a:pt x="1922" y="1229"/>
                  </a:cubicBezTo>
                  <a:cubicBezTo>
                    <a:pt x="2048" y="1135"/>
                    <a:pt x="2048" y="883"/>
                    <a:pt x="1922" y="757"/>
                  </a:cubicBezTo>
                  <a:lnTo>
                    <a:pt x="1261" y="95"/>
                  </a:lnTo>
                  <a:cubicBezTo>
                    <a:pt x="1198" y="32"/>
                    <a:pt x="1103" y="1"/>
                    <a:pt x="1013" y="1"/>
                  </a:cubicBezTo>
                  <a:close/>
                </a:path>
              </a:pathLst>
            </a:custGeom>
            <a:grpFill/>
            <a:ln>
              <a:noFill/>
            </a:ln>
          </p:spPr>
          <p:txBody>
            <a:bodyPr spcFirstLastPara="1" wrap="square" lIns="91417" tIns="91417" rIns="91417" bIns="91417" anchor="ctr" anchorCtr="0">
              <a:noAutofit/>
            </a:bodyPr>
            <a:lstStyle/>
            <a:p>
              <a:endParaRPr sz="1400"/>
            </a:p>
          </p:txBody>
        </p:sp>
        <p:sp>
          <p:nvSpPr>
            <p:cNvPr id="69" name="Google Shape;6830;p88">
              <a:extLst>
                <a:ext uri="{FF2B5EF4-FFF2-40B4-BE49-F238E27FC236}">
                  <a16:creationId xmlns:a16="http://schemas.microsoft.com/office/drawing/2014/main" id="{09022EF2-A063-48D9-DF1C-31A11D5F8A71}"/>
                </a:ext>
              </a:extLst>
            </p:cNvPr>
            <p:cNvSpPr/>
            <p:nvPr/>
          </p:nvSpPr>
          <p:spPr>
            <a:xfrm>
              <a:off x="-33645475" y="3228075"/>
              <a:ext cx="206375" cy="153600"/>
            </a:xfrm>
            <a:custGeom>
              <a:avLst/>
              <a:gdLst/>
              <a:ahLst/>
              <a:cxnLst/>
              <a:rect l="l" t="t" r="r" b="b"/>
              <a:pathLst>
                <a:path w="8255" h="6144" extrusionOk="0">
                  <a:moveTo>
                    <a:pt x="4191" y="0"/>
                  </a:moveTo>
                  <a:cubicBezTo>
                    <a:pt x="2300" y="0"/>
                    <a:pt x="757" y="1544"/>
                    <a:pt x="757" y="3434"/>
                  </a:cubicBezTo>
                  <a:lnTo>
                    <a:pt x="757" y="3529"/>
                  </a:lnTo>
                  <a:cubicBezTo>
                    <a:pt x="347" y="3686"/>
                    <a:pt x="95" y="4033"/>
                    <a:pt x="95" y="4474"/>
                  </a:cubicBezTo>
                  <a:lnTo>
                    <a:pt x="95" y="5135"/>
                  </a:lnTo>
                  <a:cubicBezTo>
                    <a:pt x="1" y="5671"/>
                    <a:pt x="473" y="6143"/>
                    <a:pt x="1009" y="6143"/>
                  </a:cubicBezTo>
                  <a:cubicBezTo>
                    <a:pt x="1135" y="6143"/>
                    <a:pt x="1261" y="6112"/>
                    <a:pt x="1387" y="6080"/>
                  </a:cubicBezTo>
                  <a:lnTo>
                    <a:pt x="1387" y="3403"/>
                  </a:lnTo>
                  <a:cubicBezTo>
                    <a:pt x="1387" y="1890"/>
                    <a:pt x="2647" y="630"/>
                    <a:pt x="4128" y="630"/>
                  </a:cubicBezTo>
                  <a:cubicBezTo>
                    <a:pt x="5640" y="630"/>
                    <a:pt x="6900" y="1890"/>
                    <a:pt x="6900" y="3403"/>
                  </a:cubicBezTo>
                  <a:lnTo>
                    <a:pt x="6900" y="6080"/>
                  </a:lnTo>
                  <a:cubicBezTo>
                    <a:pt x="6995" y="6112"/>
                    <a:pt x="7121" y="6143"/>
                    <a:pt x="7247" y="6143"/>
                  </a:cubicBezTo>
                  <a:cubicBezTo>
                    <a:pt x="7782" y="6143"/>
                    <a:pt x="8255" y="5671"/>
                    <a:pt x="8255" y="5135"/>
                  </a:cubicBezTo>
                  <a:lnTo>
                    <a:pt x="8255" y="4474"/>
                  </a:lnTo>
                  <a:cubicBezTo>
                    <a:pt x="8255" y="4033"/>
                    <a:pt x="8003" y="3623"/>
                    <a:pt x="7593" y="3529"/>
                  </a:cubicBezTo>
                  <a:lnTo>
                    <a:pt x="7593" y="3434"/>
                  </a:lnTo>
                  <a:cubicBezTo>
                    <a:pt x="7593" y="1544"/>
                    <a:pt x="6050" y="0"/>
                    <a:pt x="4191" y="0"/>
                  </a:cubicBezTo>
                  <a:close/>
                </a:path>
              </a:pathLst>
            </a:custGeom>
            <a:grpFill/>
            <a:ln>
              <a:noFill/>
            </a:ln>
          </p:spPr>
          <p:txBody>
            <a:bodyPr spcFirstLastPara="1" wrap="square" lIns="91417" tIns="91417" rIns="91417" bIns="91417" anchor="ctr" anchorCtr="0">
              <a:noAutofit/>
            </a:bodyPr>
            <a:lstStyle/>
            <a:p>
              <a:endParaRPr sz="1400"/>
            </a:p>
          </p:txBody>
        </p:sp>
        <p:sp>
          <p:nvSpPr>
            <p:cNvPr id="70" name="Google Shape;6831;p88">
              <a:extLst>
                <a:ext uri="{FF2B5EF4-FFF2-40B4-BE49-F238E27FC236}">
                  <a16:creationId xmlns:a16="http://schemas.microsoft.com/office/drawing/2014/main" id="{CF917F3C-83CC-DDD7-7AB3-4F03DDED089C}"/>
                </a:ext>
              </a:extLst>
            </p:cNvPr>
            <p:cNvSpPr/>
            <p:nvPr/>
          </p:nvSpPr>
          <p:spPr>
            <a:xfrm>
              <a:off x="-33593500" y="3279250"/>
              <a:ext cx="104775" cy="52275"/>
            </a:xfrm>
            <a:custGeom>
              <a:avLst/>
              <a:gdLst/>
              <a:ahLst/>
              <a:cxnLst/>
              <a:rect l="l" t="t" r="r" b="b"/>
              <a:pathLst>
                <a:path w="4191" h="2091" extrusionOk="0">
                  <a:moveTo>
                    <a:pt x="1734" y="1"/>
                  </a:moveTo>
                  <a:cubicBezTo>
                    <a:pt x="789" y="1"/>
                    <a:pt x="1" y="757"/>
                    <a:pt x="1" y="1702"/>
                  </a:cubicBezTo>
                  <a:lnTo>
                    <a:pt x="1" y="2049"/>
                  </a:lnTo>
                  <a:lnTo>
                    <a:pt x="1230" y="2049"/>
                  </a:lnTo>
                  <a:cubicBezTo>
                    <a:pt x="1545" y="2049"/>
                    <a:pt x="1891" y="2049"/>
                    <a:pt x="2017" y="1986"/>
                  </a:cubicBezTo>
                  <a:cubicBezTo>
                    <a:pt x="2049" y="1954"/>
                    <a:pt x="2080" y="1828"/>
                    <a:pt x="2080" y="1734"/>
                  </a:cubicBezTo>
                  <a:cubicBezTo>
                    <a:pt x="2080" y="1545"/>
                    <a:pt x="2238" y="1387"/>
                    <a:pt x="2458" y="1387"/>
                  </a:cubicBezTo>
                  <a:cubicBezTo>
                    <a:pt x="2647" y="1387"/>
                    <a:pt x="2805" y="1545"/>
                    <a:pt x="2805" y="1734"/>
                  </a:cubicBezTo>
                  <a:cubicBezTo>
                    <a:pt x="2805" y="1828"/>
                    <a:pt x="2805" y="1954"/>
                    <a:pt x="2868" y="1986"/>
                  </a:cubicBezTo>
                  <a:cubicBezTo>
                    <a:pt x="2942" y="2059"/>
                    <a:pt x="3091" y="2090"/>
                    <a:pt x="3266" y="2090"/>
                  </a:cubicBezTo>
                  <a:cubicBezTo>
                    <a:pt x="3389" y="2090"/>
                    <a:pt x="3525" y="2075"/>
                    <a:pt x="3656" y="2049"/>
                  </a:cubicBezTo>
                  <a:lnTo>
                    <a:pt x="4191" y="2049"/>
                  </a:lnTo>
                  <a:lnTo>
                    <a:pt x="4191" y="1702"/>
                  </a:lnTo>
                  <a:lnTo>
                    <a:pt x="4128" y="1702"/>
                  </a:lnTo>
                  <a:cubicBezTo>
                    <a:pt x="4128" y="757"/>
                    <a:pt x="3340" y="1"/>
                    <a:pt x="2395" y="1"/>
                  </a:cubicBezTo>
                  <a:close/>
                </a:path>
              </a:pathLst>
            </a:custGeom>
            <a:grpFill/>
            <a:ln>
              <a:noFill/>
            </a:ln>
          </p:spPr>
          <p:txBody>
            <a:bodyPr spcFirstLastPara="1" wrap="square" lIns="91417" tIns="91417" rIns="91417" bIns="91417" anchor="ctr" anchorCtr="0">
              <a:noAutofit/>
            </a:bodyPr>
            <a:lstStyle/>
            <a:p>
              <a:endParaRPr sz="1400"/>
            </a:p>
          </p:txBody>
        </p:sp>
        <p:sp>
          <p:nvSpPr>
            <p:cNvPr id="71" name="Google Shape;6832;p88">
              <a:extLst>
                <a:ext uri="{FF2B5EF4-FFF2-40B4-BE49-F238E27FC236}">
                  <a16:creationId xmlns:a16="http://schemas.microsoft.com/office/drawing/2014/main" id="{B48136AC-2D07-1F23-1073-545547FE4241}"/>
                </a:ext>
              </a:extLst>
            </p:cNvPr>
            <p:cNvSpPr/>
            <p:nvPr/>
          </p:nvSpPr>
          <p:spPr>
            <a:xfrm>
              <a:off x="-33593500" y="3341475"/>
              <a:ext cx="104775" cy="74075"/>
            </a:xfrm>
            <a:custGeom>
              <a:avLst/>
              <a:gdLst/>
              <a:ahLst/>
              <a:cxnLst/>
              <a:rect l="l" t="t" r="r" b="b"/>
              <a:pathLst>
                <a:path w="4191" h="2963" extrusionOk="0">
                  <a:moveTo>
                    <a:pt x="2395" y="1"/>
                  </a:moveTo>
                  <a:cubicBezTo>
                    <a:pt x="2080" y="253"/>
                    <a:pt x="1671" y="253"/>
                    <a:pt x="1230" y="253"/>
                  </a:cubicBezTo>
                  <a:lnTo>
                    <a:pt x="1" y="253"/>
                  </a:lnTo>
                  <a:lnTo>
                    <a:pt x="1" y="914"/>
                  </a:lnTo>
                  <a:cubicBezTo>
                    <a:pt x="1" y="2049"/>
                    <a:pt x="946" y="2962"/>
                    <a:pt x="2112" y="2962"/>
                  </a:cubicBezTo>
                  <a:cubicBezTo>
                    <a:pt x="3246" y="2962"/>
                    <a:pt x="4191" y="2049"/>
                    <a:pt x="4191" y="914"/>
                  </a:cubicBezTo>
                  <a:lnTo>
                    <a:pt x="4191" y="253"/>
                  </a:lnTo>
                  <a:lnTo>
                    <a:pt x="3466" y="253"/>
                  </a:lnTo>
                  <a:cubicBezTo>
                    <a:pt x="3088" y="253"/>
                    <a:pt x="2679" y="190"/>
                    <a:pt x="2395" y="1"/>
                  </a:cubicBezTo>
                  <a:close/>
                </a:path>
              </a:pathLst>
            </a:custGeom>
            <a:grpFill/>
            <a:ln>
              <a:noFill/>
            </a:ln>
          </p:spPr>
          <p:txBody>
            <a:bodyPr spcFirstLastPara="1" wrap="square" lIns="91417" tIns="91417" rIns="91417" bIns="91417" anchor="ctr" anchorCtr="0">
              <a:noAutofit/>
            </a:bodyPr>
            <a:lstStyle/>
            <a:p>
              <a:endParaRPr sz="1400"/>
            </a:p>
          </p:txBody>
        </p:sp>
        <p:sp>
          <p:nvSpPr>
            <p:cNvPr id="72" name="Google Shape;6833;p88">
              <a:extLst>
                <a:ext uri="{FF2B5EF4-FFF2-40B4-BE49-F238E27FC236}">
                  <a16:creationId xmlns:a16="http://schemas.microsoft.com/office/drawing/2014/main" id="{7EB456F3-9578-222F-C82B-4E7C1AED99E8}"/>
                </a:ext>
              </a:extLst>
            </p:cNvPr>
            <p:cNvSpPr/>
            <p:nvPr/>
          </p:nvSpPr>
          <p:spPr>
            <a:xfrm>
              <a:off x="-33455651" y="3381650"/>
              <a:ext cx="104775" cy="52250"/>
            </a:xfrm>
            <a:custGeom>
              <a:avLst/>
              <a:gdLst/>
              <a:ahLst/>
              <a:cxnLst/>
              <a:rect l="l" t="t" r="r" b="b"/>
              <a:pathLst>
                <a:path w="4191" h="2090" extrusionOk="0">
                  <a:moveTo>
                    <a:pt x="1702" y="0"/>
                  </a:moveTo>
                  <a:cubicBezTo>
                    <a:pt x="756" y="0"/>
                    <a:pt x="0" y="757"/>
                    <a:pt x="0" y="1702"/>
                  </a:cubicBezTo>
                  <a:lnTo>
                    <a:pt x="0" y="2048"/>
                  </a:lnTo>
                  <a:lnTo>
                    <a:pt x="1229" y="2048"/>
                  </a:lnTo>
                  <a:cubicBezTo>
                    <a:pt x="1544" y="2048"/>
                    <a:pt x="1891" y="2048"/>
                    <a:pt x="2017" y="1985"/>
                  </a:cubicBezTo>
                  <a:cubicBezTo>
                    <a:pt x="2048" y="1954"/>
                    <a:pt x="2080" y="1828"/>
                    <a:pt x="2080" y="1733"/>
                  </a:cubicBezTo>
                  <a:cubicBezTo>
                    <a:pt x="2080" y="1544"/>
                    <a:pt x="2237" y="1387"/>
                    <a:pt x="2458" y="1387"/>
                  </a:cubicBezTo>
                  <a:cubicBezTo>
                    <a:pt x="2647" y="1387"/>
                    <a:pt x="2804" y="1544"/>
                    <a:pt x="2804" y="1733"/>
                  </a:cubicBezTo>
                  <a:cubicBezTo>
                    <a:pt x="2804" y="1828"/>
                    <a:pt x="2804" y="1954"/>
                    <a:pt x="2867" y="1985"/>
                  </a:cubicBezTo>
                  <a:cubicBezTo>
                    <a:pt x="2941" y="2059"/>
                    <a:pt x="3091" y="2090"/>
                    <a:pt x="3265" y="2090"/>
                  </a:cubicBezTo>
                  <a:cubicBezTo>
                    <a:pt x="3388" y="2090"/>
                    <a:pt x="3524" y="2074"/>
                    <a:pt x="3655" y="2048"/>
                  </a:cubicBezTo>
                  <a:lnTo>
                    <a:pt x="4190" y="2048"/>
                  </a:lnTo>
                  <a:lnTo>
                    <a:pt x="4190" y="1702"/>
                  </a:lnTo>
                  <a:cubicBezTo>
                    <a:pt x="4096" y="757"/>
                    <a:pt x="3308" y="0"/>
                    <a:pt x="2363" y="0"/>
                  </a:cubicBezTo>
                  <a:close/>
                </a:path>
              </a:pathLst>
            </a:custGeom>
            <a:grpFill/>
            <a:ln>
              <a:noFill/>
            </a:ln>
          </p:spPr>
          <p:txBody>
            <a:bodyPr spcFirstLastPara="1" wrap="square" lIns="91417" tIns="91417" rIns="91417" bIns="91417" anchor="ctr" anchorCtr="0">
              <a:noAutofit/>
            </a:bodyPr>
            <a:lstStyle/>
            <a:p>
              <a:endParaRPr sz="1400"/>
            </a:p>
          </p:txBody>
        </p:sp>
        <p:sp>
          <p:nvSpPr>
            <p:cNvPr id="73" name="Google Shape;6834;p88">
              <a:extLst>
                <a:ext uri="{FF2B5EF4-FFF2-40B4-BE49-F238E27FC236}">
                  <a16:creationId xmlns:a16="http://schemas.microsoft.com/office/drawing/2014/main" id="{568913CF-E2DB-128B-3C3D-4BF75388290B}"/>
                </a:ext>
              </a:extLst>
            </p:cNvPr>
            <p:cNvSpPr/>
            <p:nvPr/>
          </p:nvSpPr>
          <p:spPr>
            <a:xfrm>
              <a:off x="-33456451" y="3443875"/>
              <a:ext cx="102425" cy="74850"/>
            </a:xfrm>
            <a:custGeom>
              <a:avLst/>
              <a:gdLst/>
              <a:ahLst/>
              <a:cxnLst/>
              <a:rect l="l" t="t" r="r" b="b"/>
              <a:pathLst>
                <a:path w="4097" h="2994" extrusionOk="0">
                  <a:moveTo>
                    <a:pt x="2395" y="0"/>
                  </a:moveTo>
                  <a:cubicBezTo>
                    <a:pt x="2080" y="252"/>
                    <a:pt x="1639" y="252"/>
                    <a:pt x="1230" y="252"/>
                  </a:cubicBezTo>
                  <a:lnTo>
                    <a:pt x="1" y="252"/>
                  </a:lnTo>
                  <a:lnTo>
                    <a:pt x="1" y="914"/>
                  </a:lnTo>
                  <a:cubicBezTo>
                    <a:pt x="1" y="2048"/>
                    <a:pt x="914" y="2993"/>
                    <a:pt x="2049" y="2993"/>
                  </a:cubicBezTo>
                  <a:cubicBezTo>
                    <a:pt x="3183" y="2993"/>
                    <a:pt x="4096" y="2048"/>
                    <a:pt x="4096" y="914"/>
                  </a:cubicBezTo>
                  <a:lnTo>
                    <a:pt x="4096" y="252"/>
                  </a:lnTo>
                  <a:lnTo>
                    <a:pt x="3435" y="252"/>
                  </a:lnTo>
                  <a:cubicBezTo>
                    <a:pt x="3025" y="252"/>
                    <a:pt x="2679" y="189"/>
                    <a:pt x="2395" y="0"/>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74" name="Google Shape;6873;p88">
            <a:extLst>
              <a:ext uri="{FF2B5EF4-FFF2-40B4-BE49-F238E27FC236}">
                <a16:creationId xmlns:a16="http://schemas.microsoft.com/office/drawing/2014/main" id="{CA881A49-F463-FFD4-0C68-15B871F106AD}"/>
              </a:ext>
            </a:extLst>
          </p:cNvPr>
          <p:cNvGrpSpPr/>
          <p:nvPr/>
        </p:nvGrpSpPr>
        <p:grpSpPr>
          <a:xfrm>
            <a:off x="4089438" y="1280771"/>
            <a:ext cx="580987" cy="600511"/>
            <a:chOff x="-35118325" y="3202075"/>
            <a:chExt cx="281975" cy="291450"/>
          </a:xfrm>
          <a:solidFill>
            <a:srgbClr val="C00000"/>
          </a:solidFill>
        </p:grpSpPr>
        <p:sp>
          <p:nvSpPr>
            <p:cNvPr id="75" name="Google Shape;6874;p88">
              <a:extLst>
                <a:ext uri="{FF2B5EF4-FFF2-40B4-BE49-F238E27FC236}">
                  <a16:creationId xmlns:a16="http://schemas.microsoft.com/office/drawing/2014/main" id="{BC1AA3B9-E01A-D90C-0C4D-038E9614301B}"/>
                </a:ext>
              </a:extLst>
            </p:cNvPr>
            <p:cNvSpPr/>
            <p:nvPr/>
          </p:nvSpPr>
          <p:spPr>
            <a:xfrm>
              <a:off x="-35008049" y="3202075"/>
              <a:ext cx="171700" cy="171250"/>
            </a:xfrm>
            <a:custGeom>
              <a:avLst/>
              <a:gdLst/>
              <a:ahLst/>
              <a:cxnLst/>
              <a:rect l="l" t="t" r="r" b="b"/>
              <a:pathLst>
                <a:path w="6867" h="6850" extrusionOk="0">
                  <a:moveTo>
                    <a:pt x="3466" y="1355"/>
                  </a:moveTo>
                  <a:cubicBezTo>
                    <a:pt x="4222" y="1355"/>
                    <a:pt x="4852" y="1985"/>
                    <a:pt x="4852" y="2741"/>
                  </a:cubicBezTo>
                  <a:lnTo>
                    <a:pt x="4852" y="4127"/>
                  </a:lnTo>
                  <a:cubicBezTo>
                    <a:pt x="4852" y="4348"/>
                    <a:pt x="4757" y="4600"/>
                    <a:pt x="4631" y="4821"/>
                  </a:cubicBezTo>
                  <a:lnTo>
                    <a:pt x="4726" y="4915"/>
                  </a:lnTo>
                  <a:cubicBezTo>
                    <a:pt x="4852" y="5041"/>
                    <a:pt x="4852" y="5262"/>
                    <a:pt x="4726" y="5388"/>
                  </a:cubicBezTo>
                  <a:cubicBezTo>
                    <a:pt x="4663" y="5451"/>
                    <a:pt x="4576" y="5482"/>
                    <a:pt x="4489" y="5482"/>
                  </a:cubicBezTo>
                  <a:cubicBezTo>
                    <a:pt x="4403" y="5482"/>
                    <a:pt x="4316" y="5451"/>
                    <a:pt x="4253" y="5388"/>
                  </a:cubicBezTo>
                  <a:lnTo>
                    <a:pt x="4190" y="5293"/>
                  </a:lnTo>
                  <a:cubicBezTo>
                    <a:pt x="3970" y="5419"/>
                    <a:pt x="3749" y="5514"/>
                    <a:pt x="3466" y="5514"/>
                  </a:cubicBezTo>
                  <a:cubicBezTo>
                    <a:pt x="2709" y="5514"/>
                    <a:pt x="2079" y="4884"/>
                    <a:pt x="2079" y="4127"/>
                  </a:cubicBezTo>
                  <a:lnTo>
                    <a:pt x="2079" y="2741"/>
                  </a:lnTo>
                  <a:cubicBezTo>
                    <a:pt x="2079" y="1985"/>
                    <a:pt x="2709" y="1355"/>
                    <a:pt x="3466" y="1355"/>
                  </a:cubicBezTo>
                  <a:close/>
                  <a:moveTo>
                    <a:pt x="3466" y="0"/>
                  </a:moveTo>
                  <a:cubicBezTo>
                    <a:pt x="1575" y="0"/>
                    <a:pt x="32" y="1576"/>
                    <a:pt x="32" y="3403"/>
                  </a:cubicBezTo>
                  <a:cubicBezTo>
                    <a:pt x="32" y="4001"/>
                    <a:pt x="189" y="4569"/>
                    <a:pt x="473" y="5104"/>
                  </a:cubicBezTo>
                  <a:lnTo>
                    <a:pt x="32" y="6396"/>
                  </a:lnTo>
                  <a:cubicBezTo>
                    <a:pt x="0" y="6522"/>
                    <a:pt x="32" y="6679"/>
                    <a:pt x="126" y="6774"/>
                  </a:cubicBezTo>
                  <a:cubicBezTo>
                    <a:pt x="172" y="6820"/>
                    <a:pt x="269" y="6849"/>
                    <a:pt x="367" y="6849"/>
                  </a:cubicBezTo>
                  <a:cubicBezTo>
                    <a:pt x="403" y="6849"/>
                    <a:pt x="439" y="6845"/>
                    <a:pt x="473" y="6837"/>
                  </a:cubicBezTo>
                  <a:lnTo>
                    <a:pt x="1764" y="6396"/>
                  </a:lnTo>
                  <a:cubicBezTo>
                    <a:pt x="2300" y="6679"/>
                    <a:pt x="2867" y="6837"/>
                    <a:pt x="3466" y="6837"/>
                  </a:cubicBezTo>
                  <a:cubicBezTo>
                    <a:pt x="5356" y="6837"/>
                    <a:pt x="6868" y="5293"/>
                    <a:pt x="6868" y="3403"/>
                  </a:cubicBezTo>
                  <a:cubicBezTo>
                    <a:pt x="6868" y="1513"/>
                    <a:pt x="5356" y="0"/>
                    <a:pt x="3466" y="0"/>
                  </a:cubicBezTo>
                  <a:close/>
                </a:path>
              </a:pathLst>
            </a:custGeom>
            <a:grpFill/>
            <a:ln>
              <a:noFill/>
            </a:ln>
          </p:spPr>
          <p:txBody>
            <a:bodyPr spcFirstLastPara="1" wrap="square" lIns="91417" tIns="91417" rIns="91417" bIns="91417" anchor="ctr" anchorCtr="0">
              <a:noAutofit/>
            </a:bodyPr>
            <a:lstStyle/>
            <a:p>
              <a:endParaRPr sz="1400"/>
            </a:p>
          </p:txBody>
        </p:sp>
        <p:sp>
          <p:nvSpPr>
            <p:cNvPr id="76" name="Google Shape;6875;p88">
              <a:extLst>
                <a:ext uri="{FF2B5EF4-FFF2-40B4-BE49-F238E27FC236}">
                  <a16:creationId xmlns:a16="http://schemas.microsoft.com/office/drawing/2014/main" id="{F0506F04-11E8-929A-43AE-F9E7F3548984}"/>
                </a:ext>
              </a:extLst>
            </p:cNvPr>
            <p:cNvSpPr/>
            <p:nvPr/>
          </p:nvSpPr>
          <p:spPr>
            <a:xfrm>
              <a:off x="-34937976" y="3254050"/>
              <a:ext cx="33125" cy="67775"/>
            </a:xfrm>
            <a:custGeom>
              <a:avLst/>
              <a:gdLst/>
              <a:ahLst/>
              <a:cxnLst/>
              <a:rect l="l" t="t" r="r" b="b"/>
              <a:pathLst>
                <a:path w="1325" h="2711" extrusionOk="0">
                  <a:moveTo>
                    <a:pt x="663" y="1"/>
                  </a:moveTo>
                  <a:cubicBezTo>
                    <a:pt x="253" y="1"/>
                    <a:pt x="1" y="316"/>
                    <a:pt x="1" y="662"/>
                  </a:cubicBezTo>
                  <a:lnTo>
                    <a:pt x="1" y="2048"/>
                  </a:lnTo>
                  <a:cubicBezTo>
                    <a:pt x="1" y="2427"/>
                    <a:pt x="316" y="2710"/>
                    <a:pt x="663" y="2710"/>
                  </a:cubicBezTo>
                  <a:cubicBezTo>
                    <a:pt x="694" y="2710"/>
                    <a:pt x="789" y="2710"/>
                    <a:pt x="820" y="2679"/>
                  </a:cubicBezTo>
                  <a:lnTo>
                    <a:pt x="757" y="2584"/>
                  </a:lnTo>
                  <a:cubicBezTo>
                    <a:pt x="631" y="2490"/>
                    <a:pt x="631" y="2238"/>
                    <a:pt x="757" y="2111"/>
                  </a:cubicBezTo>
                  <a:cubicBezTo>
                    <a:pt x="804" y="2064"/>
                    <a:pt x="891" y="2041"/>
                    <a:pt x="978" y="2041"/>
                  </a:cubicBezTo>
                  <a:cubicBezTo>
                    <a:pt x="1064" y="2041"/>
                    <a:pt x="1151" y="2064"/>
                    <a:pt x="1198" y="2111"/>
                  </a:cubicBezTo>
                  <a:lnTo>
                    <a:pt x="1293" y="2206"/>
                  </a:lnTo>
                  <a:cubicBezTo>
                    <a:pt x="1293" y="2175"/>
                    <a:pt x="1324" y="2080"/>
                    <a:pt x="1324" y="2048"/>
                  </a:cubicBezTo>
                  <a:lnTo>
                    <a:pt x="1324" y="662"/>
                  </a:lnTo>
                  <a:cubicBezTo>
                    <a:pt x="1324" y="284"/>
                    <a:pt x="1041" y="1"/>
                    <a:pt x="663" y="1"/>
                  </a:cubicBezTo>
                  <a:close/>
                </a:path>
              </a:pathLst>
            </a:custGeom>
            <a:grpFill/>
            <a:ln>
              <a:noFill/>
            </a:ln>
          </p:spPr>
          <p:txBody>
            <a:bodyPr spcFirstLastPara="1" wrap="square" lIns="91417" tIns="91417" rIns="91417" bIns="91417" anchor="ctr" anchorCtr="0">
              <a:noAutofit/>
            </a:bodyPr>
            <a:lstStyle/>
            <a:p>
              <a:endParaRPr sz="1400"/>
            </a:p>
          </p:txBody>
        </p:sp>
        <p:sp>
          <p:nvSpPr>
            <p:cNvPr id="77" name="Google Shape;6876;p88">
              <a:extLst>
                <a:ext uri="{FF2B5EF4-FFF2-40B4-BE49-F238E27FC236}">
                  <a16:creationId xmlns:a16="http://schemas.microsoft.com/office/drawing/2014/main" id="{7732F244-4E9E-6CFE-A710-85DB080B762F}"/>
                </a:ext>
              </a:extLst>
            </p:cNvPr>
            <p:cNvSpPr/>
            <p:nvPr/>
          </p:nvSpPr>
          <p:spPr>
            <a:xfrm>
              <a:off x="-35085251" y="3338325"/>
              <a:ext cx="69325" cy="69350"/>
            </a:xfrm>
            <a:custGeom>
              <a:avLst/>
              <a:gdLst/>
              <a:ahLst/>
              <a:cxnLst/>
              <a:rect l="l" t="t" r="r" b="b"/>
              <a:pathLst>
                <a:path w="2773" h="2774" extrusionOk="0">
                  <a:moveTo>
                    <a:pt x="1387" y="1"/>
                  </a:moveTo>
                  <a:cubicBezTo>
                    <a:pt x="631" y="1"/>
                    <a:pt x="1" y="631"/>
                    <a:pt x="1" y="1387"/>
                  </a:cubicBezTo>
                  <a:cubicBezTo>
                    <a:pt x="64" y="2143"/>
                    <a:pt x="631" y="2773"/>
                    <a:pt x="1387" y="2773"/>
                  </a:cubicBezTo>
                  <a:cubicBezTo>
                    <a:pt x="2143" y="2773"/>
                    <a:pt x="2773" y="2143"/>
                    <a:pt x="2773" y="1387"/>
                  </a:cubicBezTo>
                  <a:cubicBezTo>
                    <a:pt x="2773" y="631"/>
                    <a:pt x="2143" y="1"/>
                    <a:pt x="1387" y="1"/>
                  </a:cubicBezTo>
                  <a:close/>
                </a:path>
              </a:pathLst>
            </a:custGeom>
            <a:grpFill/>
            <a:ln>
              <a:noFill/>
            </a:ln>
          </p:spPr>
          <p:txBody>
            <a:bodyPr spcFirstLastPara="1" wrap="square" lIns="91417" tIns="91417" rIns="91417" bIns="91417" anchor="ctr" anchorCtr="0">
              <a:noAutofit/>
            </a:bodyPr>
            <a:lstStyle/>
            <a:p>
              <a:endParaRPr sz="1400"/>
            </a:p>
          </p:txBody>
        </p:sp>
        <p:sp>
          <p:nvSpPr>
            <p:cNvPr id="78" name="Google Shape;6877;p88">
              <a:extLst>
                <a:ext uri="{FF2B5EF4-FFF2-40B4-BE49-F238E27FC236}">
                  <a16:creationId xmlns:a16="http://schemas.microsoft.com/office/drawing/2014/main" id="{6FC46880-BC40-12D1-FB08-B544553B6E2C}"/>
                </a:ext>
              </a:extLst>
            </p:cNvPr>
            <p:cNvSpPr/>
            <p:nvPr/>
          </p:nvSpPr>
          <p:spPr>
            <a:xfrm>
              <a:off x="-35118325" y="3424175"/>
              <a:ext cx="137075" cy="69350"/>
            </a:xfrm>
            <a:custGeom>
              <a:avLst/>
              <a:gdLst/>
              <a:ahLst/>
              <a:cxnLst/>
              <a:rect l="l" t="t" r="r" b="b"/>
              <a:pathLst>
                <a:path w="5483" h="2774" extrusionOk="0">
                  <a:moveTo>
                    <a:pt x="2741" y="1"/>
                  </a:moveTo>
                  <a:cubicBezTo>
                    <a:pt x="1387" y="1"/>
                    <a:pt x="221" y="1040"/>
                    <a:pt x="32" y="2364"/>
                  </a:cubicBezTo>
                  <a:cubicBezTo>
                    <a:pt x="0" y="2553"/>
                    <a:pt x="158" y="2773"/>
                    <a:pt x="347" y="2773"/>
                  </a:cubicBezTo>
                  <a:lnTo>
                    <a:pt x="5104" y="2773"/>
                  </a:lnTo>
                  <a:cubicBezTo>
                    <a:pt x="5325" y="2773"/>
                    <a:pt x="5482" y="2553"/>
                    <a:pt x="5482" y="2364"/>
                  </a:cubicBezTo>
                  <a:cubicBezTo>
                    <a:pt x="5262" y="1040"/>
                    <a:pt x="4127" y="1"/>
                    <a:pt x="2741"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79" name="Google Shape;6884;p88">
            <a:extLst>
              <a:ext uri="{FF2B5EF4-FFF2-40B4-BE49-F238E27FC236}">
                <a16:creationId xmlns:a16="http://schemas.microsoft.com/office/drawing/2014/main" id="{A6FF0FDF-08E3-DF2A-BB8A-1DB62C68E293}"/>
              </a:ext>
            </a:extLst>
          </p:cNvPr>
          <p:cNvGrpSpPr/>
          <p:nvPr/>
        </p:nvGrpSpPr>
        <p:grpSpPr>
          <a:xfrm>
            <a:off x="8222471" y="1280059"/>
            <a:ext cx="571303" cy="601335"/>
            <a:chOff x="-33277649" y="3226875"/>
            <a:chExt cx="277275" cy="291850"/>
          </a:xfrm>
          <a:solidFill>
            <a:srgbClr val="C00000"/>
          </a:solidFill>
        </p:grpSpPr>
        <p:sp>
          <p:nvSpPr>
            <p:cNvPr id="80" name="Google Shape;6885;p88">
              <a:extLst>
                <a:ext uri="{FF2B5EF4-FFF2-40B4-BE49-F238E27FC236}">
                  <a16:creationId xmlns:a16="http://schemas.microsoft.com/office/drawing/2014/main" id="{46CEFAE6-96A8-1921-971F-0E3EA4207C98}"/>
                </a:ext>
              </a:extLst>
            </p:cNvPr>
            <p:cNvSpPr/>
            <p:nvPr/>
          </p:nvSpPr>
          <p:spPr>
            <a:xfrm>
              <a:off x="-33071299" y="3440725"/>
              <a:ext cx="33100" cy="33900"/>
            </a:xfrm>
            <a:custGeom>
              <a:avLst/>
              <a:gdLst/>
              <a:ahLst/>
              <a:cxnLst/>
              <a:rect l="l" t="t" r="r" b="b"/>
              <a:pathLst>
                <a:path w="1324" h="1356" extrusionOk="0">
                  <a:moveTo>
                    <a:pt x="662" y="0"/>
                  </a:moveTo>
                  <a:cubicBezTo>
                    <a:pt x="284" y="0"/>
                    <a:pt x="1" y="315"/>
                    <a:pt x="1" y="693"/>
                  </a:cubicBezTo>
                  <a:cubicBezTo>
                    <a:pt x="1" y="1040"/>
                    <a:pt x="284" y="1355"/>
                    <a:pt x="662" y="1355"/>
                  </a:cubicBezTo>
                  <a:cubicBezTo>
                    <a:pt x="1040" y="1355"/>
                    <a:pt x="1324" y="1040"/>
                    <a:pt x="1324" y="693"/>
                  </a:cubicBezTo>
                  <a:cubicBezTo>
                    <a:pt x="1324" y="315"/>
                    <a:pt x="1040" y="0"/>
                    <a:pt x="662" y="0"/>
                  </a:cubicBezTo>
                  <a:close/>
                </a:path>
              </a:pathLst>
            </a:custGeom>
            <a:grpFill/>
            <a:ln>
              <a:noFill/>
            </a:ln>
          </p:spPr>
          <p:txBody>
            <a:bodyPr spcFirstLastPara="1" wrap="square" lIns="91417" tIns="91417" rIns="91417" bIns="91417" anchor="ctr" anchorCtr="0">
              <a:noAutofit/>
            </a:bodyPr>
            <a:lstStyle/>
            <a:p>
              <a:endParaRPr sz="1400"/>
            </a:p>
          </p:txBody>
        </p:sp>
        <p:sp>
          <p:nvSpPr>
            <p:cNvPr id="81" name="Google Shape;6886;p88">
              <a:extLst>
                <a:ext uri="{FF2B5EF4-FFF2-40B4-BE49-F238E27FC236}">
                  <a16:creationId xmlns:a16="http://schemas.microsoft.com/office/drawing/2014/main" id="{737261EE-D192-A323-FCD6-AE9975D810CF}"/>
                </a:ext>
              </a:extLst>
            </p:cNvPr>
            <p:cNvSpPr/>
            <p:nvPr/>
          </p:nvSpPr>
          <p:spPr>
            <a:xfrm>
              <a:off x="-33157926" y="3227275"/>
              <a:ext cx="17350" cy="103200"/>
            </a:xfrm>
            <a:custGeom>
              <a:avLst/>
              <a:gdLst/>
              <a:ahLst/>
              <a:cxnLst/>
              <a:rect l="l" t="t" r="r" b="b"/>
              <a:pathLst>
                <a:path w="694" h="4128" extrusionOk="0">
                  <a:moveTo>
                    <a:pt x="347" y="1"/>
                  </a:moveTo>
                  <a:cubicBezTo>
                    <a:pt x="158" y="1"/>
                    <a:pt x="0" y="158"/>
                    <a:pt x="0" y="347"/>
                  </a:cubicBezTo>
                  <a:lnTo>
                    <a:pt x="0" y="4128"/>
                  </a:lnTo>
                  <a:cubicBezTo>
                    <a:pt x="95" y="4096"/>
                    <a:pt x="221" y="4096"/>
                    <a:pt x="347" y="4096"/>
                  </a:cubicBezTo>
                  <a:cubicBezTo>
                    <a:pt x="473" y="4096"/>
                    <a:pt x="567" y="4096"/>
                    <a:pt x="693" y="4128"/>
                  </a:cubicBezTo>
                  <a:lnTo>
                    <a:pt x="693" y="347"/>
                  </a:lnTo>
                  <a:cubicBezTo>
                    <a:pt x="693" y="158"/>
                    <a:pt x="536" y="1"/>
                    <a:pt x="347" y="1"/>
                  </a:cubicBezTo>
                  <a:close/>
                </a:path>
              </a:pathLst>
            </a:custGeom>
            <a:grpFill/>
            <a:ln>
              <a:noFill/>
            </a:ln>
          </p:spPr>
          <p:txBody>
            <a:bodyPr spcFirstLastPara="1" wrap="square" lIns="91417" tIns="91417" rIns="91417" bIns="91417" anchor="ctr" anchorCtr="0">
              <a:noAutofit/>
            </a:bodyPr>
            <a:lstStyle/>
            <a:p>
              <a:endParaRPr sz="1400"/>
            </a:p>
          </p:txBody>
        </p:sp>
        <p:sp>
          <p:nvSpPr>
            <p:cNvPr id="82" name="Google Shape;6887;p88">
              <a:extLst>
                <a:ext uri="{FF2B5EF4-FFF2-40B4-BE49-F238E27FC236}">
                  <a16:creationId xmlns:a16="http://schemas.microsoft.com/office/drawing/2014/main" id="{08E56543-EFEF-FDF3-5829-0A859E2DA737}"/>
                </a:ext>
              </a:extLst>
            </p:cNvPr>
            <p:cNvSpPr/>
            <p:nvPr/>
          </p:nvSpPr>
          <p:spPr>
            <a:xfrm>
              <a:off x="-33175249" y="3347650"/>
              <a:ext cx="51200" cy="51350"/>
            </a:xfrm>
            <a:custGeom>
              <a:avLst/>
              <a:gdLst/>
              <a:ahLst/>
              <a:cxnLst/>
              <a:rect l="l" t="t" r="r" b="b"/>
              <a:pathLst>
                <a:path w="2048" h="2054" extrusionOk="0">
                  <a:moveTo>
                    <a:pt x="938" y="0"/>
                  </a:moveTo>
                  <a:cubicBezTo>
                    <a:pt x="417" y="0"/>
                    <a:pt x="0" y="451"/>
                    <a:pt x="0" y="1014"/>
                  </a:cubicBezTo>
                  <a:cubicBezTo>
                    <a:pt x="0" y="1549"/>
                    <a:pt x="473" y="2054"/>
                    <a:pt x="1040" y="2054"/>
                  </a:cubicBezTo>
                  <a:cubicBezTo>
                    <a:pt x="1575" y="2054"/>
                    <a:pt x="2048" y="1581"/>
                    <a:pt x="2048" y="1014"/>
                  </a:cubicBezTo>
                  <a:cubicBezTo>
                    <a:pt x="2048" y="447"/>
                    <a:pt x="1575" y="6"/>
                    <a:pt x="1040" y="6"/>
                  </a:cubicBezTo>
                  <a:cubicBezTo>
                    <a:pt x="1006" y="2"/>
                    <a:pt x="972" y="0"/>
                    <a:pt x="938" y="0"/>
                  </a:cubicBezTo>
                  <a:close/>
                </a:path>
              </a:pathLst>
            </a:custGeom>
            <a:grpFill/>
            <a:ln>
              <a:noFill/>
            </a:ln>
          </p:spPr>
          <p:txBody>
            <a:bodyPr spcFirstLastPara="1" wrap="square" lIns="91417" tIns="91417" rIns="91417" bIns="91417" anchor="ctr" anchorCtr="0">
              <a:noAutofit/>
            </a:bodyPr>
            <a:lstStyle/>
            <a:p>
              <a:endParaRPr sz="1400"/>
            </a:p>
          </p:txBody>
        </p:sp>
        <p:sp>
          <p:nvSpPr>
            <p:cNvPr id="83" name="Google Shape;6888;p88">
              <a:extLst>
                <a:ext uri="{FF2B5EF4-FFF2-40B4-BE49-F238E27FC236}">
                  <a16:creationId xmlns:a16="http://schemas.microsoft.com/office/drawing/2014/main" id="{49CFB08A-6231-326F-AE43-B87B947B47F6}"/>
                </a:ext>
              </a:extLst>
            </p:cNvPr>
            <p:cNvSpPr/>
            <p:nvPr/>
          </p:nvSpPr>
          <p:spPr>
            <a:xfrm>
              <a:off x="-33224874" y="3404500"/>
              <a:ext cx="159900" cy="114225"/>
            </a:xfrm>
            <a:custGeom>
              <a:avLst/>
              <a:gdLst/>
              <a:ahLst/>
              <a:cxnLst/>
              <a:rect l="l" t="t" r="r" b="b"/>
              <a:pathLst>
                <a:path w="6396" h="4569" extrusionOk="0">
                  <a:moveTo>
                    <a:pt x="1954" y="0"/>
                  </a:moveTo>
                  <a:lnTo>
                    <a:pt x="0" y="2520"/>
                  </a:lnTo>
                  <a:lnTo>
                    <a:pt x="0" y="4222"/>
                  </a:lnTo>
                  <a:cubicBezTo>
                    <a:pt x="0" y="4411"/>
                    <a:pt x="158" y="4568"/>
                    <a:pt x="347" y="4568"/>
                  </a:cubicBezTo>
                  <a:lnTo>
                    <a:pt x="3781" y="4568"/>
                  </a:lnTo>
                  <a:cubicBezTo>
                    <a:pt x="3970" y="4568"/>
                    <a:pt x="4127" y="4411"/>
                    <a:pt x="4127" y="4222"/>
                  </a:cubicBezTo>
                  <a:lnTo>
                    <a:pt x="4127" y="3875"/>
                  </a:lnTo>
                  <a:lnTo>
                    <a:pt x="5136" y="3875"/>
                  </a:lnTo>
                  <a:cubicBezTo>
                    <a:pt x="5577" y="3844"/>
                    <a:pt x="6018" y="3718"/>
                    <a:pt x="6396" y="3434"/>
                  </a:cubicBezTo>
                  <a:cubicBezTo>
                    <a:pt x="5986" y="3277"/>
                    <a:pt x="5608" y="2930"/>
                    <a:pt x="5514" y="2489"/>
                  </a:cubicBezTo>
                  <a:lnTo>
                    <a:pt x="4442" y="2489"/>
                  </a:lnTo>
                  <a:cubicBezTo>
                    <a:pt x="3497" y="2489"/>
                    <a:pt x="2741" y="1733"/>
                    <a:pt x="2741" y="788"/>
                  </a:cubicBezTo>
                  <a:lnTo>
                    <a:pt x="2741" y="410"/>
                  </a:lnTo>
                  <a:cubicBezTo>
                    <a:pt x="2426" y="315"/>
                    <a:pt x="2206" y="189"/>
                    <a:pt x="1954" y="0"/>
                  </a:cubicBezTo>
                  <a:close/>
                </a:path>
              </a:pathLst>
            </a:custGeom>
            <a:grpFill/>
            <a:ln>
              <a:noFill/>
            </a:ln>
          </p:spPr>
          <p:txBody>
            <a:bodyPr spcFirstLastPara="1" wrap="square" lIns="91417" tIns="91417" rIns="91417" bIns="91417" anchor="ctr" anchorCtr="0">
              <a:noAutofit/>
            </a:bodyPr>
            <a:lstStyle/>
            <a:p>
              <a:endParaRPr sz="1400"/>
            </a:p>
          </p:txBody>
        </p:sp>
        <p:sp>
          <p:nvSpPr>
            <p:cNvPr id="84" name="Google Shape;6889;p88">
              <a:extLst>
                <a:ext uri="{FF2B5EF4-FFF2-40B4-BE49-F238E27FC236}">
                  <a16:creationId xmlns:a16="http://schemas.microsoft.com/office/drawing/2014/main" id="{986A256A-4C50-2DB5-90EF-3EE1B8BA4173}"/>
                </a:ext>
              </a:extLst>
            </p:cNvPr>
            <p:cNvSpPr/>
            <p:nvPr/>
          </p:nvSpPr>
          <p:spPr>
            <a:xfrm>
              <a:off x="-33141400" y="3312350"/>
              <a:ext cx="127625" cy="138625"/>
            </a:xfrm>
            <a:custGeom>
              <a:avLst/>
              <a:gdLst/>
              <a:ahLst/>
              <a:cxnLst/>
              <a:rect l="l" t="t" r="r" b="b"/>
              <a:pathLst>
                <a:path w="5105" h="5545" extrusionOk="0">
                  <a:moveTo>
                    <a:pt x="4128" y="0"/>
                  </a:moveTo>
                  <a:lnTo>
                    <a:pt x="694" y="662"/>
                  </a:lnTo>
                  <a:lnTo>
                    <a:pt x="694" y="1040"/>
                  </a:lnTo>
                  <a:cubicBezTo>
                    <a:pt x="1103" y="1355"/>
                    <a:pt x="1387" y="1827"/>
                    <a:pt x="1387" y="2426"/>
                  </a:cubicBezTo>
                  <a:cubicBezTo>
                    <a:pt x="1387" y="3245"/>
                    <a:pt x="788" y="3938"/>
                    <a:pt x="1" y="4127"/>
                  </a:cubicBezTo>
                  <a:lnTo>
                    <a:pt x="1" y="4505"/>
                  </a:lnTo>
                  <a:cubicBezTo>
                    <a:pt x="1" y="5072"/>
                    <a:pt x="473" y="5545"/>
                    <a:pt x="1009" y="5545"/>
                  </a:cubicBezTo>
                  <a:lnTo>
                    <a:pt x="2080" y="5545"/>
                  </a:lnTo>
                  <a:cubicBezTo>
                    <a:pt x="2238" y="4946"/>
                    <a:pt x="2742" y="4505"/>
                    <a:pt x="3372" y="4505"/>
                  </a:cubicBezTo>
                  <a:cubicBezTo>
                    <a:pt x="3624" y="4505"/>
                    <a:pt x="3844" y="4600"/>
                    <a:pt x="4065" y="4726"/>
                  </a:cubicBezTo>
                  <a:lnTo>
                    <a:pt x="4065" y="4127"/>
                  </a:lnTo>
                  <a:lnTo>
                    <a:pt x="4128" y="4127"/>
                  </a:lnTo>
                  <a:cubicBezTo>
                    <a:pt x="4443" y="4064"/>
                    <a:pt x="4758" y="3938"/>
                    <a:pt x="4916" y="3655"/>
                  </a:cubicBezTo>
                  <a:cubicBezTo>
                    <a:pt x="5105" y="3340"/>
                    <a:pt x="5105" y="2993"/>
                    <a:pt x="4947" y="2678"/>
                  </a:cubicBezTo>
                  <a:lnTo>
                    <a:pt x="4128" y="1008"/>
                  </a:lnTo>
                  <a:lnTo>
                    <a:pt x="4128" y="0"/>
                  </a:lnTo>
                  <a:close/>
                </a:path>
              </a:pathLst>
            </a:custGeom>
            <a:grpFill/>
            <a:ln>
              <a:noFill/>
            </a:ln>
          </p:spPr>
          <p:txBody>
            <a:bodyPr spcFirstLastPara="1" wrap="square" lIns="91417" tIns="91417" rIns="91417" bIns="91417" anchor="ctr" anchorCtr="0">
              <a:noAutofit/>
            </a:bodyPr>
            <a:lstStyle/>
            <a:p>
              <a:endParaRPr sz="1400"/>
            </a:p>
          </p:txBody>
        </p:sp>
        <p:sp>
          <p:nvSpPr>
            <p:cNvPr id="85" name="Google Shape;6890;p88">
              <a:extLst>
                <a:ext uri="{FF2B5EF4-FFF2-40B4-BE49-F238E27FC236}">
                  <a16:creationId xmlns:a16="http://schemas.microsoft.com/office/drawing/2014/main" id="{3B41F111-7CCF-7481-5E98-88720F72C2A3}"/>
                </a:ext>
              </a:extLst>
            </p:cNvPr>
            <p:cNvSpPr/>
            <p:nvPr/>
          </p:nvSpPr>
          <p:spPr>
            <a:xfrm>
              <a:off x="-33122499" y="3226875"/>
              <a:ext cx="122125" cy="83925"/>
            </a:xfrm>
            <a:custGeom>
              <a:avLst/>
              <a:gdLst/>
              <a:ahLst/>
              <a:cxnLst/>
              <a:rect l="l" t="t" r="r" b="b"/>
              <a:pathLst>
                <a:path w="4885" h="3357" extrusionOk="0">
                  <a:moveTo>
                    <a:pt x="3376" y="1"/>
                  </a:moveTo>
                  <a:cubicBezTo>
                    <a:pt x="3025" y="1"/>
                    <a:pt x="2679" y="143"/>
                    <a:pt x="2427" y="426"/>
                  </a:cubicBezTo>
                  <a:lnTo>
                    <a:pt x="2143" y="678"/>
                  </a:lnTo>
                  <a:lnTo>
                    <a:pt x="1" y="678"/>
                  </a:lnTo>
                  <a:lnTo>
                    <a:pt x="1" y="3356"/>
                  </a:lnTo>
                  <a:lnTo>
                    <a:pt x="4191" y="2537"/>
                  </a:lnTo>
                  <a:lnTo>
                    <a:pt x="4349" y="2379"/>
                  </a:lnTo>
                  <a:cubicBezTo>
                    <a:pt x="4884" y="1844"/>
                    <a:pt x="4884" y="962"/>
                    <a:pt x="4349" y="426"/>
                  </a:cubicBezTo>
                  <a:cubicBezTo>
                    <a:pt x="4081" y="143"/>
                    <a:pt x="3726" y="1"/>
                    <a:pt x="3376" y="1"/>
                  </a:cubicBezTo>
                  <a:close/>
                </a:path>
              </a:pathLst>
            </a:custGeom>
            <a:grpFill/>
            <a:ln>
              <a:noFill/>
            </a:ln>
          </p:spPr>
          <p:txBody>
            <a:bodyPr spcFirstLastPara="1" wrap="square" lIns="91417" tIns="91417" rIns="91417" bIns="91417" anchor="ctr" anchorCtr="0">
              <a:noAutofit/>
            </a:bodyPr>
            <a:lstStyle/>
            <a:p>
              <a:endParaRPr sz="1400"/>
            </a:p>
          </p:txBody>
        </p:sp>
        <p:sp>
          <p:nvSpPr>
            <p:cNvPr id="86" name="Google Shape;6891;p88">
              <a:extLst>
                <a:ext uri="{FF2B5EF4-FFF2-40B4-BE49-F238E27FC236}">
                  <a16:creationId xmlns:a16="http://schemas.microsoft.com/office/drawing/2014/main" id="{ACB41020-D6B5-14FB-C491-2961352E74BB}"/>
                </a:ext>
              </a:extLst>
            </p:cNvPr>
            <p:cNvSpPr/>
            <p:nvPr/>
          </p:nvSpPr>
          <p:spPr>
            <a:xfrm>
              <a:off x="-33277649" y="3245400"/>
              <a:ext cx="102400" cy="198500"/>
            </a:xfrm>
            <a:custGeom>
              <a:avLst/>
              <a:gdLst/>
              <a:ahLst/>
              <a:cxnLst/>
              <a:rect l="l" t="t" r="r" b="b"/>
              <a:pathLst>
                <a:path w="4096" h="7940" extrusionOk="0">
                  <a:moveTo>
                    <a:pt x="4096" y="0"/>
                  </a:moveTo>
                  <a:cubicBezTo>
                    <a:pt x="1828" y="95"/>
                    <a:pt x="0" y="1985"/>
                    <a:pt x="0" y="4316"/>
                  </a:cubicBezTo>
                  <a:cubicBezTo>
                    <a:pt x="0" y="5766"/>
                    <a:pt x="757" y="7120"/>
                    <a:pt x="1954" y="7939"/>
                  </a:cubicBezTo>
                  <a:lnTo>
                    <a:pt x="3592" y="5829"/>
                  </a:lnTo>
                  <a:cubicBezTo>
                    <a:pt x="3466" y="5576"/>
                    <a:pt x="3434" y="5356"/>
                    <a:pt x="3434" y="5104"/>
                  </a:cubicBezTo>
                  <a:cubicBezTo>
                    <a:pt x="3434" y="4568"/>
                    <a:pt x="3718" y="4033"/>
                    <a:pt x="4096" y="3718"/>
                  </a:cubicBezTo>
                  <a:lnTo>
                    <a:pt x="4096" y="0"/>
                  </a:lnTo>
                  <a:close/>
                </a:path>
              </a:pathLst>
            </a:custGeom>
            <a:grpFill/>
            <a:ln>
              <a:noFill/>
            </a:ln>
          </p:spPr>
          <p:txBody>
            <a:bodyPr spcFirstLastPara="1" wrap="square" lIns="91417" tIns="91417" rIns="91417" bIns="91417" anchor="ctr" anchorCtr="0">
              <a:noAutofit/>
            </a:bodyPr>
            <a:lstStyle/>
            <a:p>
              <a:endParaRPr sz="1400"/>
            </a:p>
          </p:txBody>
        </p:sp>
      </p:grpSp>
      <p:grpSp>
        <p:nvGrpSpPr>
          <p:cNvPr id="87" name="Google Shape;6922;p88">
            <a:extLst>
              <a:ext uri="{FF2B5EF4-FFF2-40B4-BE49-F238E27FC236}">
                <a16:creationId xmlns:a16="http://schemas.microsoft.com/office/drawing/2014/main" id="{FEA9C485-7C30-6EAB-2A84-DFA4415F9209}"/>
              </a:ext>
            </a:extLst>
          </p:cNvPr>
          <p:cNvGrpSpPr/>
          <p:nvPr/>
        </p:nvGrpSpPr>
        <p:grpSpPr>
          <a:xfrm>
            <a:off x="4856789" y="1280771"/>
            <a:ext cx="564763" cy="600511"/>
            <a:chOff x="-34755224" y="3202075"/>
            <a:chExt cx="274100" cy="291450"/>
          </a:xfrm>
          <a:solidFill>
            <a:srgbClr val="C00000"/>
          </a:solidFill>
        </p:grpSpPr>
        <p:sp>
          <p:nvSpPr>
            <p:cNvPr id="88" name="Google Shape;6923;p88">
              <a:extLst>
                <a:ext uri="{FF2B5EF4-FFF2-40B4-BE49-F238E27FC236}">
                  <a16:creationId xmlns:a16="http://schemas.microsoft.com/office/drawing/2014/main" id="{BD68CC68-3933-3CB8-33BC-B98234214C2E}"/>
                </a:ext>
              </a:extLst>
            </p:cNvPr>
            <p:cNvSpPr/>
            <p:nvPr/>
          </p:nvSpPr>
          <p:spPr>
            <a:xfrm>
              <a:off x="-34703249" y="3389525"/>
              <a:ext cx="84300" cy="34675"/>
            </a:xfrm>
            <a:custGeom>
              <a:avLst/>
              <a:gdLst/>
              <a:ahLst/>
              <a:cxnLst/>
              <a:rect l="l" t="t" r="r" b="b"/>
              <a:pathLst>
                <a:path w="3372" h="1387" extrusionOk="0">
                  <a:moveTo>
                    <a:pt x="1670" y="1"/>
                  </a:moveTo>
                  <a:cubicBezTo>
                    <a:pt x="883" y="1"/>
                    <a:pt x="158" y="599"/>
                    <a:pt x="0" y="1387"/>
                  </a:cubicBezTo>
                  <a:lnTo>
                    <a:pt x="3371" y="1387"/>
                  </a:lnTo>
                  <a:cubicBezTo>
                    <a:pt x="3214" y="599"/>
                    <a:pt x="2489" y="1"/>
                    <a:pt x="1670" y="1"/>
                  </a:cubicBezTo>
                  <a:close/>
                </a:path>
              </a:pathLst>
            </a:custGeom>
            <a:grpFill/>
            <a:ln>
              <a:noFill/>
            </a:ln>
          </p:spPr>
          <p:txBody>
            <a:bodyPr spcFirstLastPara="1" wrap="square" lIns="91417" tIns="91417" rIns="91417" bIns="91417" anchor="ctr" anchorCtr="0">
              <a:noAutofit/>
            </a:bodyPr>
            <a:lstStyle/>
            <a:p>
              <a:endParaRPr sz="1400"/>
            </a:p>
          </p:txBody>
        </p:sp>
        <p:sp>
          <p:nvSpPr>
            <p:cNvPr id="89" name="Google Shape;6924;p88">
              <a:extLst>
                <a:ext uri="{FF2B5EF4-FFF2-40B4-BE49-F238E27FC236}">
                  <a16:creationId xmlns:a16="http://schemas.microsoft.com/office/drawing/2014/main" id="{9C166A41-3E55-C8E3-013D-D1614583613C}"/>
                </a:ext>
              </a:extLst>
            </p:cNvPr>
            <p:cNvSpPr/>
            <p:nvPr/>
          </p:nvSpPr>
          <p:spPr>
            <a:xfrm>
              <a:off x="-34636301" y="3348575"/>
              <a:ext cx="69325" cy="75625"/>
            </a:xfrm>
            <a:custGeom>
              <a:avLst/>
              <a:gdLst/>
              <a:ahLst/>
              <a:cxnLst/>
              <a:rect l="l" t="t" r="r" b="b"/>
              <a:pathLst>
                <a:path w="2773" h="3025" extrusionOk="0">
                  <a:moveTo>
                    <a:pt x="2111" y="0"/>
                  </a:moveTo>
                  <a:lnTo>
                    <a:pt x="1387" y="221"/>
                  </a:lnTo>
                  <a:cubicBezTo>
                    <a:pt x="1298" y="265"/>
                    <a:pt x="1179" y="290"/>
                    <a:pt x="1049" y="290"/>
                  </a:cubicBezTo>
                  <a:cubicBezTo>
                    <a:pt x="808" y="290"/>
                    <a:pt x="531" y="205"/>
                    <a:pt x="347" y="0"/>
                  </a:cubicBezTo>
                  <a:lnTo>
                    <a:pt x="347" y="0"/>
                  </a:lnTo>
                  <a:cubicBezTo>
                    <a:pt x="378" y="63"/>
                    <a:pt x="378" y="189"/>
                    <a:pt x="378" y="315"/>
                  </a:cubicBezTo>
                  <a:cubicBezTo>
                    <a:pt x="378" y="662"/>
                    <a:pt x="221" y="977"/>
                    <a:pt x="0" y="1229"/>
                  </a:cubicBezTo>
                  <a:cubicBezTo>
                    <a:pt x="725" y="1575"/>
                    <a:pt x="1229" y="2237"/>
                    <a:pt x="1355" y="3025"/>
                  </a:cubicBezTo>
                  <a:lnTo>
                    <a:pt x="2773" y="3025"/>
                  </a:lnTo>
                  <a:lnTo>
                    <a:pt x="2773" y="221"/>
                  </a:lnTo>
                  <a:cubicBezTo>
                    <a:pt x="2521" y="189"/>
                    <a:pt x="2300" y="126"/>
                    <a:pt x="2111" y="0"/>
                  </a:cubicBezTo>
                  <a:close/>
                </a:path>
              </a:pathLst>
            </a:custGeom>
            <a:grpFill/>
            <a:ln>
              <a:noFill/>
            </a:ln>
          </p:spPr>
          <p:txBody>
            <a:bodyPr spcFirstLastPara="1" wrap="square" lIns="91417" tIns="91417" rIns="91417" bIns="91417" anchor="ctr" anchorCtr="0">
              <a:noAutofit/>
            </a:bodyPr>
            <a:lstStyle/>
            <a:p>
              <a:endParaRPr sz="1400"/>
            </a:p>
          </p:txBody>
        </p:sp>
        <p:sp>
          <p:nvSpPr>
            <p:cNvPr id="90" name="Google Shape;6925;p88">
              <a:extLst>
                <a:ext uri="{FF2B5EF4-FFF2-40B4-BE49-F238E27FC236}">
                  <a16:creationId xmlns:a16="http://schemas.microsoft.com/office/drawing/2014/main" id="{EBA8C064-185A-262E-4952-3B07F5070510}"/>
                </a:ext>
              </a:extLst>
            </p:cNvPr>
            <p:cNvSpPr/>
            <p:nvPr/>
          </p:nvSpPr>
          <p:spPr>
            <a:xfrm>
              <a:off x="-34752874" y="3253275"/>
              <a:ext cx="126050" cy="170925"/>
            </a:xfrm>
            <a:custGeom>
              <a:avLst/>
              <a:gdLst/>
              <a:ahLst/>
              <a:cxnLst/>
              <a:rect l="l" t="t" r="r" b="b"/>
              <a:pathLst>
                <a:path w="5042" h="6837" extrusionOk="0">
                  <a:moveTo>
                    <a:pt x="1" y="0"/>
                  </a:moveTo>
                  <a:lnTo>
                    <a:pt x="1" y="6837"/>
                  </a:lnTo>
                  <a:lnTo>
                    <a:pt x="1418" y="6837"/>
                  </a:lnTo>
                  <a:cubicBezTo>
                    <a:pt x="1450" y="6018"/>
                    <a:pt x="1954" y="5356"/>
                    <a:pt x="2679" y="4978"/>
                  </a:cubicBezTo>
                  <a:cubicBezTo>
                    <a:pt x="2427" y="4757"/>
                    <a:pt x="2301" y="4442"/>
                    <a:pt x="2301" y="4064"/>
                  </a:cubicBezTo>
                  <a:cubicBezTo>
                    <a:pt x="2301" y="3340"/>
                    <a:pt x="2931" y="2710"/>
                    <a:pt x="3687" y="2710"/>
                  </a:cubicBezTo>
                  <a:cubicBezTo>
                    <a:pt x="4128" y="2710"/>
                    <a:pt x="4474" y="2899"/>
                    <a:pt x="4758" y="3214"/>
                  </a:cubicBezTo>
                  <a:cubicBezTo>
                    <a:pt x="4726" y="3056"/>
                    <a:pt x="4758" y="2899"/>
                    <a:pt x="4789" y="2741"/>
                  </a:cubicBezTo>
                  <a:lnTo>
                    <a:pt x="5041" y="2016"/>
                  </a:lnTo>
                  <a:cubicBezTo>
                    <a:pt x="4821" y="1607"/>
                    <a:pt x="4758" y="1134"/>
                    <a:pt x="4758" y="662"/>
                  </a:cubicBezTo>
                  <a:cubicBezTo>
                    <a:pt x="4758" y="410"/>
                    <a:pt x="4789" y="189"/>
                    <a:pt x="4821" y="0"/>
                  </a:cubicBezTo>
                  <a:close/>
                </a:path>
              </a:pathLst>
            </a:custGeom>
            <a:grpFill/>
            <a:ln>
              <a:noFill/>
            </a:ln>
          </p:spPr>
          <p:txBody>
            <a:bodyPr spcFirstLastPara="1" wrap="square" lIns="91417" tIns="91417" rIns="91417" bIns="91417" anchor="ctr" anchorCtr="0">
              <a:noAutofit/>
            </a:bodyPr>
            <a:lstStyle/>
            <a:p>
              <a:endParaRPr sz="1400"/>
            </a:p>
          </p:txBody>
        </p:sp>
        <p:sp>
          <p:nvSpPr>
            <p:cNvPr id="91" name="Google Shape;6926;p88">
              <a:extLst>
                <a:ext uri="{FF2B5EF4-FFF2-40B4-BE49-F238E27FC236}">
                  <a16:creationId xmlns:a16="http://schemas.microsoft.com/office/drawing/2014/main" id="{0C4540CF-CA76-66E1-437A-3137777E9F94}"/>
                </a:ext>
              </a:extLst>
            </p:cNvPr>
            <p:cNvSpPr/>
            <p:nvPr/>
          </p:nvSpPr>
          <p:spPr>
            <a:xfrm>
              <a:off x="-34677251" y="3338325"/>
              <a:ext cx="33875" cy="33900"/>
            </a:xfrm>
            <a:custGeom>
              <a:avLst/>
              <a:gdLst/>
              <a:ahLst/>
              <a:cxnLst/>
              <a:rect l="l" t="t" r="r" b="b"/>
              <a:pathLst>
                <a:path w="1355" h="1356" extrusionOk="0">
                  <a:moveTo>
                    <a:pt x="662" y="1"/>
                  </a:moveTo>
                  <a:cubicBezTo>
                    <a:pt x="315" y="1"/>
                    <a:pt x="0" y="316"/>
                    <a:pt x="0" y="694"/>
                  </a:cubicBezTo>
                  <a:cubicBezTo>
                    <a:pt x="0" y="1040"/>
                    <a:pt x="315" y="1355"/>
                    <a:pt x="662" y="1355"/>
                  </a:cubicBezTo>
                  <a:cubicBezTo>
                    <a:pt x="1040" y="1355"/>
                    <a:pt x="1355" y="1040"/>
                    <a:pt x="1355" y="694"/>
                  </a:cubicBezTo>
                  <a:cubicBezTo>
                    <a:pt x="1355" y="316"/>
                    <a:pt x="1040" y="1"/>
                    <a:pt x="662" y="1"/>
                  </a:cubicBezTo>
                  <a:close/>
                </a:path>
              </a:pathLst>
            </a:custGeom>
            <a:grpFill/>
            <a:ln>
              <a:noFill/>
            </a:ln>
          </p:spPr>
          <p:txBody>
            <a:bodyPr spcFirstLastPara="1" wrap="square" lIns="91417" tIns="91417" rIns="91417" bIns="91417" anchor="ctr" anchorCtr="0">
              <a:noAutofit/>
            </a:bodyPr>
            <a:lstStyle/>
            <a:p>
              <a:endParaRPr sz="1400"/>
            </a:p>
          </p:txBody>
        </p:sp>
        <p:sp>
          <p:nvSpPr>
            <p:cNvPr id="92" name="Google Shape;6927;p88">
              <a:extLst>
                <a:ext uri="{FF2B5EF4-FFF2-40B4-BE49-F238E27FC236}">
                  <a16:creationId xmlns:a16="http://schemas.microsoft.com/office/drawing/2014/main" id="{3C6D5114-BC03-2E52-26DC-2578C6B54BEE}"/>
                </a:ext>
              </a:extLst>
            </p:cNvPr>
            <p:cNvSpPr/>
            <p:nvPr/>
          </p:nvSpPr>
          <p:spPr>
            <a:xfrm>
              <a:off x="-34618200" y="3202500"/>
              <a:ext cx="137075" cy="135850"/>
            </a:xfrm>
            <a:custGeom>
              <a:avLst/>
              <a:gdLst/>
              <a:ahLst/>
              <a:cxnLst/>
              <a:rect l="l" t="t" r="r" b="b"/>
              <a:pathLst>
                <a:path w="5483" h="5434" extrusionOk="0">
                  <a:moveTo>
                    <a:pt x="2710" y="992"/>
                  </a:moveTo>
                  <a:cubicBezTo>
                    <a:pt x="2899" y="992"/>
                    <a:pt x="3057" y="1149"/>
                    <a:pt x="3057" y="1338"/>
                  </a:cubicBezTo>
                  <a:cubicBezTo>
                    <a:pt x="3057" y="1559"/>
                    <a:pt x="2899" y="1716"/>
                    <a:pt x="2710" y="1716"/>
                  </a:cubicBezTo>
                  <a:cubicBezTo>
                    <a:pt x="2521" y="1716"/>
                    <a:pt x="2364" y="1559"/>
                    <a:pt x="2364" y="1338"/>
                  </a:cubicBezTo>
                  <a:cubicBezTo>
                    <a:pt x="2395" y="1149"/>
                    <a:pt x="2553" y="992"/>
                    <a:pt x="2710" y="992"/>
                  </a:cubicBezTo>
                  <a:close/>
                  <a:moveTo>
                    <a:pt x="2742" y="2346"/>
                  </a:moveTo>
                  <a:cubicBezTo>
                    <a:pt x="2962" y="2346"/>
                    <a:pt x="3120" y="2504"/>
                    <a:pt x="3120" y="2693"/>
                  </a:cubicBezTo>
                  <a:lnTo>
                    <a:pt x="3120" y="4079"/>
                  </a:lnTo>
                  <a:cubicBezTo>
                    <a:pt x="3120" y="4268"/>
                    <a:pt x="2962" y="4426"/>
                    <a:pt x="2742" y="4426"/>
                  </a:cubicBezTo>
                  <a:cubicBezTo>
                    <a:pt x="2553" y="4426"/>
                    <a:pt x="2395" y="4268"/>
                    <a:pt x="2395" y="4079"/>
                  </a:cubicBezTo>
                  <a:lnTo>
                    <a:pt x="2395" y="2693"/>
                  </a:lnTo>
                  <a:cubicBezTo>
                    <a:pt x="2395" y="2504"/>
                    <a:pt x="2553" y="2346"/>
                    <a:pt x="2742" y="2346"/>
                  </a:cubicBezTo>
                  <a:close/>
                  <a:moveTo>
                    <a:pt x="2646" y="0"/>
                  </a:moveTo>
                  <a:cubicBezTo>
                    <a:pt x="1359" y="0"/>
                    <a:pt x="1" y="1099"/>
                    <a:pt x="1" y="2724"/>
                  </a:cubicBezTo>
                  <a:cubicBezTo>
                    <a:pt x="1" y="3197"/>
                    <a:pt x="127" y="3638"/>
                    <a:pt x="348" y="4016"/>
                  </a:cubicBezTo>
                  <a:lnTo>
                    <a:pt x="33" y="4961"/>
                  </a:lnTo>
                  <a:cubicBezTo>
                    <a:pt x="1" y="5087"/>
                    <a:pt x="33" y="5245"/>
                    <a:pt x="127" y="5339"/>
                  </a:cubicBezTo>
                  <a:cubicBezTo>
                    <a:pt x="167" y="5399"/>
                    <a:pt x="245" y="5421"/>
                    <a:pt x="329" y="5421"/>
                  </a:cubicBezTo>
                  <a:cubicBezTo>
                    <a:pt x="377" y="5421"/>
                    <a:pt x="427" y="5414"/>
                    <a:pt x="474" y="5402"/>
                  </a:cubicBezTo>
                  <a:lnTo>
                    <a:pt x="1419" y="5087"/>
                  </a:lnTo>
                  <a:cubicBezTo>
                    <a:pt x="1797" y="5339"/>
                    <a:pt x="2238" y="5434"/>
                    <a:pt x="2742" y="5434"/>
                  </a:cubicBezTo>
                  <a:cubicBezTo>
                    <a:pt x="4254" y="5434"/>
                    <a:pt x="5483" y="4237"/>
                    <a:pt x="5483" y="2724"/>
                  </a:cubicBezTo>
                  <a:cubicBezTo>
                    <a:pt x="5483" y="1275"/>
                    <a:pt x="4317" y="78"/>
                    <a:pt x="2899" y="15"/>
                  </a:cubicBezTo>
                  <a:cubicBezTo>
                    <a:pt x="2815" y="5"/>
                    <a:pt x="2731" y="0"/>
                    <a:pt x="2646" y="0"/>
                  </a:cubicBezTo>
                  <a:close/>
                </a:path>
              </a:pathLst>
            </a:custGeom>
            <a:grpFill/>
            <a:ln>
              <a:noFill/>
            </a:ln>
          </p:spPr>
          <p:txBody>
            <a:bodyPr spcFirstLastPara="1" wrap="square" lIns="91417" tIns="91417" rIns="91417" bIns="91417" anchor="ctr" anchorCtr="0">
              <a:noAutofit/>
            </a:bodyPr>
            <a:lstStyle/>
            <a:p>
              <a:endParaRPr sz="1400"/>
            </a:p>
          </p:txBody>
        </p:sp>
        <p:sp>
          <p:nvSpPr>
            <p:cNvPr id="93" name="Google Shape;6928;p88">
              <a:extLst>
                <a:ext uri="{FF2B5EF4-FFF2-40B4-BE49-F238E27FC236}">
                  <a16:creationId xmlns:a16="http://schemas.microsoft.com/office/drawing/2014/main" id="{56A97DD4-EDA0-2DF6-0C7F-606FBBD655D7}"/>
                </a:ext>
              </a:extLst>
            </p:cNvPr>
            <p:cNvSpPr/>
            <p:nvPr/>
          </p:nvSpPr>
          <p:spPr>
            <a:xfrm>
              <a:off x="-34755224" y="3440725"/>
              <a:ext cx="188250" cy="52800"/>
            </a:xfrm>
            <a:custGeom>
              <a:avLst/>
              <a:gdLst/>
              <a:ahLst/>
              <a:cxnLst/>
              <a:rect l="l" t="t" r="r" b="b"/>
              <a:pathLst>
                <a:path w="7530" h="2112" extrusionOk="0">
                  <a:moveTo>
                    <a:pt x="0" y="0"/>
                  </a:moveTo>
                  <a:lnTo>
                    <a:pt x="0" y="1071"/>
                  </a:lnTo>
                  <a:cubicBezTo>
                    <a:pt x="0" y="1670"/>
                    <a:pt x="473" y="2111"/>
                    <a:pt x="1040" y="2111"/>
                  </a:cubicBezTo>
                  <a:lnTo>
                    <a:pt x="6490" y="2111"/>
                  </a:lnTo>
                  <a:cubicBezTo>
                    <a:pt x="7057" y="2111"/>
                    <a:pt x="7530" y="1639"/>
                    <a:pt x="7530" y="1071"/>
                  </a:cubicBezTo>
                  <a:lnTo>
                    <a:pt x="7530" y="0"/>
                  </a:lnTo>
                  <a:close/>
                </a:path>
              </a:pathLst>
            </a:custGeom>
            <a:grpFill/>
            <a:ln>
              <a:noFill/>
            </a:ln>
          </p:spPr>
          <p:txBody>
            <a:bodyPr spcFirstLastPara="1" wrap="square" lIns="91417" tIns="91417" rIns="91417" bIns="91417" anchor="ctr" anchorCtr="0">
              <a:noAutofit/>
            </a:bodyPr>
            <a:lstStyle/>
            <a:p>
              <a:endParaRPr sz="1400"/>
            </a:p>
          </p:txBody>
        </p:sp>
        <p:sp>
          <p:nvSpPr>
            <p:cNvPr id="94" name="Google Shape;6929;p88">
              <a:extLst>
                <a:ext uri="{FF2B5EF4-FFF2-40B4-BE49-F238E27FC236}">
                  <a16:creationId xmlns:a16="http://schemas.microsoft.com/office/drawing/2014/main" id="{8E45BE1C-A8B7-10BA-4661-A8097B429174}"/>
                </a:ext>
              </a:extLst>
            </p:cNvPr>
            <p:cNvSpPr/>
            <p:nvPr/>
          </p:nvSpPr>
          <p:spPr>
            <a:xfrm>
              <a:off x="-34754449" y="3202075"/>
              <a:ext cx="153600" cy="33900"/>
            </a:xfrm>
            <a:custGeom>
              <a:avLst/>
              <a:gdLst/>
              <a:ahLst/>
              <a:cxnLst/>
              <a:rect l="l" t="t" r="r" b="b"/>
              <a:pathLst>
                <a:path w="6144" h="1356" extrusionOk="0">
                  <a:moveTo>
                    <a:pt x="1040" y="0"/>
                  </a:moveTo>
                  <a:cubicBezTo>
                    <a:pt x="473" y="0"/>
                    <a:pt x="1" y="473"/>
                    <a:pt x="1" y="1009"/>
                  </a:cubicBezTo>
                  <a:lnTo>
                    <a:pt x="1" y="1355"/>
                  </a:lnTo>
                  <a:lnTo>
                    <a:pt x="5104" y="1355"/>
                  </a:lnTo>
                  <a:cubicBezTo>
                    <a:pt x="5293" y="819"/>
                    <a:pt x="5672" y="347"/>
                    <a:pt x="6144" y="0"/>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95" name="Google Shape;6981;p88">
            <a:extLst>
              <a:ext uri="{FF2B5EF4-FFF2-40B4-BE49-F238E27FC236}">
                <a16:creationId xmlns:a16="http://schemas.microsoft.com/office/drawing/2014/main" id="{3BBDA9A6-2C7C-AFCA-4FFC-69545C73A035}"/>
              </a:ext>
            </a:extLst>
          </p:cNvPr>
          <p:cNvGrpSpPr/>
          <p:nvPr/>
        </p:nvGrpSpPr>
        <p:grpSpPr>
          <a:xfrm>
            <a:off x="5582867" y="1280338"/>
            <a:ext cx="608599" cy="601387"/>
            <a:chOff x="-34408675" y="3202075"/>
            <a:chExt cx="295375" cy="291875"/>
          </a:xfrm>
          <a:solidFill>
            <a:srgbClr val="C00000"/>
          </a:solidFill>
        </p:grpSpPr>
        <p:sp>
          <p:nvSpPr>
            <p:cNvPr id="96" name="Google Shape;6982;p88">
              <a:extLst>
                <a:ext uri="{FF2B5EF4-FFF2-40B4-BE49-F238E27FC236}">
                  <a16:creationId xmlns:a16="http://schemas.microsoft.com/office/drawing/2014/main" id="{555DD6E0-A7AC-E4C7-B921-E2A7560B613E}"/>
                </a:ext>
              </a:extLst>
            </p:cNvPr>
            <p:cNvSpPr/>
            <p:nvPr/>
          </p:nvSpPr>
          <p:spPr>
            <a:xfrm>
              <a:off x="-34274776" y="3202075"/>
              <a:ext cx="161475" cy="161475"/>
            </a:xfrm>
            <a:custGeom>
              <a:avLst/>
              <a:gdLst/>
              <a:ahLst/>
              <a:cxnLst/>
              <a:rect l="l" t="t" r="r" b="b"/>
              <a:pathLst>
                <a:path w="6459" h="6459" extrusionOk="0">
                  <a:moveTo>
                    <a:pt x="3718" y="0"/>
                  </a:moveTo>
                  <a:cubicBezTo>
                    <a:pt x="3560" y="0"/>
                    <a:pt x="3434" y="63"/>
                    <a:pt x="3403" y="189"/>
                  </a:cubicBezTo>
                  <a:cubicBezTo>
                    <a:pt x="3340" y="315"/>
                    <a:pt x="3340" y="473"/>
                    <a:pt x="3466" y="536"/>
                  </a:cubicBezTo>
                  <a:lnTo>
                    <a:pt x="4190" y="1261"/>
                  </a:lnTo>
                  <a:lnTo>
                    <a:pt x="1260" y="4159"/>
                  </a:lnTo>
                  <a:lnTo>
                    <a:pt x="567" y="3466"/>
                  </a:lnTo>
                  <a:cubicBezTo>
                    <a:pt x="496" y="3395"/>
                    <a:pt x="390" y="3360"/>
                    <a:pt x="288" y="3360"/>
                  </a:cubicBezTo>
                  <a:cubicBezTo>
                    <a:pt x="254" y="3360"/>
                    <a:pt x="221" y="3363"/>
                    <a:pt x="189" y="3371"/>
                  </a:cubicBezTo>
                  <a:cubicBezTo>
                    <a:pt x="95" y="3403"/>
                    <a:pt x="0" y="3560"/>
                    <a:pt x="0" y="3686"/>
                  </a:cubicBezTo>
                  <a:lnTo>
                    <a:pt x="0" y="6081"/>
                  </a:lnTo>
                  <a:cubicBezTo>
                    <a:pt x="0" y="6301"/>
                    <a:pt x="158" y="6459"/>
                    <a:pt x="347" y="6459"/>
                  </a:cubicBezTo>
                  <a:lnTo>
                    <a:pt x="2773" y="6459"/>
                  </a:lnTo>
                  <a:cubicBezTo>
                    <a:pt x="2930" y="6459"/>
                    <a:pt x="3025" y="6364"/>
                    <a:pt x="3088" y="6238"/>
                  </a:cubicBezTo>
                  <a:cubicBezTo>
                    <a:pt x="3119" y="6144"/>
                    <a:pt x="3119" y="5986"/>
                    <a:pt x="2993" y="5892"/>
                  </a:cubicBezTo>
                  <a:lnTo>
                    <a:pt x="2300" y="5199"/>
                  </a:lnTo>
                  <a:lnTo>
                    <a:pt x="5198" y="2269"/>
                  </a:lnTo>
                  <a:lnTo>
                    <a:pt x="5923" y="2993"/>
                  </a:lnTo>
                  <a:cubicBezTo>
                    <a:pt x="5969" y="3039"/>
                    <a:pt x="6066" y="3069"/>
                    <a:pt x="6164" y="3069"/>
                  </a:cubicBezTo>
                  <a:cubicBezTo>
                    <a:pt x="6200" y="3069"/>
                    <a:pt x="6236" y="3065"/>
                    <a:pt x="6270" y="3056"/>
                  </a:cubicBezTo>
                  <a:cubicBezTo>
                    <a:pt x="6396" y="3025"/>
                    <a:pt x="6459" y="2867"/>
                    <a:pt x="6459" y="2741"/>
                  </a:cubicBezTo>
                  <a:lnTo>
                    <a:pt x="6459" y="347"/>
                  </a:lnTo>
                  <a:cubicBezTo>
                    <a:pt x="6459" y="158"/>
                    <a:pt x="6301" y="0"/>
                    <a:pt x="6112" y="0"/>
                  </a:cubicBezTo>
                  <a:close/>
                </a:path>
              </a:pathLst>
            </a:custGeom>
            <a:grpFill/>
            <a:ln>
              <a:noFill/>
            </a:ln>
          </p:spPr>
          <p:txBody>
            <a:bodyPr spcFirstLastPara="1" wrap="square" lIns="91417" tIns="91417" rIns="91417" bIns="91417" anchor="ctr" anchorCtr="0">
              <a:noAutofit/>
            </a:bodyPr>
            <a:lstStyle/>
            <a:p>
              <a:endParaRPr sz="1400"/>
            </a:p>
          </p:txBody>
        </p:sp>
        <p:sp>
          <p:nvSpPr>
            <p:cNvPr id="97" name="Google Shape;6983;p88">
              <a:extLst>
                <a:ext uri="{FF2B5EF4-FFF2-40B4-BE49-F238E27FC236}">
                  <a16:creationId xmlns:a16="http://schemas.microsoft.com/office/drawing/2014/main" id="{F6AFDCB6-463A-90FA-E0C8-BA7BB1B53384}"/>
                </a:ext>
              </a:extLst>
            </p:cNvPr>
            <p:cNvSpPr/>
            <p:nvPr/>
          </p:nvSpPr>
          <p:spPr>
            <a:xfrm>
              <a:off x="-34378751" y="3263175"/>
              <a:ext cx="76425" cy="73600"/>
            </a:xfrm>
            <a:custGeom>
              <a:avLst/>
              <a:gdLst/>
              <a:ahLst/>
              <a:cxnLst/>
              <a:rect l="l" t="t" r="r" b="b"/>
              <a:pathLst>
                <a:path w="3057" h="2944" extrusionOk="0">
                  <a:moveTo>
                    <a:pt x="970" y="1"/>
                  </a:moveTo>
                  <a:cubicBezTo>
                    <a:pt x="685" y="1"/>
                    <a:pt x="405" y="114"/>
                    <a:pt x="221" y="297"/>
                  </a:cubicBezTo>
                  <a:lnTo>
                    <a:pt x="1" y="549"/>
                  </a:lnTo>
                  <a:lnTo>
                    <a:pt x="2395" y="2944"/>
                  </a:lnTo>
                  <a:lnTo>
                    <a:pt x="2678" y="2755"/>
                  </a:lnTo>
                  <a:cubicBezTo>
                    <a:pt x="3056" y="2345"/>
                    <a:pt x="3056" y="1683"/>
                    <a:pt x="2678" y="1274"/>
                  </a:cubicBezTo>
                  <a:lnTo>
                    <a:pt x="1670" y="297"/>
                  </a:lnTo>
                  <a:cubicBezTo>
                    <a:pt x="1478" y="90"/>
                    <a:pt x="1222" y="1"/>
                    <a:pt x="970" y="1"/>
                  </a:cubicBezTo>
                  <a:close/>
                </a:path>
              </a:pathLst>
            </a:custGeom>
            <a:grpFill/>
            <a:ln>
              <a:noFill/>
            </a:ln>
          </p:spPr>
          <p:txBody>
            <a:bodyPr spcFirstLastPara="1" wrap="square" lIns="91417" tIns="91417" rIns="91417" bIns="91417" anchor="ctr" anchorCtr="0">
              <a:noAutofit/>
            </a:bodyPr>
            <a:lstStyle/>
            <a:p>
              <a:endParaRPr sz="1400"/>
            </a:p>
          </p:txBody>
        </p:sp>
        <p:sp>
          <p:nvSpPr>
            <p:cNvPr id="98" name="Google Shape;6984;p88">
              <a:extLst>
                <a:ext uri="{FF2B5EF4-FFF2-40B4-BE49-F238E27FC236}">
                  <a16:creationId xmlns:a16="http://schemas.microsoft.com/office/drawing/2014/main" id="{39958958-26F7-E493-F8E4-AAF566D6845B}"/>
                </a:ext>
              </a:extLst>
            </p:cNvPr>
            <p:cNvSpPr/>
            <p:nvPr/>
          </p:nvSpPr>
          <p:spPr>
            <a:xfrm>
              <a:off x="-34250375" y="3392300"/>
              <a:ext cx="77225" cy="74425"/>
            </a:xfrm>
            <a:custGeom>
              <a:avLst/>
              <a:gdLst/>
              <a:ahLst/>
              <a:cxnLst/>
              <a:rect l="l" t="t" r="r" b="b"/>
              <a:pathLst>
                <a:path w="3089" h="2977" extrusionOk="0">
                  <a:moveTo>
                    <a:pt x="999" y="0"/>
                  </a:moveTo>
                  <a:cubicBezTo>
                    <a:pt x="787" y="0"/>
                    <a:pt x="577" y="66"/>
                    <a:pt x="410" y="205"/>
                  </a:cubicBezTo>
                  <a:cubicBezTo>
                    <a:pt x="379" y="205"/>
                    <a:pt x="316" y="268"/>
                    <a:pt x="284" y="299"/>
                  </a:cubicBezTo>
                  <a:lnTo>
                    <a:pt x="1" y="583"/>
                  </a:lnTo>
                  <a:lnTo>
                    <a:pt x="2427" y="2977"/>
                  </a:lnTo>
                  <a:lnTo>
                    <a:pt x="2679" y="2693"/>
                  </a:lnTo>
                  <a:cubicBezTo>
                    <a:pt x="3088" y="2315"/>
                    <a:pt x="3088" y="1622"/>
                    <a:pt x="2679" y="1244"/>
                  </a:cubicBezTo>
                  <a:lnTo>
                    <a:pt x="1734" y="299"/>
                  </a:lnTo>
                  <a:cubicBezTo>
                    <a:pt x="1540" y="105"/>
                    <a:pt x="1267" y="0"/>
                    <a:pt x="999" y="0"/>
                  </a:cubicBezTo>
                  <a:close/>
                </a:path>
              </a:pathLst>
            </a:custGeom>
            <a:grpFill/>
            <a:ln>
              <a:noFill/>
            </a:ln>
          </p:spPr>
          <p:txBody>
            <a:bodyPr spcFirstLastPara="1" wrap="square" lIns="91417" tIns="91417" rIns="91417" bIns="91417" anchor="ctr" anchorCtr="0">
              <a:noAutofit/>
            </a:bodyPr>
            <a:lstStyle/>
            <a:p>
              <a:endParaRPr sz="1400"/>
            </a:p>
          </p:txBody>
        </p:sp>
        <p:sp>
          <p:nvSpPr>
            <p:cNvPr id="99" name="Google Shape;6985;p88">
              <a:extLst>
                <a:ext uri="{FF2B5EF4-FFF2-40B4-BE49-F238E27FC236}">
                  <a16:creationId xmlns:a16="http://schemas.microsoft.com/office/drawing/2014/main" id="{690AC047-5337-1E83-CB85-C965109411A6}"/>
                </a:ext>
              </a:extLst>
            </p:cNvPr>
            <p:cNvSpPr/>
            <p:nvPr/>
          </p:nvSpPr>
          <p:spPr>
            <a:xfrm>
              <a:off x="-34408675" y="3290275"/>
              <a:ext cx="207150" cy="203675"/>
            </a:xfrm>
            <a:custGeom>
              <a:avLst/>
              <a:gdLst/>
              <a:ahLst/>
              <a:cxnLst/>
              <a:rect l="l" t="t" r="r" b="b"/>
              <a:pathLst>
                <a:path w="8286" h="8147" extrusionOk="0">
                  <a:moveTo>
                    <a:pt x="725" y="1"/>
                  </a:moveTo>
                  <a:cubicBezTo>
                    <a:pt x="95" y="631"/>
                    <a:pt x="0" y="1387"/>
                    <a:pt x="284" y="2017"/>
                  </a:cubicBezTo>
                  <a:cubicBezTo>
                    <a:pt x="1387" y="4223"/>
                    <a:pt x="3938" y="6774"/>
                    <a:pt x="6270" y="7972"/>
                  </a:cubicBezTo>
                  <a:cubicBezTo>
                    <a:pt x="6499" y="8086"/>
                    <a:pt x="6745" y="8147"/>
                    <a:pt x="6996" y="8147"/>
                  </a:cubicBezTo>
                  <a:cubicBezTo>
                    <a:pt x="7434" y="8147"/>
                    <a:pt x="7886" y="7963"/>
                    <a:pt x="8286" y="7562"/>
                  </a:cubicBezTo>
                  <a:lnTo>
                    <a:pt x="725" y="1"/>
                  </a:lnTo>
                  <a:close/>
                </a:path>
              </a:pathLst>
            </a:custGeom>
            <a:grpFill/>
            <a:ln>
              <a:noFill/>
            </a:ln>
          </p:spPr>
          <p:txBody>
            <a:bodyPr spcFirstLastPara="1" wrap="square" lIns="91417" tIns="91417" rIns="91417" bIns="91417" anchor="ctr" anchorCtr="0">
              <a:noAutofit/>
            </a:bodyPr>
            <a:lstStyle/>
            <a:p>
              <a:endParaRPr sz="1400"/>
            </a:p>
          </p:txBody>
        </p:sp>
      </p:grpSp>
      <p:grpSp>
        <p:nvGrpSpPr>
          <p:cNvPr id="100" name="Google Shape;7015;p88">
            <a:extLst>
              <a:ext uri="{FF2B5EF4-FFF2-40B4-BE49-F238E27FC236}">
                <a16:creationId xmlns:a16="http://schemas.microsoft.com/office/drawing/2014/main" id="{D789785C-613F-5352-6E9F-975D1E76B06F}"/>
              </a:ext>
            </a:extLst>
          </p:cNvPr>
          <p:cNvGrpSpPr/>
          <p:nvPr/>
        </p:nvGrpSpPr>
        <p:grpSpPr>
          <a:xfrm>
            <a:off x="9123243" y="2297622"/>
            <a:ext cx="664753" cy="661795"/>
            <a:chOff x="-30735200" y="3552550"/>
            <a:chExt cx="292225" cy="290925"/>
          </a:xfrm>
          <a:solidFill>
            <a:srgbClr val="C00000"/>
          </a:solidFill>
        </p:grpSpPr>
        <p:sp>
          <p:nvSpPr>
            <p:cNvPr id="101" name="Google Shape;7016;p88">
              <a:extLst>
                <a:ext uri="{FF2B5EF4-FFF2-40B4-BE49-F238E27FC236}">
                  <a16:creationId xmlns:a16="http://schemas.microsoft.com/office/drawing/2014/main" id="{EED16CE3-2B1A-40EB-E5F1-C027D389C128}"/>
                </a:ext>
              </a:extLst>
            </p:cNvPr>
            <p:cNvSpPr/>
            <p:nvPr/>
          </p:nvSpPr>
          <p:spPr>
            <a:xfrm>
              <a:off x="-30613899" y="3655750"/>
              <a:ext cx="170925" cy="187725"/>
            </a:xfrm>
            <a:custGeom>
              <a:avLst/>
              <a:gdLst/>
              <a:ahLst/>
              <a:cxnLst/>
              <a:rect l="l" t="t" r="r" b="b"/>
              <a:pathLst>
                <a:path w="6837" h="7507" extrusionOk="0">
                  <a:moveTo>
                    <a:pt x="5120" y="2079"/>
                  </a:moveTo>
                  <a:cubicBezTo>
                    <a:pt x="5206" y="2079"/>
                    <a:pt x="5293" y="2111"/>
                    <a:pt x="5356" y="2174"/>
                  </a:cubicBezTo>
                  <a:cubicBezTo>
                    <a:pt x="5451" y="2268"/>
                    <a:pt x="5451" y="2458"/>
                    <a:pt x="5356" y="2647"/>
                  </a:cubicBezTo>
                  <a:lnTo>
                    <a:pt x="3308" y="4694"/>
                  </a:lnTo>
                  <a:cubicBezTo>
                    <a:pt x="3214" y="4757"/>
                    <a:pt x="3151" y="4789"/>
                    <a:pt x="3056" y="4789"/>
                  </a:cubicBezTo>
                  <a:cubicBezTo>
                    <a:pt x="2993" y="4789"/>
                    <a:pt x="2899" y="4757"/>
                    <a:pt x="2836" y="4694"/>
                  </a:cubicBezTo>
                  <a:lnTo>
                    <a:pt x="2174" y="4001"/>
                  </a:lnTo>
                  <a:cubicBezTo>
                    <a:pt x="2048" y="3907"/>
                    <a:pt x="2048" y="3655"/>
                    <a:pt x="2174" y="3529"/>
                  </a:cubicBezTo>
                  <a:cubicBezTo>
                    <a:pt x="2221" y="3481"/>
                    <a:pt x="2308" y="3458"/>
                    <a:pt x="2399" y="3458"/>
                  </a:cubicBezTo>
                  <a:cubicBezTo>
                    <a:pt x="2489" y="3458"/>
                    <a:pt x="2584" y="3481"/>
                    <a:pt x="2647" y="3529"/>
                  </a:cubicBezTo>
                  <a:lnTo>
                    <a:pt x="3056" y="3970"/>
                  </a:lnTo>
                  <a:lnTo>
                    <a:pt x="4883" y="2174"/>
                  </a:lnTo>
                  <a:cubicBezTo>
                    <a:pt x="4946" y="2111"/>
                    <a:pt x="5033" y="2079"/>
                    <a:pt x="5120" y="2079"/>
                  </a:cubicBezTo>
                  <a:close/>
                  <a:moveTo>
                    <a:pt x="1701" y="0"/>
                  </a:moveTo>
                  <a:cubicBezTo>
                    <a:pt x="725" y="0"/>
                    <a:pt x="0" y="756"/>
                    <a:pt x="0" y="1701"/>
                  </a:cubicBezTo>
                  <a:lnTo>
                    <a:pt x="0" y="4411"/>
                  </a:lnTo>
                  <a:cubicBezTo>
                    <a:pt x="0" y="5356"/>
                    <a:pt x="725" y="6112"/>
                    <a:pt x="1701" y="6112"/>
                  </a:cubicBezTo>
                  <a:lnTo>
                    <a:pt x="2048" y="6112"/>
                  </a:lnTo>
                  <a:lnTo>
                    <a:pt x="2048" y="7152"/>
                  </a:lnTo>
                  <a:cubicBezTo>
                    <a:pt x="2048" y="7309"/>
                    <a:pt x="2111" y="7435"/>
                    <a:pt x="2237" y="7467"/>
                  </a:cubicBezTo>
                  <a:cubicBezTo>
                    <a:pt x="2289" y="7493"/>
                    <a:pt x="2347" y="7508"/>
                    <a:pt x="2401" y="7508"/>
                  </a:cubicBezTo>
                  <a:cubicBezTo>
                    <a:pt x="2477" y="7508"/>
                    <a:pt x="2547" y="7478"/>
                    <a:pt x="2584" y="7404"/>
                  </a:cubicBezTo>
                  <a:lnTo>
                    <a:pt x="3844" y="6112"/>
                  </a:lnTo>
                  <a:lnTo>
                    <a:pt x="5073" y="6112"/>
                  </a:lnTo>
                  <a:cubicBezTo>
                    <a:pt x="6018" y="6112"/>
                    <a:pt x="6805" y="5356"/>
                    <a:pt x="6805" y="4411"/>
                  </a:cubicBezTo>
                  <a:lnTo>
                    <a:pt x="6805" y="1701"/>
                  </a:lnTo>
                  <a:cubicBezTo>
                    <a:pt x="6837" y="756"/>
                    <a:pt x="6049" y="0"/>
                    <a:pt x="5104" y="0"/>
                  </a:cubicBezTo>
                  <a:close/>
                </a:path>
              </a:pathLst>
            </a:custGeom>
            <a:grpFill/>
            <a:ln>
              <a:noFill/>
            </a:ln>
          </p:spPr>
          <p:txBody>
            <a:bodyPr spcFirstLastPara="1" wrap="square" lIns="91417" tIns="91417" rIns="91417" bIns="91417" anchor="ctr" anchorCtr="0">
              <a:noAutofit/>
            </a:bodyPr>
            <a:lstStyle/>
            <a:p>
              <a:endParaRPr sz="1400"/>
            </a:p>
          </p:txBody>
        </p:sp>
        <p:sp>
          <p:nvSpPr>
            <p:cNvPr id="102" name="Google Shape;7017;p88">
              <a:extLst>
                <a:ext uri="{FF2B5EF4-FFF2-40B4-BE49-F238E27FC236}">
                  <a16:creationId xmlns:a16="http://schemas.microsoft.com/office/drawing/2014/main" id="{6C28315B-178F-1466-DA67-C78E5DC3F81B}"/>
                </a:ext>
              </a:extLst>
            </p:cNvPr>
            <p:cNvSpPr/>
            <p:nvPr/>
          </p:nvSpPr>
          <p:spPr>
            <a:xfrm>
              <a:off x="-30735200" y="3552550"/>
              <a:ext cx="188275" cy="205075"/>
            </a:xfrm>
            <a:custGeom>
              <a:avLst/>
              <a:gdLst/>
              <a:ahLst/>
              <a:cxnLst/>
              <a:rect l="l" t="t" r="r" b="b"/>
              <a:pathLst>
                <a:path w="7531" h="8203" extrusionOk="0">
                  <a:moveTo>
                    <a:pt x="3781" y="1356"/>
                  </a:moveTo>
                  <a:cubicBezTo>
                    <a:pt x="4317" y="1356"/>
                    <a:pt x="4789" y="1828"/>
                    <a:pt x="4789" y="2395"/>
                  </a:cubicBezTo>
                  <a:cubicBezTo>
                    <a:pt x="4789" y="2710"/>
                    <a:pt x="4632" y="3025"/>
                    <a:pt x="4411" y="3214"/>
                  </a:cubicBezTo>
                  <a:cubicBezTo>
                    <a:pt x="4254" y="3341"/>
                    <a:pt x="4128" y="3530"/>
                    <a:pt x="4128" y="3782"/>
                  </a:cubicBezTo>
                  <a:cubicBezTo>
                    <a:pt x="4128" y="3971"/>
                    <a:pt x="3970" y="4128"/>
                    <a:pt x="3781" y="4128"/>
                  </a:cubicBezTo>
                  <a:cubicBezTo>
                    <a:pt x="3592" y="4128"/>
                    <a:pt x="3434" y="3971"/>
                    <a:pt x="3434" y="3782"/>
                  </a:cubicBezTo>
                  <a:cubicBezTo>
                    <a:pt x="3434" y="3341"/>
                    <a:pt x="3624" y="2931"/>
                    <a:pt x="3970" y="2679"/>
                  </a:cubicBezTo>
                  <a:cubicBezTo>
                    <a:pt x="4065" y="2584"/>
                    <a:pt x="4096" y="2521"/>
                    <a:pt x="4096" y="2395"/>
                  </a:cubicBezTo>
                  <a:cubicBezTo>
                    <a:pt x="4096" y="2206"/>
                    <a:pt x="3939" y="2049"/>
                    <a:pt x="3750" y="2049"/>
                  </a:cubicBezTo>
                  <a:cubicBezTo>
                    <a:pt x="3529" y="2049"/>
                    <a:pt x="3371" y="2206"/>
                    <a:pt x="3371" y="2395"/>
                  </a:cubicBezTo>
                  <a:cubicBezTo>
                    <a:pt x="3371" y="2584"/>
                    <a:pt x="3214" y="2742"/>
                    <a:pt x="3025" y="2742"/>
                  </a:cubicBezTo>
                  <a:cubicBezTo>
                    <a:pt x="2836" y="2742"/>
                    <a:pt x="2678" y="2584"/>
                    <a:pt x="2678" y="2395"/>
                  </a:cubicBezTo>
                  <a:cubicBezTo>
                    <a:pt x="2741" y="1828"/>
                    <a:pt x="3214" y="1356"/>
                    <a:pt x="3781" y="1356"/>
                  </a:cubicBezTo>
                  <a:close/>
                  <a:moveTo>
                    <a:pt x="3781" y="4758"/>
                  </a:moveTo>
                  <a:cubicBezTo>
                    <a:pt x="3970" y="4758"/>
                    <a:pt x="4128" y="4916"/>
                    <a:pt x="4128" y="5105"/>
                  </a:cubicBezTo>
                  <a:cubicBezTo>
                    <a:pt x="4128" y="5294"/>
                    <a:pt x="3970" y="5451"/>
                    <a:pt x="3781" y="5451"/>
                  </a:cubicBezTo>
                  <a:cubicBezTo>
                    <a:pt x="3592" y="5451"/>
                    <a:pt x="3434" y="5294"/>
                    <a:pt x="3434" y="5105"/>
                  </a:cubicBezTo>
                  <a:cubicBezTo>
                    <a:pt x="3434" y="4916"/>
                    <a:pt x="3592" y="4758"/>
                    <a:pt x="3781" y="4758"/>
                  </a:cubicBezTo>
                  <a:close/>
                  <a:moveTo>
                    <a:pt x="1733" y="1"/>
                  </a:moveTo>
                  <a:cubicBezTo>
                    <a:pt x="788" y="1"/>
                    <a:pt x="0" y="789"/>
                    <a:pt x="0" y="1734"/>
                  </a:cubicBezTo>
                  <a:lnTo>
                    <a:pt x="0" y="5136"/>
                  </a:lnTo>
                  <a:cubicBezTo>
                    <a:pt x="0" y="5987"/>
                    <a:pt x="631" y="6649"/>
                    <a:pt x="1418" y="6806"/>
                  </a:cubicBezTo>
                  <a:lnTo>
                    <a:pt x="1418" y="7846"/>
                  </a:lnTo>
                  <a:cubicBezTo>
                    <a:pt x="1418" y="8003"/>
                    <a:pt x="1481" y="8129"/>
                    <a:pt x="1607" y="8161"/>
                  </a:cubicBezTo>
                  <a:cubicBezTo>
                    <a:pt x="1659" y="8187"/>
                    <a:pt x="1717" y="8202"/>
                    <a:pt x="1771" y="8202"/>
                  </a:cubicBezTo>
                  <a:cubicBezTo>
                    <a:pt x="1848" y="8202"/>
                    <a:pt x="1917" y="8172"/>
                    <a:pt x="1954" y="8098"/>
                  </a:cubicBezTo>
                  <a:lnTo>
                    <a:pt x="3214" y="6838"/>
                  </a:lnTo>
                  <a:lnTo>
                    <a:pt x="4096" y="6838"/>
                  </a:lnTo>
                  <a:lnTo>
                    <a:pt x="4096" y="5798"/>
                  </a:lnTo>
                  <a:cubicBezTo>
                    <a:pt x="4096" y="4475"/>
                    <a:pt x="5167" y="3404"/>
                    <a:pt x="6490" y="3404"/>
                  </a:cubicBezTo>
                  <a:lnTo>
                    <a:pt x="7530" y="3404"/>
                  </a:lnTo>
                  <a:lnTo>
                    <a:pt x="7530" y="1734"/>
                  </a:lnTo>
                  <a:cubicBezTo>
                    <a:pt x="7530" y="789"/>
                    <a:pt x="6774" y="1"/>
                    <a:pt x="5829" y="1"/>
                  </a:cubicBezTo>
                  <a:close/>
                </a:path>
              </a:pathLst>
            </a:custGeom>
            <a:grpFill/>
            <a:ln>
              <a:noFill/>
            </a:ln>
          </p:spPr>
          <p:txBody>
            <a:bodyPr spcFirstLastPara="1" wrap="square" lIns="91417" tIns="91417" rIns="91417" bIns="91417" anchor="ctr" anchorCtr="0">
              <a:noAutofit/>
            </a:bodyPr>
            <a:lstStyle/>
            <a:p>
              <a:endParaRPr sz="1400"/>
            </a:p>
          </p:txBody>
        </p:sp>
      </p:grpSp>
      <p:sp>
        <p:nvSpPr>
          <p:cNvPr id="103" name="Google Shape;6799;p88">
            <a:extLst>
              <a:ext uri="{FF2B5EF4-FFF2-40B4-BE49-F238E27FC236}">
                <a16:creationId xmlns:a16="http://schemas.microsoft.com/office/drawing/2014/main" id="{59D2659D-978E-5B98-8788-8101DAA3B11D}"/>
              </a:ext>
            </a:extLst>
          </p:cNvPr>
          <p:cNvSpPr/>
          <p:nvPr/>
        </p:nvSpPr>
        <p:spPr>
          <a:xfrm>
            <a:off x="4024755" y="2335363"/>
            <a:ext cx="593567" cy="595145"/>
          </a:xfrm>
          <a:custGeom>
            <a:avLst/>
            <a:gdLst/>
            <a:ahLst/>
            <a:cxnLst/>
            <a:rect l="l" t="t" r="r" b="b"/>
            <a:pathLst>
              <a:path w="11658" h="11689" extrusionOk="0">
                <a:moveTo>
                  <a:pt x="7877" y="1386"/>
                </a:moveTo>
                <a:cubicBezTo>
                  <a:pt x="9232" y="1386"/>
                  <a:pt x="10303" y="2458"/>
                  <a:pt x="10303" y="3781"/>
                </a:cubicBezTo>
                <a:lnTo>
                  <a:pt x="10303" y="4883"/>
                </a:lnTo>
                <a:cubicBezTo>
                  <a:pt x="10240" y="4883"/>
                  <a:pt x="10209" y="4946"/>
                  <a:pt x="10177" y="4946"/>
                </a:cubicBezTo>
                <a:cubicBezTo>
                  <a:pt x="10019" y="4190"/>
                  <a:pt x="9704" y="3529"/>
                  <a:pt x="9200" y="2962"/>
                </a:cubicBezTo>
                <a:lnTo>
                  <a:pt x="7720" y="4442"/>
                </a:lnTo>
                <a:cubicBezTo>
                  <a:pt x="8192" y="5072"/>
                  <a:pt x="8318" y="5860"/>
                  <a:pt x="8098" y="6648"/>
                </a:cubicBezTo>
                <a:cubicBezTo>
                  <a:pt x="8003" y="6868"/>
                  <a:pt x="7877" y="7057"/>
                  <a:pt x="7720" y="7278"/>
                </a:cubicBezTo>
                <a:lnTo>
                  <a:pt x="9200" y="8727"/>
                </a:lnTo>
                <a:cubicBezTo>
                  <a:pt x="9673" y="8160"/>
                  <a:pt x="10019" y="7498"/>
                  <a:pt x="10177" y="6742"/>
                </a:cubicBezTo>
                <a:cubicBezTo>
                  <a:pt x="10209" y="6742"/>
                  <a:pt x="10240" y="6805"/>
                  <a:pt x="10303" y="6805"/>
                </a:cubicBezTo>
                <a:lnTo>
                  <a:pt x="10303" y="7908"/>
                </a:lnTo>
                <a:cubicBezTo>
                  <a:pt x="10303" y="9231"/>
                  <a:pt x="9232" y="10302"/>
                  <a:pt x="7877" y="10302"/>
                </a:cubicBezTo>
                <a:lnTo>
                  <a:pt x="6774" y="10302"/>
                </a:lnTo>
                <a:cubicBezTo>
                  <a:pt x="6774" y="10271"/>
                  <a:pt x="6743" y="10208"/>
                  <a:pt x="6743" y="10176"/>
                </a:cubicBezTo>
                <a:cubicBezTo>
                  <a:pt x="7499" y="10019"/>
                  <a:pt x="8161" y="9704"/>
                  <a:pt x="8728" y="9200"/>
                </a:cubicBezTo>
                <a:lnTo>
                  <a:pt x="7279" y="7750"/>
                </a:lnTo>
                <a:cubicBezTo>
                  <a:pt x="7058" y="7908"/>
                  <a:pt x="6869" y="8002"/>
                  <a:pt x="6648" y="8097"/>
                </a:cubicBezTo>
                <a:cubicBezTo>
                  <a:pt x="6365" y="8160"/>
                  <a:pt x="6081" y="8223"/>
                  <a:pt x="5861" y="8223"/>
                </a:cubicBezTo>
                <a:cubicBezTo>
                  <a:pt x="5325" y="8223"/>
                  <a:pt x="4821" y="8065"/>
                  <a:pt x="4443" y="7750"/>
                </a:cubicBezTo>
                <a:lnTo>
                  <a:pt x="2962" y="9200"/>
                </a:lnTo>
                <a:cubicBezTo>
                  <a:pt x="3529" y="9672"/>
                  <a:pt x="4191" y="10019"/>
                  <a:pt x="4947" y="10176"/>
                </a:cubicBezTo>
                <a:cubicBezTo>
                  <a:pt x="4947" y="10208"/>
                  <a:pt x="4916" y="10271"/>
                  <a:pt x="4916" y="10302"/>
                </a:cubicBezTo>
                <a:lnTo>
                  <a:pt x="3813" y="10302"/>
                </a:lnTo>
                <a:cubicBezTo>
                  <a:pt x="2458" y="10302"/>
                  <a:pt x="1387" y="9231"/>
                  <a:pt x="1387" y="7908"/>
                </a:cubicBezTo>
                <a:lnTo>
                  <a:pt x="1387" y="6805"/>
                </a:lnTo>
                <a:cubicBezTo>
                  <a:pt x="1450" y="6805"/>
                  <a:pt x="1482" y="6742"/>
                  <a:pt x="1513" y="6742"/>
                </a:cubicBezTo>
                <a:cubicBezTo>
                  <a:pt x="1671" y="7498"/>
                  <a:pt x="1986" y="8160"/>
                  <a:pt x="2490" y="8727"/>
                </a:cubicBezTo>
                <a:lnTo>
                  <a:pt x="3971" y="7278"/>
                </a:lnTo>
                <a:cubicBezTo>
                  <a:pt x="3498" y="6648"/>
                  <a:pt x="3372" y="5860"/>
                  <a:pt x="3592" y="5072"/>
                </a:cubicBezTo>
                <a:cubicBezTo>
                  <a:pt x="3687" y="4820"/>
                  <a:pt x="3813" y="4631"/>
                  <a:pt x="3971" y="4442"/>
                </a:cubicBezTo>
                <a:lnTo>
                  <a:pt x="2490" y="2962"/>
                </a:lnTo>
                <a:cubicBezTo>
                  <a:pt x="2017" y="3529"/>
                  <a:pt x="1671" y="4190"/>
                  <a:pt x="1513" y="4946"/>
                </a:cubicBezTo>
                <a:cubicBezTo>
                  <a:pt x="1482" y="4946"/>
                  <a:pt x="1450" y="4883"/>
                  <a:pt x="1387" y="4883"/>
                </a:cubicBezTo>
                <a:lnTo>
                  <a:pt x="1387" y="3781"/>
                </a:lnTo>
                <a:cubicBezTo>
                  <a:pt x="1387" y="2458"/>
                  <a:pt x="2458" y="1386"/>
                  <a:pt x="3813" y="1386"/>
                </a:cubicBezTo>
                <a:lnTo>
                  <a:pt x="4916" y="1386"/>
                </a:lnTo>
                <a:cubicBezTo>
                  <a:pt x="4916" y="1418"/>
                  <a:pt x="4947" y="1481"/>
                  <a:pt x="4947" y="1512"/>
                </a:cubicBezTo>
                <a:cubicBezTo>
                  <a:pt x="4191" y="1670"/>
                  <a:pt x="3529" y="1985"/>
                  <a:pt x="2962" y="2489"/>
                </a:cubicBezTo>
                <a:lnTo>
                  <a:pt x="4443" y="3938"/>
                </a:lnTo>
                <a:cubicBezTo>
                  <a:pt x="4632" y="3781"/>
                  <a:pt x="4821" y="3686"/>
                  <a:pt x="5073" y="3592"/>
                </a:cubicBezTo>
                <a:cubicBezTo>
                  <a:pt x="5339" y="3496"/>
                  <a:pt x="5605" y="3451"/>
                  <a:pt x="5865" y="3451"/>
                </a:cubicBezTo>
                <a:cubicBezTo>
                  <a:pt x="6375" y="3451"/>
                  <a:pt x="6861" y="3625"/>
                  <a:pt x="7279" y="3938"/>
                </a:cubicBezTo>
                <a:lnTo>
                  <a:pt x="8728" y="2489"/>
                </a:lnTo>
                <a:cubicBezTo>
                  <a:pt x="8161" y="2016"/>
                  <a:pt x="7499" y="1670"/>
                  <a:pt x="6743" y="1512"/>
                </a:cubicBezTo>
                <a:cubicBezTo>
                  <a:pt x="6743" y="1481"/>
                  <a:pt x="6774" y="1418"/>
                  <a:pt x="6774" y="1386"/>
                </a:cubicBezTo>
                <a:close/>
                <a:moveTo>
                  <a:pt x="5829" y="0"/>
                </a:moveTo>
                <a:cubicBezTo>
                  <a:pt x="5420" y="0"/>
                  <a:pt x="5010" y="315"/>
                  <a:pt x="4884" y="725"/>
                </a:cubicBezTo>
                <a:lnTo>
                  <a:pt x="3782" y="725"/>
                </a:lnTo>
                <a:cubicBezTo>
                  <a:pt x="2112" y="725"/>
                  <a:pt x="726" y="2111"/>
                  <a:pt x="726" y="3781"/>
                </a:cubicBezTo>
                <a:lnTo>
                  <a:pt x="726" y="4883"/>
                </a:lnTo>
                <a:cubicBezTo>
                  <a:pt x="316" y="5041"/>
                  <a:pt x="1" y="5419"/>
                  <a:pt x="1" y="5829"/>
                </a:cubicBezTo>
                <a:cubicBezTo>
                  <a:pt x="1" y="6270"/>
                  <a:pt x="316" y="6679"/>
                  <a:pt x="726" y="6774"/>
                </a:cubicBezTo>
                <a:lnTo>
                  <a:pt x="726" y="7876"/>
                </a:lnTo>
                <a:cubicBezTo>
                  <a:pt x="726" y="9578"/>
                  <a:pt x="2112" y="10964"/>
                  <a:pt x="3782" y="10964"/>
                </a:cubicBezTo>
                <a:lnTo>
                  <a:pt x="4884" y="10964"/>
                </a:lnTo>
                <a:cubicBezTo>
                  <a:pt x="5042" y="11342"/>
                  <a:pt x="5420" y="11688"/>
                  <a:pt x="5829" y="11688"/>
                </a:cubicBezTo>
                <a:cubicBezTo>
                  <a:pt x="6270" y="11688"/>
                  <a:pt x="6680" y="11342"/>
                  <a:pt x="6774" y="10964"/>
                </a:cubicBezTo>
                <a:lnTo>
                  <a:pt x="7877" y="10964"/>
                </a:lnTo>
                <a:cubicBezTo>
                  <a:pt x="9578" y="10964"/>
                  <a:pt x="10965" y="9578"/>
                  <a:pt x="10965" y="7876"/>
                </a:cubicBezTo>
                <a:lnTo>
                  <a:pt x="10965" y="6774"/>
                </a:lnTo>
                <a:cubicBezTo>
                  <a:pt x="11343" y="6616"/>
                  <a:pt x="11658" y="6270"/>
                  <a:pt x="11658" y="5829"/>
                </a:cubicBezTo>
                <a:cubicBezTo>
                  <a:pt x="11658" y="5419"/>
                  <a:pt x="11343" y="5072"/>
                  <a:pt x="10965" y="4883"/>
                </a:cubicBezTo>
                <a:lnTo>
                  <a:pt x="10965" y="3781"/>
                </a:lnTo>
                <a:cubicBezTo>
                  <a:pt x="10965" y="2111"/>
                  <a:pt x="9578" y="725"/>
                  <a:pt x="7877" y="725"/>
                </a:cubicBezTo>
                <a:lnTo>
                  <a:pt x="6774" y="725"/>
                </a:lnTo>
                <a:cubicBezTo>
                  <a:pt x="6617" y="315"/>
                  <a:pt x="6270" y="0"/>
                  <a:pt x="5829" y="0"/>
                </a:cubicBezTo>
                <a:close/>
              </a:path>
            </a:pathLst>
          </a:custGeom>
          <a:solidFill>
            <a:srgbClr val="C00000"/>
          </a:solidFill>
          <a:ln>
            <a:noFill/>
          </a:ln>
        </p:spPr>
        <p:txBody>
          <a:bodyPr spcFirstLastPara="1" wrap="square" lIns="91417" tIns="91417" rIns="91417" bIns="91417" anchor="ctr" anchorCtr="0">
            <a:noAutofit/>
          </a:bodyPr>
          <a:lstStyle/>
          <a:p>
            <a:endParaRPr sz="1400"/>
          </a:p>
        </p:txBody>
      </p:sp>
      <p:grpSp>
        <p:nvGrpSpPr>
          <p:cNvPr id="104" name="Google Shape;6862;p88">
            <a:extLst>
              <a:ext uri="{FF2B5EF4-FFF2-40B4-BE49-F238E27FC236}">
                <a16:creationId xmlns:a16="http://schemas.microsoft.com/office/drawing/2014/main" id="{B84BE199-8189-AA2A-B7AD-1E939C09DBE4}"/>
              </a:ext>
            </a:extLst>
          </p:cNvPr>
          <p:cNvGrpSpPr/>
          <p:nvPr/>
        </p:nvGrpSpPr>
        <p:grpSpPr>
          <a:xfrm>
            <a:off x="4772799" y="2333346"/>
            <a:ext cx="614391" cy="598915"/>
            <a:chOff x="-31817401" y="3910025"/>
            <a:chExt cx="301675" cy="294075"/>
          </a:xfrm>
          <a:solidFill>
            <a:srgbClr val="C00000"/>
          </a:solidFill>
        </p:grpSpPr>
        <p:sp>
          <p:nvSpPr>
            <p:cNvPr id="105" name="Google Shape;6863;p88">
              <a:extLst>
                <a:ext uri="{FF2B5EF4-FFF2-40B4-BE49-F238E27FC236}">
                  <a16:creationId xmlns:a16="http://schemas.microsoft.com/office/drawing/2014/main" id="{714D8389-845B-5E84-59D2-7FB625885F20}"/>
                </a:ext>
              </a:extLst>
            </p:cNvPr>
            <p:cNvSpPr/>
            <p:nvPr/>
          </p:nvSpPr>
          <p:spPr>
            <a:xfrm>
              <a:off x="-31817401" y="3911550"/>
              <a:ext cx="301675" cy="292550"/>
            </a:xfrm>
            <a:custGeom>
              <a:avLst/>
              <a:gdLst/>
              <a:ahLst/>
              <a:cxnLst/>
              <a:rect l="l" t="t" r="r" b="b"/>
              <a:pathLst>
                <a:path w="12067" h="11702" extrusionOk="0">
                  <a:moveTo>
                    <a:pt x="2558" y="0"/>
                  </a:moveTo>
                  <a:cubicBezTo>
                    <a:pt x="2357" y="0"/>
                    <a:pt x="2155" y="24"/>
                    <a:pt x="1954" y="70"/>
                  </a:cubicBezTo>
                  <a:cubicBezTo>
                    <a:pt x="1828" y="102"/>
                    <a:pt x="1733" y="196"/>
                    <a:pt x="1702" y="322"/>
                  </a:cubicBezTo>
                  <a:cubicBezTo>
                    <a:pt x="1670" y="448"/>
                    <a:pt x="1702" y="543"/>
                    <a:pt x="1796" y="637"/>
                  </a:cubicBezTo>
                  <a:lnTo>
                    <a:pt x="2679" y="1551"/>
                  </a:lnTo>
                  <a:cubicBezTo>
                    <a:pt x="2962" y="1803"/>
                    <a:pt x="2962" y="2244"/>
                    <a:pt x="2679" y="2528"/>
                  </a:cubicBezTo>
                  <a:cubicBezTo>
                    <a:pt x="2553" y="2669"/>
                    <a:pt x="2379" y="2740"/>
                    <a:pt x="2202" y="2740"/>
                  </a:cubicBezTo>
                  <a:cubicBezTo>
                    <a:pt x="2025" y="2740"/>
                    <a:pt x="1844" y="2669"/>
                    <a:pt x="1702" y="2528"/>
                  </a:cubicBezTo>
                  <a:lnTo>
                    <a:pt x="788" y="1614"/>
                  </a:lnTo>
                  <a:cubicBezTo>
                    <a:pt x="744" y="1569"/>
                    <a:pt x="668" y="1525"/>
                    <a:pt x="582" y="1525"/>
                  </a:cubicBezTo>
                  <a:cubicBezTo>
                    <a:pt x="547" y="1525"/>
                    <a:pt x="510" y="1532"/>
                    <a:pt x="473" y="1551"/>
                  </a:cubicBezTo>
                  <a:cubicBezTo>
                    <a:pt x="347" y="1582"/>
                    <a:pt x="284" y="1645"/>
                    <a:pt x="253" y="1771"/>
                  </a:cubicBezTo>
                  <a:cubicBezTo>
                    <a:pt x="1" y="2591"/>
                    <a:pt x="253" y="3473"/>
                    <a:pt x="883" y="4103"/>
                  </a:cubicBezTo>
                  <a:cubicBezTo>
                    <a:pt x="1366" y="4494"/>
                    <a:pt x="1932" y="4750"/>
                    <a:pt x="2619" y="4750"/>
                  </a:cubicBezTo>
                  <a:cubicBezTo>
                    <a:pt x="2874" y="4750"/>
                    <a:pt x="3145" y="4715"/>
                    <a:pt x="3435" y="4638"/>
                  </a:cubicBezTo>
                  <a:lnTo>
                    <a:pt x="7247" y="8482"/>
                  </a:lnTo>
                  <a:cubicBezTo>
                    <a:pt x="6963" y="9522"/>
                    <a:pt x="7215" y="10372"/>
                    <a:pt x="7814" y="10971"/>
                  </a:cubicBezTo>
                  <a:cubicBezTo>
                    <a:pt x="8291" y="11472"/>
                    <a:pt x="8895" y="11702"/>
                    <a:pt x="9516" y="11702"/>
                  </a:cubicBezTo>
                  <a:cubicBezTo>
                    <a:pt x="9714" y="11702"/>
                    <a:pt x="9915" y="11678"/>
                    <a:pt x="10114" y="11632"/>
                  </a:cubicBezTo>
                  <a:cubicBezTo>
                    <a:pt x="10240" y="11569"/>
                    <a:pt x="10334" y="11506"/>
                    <a:pt x="10366" y="11380"/>
                  </a:cubicBezTo>
                  <a:cubicBezTo>
                    <a:pt x="10397" y="11254"/>
                    <a:pt x="10366" y="11128"/>
                    <a:pt x="10271" y="11065"/>
                  </a:cubicBezTo>
                  <a:lnTo>
                    <a:pt x="9389" y="10152"/>
                  </a:lnTo>
                  <a:cubicBezTo>
                    <a:pt x="9106" y="9868"/>
                    <a:pt x="9106" y="9459"/>
                    <a:pt x="9389" y="9175"/>
                  </a:cubicBezTo>
                  <a:cubicBezTo>
                    <a:pt x="9515" y="9033"/>
                    <a:pt x="9688" y="8962"/>
                    <a:pt x="9866" y="8962"/>
                  </a:cubicBezTo>
                  <a:cubicBezTo>
                    <a:pt x="10043" y="8962"/>
                    <a:pt x="10224" y="9033"/>
                    <a:pt x="10366" y="9175"/>
                  </a:cubicBezTo>
                  <a:lnTo>
                    <a:pt x="11279" y="10089"/>
                  </a:lnTo>
                  <a:cubicBezTo>
                    <a:pt x="11326" y="10135"/>
                    <a:pt x="11405" y="10164"/>
                    <a:pt x="11494" y="10164"/>
                  </a:cubicBezTo>
                  <a:cubicBezTo>
                    <a:pt x="11527" y="10164"/>
                    <a:pt x="11561" y="10160"/>
                    <a:pt x="11594" y="10152"/>
                  </a:cubicBezTo>
                  <a:cubicBezTo>
                    <a:pt x="11720" y="10120"/>
                    <a:pt x="11783" y="10026"/>
                    <a:pt x="11815" y="9931"/>
                  </a:cubicBezTo>
                  <a:cubicBezTo>
                    <a:pt x="12067" y="9081"/>
                    <a:pt x="11815" y="8230"/>
                    <a:pt x="11185" y="7600"/>
                  </a:cubicBezTo>
                  <a:cubicBezTo>
                    <a:pt x="10778" y="7170"/>
                    <a:pt x="10224" y="6903"/>
                    <a:pt x="9537" y="6903"/>
                  </a:cubicBezTo>
                  <a:cubicBezTo>
                    <a:pt x="9266" y="6903"/>
                    <a:pt x="8975" y="6944"/>
                    <a:pt x="8665" y="7033"/>
                  </a:cubicBezTo>
                  <a:lnTo>
                    <a:pt x="4852" y="3221"/>
                  </a:lnTo>
                  <a:lnTo>
                    <a:pt x="4884" y="3032"/>
                  </a:lnTo>
                  <a:cubicBezTo>
                    <a:pt x="5136" y="2213"/>
                    <a:pt x="4884" y="1330"/>
                    <a:pt x="4254" y="700"/>
                  </a:cubicBezTo>
                  <a:cubicBezTo>
                    <a:pt x="3778" y="225"/>
                    <a:pt x="3177" y="0"/>
                    <a:pt x="2558" y="0"/>
                  </a:cubicBezTo>
                  <a:close/>
                </a:path>
              </a:pathLst>
            </a:custGeom>
            <a:grpFill/>
            <a:ln>
              <a:noFill/>
            </a:ln>
          </p:spPr>
          <p:txBody>
            <a:bodyPr spcFirstLastPara="1" wrap="square" lIns="91417" tIns="91417" rIns="91417" bIns="91417" anchor="ctr" anchorCtr="0">
              <a:noAutofit/>
            </a:bodyPr>
            <a:lstStyle/>
            <a:p>
              <a:endParaRPr sz="1400"/>
            </a:p>
          </p:txBody>
        </p:sp>
        <p:sp>
          <p:nvSpPr>
            <p:cNvPr id="106" name="Google Shape;6864;p88">
              <a:extLst>
                <a:ext uri="{FF2B5EF4-FFF2-40B4-BE49-F238E27FC236}">
                  <a16:creationId xmlns:a16="http://schemas.microsoft.com/office/drawing/2014/main" id="{29F85FB6-D02A-D7E5-EAC5-0DFDFD146392}"/>
                </a:ext>
              </a:extLst>
            </p:cNvPr>
            <p:cNvSpPr/>
            <p:nvPr/>
          </p:nvSpPr>
          <p:spPr>
            <a:xfrm>
              <a:off x="-31816601" y="4062950"/>
              <a:ext cx="144150" cy="140600"/>
            </a:xfrm>
            <a:custGeom>
              <a:avLst/>
              <a:gdLst/>
              <a:ahLst/>
              <a:cxnLst/>
              <a:rect l="l" t="t" r="r" b="b"/>
              <a:pathLst>
                <a:path w="5766" h="5624" extrusionOk="0">
                  <a:moveTo>
                    <a:pt x="4080" y="1504"/>
                  </a:moveTo>
                  <a:cubicBezTo>
                    <a:pt x="4167" y="1504"/>
                    <a:pt x="4253" y="1528"/>
                    <a:pt x="4316" y="1575"/>
                  </a:cubicBezTo>
                  <a:cubicBezTo>
                    <a:pt x="4442" y="1701"/>
                    <a:pt x="4442" y="1953"/>
                    <a:pt x="4316" y="2048"/>
                  </a:cubicBezTo>
                  <a:lnTo>
                    <a:pt x="2205" y="4159"/>
                  </a:lnTo>
                  <a:cubicBezTo>
                    <a:pt x="2158" y="4206"/>
                    <a:pt x="2072" y="4230"/>
                    <a:pt x="1985" y="4230"/>
                  </a:cubicBezTo>
                  <a:cubicBezTo>
                    <a:pt x="1898" y="4230"/>
                    <a:pt x="1812" y="4206"/>
                    <a:pt x="1764" y="4159"/>
                  </a:cubicBezTo>
                  <a:cubicBezTo>
                    <a:pt x="1638" y="4033"/>
                    <a:pt x="1638" y="3781"/>
                    <a:pt x="1764" y="3686"/>
                  </a:cubicBezTo>
                  <a:lnTo>
                    <a:pt x="3844" y="1575"/>
                  </a:lnTo>
                  <a:cubicBezTo>
                    <a:pt x="3907" y="1528"/>
                    <a:pt x="3993" y="1504"/>
                    <a:pt x="4080" y="1504"/>
                  </a:cubicBezTo>
                  <a:close/>
                  <a:moveTo>
                    <a:pt x="3844" y="0"/>
                  </a:moveTo>
                  <a:lnTo>
                    <a:pt x="567" y="3277"/>
                  </a:lnTo>
                  <a:cubicBezTo>
                    <a:pt x="0" y="3844"/>
                    <a:pt x="0" y="4694"/>
                    <a:pt x="567" y="5198"/>
                  </a:cubicBezTo>
                  <a:cubicBezTo>
                    <a:pt x="835" y="5482"/>
                    <a:pt x="1189" y="5624"/>
                    <a:pt x="1540" y="5624"/>
                  </a:cubicBezTo>
                  <a:cubicBezTo>
                    <a:pt x="1890" y="5624"/>
                    <a:pt x="2237" y="5482"/>
                    <a:pt x="2489" y="5198"/>
                  </a:cubicBezTo>
                  <a:lnTo>
                    <a:pt x="5766" y="1953"/>
                  </a:lnTo>
                  <a:lnTo>
                    <a:pt x="3844" y="0"/>
                  </a:lnTo>
                  <a:close/>
                </a:path>
              </a:pathLst>
            </a:custGeom>
            <a:grpFill/>
            <a:ln>
              <a:noFill/>
            </a:ln>
          </p:spPr>
          <p:txBody>
            <a:bodyPr spcFirstLastPara="1" wrap="square" lIns="91417" tIns="91417" rIns="91417" bIns="91417" anchor="ctr" anchorCtr="0">
              <a:noAutofit/>
            </a:bodyPr>
            <a:lstStyle/>
            <a:p>
              <a:endParaRPr sz="1400"/>
            </a:p>
          </p:txBody>
        </p:sp>
        <p:sp>
          <p:nvSpPr>
            <p:cNvPr id="107" name="Google Shape;6865;p88">
              <a:extLst>
                <a:ext uri="{FF2B5EF4-FFF2-40B4-BE49-F238E27FC236}">
                  <a16:creationId xmlns:a16="http://schemas.microsoft.com/office/drawing/2014/main" id="{092AC489-F77B-FA7C-5F94-79653D78EF2F}"/>
                </a:ext>
              </a:extLst>
            </p:cNvPr>
            <p:cNvSpPr/>
            <p:nvPr/>
          </p:nvSpPr>
          <p:spPr>
            <a:xfrm>
              <a:off x="-31648050" y="3910025"/>
              <a:ext cx="129175" cy="127725"/>
            </a:xfrm>
            <a:custGeom>
              <a:avLst/>
              <a:gdLst/>
              <a:ahLst/>
              <a:cxnLst/>
              <a:rect l="l" t="t" r="r" b="b"/>
              <a:pathLst>
                <a:path w="5167" h="5109" extrusionOk="0">
                  <a:moveTo>
                    <a:pt x="4249" y="1"/>
                  </a:moveTo>
                  <a:cubicBezTo>
                    <a:pt x="4179" y="1"/>
                    <a:pt x="4106" y="24"/>
                    <a:pt x="4033" y="68"/>
                  </a:cubicBezTo>
                  <a:lnTo>
                    <a:pt x="2206" y="1171"/>
                  </a:lnTo>
                  <a:cubicBezTo>
                    <a:pt x="2017" y="1265"/>
                    <a:pt x="1985" y="1549"/>
                    <a:pt x="2143" y="1706"/>
                  </a:cubicBezTo>
                  <a:lnTo>
                    <a:pt x="2300" y="1864"/>
                  </a:lnTo>
                  <a:lnTo>
                    <a:pt x="0" y="4164"/>
                  </a:lnTo>
                  <a:lnTo>
                    <a:pt x="945" y="5109"/>
                  </a:lnTo>
                  <a:lnTo>
                    <a:pt x="3245" y="2809"/>
                  </a:lnTo>
                  <a:lnTo>
                    <a:pt x="3434" y="2998"/>
                  </a:lnTo>
                  <a:cubicBezTo>
                    <a:pt x="3502" y="3066"/>
                    <a:pt x="3594" y="3099"/>
                    <a:pt x="3684" y="3099"/>
                  </a:cubicBezTo>
                  <a:cubicBezTo>
                    <a:pt x="3802" y="3099"/>
                    <a:pt x="3916" y="3042"/>
                    <a:pt x="3970" y="2935"/>
                  </a:cubicBezTo>
                  <a:lnTo>
                    <a:pt x="5073" y="1108"/>
                  </a:lnTo>
                  <a:cubicBezTo>
                    <a:pt x="5167" y="1013"/>
                    <a:pt x="5167" y="793"/>
                    <a:pt x="5041" y="698"/>
                  </a:cubicBezTo>
                  <a:lnTo>
                    <a:pt x="4474" y="100"/>
                  </a:lnTo>
                  <a:cubicBezTo>
                    <a:pt x="4406" y="32"/>
                    <a:pt x="4330" y="1"/>
                    <a:pt x="4249"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108" name="Google Shape;6913;p88">
            <a:extLst>
              <a:ext uri="{FF2B5EF4-FFF2-40B4-BE49-F238E27FC236}">
                <a16:creationId xmlns:a16="http://schemas.microsoft.com/office/drawing/2014/main" id="{0A7E6ACB-6447-D36D-6D84-896691B849B5}"/>
              </a:ext>
            </a:extLst>
          </p:cNvPr>
          <p:cNvGrpSpPr/>
          <p:nvPr/>
        </p:nvGrpSpPr>
        <p:grpSpPr>
          <a:xfrm>
            <a:off x="5529647" y="2333623"/>
            <a:ext cx="599983" cy="598353"/>
            <a:chOff x="-31455100" y="3909350"/>
            <a:chExt cx="294600" cy="293800"/>
          </a:xfrm>
          <a:solidFill>
            <a:srgbClr val="C00000"/>
          </a:solidFill>
        </p:grpSpPr>
        <p:sp>
          <p:nvSpPr>
            <p:cNvPr id="109" name="Google Shape;6914;p88">
              <a:extLst>
                <a:ext uri="{FF2B5EF4-FFF2-40B4-BE49-F238E27FC236}">
                  <a16:creationId xmlns:a16="http://schemas.microsoft.com/office/drawing/2014/main" id="{37EB3C21-F3D7-BFF6-B3E0-212EE74D97F2}"/>
                </a:ext>
              </a:extLst>
            </p:cNvPr>
            <p:cNvSpPr/>
            <p:nvPr/>
          </p:nvSpPr>
          <p:spPr>
            <a:xfrm>
              <a:off x="-31455100" y="3909350"/>
              <a:ext cx="294600" cy="293800"/>
            </a:xfrm>
            <a:custGeom>
              <a:avLst/>
              <a:gdLst/>
              <a:ahLst/>
              <a:cxnLst/>
              <a:rect l="l" t="t" r="r" b="b"/>
              <a:pathLst>
                <a:path w="11784" h="11752" extrusionOk="0">
                  <a:moveTo>
                    <a:pt x="5199" y="1"/>
                  </a:moveTo>
                  <a:cubicBezTo>
                    <a:pt x="5042" y="1"/>
                    <a:pt x="4916" y="127"/>
                    <a:pt x="4884" y="284"/>
                  </a:cubicBezTo>
                  <a:lnTo>
                    <a:pt x="4727" y="883"/>
                  </a:lnTo>
                  <a:cubicBezTo>
                    <a:pt x="4191" y="977"/>
                    <a:pt x="3655" y="1229"/>
                    <a:pt x="3151" y="1513"/>
                  </a:cubicBezTo>
                  <a:lnTo>
                    <a:pt x="2647" y="1229"/>
                  </a:lnTo>
                  <a:cubicBezTo>
                    <a:pt x="2599" y="1205"/>
                    <a:pt x="2542" y="1195"/>
                    <a:pt x="2482" y="1195"/>
                  </a:cubicBezTo>
                  <a:cubicBezTo>
                    <a:pt x="2386" y="1195"/>
                    <a:pt x="2284" y="1222"/>
                    <a:pt x="2206" y="1261"/>
                  </a:cubicBezTo>
                  <a:lnTo>
                    <a:pt x="1261" y="2206"/>
                  </a:lnTo>
                  <a:cubicBezTo>
                    <a:pt x="1135" y="2332"/>
                    <a:pt x="1135" y="2490"/>
                    <a:pt x="1230" y="2647"/>
                  </a:cubicBezTo>
                  <a:lnTo>
                    <a:pt x="1513" y="3151"/>
                  </a:lnTo>
                  <a:cubicBezTo>
                    <a:pt x="1198" y="3624"/>
                    <a:pt x="978" y="4191"/>
                    <a:pt x="883" y="4726"/>
                  </a:cubicBezTo>
                  <a:lnTo>
                    <a:pt x="284" y="4884"/>
                  </a:lnTo>
                  <a:cubicBezTo>
                    <a:pt x="127" y="4947"/>
                    <a:pt x="1" y="5041"/>
                    <a:pt x="1" y="5199"/>
                  </a:cubicBezTo>
                  <a:lnTo>
                    <a:pt x="1" y="6585"/>
                  </a:lnTo>
                  <a:cubicBezTo>
                    <a:pt x="1" y="6743"/>
                    <a:pt x="127" y="6869"/>
                    <a:pt x="284" y="6900"/>
                  </a:cubicBezTo>
                  <a:lnTo>
                    <a:pt x="883" y="7058"/>
                  </a:lnTo>
                  <a:cubicBezTo>
                    <a:pt x="946" y="7404"/>
                    <a:pt x="1072" y="7782"/>
                    <a:pt x="1230" y="8129"/>
                  </a:cubicBezTo>
                  <a:cubicBezTo>
                    <a:pt x="1504" y="7854"/>
                    <a:pt x="2843" y="6486"/>
                    <a:pt x="2841" y="6486"/>
                  </a:cubicBezTo>
                  <a:lnTo>
                    <a:pt x="2841" y="6486"/>
                  </a:lnTo>
                  <a:cubicBezTo>
                    <a:pt x="2841" y="6486"/>
                    <a:pt x="2839" y="6488"/>
                    <a:pt x="2836" y="6491"/>
                  </a:cubicBezTo>
                  <a:cubicBezTo>
                    <a:pt x="2836" y="6459"/>
                    <a:pt x="2805" y="6050"/>
                    <a:pt x="2805" y="5955"/>
                  </a:cubicBezTo>
                  <a:cubicBezTo>
                    <a:pt x="2773" y="4222"/>
                    <a:pt x="4191" y="2836"/>
                    <a:pt x="5861" y="2836"/>
                  </a:cubicBezTo>
                  <a:cubicBezTo>
                    <a:pt x="7562" y="2836"/>
                    <a:pt x="8948" y="4222"/>
                    <a:pt x="8948" y="5924"/>
                  </a:cubicBezTo>
                  <a:cubicBezTo>
                    <a:pt x="8948" y="7499"/>
                    <a:pt x="7751" y="8822"/>
                    <a:pt x="6113" y="8948"/>
                  </a:cubicBezTo>
                  <a:cubicBezTo>
                    <a:pt x="6066" y="8948"/>
                    <a:pt x="5963" y="8956"/>
                    <a:pt x="5821" y="8956"/>
                  </a:cubicBezTo>
                  <a:cubicBezTo>
                    <a:pt x="5680" y="8956"/>
                    <a:pt x="5499" y="8948"/>
                    <a:pt x="5294" y="8917"/>
                  </a:cubicBezTo>
                  <a:lnTo>
                    <a:pt x="3655" y="10523"/>
                  </a:lnTo>
                  <a:cubicBezTo>
                    <a:pt x="4034" y="10681"/>
                    <a:pt x="4349" y="10807"/>
                    <a:pt x="4727" y="10870"/>
                  </a:cubicBezTo>
                  <a:lnTo>
                    <a:pt x="4884" y="11468"/>
                  </a:lnTo>
                  <a:cubicBezTo>
                    <a:pt x="4916" y="11626"/>
                    <a:pt x="5042" y="11752"/>
                    <a:pt x="5199" y="11752"/>
                  </a:cubicBezTo>
                  <a:lnTo>
                    <a:pt x="6585" y="11752"/>
                  </a:lnTo>
                  <a:cubicBezTo>
                    <a:pt x="6743" y="11752"/>
                    <a:pt x="6869" y="11626"/>
                    <a:pt x="6901" y="11468"/>
                  </a:cubicBezTo>
                  <a:lnTo>
                    <a:pt x="7058" y="10870"/>
                  </a:lnTo>
                  <a:cubicBezTo>
                    <a:pt x="7594" y="10775"/>
                    <a:pt x="8129" y="10523"/>
                    <a:pt x="8633" y="10240"/>
                  </a:cubicBezTo>
                  <a:lnTo>
                    <a:pt x="9137" y="10523"/>
                  </a:lnTo>
                  <a:cubicBezTo>
                    <a:pt x="9185" y="10547"/>
                    <a:pt x="9243" y="10558"/>
                    <a:pt x="9302" y="10558"/>
                  </a:cubicBezTo>
                  <a:cubicBezTo>
                    <a:pt x="9399" y="10558"/>
                    <a:pt x="9501" y="10531"/>
                    <a:pt x="9578" y="10492"/>
                  </a:cubicBezTo>
                  <a:lnTo>
                    <a:pt x="10524" y="9547"/>
                  </a:lnTo>
                  <a:cubicBezTo>
                    <a:pt x="10650" y="9421"/>
                    <a:pt x="10650" y="9263"/>
                    <a:pt x="10555" y="9106"/>
                  </a:cubicBezTo>
                  <a:lnTo>
                    <a:pt x="10303" y="8601"/>
                  </a:lnTo>
                  <a:cubicBezTo>
                    <a:pt x="10618" y="8129"/>
                    <a:pt x="10807" y="7562"/>
                    <a:pt x="10933" y="7026"/>
                  </a:cubicBezTo>
                  <a:lnTo>
                    <a:pt x="11500" y="6869"/>
                  </a:lnTo>
                  <a:cubicBezTo>
                    <a:pt x="11658" y="6806"/>
                    <a:pt x="11784" y="6711"/>
                    <a:pt x="11784" y="6554"/>
                  </a:cubicBezTo>
                  <a:lnTo>
                    <a:pt x="11784" y="5167"/>
                  </a:lnTo>
                  <a:cubicBezTo>
                    <a:pt x="11752" y="5041"/>
                    <a:pt x="11658" y="4915"/>
                    <a:pt x="11500" y="4884"/>
                  </a:cubicBezTo>
                  <a:lnTo>
                    <a:pt x="10902" y="4726"/>
                  </a:lnTo>
                  <a:cubicBezTo>
                    <a:pt x="10807" y="4191"/>
                    <a:pt x="10555" y="3687"/>
                    <a:pt x="10272" y="3151"/>
                  </a:cubicBezTo>
                  <a:lnTo>
                    <a:pt x="10555" y="2647"/>
                  </a:lnTo>
                  <a:cubicBezTo>
                    <a:pt x="10650" y="2521"/>
                    <a:pt x="10587" y="2332"/>
                    <a:pt x="10524" y="2206"/>
                  </a:cubicBezTo>
                  <a:lnTo>
                    <a:pt x="9578" y="1261"/>
                  </a:lnTo>
                  <a:cubicBezTo>
                    <a:pt x="9509" y="1209"/>
                    <a:pt x="9430" y="1185"/>
                    <a:pt x="9347" y="1185"/>
                  </a:cubicBezTo>
                  <a:cubicBezTo>
                    <a:pt x="9279" y="1185"/>
                    <a:pt x="9208" y="1201"/>
                    <a:pt x="9137" y="1229"/>
                  </a:cubicBezTo>
                  <a:lnTo>
                    <a:pt x="8633" y="1513"/>
                  </a:lnTo>
                  <a:cubicBezTo>
                    <a:pt x="8161" y="1198"/>
                    <a:pt x="7594" y="977"/>
                    <a:pt x="7058" y="883"/>
                  </a:cubicBezTo>
                  <a:lnTo>
                    <a:pt x="6901" y="284"/>
                  </a:lnTo>
                  <a:cubicBezTo>
                    <a:pt x="6869" y="127"/>
                    <a:pt x="6743" y="1"/>
                    <a:pt x="6585" y="1"/>
                  </a:cubicBezTo>
                  <a:close/>
                </a:path>
              </a:pathLst>
            </a:custGeom>
            <a:grpFill/>
            <a:ln>
              <a:noFill/>
            </a:ln>
          </p:spPr>
          <p:txBody>
            <a:bodyPr spcFirstLastPara="1" wrap="square" lIns="91417" tIns="91417" rIns="91417" bIns="91417" anchor="ctr" anchorCtr="0">
              <a:noAutofit/>
            </a:bodyPr>
            <a:lstStyle/>
            <a:p>
              <a:endParaRPr sz="1400"/>
            </a:p>
          </p:txBody>
        </p:sp>
        <p:sp>
          <p:nvSpPr>
            <p:cNvPr id="110" name="Google Shape;6915;p88">
              <a:extLst>
                <a:ext uri="{FF2B5EF4-FFF2-40B4-BE49-F238E27FC236}">
                  <a16:creationId xmlns:a16="http://schemas.microsoft.com/office/drawing/2014/main" id="{47538AD4-A158-D228-D54F-367F9327ED73}"/>
                </a:ext>
              </a:extLst>
            </p:cNvPr>
            <p:cNvSpPr/>
            <p:nvPr/>
          </p:nvSpPr>
          <p:spPr>
            <a:xfrm>
              <a:off x="-31455100" y="3997350"/>
              <a:ext cx="215050" cy="205025"/>
            </a:xfrm>
            <a:custGeom>
              <a:avLst/>
              <a:gdLst/>
              <a:ahLst/>
              <a:cxnLst/>
              <a:rect l="l" t="t" r="r" b="b"/>
              <a:pathLst>
                <a:path w="8602" h="8201" extrusionOk="0">
                  <a:moveTo>
                    <a:pt x="5939" y="0"/>
                  </a:moveTo>
                  <a:cubicBezTo>
                    <a:pt x="4729" y="0"/>
                    <a:pt x="3750" y="854"/>
                    <a:pt x="3561" y="1963"/>
                  </a:cubicBezTo>
                  <a:cubicBezTo>
                    <a:pt x="3466" y="2404"/>
                    <a:pt x="3498" y="2813"/>
                    <a:pt x="3624" y="3223"/>
                  </a:cubicBezTo>
                  <a:lnTo>
                    <a:pt x="410" y="6468"/>
                  </a:lnTo>
                  <a:cubicBezTo>
                    <a:pt x="1" y="6846"/>
                    <a:pt x="1" y="7507"/>
                    <a:pt x="410" y="7917"/>
                  </a:cubicBezTo>
                  <a:cubicBezTo>
                    <a:pt x="600" y="8106"/>
                    <a:pt x="852" y="8200"/>
                    <a:pt x="1111" y="8200"/>
                  </a:cubicBezTo>
                  <a:cubicBezTo>
                    <a:pt x="1371" y="8200"/>
                    <a:pt x="1639" y="8106"/>
                    <a:pt x="1860" y="7917"/>
                  </a:cubicBezTo>
                  <a:lnTo>
                    <a:pt x="5136" y="4640"/>
                  </a:lnTo>
                  <a:cubicBezTo>
                    <a:pt x="5388" y="4735"/>
                    <a:pt x="5664" y="4782"/>
                    <a:pt x="5947" y="4782"/>
                  </a:cubicBezTo>
                  <a:cubicBezTo>
                    <a:pt x="6231" y="4782"/>
                    <a:pt x="6522" y="4735"/>
                    <a:pt x="6806" y="4640"/>
                  </a:cubicBezTo>
                  <a:cubicBezTo>
                    <a:pt x="7846" y="4294"/>
                    <a:pt x="8602" y="3065"/>
                    <a:pt x="8224" y="1773"/>
                  </a:cubicBezTo>
                  <a:cubicBezTo>
                    <a:pt x="8192" y="1647"/>
                    <a:pt x="8129" y="1553"/>
                    <a:pt x="8003" y="1521"/>
                  </a:cubicBezTo>
                  <a:cubicBezTo>
                    <a:pt x="7972" y="1514"/>
                    <a:pt x="7942" y="1510"/>
                    <a:pt x="7914" y="1510"/>
                  </a:cubicBezTo>
                  <a:cubicBezTo>
                    <a:pt x="7830" y="1510"/>
                    <a:pt x="7759" y="1545"/>
                    <a:pt x="7688" y="1616"/>
                  </a:cubicBezTo>
                  <a:lnTo>
                    <a:pt x="6901" y="2404"/>
                  </a:lnTo>
                  <a:cubicBezTo>
                    <a:pt x="6759" y="2530"/>
                    <a:pt x="6578" y="2593"/>
                    <a:pt x="6400" y="2593"/>
                  </a:cubicBezTo>
                  <a:cubicBezTo>
                    <a:pt x="6223" y="2593"/>
                    <a:pt x="6050" y="2530"/>
                    <a:pt x="5924" y="2404"/>
                  </a:cubicBezTo>
                  <a:cubicBezTo>
                    <a:pt x="5640" y="2120"/>
                    <a:pt x="5640" y="1679"/>
                    <a:pt x="5924" y="1395"/>
                  </a:cubicBezTo>
                  <a:lnTo>
                    <a:pt x="6711" y="608"/>
                  </a:lnTo>
                  <a:cubicBezTo>
                    <a:pt x="6774" y="545"/>
                    <a:pt x="6806" y="419"/>
                    <a:pt x="6774" y="293"/>
                  </a:cubicBezTo>
                  <a:cubicBezTo>
                    <a:pt x="6743" y="198"/>
                    <a:pt x="6648" y="104"/>
                    <a:pt x="6554" y="72"/>
                  </a:cubicBezTo>
                  <a:cubicBezTo>
                    <a:pt x="6344" y="23"/>
                    <a:pt x="6139" y="0"/>
                    <a:pt x="5939" y="0"/>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111" name="Google Shape;6947;p88">
            <a:extLst>
              <a:ext uri="{FF2B5EF4-FFF2-40B4-BE49-F238E27FC236}">
                <a16:creationId xmlns:a16="http://schemas.microsoft.com/office/drawing/2014/main" id="{1EDAB4C1-3EE3-322C-E12D-E8F04C8E39DA}"/>
              </a:ext>
            </a:extLst>
          </p:cNvPr>
          <p:cNvGrpSpPr/>
          <p:nvPr/>
        </p:nvGrpSpPr>
        <p:grpSpPr>
          <a:xfrm>
            <a:off x="2426561" y="2359203"/>
            <a:ext cx="595145" cy="596775"/>
            <a:chOff x="-32927950" y="3944800"/>
            <a:chExt cx="292225" cy="293025"/>
          </a:xfrm>
          <a:solidFill>
            <a:srgbClr val="C00000"/>
          </a:solidFill>
        </p:grpSpPr>
        <p:sp>
          <p:nvSpPr>
            <p:cNvPr id="112" name="Google Shape;6948;p88">
              <a:extLst>
                <a:ext uri="{FF2B5EF4-FFF2-40B4-BE49-F238E27FC236}">
                  <a16:creationId xmlns:a16="http://schemas.microsoft.com/office/drawing/2014/main" id="{482AC6B7-90B1-4050-527A-1DC6109A67B3}"/>
                </a:ext>
              </a:extLst>
            </p:cNvPr>
            <p:cNvSpPr/>
            <p:nvPr/>
          </p:nvSpPr>
          <p:spPr>
            <a:xfrm>
              <a:off x="-32927950" y="3944800"/>
              <a:ext cx="69325" cy="292225"/>
            </a:xfrm>
            <a:custGeom>
              <a:avLst/>
              <a:gdLst/>
              <a:ahLst/>
              <a:cxnLst/>
              <a:rect l="l" t="t" r="r" b="b"/>
              <a:pathLst>
                <a:path w="2773" h="11689" extrusionOk="0">
                  <a:moveTo>
                    <a:pt x="1418" y="0"/>
                  </a:moveTo>
                  <a:cubicBezTo>
                    <a:pt x="1072" y="0"/>
                    <a:pt x="757" y="315"/>
                    <a:pt x="757" y="662"/>
                  </a:cubicBezTo>
                  <a:lnTo>
                    <a:pt x="757" y="9578"/>
                  </a:lnTo>
                  <a:cubicBezTo>
                    <a:pt x="757" y="9830"/>
                    <a:pt x="914" y="10050"/>
                    <a:pt x="1103" y="10176"/>
                  </a:cubicBezTo>
                  <a:lnTo>
                    <a:pt x="1103" y="10996"/>
                  </a:lnTo>
                  <a:lnTo>
                    <a:pt x="347" y="10996"/>
                  </a:lnTo>
                  <a:cubicBezTo>
                    <a:pt x="158" y="10996"/>
                    <a:pt x="1" y="11153"/>
                    <a:pt x="1" y="11342"/>
                  </a:cubicBezTo>
                  <a:cubicBezTo>
                    <a:pt x="1" y="11531"/>
                    <a:pt x="158" y="11689"/>
                    <a:pt x="347" y="11689"/>
                  </a:cubicBezTo>
                  <a:lnTo>
                    <a:pt x="2395" y="11689"/>
                  </a:lnTo>
                  <a:cubicBezTo>
                    <a:pt x="2616" y="11689"/>
                    <a:pt x="2773" y="11531"/>
                    <a:pt x="2773" y="11342"/>
                  </a:cubicBezTo>
                  <a:cubicBezTo>
                    <a:pt x="2773" y="11153"/>
                    <a:pt x="2616" y="10996"/>
                    <a:pt x="2395" y="10996"/>
                  </a:cubicBezTo>
                  <a:lnTo>
                    <a:pt x="1733" y="10996"/>
                  </a:lnTo>
                  <a:lnTo>
                    <a:pt x="1733" y="10176"/>
                  </a:lnTo>
                  <a:cubicBezTo>
                    <a:pt x="1922" y="10050"/>
                    <a:pt x="2080" y="9861"/>
                    <a:pt x="2080" y="9578"/>
                  </a:cubicBezTo>
                  <a:lnTo>
                    <a:pt x="2080" y="662"/>
                  </a:lnTo>
                  <a:cubicBezTo>
                    <a:pt x="2080" y="284"/>
                    <a:pt x="1765" y="0"/>
                    <a:pt x="1418" y="0"/>
                  </a:cubicBezTo>
                  <a:close/>
                </a:path>
              </a:pathLst>
            </a:custGeom>
            <a:grpFill/>
            <a:ln>
              <a:noFill/>
            </a:ln>
          </p:spPr>
          <p:txBody>
            <a:bodyPr spcFirstLastPara="1" wrap="square" lIns="91417" tIns="91417" rIns="91417" bIns="91417" anchor="ctr" anchorCtr="0">
              <a:noAutofit/>
            </a:bodyPr>
            <a:lstStyle/>
            <a:p>
              <a:endParaRPr sz="1400"/>
            </a:p>
          </p:txBody>
        </p:sp>
        <p:sp>
          <p:nvSpPr>
            <p:cNvPr id="113" name="Google Shape;6949;p88">
              <a:extLst>
                <a:ext uri="{FF2B5EF4-FFF2-40B4-BE49-F238E27FC236}">
                  <a16:creationId xmlns:a16="http://schemas.microsoft.com/office/drawing/2014/main" id="{C65E214A-C715-73C2-E8E2-D870CA4B3A48}"/>
                </a:ext>
              </a:extLst>
            </p:cNvPr>
            <p:cNvSpPr/>
            <p:nvPr/>
          </p:nvSpPr>
          <p:spPr>
            <a:xfrm>
              <a:off x="-32720800" y="4057425"/>
              <a:ext cx="85075" cy="25225"/>
            </a:xfrm>
            <a:custGeom>
              <a:avLst/>
              <a:gdLst/>
              <a:ahLst/>
              <a:cxnLst/>
              <a:rect l="l" t="t" r="r" b="b"/>
              <a:pathLst>
                <a:path w="3403" h="1009" extrusionOk="0">
                  <a:moveTo>
                    <a:pt x="505" y="1"/>
                  </a:moveTo>
                  <a:cubicBezTo>
                    <a:pt x="221" y="1"/>
                    <a:pt x="0" y="221"/>
                    <a:pt x="0" y="505"/>
                  </a:cubicBezTo>
                  <a:cubicBezTo>
                    <a:pt x="0" y="788"/>
                    <a:pt x="221" y="1009"/>
                    <a:pt x="505" y="1009"/>
                  </a:cubicBezTo>
                  <a:lnTo>
                    <a:pt x="2899" y="1009"/>
                  </a:lnTo>
                  <a:cubicBezTo>
                    <a:pt x="3182" y="1009"/>
                    <a:pt x="3403" y="788"/>
                    <a:pt x="3403" y="505"/>
                  </a:cubicBezTo>
                  <a:cubicBezTo>
                    <a:pt x="3403" y="190"/>
                    <a:pt x="3182" y="1"/>
                    <a:pt x="2899" y="1"/>
                  </a:cubicBezTo>
                  <a:close/>
                </a:path>
              </a:pathLst>
            </a:custGeom>
            <a:grpFill/>
            <a:ln>
              <a:noFill/>
            </a:ln>
          </p:spPr>
          <p:txBody>
            <a:bodyPr spcFirstLastPara="1" wrap="square" lIns="91417" tIns="91417" rIns="91417" bIns="91417" anchor="ctr" anchorCtr="0">
              <a:noAutofit/>
            </a:bodyPr>
            <a:lstStyle/>
            <a:p>
              <a:endParaRPr sz="1400"/>
            </a:p>
          </p:txBody>
        </p:sp>
        <p:sp>
          <p:nvSpPr>
            <p:cNvPr id="114" name="Google Shape;6950;p88">
              <a:extLst>
                <a:ext uri="{FF2B5EF4-FFF2-40B4-BE49-F238E27FC236}">
                  <a16:creationId xmlns:a16="http://schemas.microsoft.com/office/drawing/2014/main" id="{C6E6AF44-17F4-33EC-C1A4-B609627A5B97}"/>
                </a:ext>
              </a:extLst>
            </p:cNvPr>
            <p:cNvSpPr/>
            <p:nvPr/>
          </p:nvSpPr>
          <p:spPr>
            <a:xfrm>
              <a:off x="-32720800" y="4099950"/>
              <a:ext cx="85075" cy="25225"/>
            </a:xfrm>
            <a:custGeom>
              <a:avLst/>
              <a:gdLst/>
              <a:ahLst/>
              <a:cxnLst/>
              <a:rect l="l" t="t" r="r" b="b"/>
              <a:pathLst>
                <a:path w="3403" h="1009" extrusionOk="0">
                  <a:moveTo>
                    <a:pt x="505" y="1"/>
                  </a:moveTo>
                  <a:cubicBezTo>
                    <a:pt x="221" y="1"/>
                    <a:pt x="0" y="221"/>
                    <a:pt x="0" y="505"/>
                  </a:cubicBezTo>
                  <a:cubicBezTo>
                    <a:pt x="0" y="788"/>
                    <a:pt x="221" y="1009"/>
                    <a:pt x="505" y="1009"/>
                  </a:cubicBezTo>
                  <a:lnTo>
                    <a:pt x="2899" y="1009"/>
                  </a:lnTo>
                  <a:cubicBezTo>
                    <a:pt x="3182" y="1009"/>
                    <a:pt x="3403" y="788"/>
                    <a:pt x="3403" y="505"/>
                  </a:cubicBezTo>
                  <a:cubicBezTo>
                    <a:pt x="3403" y="221"/>
                    <a:pt x="3182" y="1"/>
                    <a:pt x="2899" y="1"/>
                  </a:cubicBezTo>
                  <a:close/>
                </a:path>
              </a:pathLst>
            </a:custGeom>
            <a:grpFill/>
            <a:ln>
              <a:noFill/>
            </a:ln>
          </p:spPr>
          <p:txBody>
            <a:bodyPr spcFirstLastPara="1" wrap="square" lIns="91417" tIns="91417" rIns="91417" bIns="91417" anchor="ctr" anchorCtr="0">
              <a:noAutofit/>
            </a:bodyPr>
            <a:lstStyle/>
            <a:p>
              <a:endParaRPr sz="1400"/>
            </a:p>
          </p:txBody>
        </p:sp>
        <p:sp>
          <p:nvSpPr>
            <p:cNvPr id="115" name="Google Shape;6951;p88">
              <a:extLst>
                <a:ext uri="{FF2B5EF4-FFF2-40B4-BE49-F238E27FC236}">
                  <a16:creationId xmlns:a16="http://schemas.microsoft.com/office/drawing/2014/main" id="{73E998DB-47B8-DEED-3305-AAF711D24689}"/>
                </a:ext>
              </a:extLst>
            </p:cNvPr>
            <p:cNvSpPr/>
            <p:nvPr/>
          </p:nvSpPr>
          <p:spPr>
            <a:xfrm>
              <a:off x="-32720800" y="4141700"/>
              <a:ext cx="67750" cy="26025"/>
            </a:xfrm>
            <a:custGeom>
              <a:avLst/>
              <a:gdLst/>
              <a:ahLst/>
              <a:cxnLst/>
              <a:rect l="l" t="t" r="r" b="b"/>
              <a:pathLst>
                <a:path w="2710" h="1041" extrusionOk="0">
                  <a:moveTo>
                    <a:pt x="505" y="1"/>
                  </a:moveTo>
                  <a:cubicBezTo>
                    <a:pt x="221" y="1"/>
                    <a:pt x="0" y="253"/>
                    <a:pt x="0" y="536"/>
                  </a:cubicBezTo>
                  <a:cubicBezTo>
                    <a:pt x="0" y="788"/>
                    <a:pt x="221" y="1040"/>
                    <a:pt x="505" y="1040"/>
                  </a:cubicBezTo>
                  <a:lnTo>
                    <a:pt x="2206" y="1040"/>
                  </a:lnTo>
                  <a:cubicBezTo>
                    <a:pt x="2458" y="1040"/>
                    <a:pt x="2710" y="788"/>
                    <a:pt x="2710" y="536"/>
                  </a:cubicBezTo>
                  <a:cubicBezTo>
                    <a:pt x="2710" y="253"/>
                    <a:pt x="2521" y="1"/>
                    <a:pt x="2206" y="1"/>
                  </a:cubicBezTo>
                  <a:close/>
                </a:path>
              </a:pathLst>
            </a:custGeom>
            <a:grpFill/>
            <a:ln>
              <a:noFill/>
            </a:ln>
          </p:spPr>
          <p:txBody>
            <a:bodyPr spcFirstLastPara="1" wrap="square" lIns="91417" tIns="91417" rIns="91417" bIns="91417" anchor="ctr" anchorCtr="0">
              <a:noAutofit/>
            </a:bodyPr>
            <a:lstStyle/>
            <a:p>
              <a:endParaRPr sz="1400"/>
            </a:p>
          </p:txBody>
        </p:sp>
        <p:sp>
          <p:nvSpPr>
            <p:cNvPr id="116" name="Google Shape;6952;p88">
              <a:extLst>
                <a:ext uri="{FF2B5EF4-FFF2-40B4-BE49-F238E27FC236}">
                  <a16:creationId xmlns:a16="http://schemas.microsoft.com/office/drawing/2014/main" id="{7CB4E49F-5294-D8C7-24DB-EC428544F89D}"/>
                </a:ext>
              </a:extLst>
            </p:cNvPr>
            <p:cNvSpPr/>
            <p:nvPr/>
          </p:nvSpPr>
          <p:spPr>
            <a:xfrm>
              <a:off x="-32754674" y="3944800"/>
              <a:ext cx="51225" cy="52000"/>
            </a:xfrm>
            <a:custGeom>
              <a:avLst/>
              <a:gdLst/>
              <a:ahLst/>
              <a:cxnLst/>
              <a:rect l="l" t="t" r="r" b="b"/>
              <a:pathLst>
                <a:path w="2049" h="2080" extrusionOk="0">
                  <a:moveTo>
                    <a:pt x="1702" y="0"/>
                  </a:moveTo>
                  <a:cubicBezTo>
                    <a:pt x="757" y="0"/>
                    <a:pt x="1" y="788"/>
                    <a:pt x="1" y="1733"/>
                  </a:cubicBezTo>
                  <a:lnTo>
                    <a:pt x="1" y="2080"/>
                  </a:lnTo>
                  <a:lnTo>
                    <a:pt x="2049" y="2080"/>
                  </a:lnTo>
                  <a:lnTo>
                    <a:pt x="2049" y="0"/>
                  </a:lnTo>
                  <a:close/>
                </a:path>
              </a:pathLst>
            </a:custGeom>
            <a:grpFill/>
            <a:ln>
              <a:noFill/>
            </a:ln>
          </p:spPr>
          <p:txBody>
            <a:bodyPr spcFirstLastPara="1" wrap="square" lIns="91417" tIns="91417" rIns="91417" bIns="91417" anchor="ctr" anchorCtr="0">
              <a:noAutofit/>
            </a:bodyPr>
            <a:lstStyle/>
            <a:p>
              <a:endParaRPr sz="1400"/>
            </a:p>
          </p:txBody>
        </p:sp>
        <p:sp>
          <p:nvSpPr>
            <p:cNvPr id="117" name="Google Shape;6953;p88">
              <a:extLst>
                <a:ext uri="{FF2B5EF4-FFF2-40B4-BE49-F238E27FC236}">
                  <a16:creationId xmlns:a16="http://schemas.microsoft.com/office/drawing/2014/main" id="{C25D8722-A07D-73EC-9A50-0379EF300128}"/>
                </a:ext>
              </a:extLst>
            </p:cNvPr>
            <p:cNvSpPr/>
            <p:nvPr/>
          </p:nvSpPr>
          <p:spPr>
            <a:xfrm>
              <a:off x="-32687726" y="3944800"/>
              <a:ext cx="34675" cy="55150"/>
            </a:xfrm>
            <a:custGeom>
              <a:avLst/>
              <a:gdLst/>
              <a:ahLst/>
              <a:cxnLst/>
              <a:rect l="l" t="t" r="r" b="b"/>
              <a:pathLst>
                <a:path w="1387" h="2206" extrusionOk="0">
                  <a:moveTo>
                    <a:pt x="1" y="0"/>
                  </a:moveTo>
                  <a:lnTo>
                    <a:pt x="1" y="2111"/>
                  </a:lnTo>
                  <a:lnTo>
                    <a:pt x="883" y="2111"/>
                  </a:lnTo>
                  <a:cubicBezTo>
                    <a:pt x="1072" y="2111"/>
                    <a:pt x="1261" y="2143"/>
                    <a:pt x="1387" y="2206"/>
                  </a:cubicBezTo>
                  <a:lnTo>
                    <a:pt x="1387" y="1040"/>
                  </a:lnTo>
                  <a:cubicBezTo>
                    <a:pt x="1387" y="473"/>
                    <a:pt x="914" y="0"/>
                    <a:pt x="347" y="0"/>
                  </a:cubicBezTo>
                  <a:close/>
                </a:path>
              </a:pathLst>
            </a:custGeom>
            <a:grpFill/>
            <a:ln>
              <a:noFill/>
            </a:ln>
          </p:spPr>
          <p:txBody>
            <a:bodyPr spcFirstLastPara="1" wrap="square" lIns="91417" tIns="91417" rIns="91417" bIns="91417" anchor="ctr" anchorCtr="0">
              <a:noAutofit/>
            </a:bodyPr>
            <a:lstStyle/>
            <a:p>
              <a:endParaRPr sz="1400"/>
            </a:p>
          </p:txBody>
        </p:sp>
        <p:sp>
          <p:nvSpPr>
            <p:cNvPr id="118" name="Google Shape;6954;p88">
              <a:extLst>
                <a:ext uri="{FF2B5EF4-FFF2-40B4-BE49-F238E27FC236}">
                  <a16:creationId xmlns:a16="http://schemas.microsoft.com/office/drawing/2014/main" id="{420A9C10-83EA-66D0-05C6-F909BB81F419}"/>
                </a:ext>
              </a:extLst>
            </p:cNvPr>
            <p:cNvSpPr/>
            <p:nvPr/>
          </p:nvSpPr>
          <p:spPr>
            <a:xfrm>
              <a:off x="-32860199" y="4014100"/>
              <a:ext cx="207150" cy="153625"/>
            </a:xfrm>
            <a:custGeom>
              <a:avLst/>
              <a:gdLst/>
              <a:ahLst/>
              <a:cxnLst/>
              <a:rect l="l" t="t" r="r" b="b"/>
              <a:pathLst>
                <a:path w="8286" h="6145" extrusionOk="0">
                  <a:moveTo>
                    <a:pt x="0" y="1"/>
                  </a:moveTo>
                  <a:lnTo>
                    <a:pt x="0" y="6144"/>
                  </a:lnTo>
                  <a:lnTo>
                    <a:pt x="378" y="6144"/>
                  </a:lnTo>
                  <a:cubicBezTo>
                    <a:pt x="756" y="6144"/>
                    <a:pt x="1071" y="5892"/>
                    <a:pt x="1260" y="5577"/>
                  </a:cubicBezTo>
                  <a:lnTo>
                    <a:pt x="2016" y="5955"/>
                  </a:lnTo>
                  <a:cubicBezTo>
                    <a:pt x="2268" y="6050"/>
                    <a:pt x="2552" y="6144"/>
                    <a:pt x="2773" y="6144"/>
                  </a:cubicBezTo>
                  <a:lnTo>
                    <a:pt x="3497" y="6144"/>
                  </a:lnTo>
                  <a:lnTo>
                    <a:pt x="3497" y="3057"/>
                  </a:lnTo>
                  <a:cubicBezTo>
                    <a:pt x="3214" y="3309"/>
                    <a:pt x="2867" y="3435"/>
                    <a:pt x="2457" y="3435"/>
                  </a:cubicBezTo>
                  <a:cubicBezTo>
                    <a:pt x="2268" y="3435"/>
                    <a:pt x="2111" y="3277"/>
                    <a:pt x="2111" y="3057"/>
                  </a:cubicBezTo>
                  <a:cubicBezTo>
                    <a:pt x="2111" y="2868"/>
                    <a:pt x="2268" y="2710"/>
                    <a:pt x="2457" y="2710"/>
                  </a:cubicBezTo>
                  <a:cubicBezTo>
                    <a:pt x="3025" y="2710"/>
                    <a:pt x="3497" y="2238"/>
                    <a:pt x="3497" y="1702"/>
                  </a:cubicBezTo>
                  <a:lnTo>
                    <a:pt x="3497" y="1009"/>
                  </a:lnTo>
                  <a:lnTo>
                    <a:pt x="7782" y="1009"/>
                  </a:lnTo>
                  <a:cubicBezTo>
                    <a:pt x="8065" y="1009"/>
                    <a:pt x="8286" y="788"/>
                    <a:pt x="8286" y="505"/>
                  </a:cubicBezTo>
                  <a:cubicBezTo>
                    <a:pt x="8286" y="221"/>
                    <a:pt x="8065" y="1"/>
                    <a:pt x="7782" y="1"/>
                  </a:cubicBezTo>
                  <a:lnTo>
                    <a:pt x="3560" y="1"/>
                  </a:lnTo>
                  <a:cubicBezTo>
                    <a:pt x="3308" y="1"/>
                    <a:pt x="2899" y="158"/>
                    <a:pt x="2583" y="442"/>
                  </a:cubicBezTo>
                  <a:cubicBezTo>
                    <a:pt x="2426" y="599"/>
                    <a:pt x="2205" y="662"/>
                    <a:pt x="1985" y="662"/>
                  </a:cubicBezTo>
                  <a:lnTo>
                    <a:pt x="1323" y="662"/>
                  </a:lnTo>
                  <a:cubicBezTo>
                    <a:pt x="1166" y="284"/>
                    <a:pt x="788" y="1"/>
                    <a:pt x="378" y="1"/>
                  </a:cubicBezTo>
                  <a:close/>
                </a:path>
              </a:pathLst>
            </a:custGeom>
            <a:grpFill/>
            <a:ln>
              <a:noFill/>
            </a:ln>
          </p:spPr>
          <p:txBody>
            <a:bodyPr spcFirstLastPara="1" wrap="square" lIns="91417" tIns="91417" rIns="91417" bIns="91417" anchor="ctr" anchorCtr="0">
              <a:noAutofit/>
            </a:bodyPr>
            <a:lstStyle/>
            <a:p>
              <a:endParaRPr sz="1400"/>
            </a:p>
          </p:txBody>
        </p:sp>
        <p:sp>
          <p:nvSpPr>
            <p:cNvPr id="119" name="Google Shape;6955;p88">
              <a:extLst>
                <a:ext uri="{FF2B5EF4-FFF2-40B4-BE49-F238E27FC236}">
                  <a16:creationId xmlns:a16="http://schemas.microsoft.com/office/drawing/2014/main" id="{8C99F9DE-1C2A-CA58-E58D-FB26543A0F7C}"/>
                </a:ext>
              </a:extLst>
            </p:cNvPr>
            <p:cNvSpPr/>
            <p:nvPr/>
          </p:nvSpPr>
          <p:spPr>
            <a:xfrm>
              <a:off x="-32755449" y="4055850"/>
              <a:ext cx="51200" cy="181175"/>
            </a:xfrm>
            <a:custGeom>
              <a:avLst/>
              <a:gdLst/>
              <a:ahLst/>
              <a:cxnLst/>
              <a:rect l="l" t="t" r="r" b="b"/>
              <a:pathLst>
                <a:path w="2048" h="7246" extrusionOk="0">
                  <a:moveTo>
                    <a:pt x="0" y="1"/>
                  </a:moveTo>
                  <a:lnTo>
                    <a:pt x="0" y="64"/>
                  </a:lnTo>
                  <a:lnTo>
                    <a:pt x="0" y="5514"/>
                  </a:lnTo>
                  <a:cubicBezTo>
                    <a:pt x="0" y="6459"/>
                    <a:pt x="756" y="7247"/>
                    <a:pt x="1701" y="7247"/>
                  </a:cubicBezTo>
                  <a:lnTo>
                    <a:pt x="2048" y="7247"/>
                  </a:lnTo>
                  <a:lnTo>
                    <a:pt x="2048" y="5167"/>
                  </a:lnTo>
                  <a:lnTo>
                    <a:pt x="1891" y="5167"/>
                  </a:lnTo>
                  <a:cubicBezTo>
                    <a:pt x="1229" y="5167"/>
                    <a:pt x="725" y="4632"/>
                    <a:pt x="725" y="4002"/>
                  </a:cubicBezTo>
                  <a:cubicBezTo>
                    <a:pt x="725" y="3624"/>
                    <a:pt x="882" y="3372"/>
                    <a:pt x="1071" y="3120"/>
                  </a:cubicBezTo>
                  <a:cubicBezTo>
                    <a:pt x="819" y="2899"/>
                    <a:pt x="725" y="2615"/>
                    <a:pt x="725" y="2269"/>
                  </a:cubicBezTo>
                  <a:cubicBezTo>
                    <a:pt x="725" y="1922"/>
                    <a:pt x="882" y="1639"/>
                    <a:pt x="1071" y="1387"/>
                  </a:cubicBezTo>
                  <a:cubicBezTo>
                    <a:pt x="819" y="1166"/>
                    <a:pt x="725" y="883"/>
                    <a:pt x="725" y="536"/>
                  </a:cubicBezTo>
                  <a:cubicBezTo>
                    <a:pt x="725" y="316"/>
                    <a:pt x="756" y="190"/>
                    <a:pt x="819" y="1"/>
                  </a:cubicBezTo>
                  <a:close/>
                </a:path>
              </a:pathLst>
            </a:custGeom>
            <a:grpFill/>
            <a:ln>
              <a:noFill/>
            </a:ln>
          </p:spPr>
          <p:txBody>
            <a:bodyPr spcFirstLastPara="1" wrap="square" lIns="91417" tIns="91417" rIns="91417" bIns="91417" anchor="ctr" anchorCtr="0">
              <a:noAutofit/>
            </a:bodyPr>
            <a:lstStyle/>
            <a:p>
              <a:endParaRPr sz="1400"/>
            </a:p>
          </p:txBody>
        </p:sp>
        <p:sp>
          <p:nvSpPr>
            <p:cNvPr id="120" name="Google Shape;6956;p88">
              <a:extLst>
                <a:ext uri="{FF2B5EF4-FFF2-40B4-BE49-F238E27FC236}">
                  <a16:creationId xmlns:a16="http://schemas.microsoft.com/office/drawing/2014/main" id="{74E53ADA-B1B6-82D2-BACE-C5B3148C5D85}"/>
                </a:ext>
              </a:extLst>
            </p:cNvPr>
            <p:cNvSpPr/>
            <p:nvPr/>
          </p:nvSpPr>
          <p:spPr>
            <a:xfrm>
              <a:off x="-32686926" y="4182650"/>
              <a:ext cx="34675" cy="55175"/>
            </a:xfrm>
            <a:custGeom>
              <a:avLst/>
              <a:gdLst/>
              <a:ahLst/>
              <a:cxnLst/>
              <a:rect l="l" t="t" r="r" b="b"/>
              <a:pathLst>
                <a:path w="1387" h="2207" extrusionOk="0">
                  <a:moveTo>
                    <a:pt x="1386" y="1"/>
                  </a:moveTo>
                  <a:cubicBezTo>
                    <a:pt x="1229" y="64"/>
                    <a:pt x="1071" y="95"/>
                    <a:pt x="882" y="95"/>
                  </a:cubicBezTo>
                  <a:lnTo>
                    <a:pt x="0" y="95"/>
                  </a:lnTo>
                  <a:lnTo>
                    <a:pt x="0" y="2206"/>
                  </a:lnTo>
                  <a:lnTo>
                    <a:pt x="378" y="2206"/>
                  </a:lnTo>
                  <a:cubicBezTo>
                    <a:pt x="914" y="2206"/>
                    <a:pt x="1386" y="1734"/>
                    <a:pt x="1386" y="1167"/>
                  </a:cubicBezTo>
                  <a:lnTo>
                    <a:pt x="1386" y="1"/>
                  </a:lnTo>
                  <a:close/>
                </a:path>
              </a:pathLst>
            </a:custGeom>
            <a:grpFill/>
            <a:ln>
              <a:noFill/>
            </a:ln>
          </p:spPr>
          <p:txBody>
            <a:bodyPr spcFirstLastPara="1" wrap="square" lIns="91417" tIns="91417" rIns="91417" bIns="91417" anchor="ctr" anchorCtr="0">
              <a:noAutofit/>
            </a:bodyPr>
            <a:lstStyle/>
            <a:p>
              <a:endParaRPr sz="1400"/>
            </a:p>
          </p:txBody>
        </p:sp>
      </p:grpSp>
      <p:grpSp>
        <p:nvGrpSpPr>
          <p:cNvPr id="121" name="Google Shape;6971;p88">
            <a:extLst>
              <a:ext uri="{FF2B5EF4-FFF2-40B4-BE49-F238E27FC236}">
                <a16:creationId xmlns:a16="http://schemas.microsoft.com/office/drawing/2014/main" id="{FD4BD255-7BBC-8597-456A-19B1F8370B57}"/>
              </a:ext>
            </a:extLst>
          </p:cNvPr>
          <p:cNvGrpSpPr/>
          <p:nvPr/>
        </p:nvGrpSpPr>
        <p:grpSpPr>
          <a:xfrm>
            <a:off x="6372747" y="2325117"/>
            <a:ext cx="593567" cy="593517"/>
            <a:chOff x="-31093575" y="3911725"/>
            <a:chExt cx="291450" cy="291425"/>
          </a:xfrm>
          <a:solidFill>
            <a:srgbClr val="C00000"/>
          </a:solidFill>
        </p:grpSpPr>
        <p:sp>
          <p:nvSpPr>
            <p:cNvPr id="122" name="Google Shape;6972;p88">
              <a:extLst>
                <a:ext uri="{FF2B5EF4-FFF2-40B4-BE49-F238E27FC236}">
                  <a16:creationId xmlns:a16="http://schemas.microsoft.com/office/drawing/2014/main" id="{068E5508-FAB3-E92A-55A8-E60C0BD1458C}"/>
                </a:ext>
              </a:extLst>
            </p:cNvPr>
            <p:cNvSpPr/>
            <p:nvPr/>
          </p:nvSpPr>
          <p:spPr>
            <a:xfrm>
              <a:off x="-31093575" y="3911725"/>
              <a:ext cx="291450" cy="291425"/>
            </a:xfrm>
            <a:custGeom>
              <a:avLst/>
              <a:gdLst/>
              <a:ahLst/>
              <a:cxnLst/>
              <a:rect l="l" t="t" r="r" b="b"/>
              <a:pathLst>
                <a:path w="11658" h="11657" extrusionOk="0">
                  <a:moveTo>
                    <a:pt x="5829" y="0"/>
                  </a:moveTo>
                  <a:cubicBezTo>
                    <a:pt x="3372" y="0"/>
                    <a:pt x="1261" y="1796"/>
                    <a:pt x="788" y="4159"/>
                  </a:cubicBezTo>
                  <a:cubicBezTo>
                    <a:pt x="347" y="4285"/>
                    <a:pt x="1" y="4694"/>
                    <a:pt x="1" y="5167"/>
                  </a:cubicBezTo>
                  <a:lnTo>
                    <a:pt x="1" y="7876"/>
                  </a:lnTo>
                  <a:cubicBezTo>
                    <a:pt x="1" y="8412"/>
                    <a:pt x="473" y="8885"/>
                    <a:pt x="1009" y="8885"/>
                  </a:cubicBezTo>
                  <a:lnTo>
                    <a:pt x="1702" y="8885"/>
                  </a:lnTo>
                  <a:cubicBezTo>
                    <a:pt x="1891" y="8885"/>
                    <a:pt x="2049" y="8727"/>
                    <a:pt x="2049" y="8538"/>
                  </a:cubicBezTo>
                  <a:lnTo>
                    <a:pt x="2049" y="4442"/>
                  </a:lnTo>
                  <a:cubicBezTo>
                    <a:pt x="2049" y="4253"/>
                    <a:pt x="1891" y="4096"/>
                    <a:pt x="1702" y="4096"/>
                  </a:cubicBezTo>
                  <a:lnTo>
                    <a:pt x="1481" y="4096"/>
                  </a:lnTo>
                  <a:cubicBezTo>
                    <a:pt x="1954" y="2111"/>
                    <a:pt x="3781" y="630"/>
                    <a:pt x="5829" y="630"/>
                  </a:cubicBezTo>
                  <a:cubicBezTo>
                    <a:pt x="7877" y="630"/>
                    <a:pt x="9673" y="2111"/>
                    <a:pt x="10145" y="4096"/>
                  </a:cubicBezTo>
                  <a:lnTo>
                    <a:pt x="9956" y="4096"/>
                  </a:lnTo>
                  <a:cubicBezTo>
                    <a:pt x="9767" y="4096"/>
                    <a:pt x="9610" y="4253"/>
                    <a:pt x="9610" y="4442"/>
                  </a:cubicBezTo>
                  <a:lnTo>
                    <a:pt x="9610" y="8538"/>
                  </a:lnTo>
                  <a:cubicBezTo>
                    <a:pt x="9610" y="8727"/>
                    <a:pt x="9767" y="8885"/>
                    <a:pt x="9956" y="8885"/>
                  </a:cubicBezTo>
                  <a:lnTo>
                    <a:pt x="10271" y="8885"/>
                  </a:lnTo>
                  <a:cubicBezTo>
                    <a:pt x="10114" y="9672"/>
                    <a:pt x="9421" y="10271"/>
                    <a:pt x="8570" y="10271"/>
                  </a:cubicBezTo>
                  <a:lnTo>
                    <a:pt x="6774" y="10271"/>
                  </a:lnTo>
                  <a:cubicBezTo>
                    <a:pt x="6617" y="9893"/>
                    <a:pt x="6270" y="9609"/>
                    <a:pt x="5829" y="9609"/>
                  </a:cubicBezTo>
                  <a:cubicBezTo>
                    <a:pt x="5262" y="9609"/>
                    <a:pt x="4789" y="10082"/>
                    <a:pt x="4789" y="10617"/>
                  </a:cubicBezTo>
                  <a:cubicBezTo>
                    <a:pt x="4789" y="11184"/>
                    <a:pt x="5262" y="11657"/>
                    <a:pt x="5829" y="11657"/>
                  </a:cubicBezTo>
                  <a:cubicBezTo>
                    <a:pt x="6270" y="11657"/>
                    <a:pt x="6648" y="11373"/>
                    <a:pt x="6774" y="10995"/>
                  </a:cubicBezTo>
                  <a:lnTo>
                    <a:pt x="8570" y="10995"/>
                  </a:lnTo>
                  <a:cubicBezTo>
                    <a:pt x="9799" y="10995"/>
                    <a:pt x="10775" y="10082"/>
                    <a:pt x="10933" y="8885"/>
                  </a:cubicBezTo>
                  <a:cubicBezTo>
                    <a:pt x="11342" y="8790"/>
                    <a:pt x="11658" y="8380"/>
                    <a:pt x="11658" y="7908"/>
                  </a:cubicBezTo>
                  <a:lnTo>
                    <a:pt x="11658" y="5198"/>
                  </a:lnTo>
                  <a:cubicBezTo>
                    <a:pt x="11658" y="4694"/>
                    <a:pt x="11311" y="4253"/>
                    <a:pt x="10870" y="4159"/>
                  </a:cubicBezTo>
                  <a:cubicBezTo>
                    <a:pt x="10397" y="1796"/>
                    <a:pt x="8255" y="0"/>
                    <a:pt x="5829" y="0"/>
                  </a:cubicBezTo>
                  <a:close/>
                </a:path>
              </a:pathLst>
            </a:custGeom>
            <a:grpFill/>
            <a:ln>
              <a:noFill/>
            </a:ln>
          </p:spPr>
          <p:txBody>
            <a:bodyPr spcFirstLastPara="1" wrap="square" lIns="91417" tIns="91417" rIns="91417" bIns="91417" anchor="ctr" anchorCtr="0">
              <a:noAutofit/>
            </a:bodyPr>
            <a:lstStyle/>
            <a:p>
              <a:endParaRPr sz="1400"/>
            </a:p>
          </p:txBody>
        </p:sp>
        <p:sp>
          <p:nvSpPr>
            <p:cNvPr id="123" name="Google Shape;6973;p88">
              <a:extLst>
                <a:ext uri="{FF2B5EF4-FFF2-40B4-BE49-F238E27FC236}">
                  <a16:creationId xmlns:a16="http://schemas.microsoft.com/office/drawing/2014/main" id="{C04BFEE3-AB7D-56FC-7093-1B4B08CFFD3A}"/>
                </a:ext>
              </a:extLst>
            </p:cNvPr>
            <p:cNvSpPr/>
            <p:nvPr/>
          </p:nvSpPr>
          <p:spPr>
            <a:xfrm>
              <a:off x="-31025824" y="3980250"/>
              <a:ext cx="156750" cy="154250"/>
            </a:xfrm>
            <a:custGeom>
              <a:avLst/>
              <a:gdLst/>
              <a:ahLst/>
              <a:cxnLst/>
              <a:rect l="l" t="t" r="r" b="b"/>
              <a:pathLst>
                <a:path w="6270" h="6170" extrusionOk="0">
                  <a:moveTo>
                    <a:pt x="3119" y="1386"/>
                  </a:moveTo>
                  <a:cubicBezTo>
                    <a:pt x="3308" y="1386"/>
                    <a:pt x="3466" y="1544"/>
                    <a:pt x="3466" y="1733"/>
                  </a:cubicBezTo>
                  <a:cubicBezTo>
                    <a:pt x="3466" y="1953"/>
                    <a:pt x="3308" y="2079"/>
                    <a:pt x="3119" y="2079"/>
                  </a:cubicBezTo>
                  <a:cubicBezTo>
                    <a:pt x="2930" y="2079"/>
                    <a:pt x="2773" y="1953"/>
                    <a:pt x="2773" y="1733"/>
                  </a:cubicBezTo>
                  <a:cubicBezTo>
                    <a:pt x="2773" y="1544"/>
                    <a:pt x="2930" y="1386"/>
                    <a:pt x="3119" y="1386"/>
                  </a:cubicBezTo>
                  <a:close/>
                  <a:moveTo>
                    <a:pt x="3119" y="2741"/>
                  </a:moveTo>
                  <a:cubicBezTo>
                    <a:pt x="3308" y="2741"/>
                    <a:pt x="3466" y="2867"/>
                    <a:pt x="3466" y="3088"/>
                  </a:cubicBezTo>
                  <a:lnTo>
                    <a:pt x="3466" y="4474"/>
                  </a:lnTo>
                  <a:cubicBezTo>
                    <a:pt x="3466" y="4663"/>
                    <a:pt x="3308" y="4820"/>
                    <a:pt x="3119" y="4820"/>
                  </a:cubicBezTo>
                  <a:cubicBezTo>
                    <a:pt x="2930" y="4820"/>
                    <a:pt x="2773" y="4663"/>
                    <a:pt x="2773" y="4474"/>
                  </a:cubicBezTo>
                  <a:lnTo>
                    <a:pt x="2773" y="3088"/>
                  </a:lnTo>
                  <a:cubicBezTo>
                    <a:pt x="2773" y="2867"/>
                    <a:pt x="2930" y="2741"/>
                    <a:pt x="3119" y="2741"/>
                  </a:cubicBezTo>
                  <a:close/>
                  <a:moveTo>
                    <a:pt x="3151" y="0"/>
                  </a:moveTo>
                  <a:cubicBezTo>
                    <a:pt x="1449" y="0"/>
                    <a:pt x="63" y="1386"/>
                    <a:pt x="63" y="3088"/>
                  </a:cubicBezTo>
                  <a:cubicBezTo>
                    <a:pt x="63" y="3592"/>
                    <a:pt x="158" y="4096"/>
                    <a:pt x="441" y="4568"/>
                  </a:cubicBezTo>
                  <a:lnTo>
                    <a:pt x="63" y="5734"/>
                  </a:lnTo>
                  <a:cubicBezTo>
                    <a:pt x="0" y="5828"/>
                    <a:pt x="0" y="5955"/>
                    <a:pt x="126" y="6081"/>
                  </a:cubicBezTo>
                  <a:cubicBezTo>
                    <a:pt x="171" y="6125"/>
                    <a:pt x="263" y="6170"/>
                    <a:pt x="357" y="6170"/>
                  </a:cubicBezTo>
                  <a:cubicBezTo>
                    <a:pt x="396" y="6170"/>
                    <a:pt x="436" y="6162"/>
                    <a:pt x="473" y="6144"/>
                  </a:cubicBezTo>
                  <a:lnTo>
                    <a:pt x="1638" y="5765"/>
                  </a:lnTo>
                  <a:cubicBezTo>
                    <a:pt x="2079" y="6049"/>
                    <a:pt x="2615" y="6144"/>
                    <a:pt x="3151" y="6144"/>
                  </a:cubicBezTo>
                  <a:cubicBezTo>
                    <a:pt x="4852" y="6144"/>
                    <a:pt x="6270" y="4789"/>
                    <a:pt x="6270" y="3088"/>
                  </a:cubicBezTo>
                  <a:cubicBezTo>
                    <a:pt x="6270" y="1386"/>
                    <a:pt x="4852" y="0"/>
                    <a:pt x="3151" y="0"/>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124" name="Google Shape;7004;p88">
            <a:extLst>
              <a:ext uri="{FF2B5EF4-FFF2-40B4-BE49-F238E27FC236}">
                <a16:creationId xmlns:a16="http://schemas.microsoft.com/office/drawing/2014/main" id="{4F467C16-D3FE-D6A4-0F0D-21D39886DD18}"/>
              </a:ext>
            </a:extLst>
          </p:cNvPr>
          <p:cNvGrpSpPr/>
          <p:nvPr/>
        </p:nvGrpSpPr>
        <p:grpSpPr>
          <a:xfrm>
            <a:off x="3271394" y="2335432"/>
            <a:ext cx="625643" cy="594739"/>
            <a:chOff x="-32576675" y="3944600"/>
            <a:chExt cx="307200" cy="292025"/>
          </a:xfrm>
          <a:solidFill>
            <a:srgbClr val="C00000"/>
          </a:solidFill>
        </p:grpSpPr>
        <p:sp>
          <p:nvSpPr>
            <p:cNvPr id="125" name="Google Shape;7005;p88">
              <a:extLst>
                <a:ext uri="{FF2B5EF4-FFF2-40B4-BE49-F238E27FC236}">
                  <a16:creationId xmlns:a16="http://schemas.microsoft.com/office/drawing/2014/main" id="{21CD2520-C5EF-ECDD-8CA9-E8558274175C}"/>
                </a:ext>
              </a:extLst>
            </p:cNvPr>
            <p:cNvSpPr/>
            <p:nvPr/>
          </p:nvSpPr>
          <p:spPr>
            <a:xfrm>
              <a:off x="-32482951" y="3944600"/>
              <a:ext cx="213475" cy="214650"/>
            </a:xfrm>
            <a:custGeom>
              <a:avLst/>
              <a:gdLst/>
              <a:ahLst/>
              <a:cxnLst/>
              <a:rect l="l" t="t" r="r" b="b"/>
              <a:pathLst>
                <a:path w="8539" h="8586" extrusionOk="0">
                  <a:moveTo>
                    <a:pt x="5156" y="1"/>
                  </a:moveTo>
                  <a:cubicBezTo>
                    <a:pt x="4372" y="1"/>
                    <a:pt x="3593" y="308"/>
                    <a:pt x="2994" y="922"/>
                  </a:cubicBezTo>
                  <a:lnTo>
                    <a:pt x="1450" y="2466"/>
                  </a:lnTo>
                  <a:cubicBezTo>
                    <a:pt x="1681" y="2417"/>
                    <a:pt x="1916" y="2392"/>
                    <a:pt x="2152" y="2392"/>
                  </a:cubicBezTo>
                  <a:cubicBezTo>
                    <a:pt x="2529" y="2392"/>
                    <a:pt x="2909" y="2456"/>
                    <a:pt x="3277" y="2592"/>
                  </a:cubicBezTo>
                  <a:lnTo>
                    <a:pt x="3939" y="1899"/>
                  </a:lnTo>
                  <a:cubicBezTo>
                    <a:pt x="4270" y="1568"/>
                    <a:pt x="4703" y="1402"/>
                    <a:pt x="5136" y="1402"/>
                  </a:cubicBezTo>
                  <a:cubicBezTo>
                    <a:pt x="5569" y="1402"/>
                    <a:pt x="6003" y="1568"/>
                    <a:pt x="6333" y="1899"/>
                  </a:cubicBezTo>
                  <a:cubicBezTo>
                    <a:pt x="7027" y="2592"/>
                    <a:pt x="7027" y="3631"/>
                    <a:pt x="6333" y="4325"/>
                  </a:cubicBezTo>
                  <a:lnTo>
                    <a:pt x="3939" y="6719"/>
                  </a:lnTo>
                  <a:cubicBezTo>
                    <a:pt x="3608" y="7050"/>
                    <a:pt x="3175" y="7215"/>
                    <a:pt x="2742" y="7215"/>
                  </a:cubicBezTo>
                  <a:cubicBezTo>
                    <a:pt x="2309" y="7215"/>
                    <a:pt x="1875" y="7050"/>
                    <a:pt x="1545" y="6719"/>
                  </a:cubicBezTo>
                  <a:cubicBezTo>
                    <a:pt x="1261" y="6435"/>
                    <a:pt x="1104" y="6089"/>
                    <a:pt x="1072" y="5742"/>
                  </a:cubicBezTo>
                  <a:lnTo>
                    <a:pt x="1" y="6782"/>
                  </a:lnTo>
                  <a:cubicBezTo>
                    <a:pt x="158" y="7097"/>
                    <a:pt x="348" y="7381"/>
                    <a:pt x="600" y="7664"/>
                  </a:cubicBezTo>
                  <a:cubicBezTo>
                    <a:pt x="1214" y="8278"/>
                    <a:pt x="2002" y="8586"/>
                    <a:pt x="2781" y="8586"/>
                  </a:cubicBezTo>
                  <a:cubicBezTo>
                    <a:pt x="3561" y="8586"/>
                    <a:pt x="4333" y="8278"/>
                    <a:pt x="4916" y="7664"/>
                  </a:cubicBezTo>
                  <a:lnTo>
                    <a:pt x="7342" y="5270"/>
                  </a:lnTo>
                  <a:cubicBezTo>
                    <a:pt x="8539" y="4073"/>
                    <a:pt x="8539" y="2151"/>
                    <a:pt x="7342" y="922"/>
                  </a:cubicBezTo>
                  <a:cubicBezTo>
                    <a:pt x="6727" y="308"/>
                    <a:pt x="5940" y="1"/>
                    <a:pt x="5156" y="1"/>
                  </a:cubicBezTo>
                  <a:close/>
                </a:path>
              </a:pathLst>
            </a:custGeom>
            <a:grpFill/>
            <a:ln>
              <a:noFill/>
            </a:ln>
          </p:spPr>
          <p:txBody>
            <a:bodyPr spcFirstLastPara="1" wrap="square" lIns="91417" tIns="91417" rIns="91417" bIns="91417" anchor="ctr" anchorCtr="0">
              <a:noAutofit/>
            </a:bodyPr>
            <a:lstStyle/>
            <a:p>
              <a:endParaRPr sz="1400"/>
            </a:p>
          </p:txBody>
        </p:sp>
        <p:sp>
          <p:nvSpPr>
            <p:cNvPr id="126" name="Google Shape;7006;p88">
              <a:extLst>
                <a:ext uri="{FF2B5EF4-FFF2-40B4-BE49-F238E27FC236}">
                  <a16:creationId xmlns:a16="http://schemas.microsoft.com/office/drawing/2014/main" id="{48E1DF5E-1200-A8A2-B44A-AA2D1EB469F2}"/>
                </a:ext>
              </a:extLst>
            </p:cNvPr>
            <p:cNvSpPr/>
            <p:nvPr/>
          </p:nvSpPr>
          <p:spPr>
            <a:xfrm>
              <a:off x="-32576675" y="4020200"/>
              <a:ext cx="215850" cy="216425"/>
            </a:xfrm>
            <a:custGeom>
              <a:avLst/>
              <a:gdLst/>
              <a:ahLst/>
              <a:cxnLst/>
              <a:rect l="l" t="t" r="r" b="b"/>
              <a:pathLst>
                <a:path w="8634" h="8657" extrusionOk="0">
                  <a:moveTo>
                    <a:pt x="5865" y="1"/>
                  </a:moveTo>
                  <a:cubicBezTo>
                    <a:pt x="5081" y="1"/>
                    <a:pt x="4301" y="308"/>
                    <a:pt x="3718" y="922"/>
                  </a:cubicBezTo>
                  <a:lnTo>
                    <a:pt x="1230" y="3411"/>
                  </a:lnTo>
                  <a:cubicBezTo>
                    <a:pt x="1" y="4640"/>
                    <a:pt x="1" y="6562"/>
                    <a:pt x="1230" y="7759"/>
                  </a:cubicBezTo>
                  <a:cubicBezTo>
                    <a:pt x="1844" y="8358"/>
                    <a:pt x="2632" y="8657"/>
                    <a:pt x="3415" y="8657"/>
                  </a:cubicBezTo>
                  <a:cubicBezTo>
                    <a:pt x="4199" y="8657"/>
                    <a:pt x="4979" y="8358"/>
                    <a:pt x="5577" y="7759"/>
                  </a:cubicBezTo>
                  <a:lnTo>
                    <a:pt x="7152" y="6184"/>
                  </a:lnTo>
                  <a:lnTo>
                    <a:pt x="7152" y="6184"/>
                  </a:lnTo>
                  <a:cubicBezTo>
                    <a:pt x="6938" y="6218"/>
                    <a:pt x="6719" y="6235"/>
                    <a:pt x="6499" y="6235"/>
                  </a:cubicBezTo>
                  <a:cubicBezTo>
                    <a:pt x="6106" y="6235"/>
                    <a:pt x="5709" y="6179"/>
                    <a:pt x="5325" y="6058"/>
                  </a:cubicBezTo>
                  <a:lnTo>
                    <a:pt x="4569" y="6814"/>
                  </a:lnTo>
                  <a:cubicBezTo>
                    <a:pt x="4238" y="7145"/>
                    <a:pt x="3805" y="7310"/>
                    <a:pt x="3372" y="7310"/>
                  </a:cubicBezTo>
                  <a:cubicBezTo>
                    <a:pt x="2939" y="7310"/>
                    <a:pt x="2505" y="7145"/>
                    <a:pt x="2175" y="6814"/>
                  </a:cubicBezTo>
                  <a:cubicBezTo>
                    <a:pt x="1513" y="6121"/>
                    <a:pt x="1513" y="5081"/>
                    <a:pt x="2175" y="4388"/>
                  </a:cubicBezTo>
                  <a:lnTo>
                    <a:pt x="4664" y="1899"/>
                  </a:lnTo>
                  <a:cubicBezTo>
                    <a:pt x="4994" y="1568"/>
                    <a:pt x="5428" y="1403"/>
                    <a:pt x="5861" y="1403"/>
                  </a:cubicBezTo>
                  <a:cubicBezTo>
                    <a:pt x="6294" y="1403"/>
                    <a:pt x="6727" y="1568"/>
                    <a:pt x="7058" y="1899"/>
                  </a:cubicBezTo>
                  <a:cubicBezTo>
                    <a:pt x="7342" y="2183"/>
                    <a:pt x="7499" y="2561"/>
                    <a:pt x="7531" y="2907"/>
                  </a:cubicBezTo>
                  <a:lnTo>
                    <a:pt x="8287" y="2151"/>
                  </a:lnTo>
                  <a:lnTo>
                    <a:pt x="8633" y="1805"/>
                  </a:lnTo>
                  <a:cubicBezTo>
                    <a:pt x="8476" y="1490"/>
                    <a:pt x="8287" y="1206"/>
                    <a:pt x="8035" y="922"/>
                  </a:cubicBezTo>
                  <a:cubicBezTo>
                    <a:pt x="7436" y="308"/>
                    <a:pt x="6648" y="1"/>
                    <a:pt x="5865"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127" name="Google Shape;7018;p88">
            <a:extLst>
              <a:ext uri="{FF2B5EF4-FFF2-40B4-BE49-F238E27FC236}">
                <a16:creationId xmlns:a16="http://schemas.microsoft.com/office/drawing/2014/main" id="{084EA8D2-D525-E3FC-B2F9-E3759847E821}"/>
              </a:ext>
            </a:extLst>
          </p:cNvPr>
          <p:cNvGrpSpPr/>
          <p:nvPr/>
        </p:nvGrpSpPr>
        <p:grpSpPr>
          <a:xfrm>
            <a:off x="7202806" y="2334476"/>
            <a:ext cx="595145" cy="593567"/>
            <a:chOff x="-30735200" y="3910925"/>
            <a:chExt cx="292225" cy="291450"/>
          </a:xfrm>
          <a:solidFill>
            <a:srgbClr val="C00000"/>
          </a:solidFill>
        </p:grpSpPr>
        <p:sp>
          <p:nvSpPr>
            <p:cNvPr id="128" name="Google Shape;7019;p88">
              <a:extLst>
                <a:ext uri="{FF2B5EF4-FFF2-40B4-BE49-F238E27FC236}">
                  <a16:creationId xmlns:a16="http://schemas.microsoft.com/office/drawing/2014/main" id="{06A7C9C6-42AD-6328-62BD-12A217E439F7}"/>
                </a:ext>
              </a:extLst>
            </p:cNvPr>
            <p:cNvSpPr/>
            <p:nvPr/>
          </p:nvSpPr>
          <p:spPr>
            <a:xfrm>
              <a:off x="-30683225" y="3962900"/>
              <a:ext cx="188275" cy="186700"/>
            </a:xfrm>
            <a:custGeom>
              <a:avLst/>
              <a:gdLst/>
              <a:ahLst/>
              <a:cxnLst/>
              <a:rect l="l" t="t" r="r" b="b"/>
              <a:pathLst>
                <a:path w="7531" h="7468" extrusionOk="0">
                  <a:moveTo>
                    <a:pt x="3750" y="663"/>
                  </a:moveTo>
                  <a:cubicBezTo>
                    <a:pt x="3939" y="663"/>
                    <a:pt x="4096" y="820"/>
                    <a:pt x="4096" y="1009"/>
                  </a:cubicBezTo>
                  <a:lnTo>
                    <a:pt x="4096" y="3624"/>
                  </a:lnTo>
                  <a:lnTo>
                    <a:pt x="5357" y="4884"/>
                  </a:lnTo>
                  <a:cubicBezTo>
                    <a:pt x="5514" y="5042"/>
                    <a:pt x="5514" y="5231"/>
                    <a:pt x="5357" y="5357"/>
                  </a:cubicBezTo>
                  <a:cubicBezTo>
                    <a:pt x="5294" y="5420"/>
                    <a:pt x="5207" y="5451"/>
                    <a:pt x="5120" y="5451"/>
                  </a:cubicBezTo>
                  <a:cubicBezTo>
                    <a:pt x="5034" y="5451"/>
                    <a:pt x="4947" y="5420"/>
                    <a:pt x="4884" y="5357"/>
                  </a:cubicBezTo>
                  <a:lnTo>
                    <a:pt x="3498" y="3971"/>
                  </a:lnTo>
                  <a:cubicBezTo>
                    <a:pt x="3435" y="3908"/>
                    <a:pt x="3403" y="3813"/>
                    <a:pt x="3403" y="3719"/>
                  </a:cubicBezTo>
                  <a:lnTo>
                    <a:pt x="3403" y="1009"/>
                  </a:lnTo>
                  <a:cubicBezTo>
                    <a:pt x="3403" y="820"/>
                    <a:pt x="3561" y="663"/>
                    <a:pt x="3750" y="663"/>
                  </a:cubicBezTo>
                  <a:close/>
                  <a:moveTo>
                    <a:pt x="3750" y="1"/>
                  </a:moveTo>
                  <a:cubicBezTo>
                    <a:pt x="1671" y="1"/>
                    <a:pt x="1" y="1702"/>
                    <a:pt x="1" y="3750"/>
                  </a:cubicBezTo>
                  <a:cubicBezTo>
                    <a:pt x="1" y="5829"/>
                    <a:pt x="1702" y="7468"/>
                    <a:pt x="3750" y="7468"/>
                  </a:cubicBezTo>
                  <a:cubicBezTo>
                    <a:pt x="5798" y="7468"/>
                    <a:pt x="7499" y="5798"/>
                    <a:pt x="7499" y="3750"/>
                  </a:cubicBezTo>
                  <a:cubicBezTo>
                    <a:pt x="7530" y="1702"/>
                    <a:pt x="5829" y="1"/>
                    <a:pt x="3750" y="1"/>
                  </a:cubicBezTo>
                  <a:close/>
                </a:path>
              </a:pathLst>
            </a:custGeom>
            <a:grpFill/>
            <a:ln>
              <a:noFill/>
            </a:ln>
          </p:spPr>
          <p:txBody>
            <a:bodyPr spcFirstLastPara="1" wrap="square" lIns="91417" tIns="91417" rIns="91417" bIns="91417" anchor="ctr" anchorCtr="0">
              <a:noAutofit/>
            </a:bodyPr>
            <a:lstStyle/>
            <a:p>
              <a:endParaRPr sz="1400"/>
            </a:p>
          </p:txBody>
        </p:sp>
        <p:sp>
          <p:nvSpPr>
            <p:cNvPr id="129" name="Google Shape;7020;p88">
              <a:extLst>
                <a:ext uri="{FF2B5EF4-FFF2-40B4-BE49-F238E27FC236}">
                  <a16:creationId xmlns:a16="http://schemas.microsoft.com/office/drawing/2014/main" id="{61A89A6B-7EC1-A353-550B-317EA57F1E54}"/>
                </a:ext>
              </a:extLst>
            </p:cNvPr>
            <p:cNvSpPr/>
            <p:nvPr/>
          </p:nvSpPr>
          <p:spPr>
            <a:xfrm>
              <a:off x="-30735200" y="3910925"/>
              <a:ext cx="292225" cy="291450"/>
            </a:xfrm>
            <a:custGeom>
              <a:avLst/>
              <a:gdLst/>
              <a:ahLst/>
              <a:cxnLst/>
              <a:rect l="l" t="t" r="r" b="b"/>
              <a:pathLst>
                <a:path w="11689" h="11658" extrusionOk="0">
                  <a:moveTo>
                    <a:pt x="5829" y="1355"/>
                  </a:moveTo>
                  <a:cubicBezTo>
                    <a:pt x="8286" y="1355"/>
                    <a:pt x="10271" y="3372"/>
                    <a:pt x="10271" y="5829"/>
                  </a:cubicBezTo>
                  <a:cubicBezTo>
                    <a:pt x="10271" y="8286"/>
                    <a:pt x="8318" y="10271"/>
                    <a:pt x="5829" y="10271"/>
                  </a:cubicBezTo>
                  <a:cubicBezTo>
                    <a:pt x="3403" y="10271"/>
                    <a:pt x="1387" y="8255"/>
                    <a:pt x="1387" y="5829"/>
                  </a:cubicBezTo>
                  <a:cubicBezTo>
                    <a:pt x="1387" y="3372"/>
                    <a:pt x="3371" y="1355"/>
                    <a:pt x="5829" y="1355"/>
                  </a:cubicBezTo>
                  <a:close/>
                  <a:moveTo>
                    <a:pt x="5829" y="1"/>
                  </a:moveTo>
                  <a:cubicBezTo>
                    <a:pt x="2647" y="1"/>
                    <a:pt x="0" y="2616"/>
                    <a:pt x="0" y="5829"/>
                  </a:cubicBezTo>
                  <a:cubicBezTo>
                    <a:pt x="0" y="9011"/>
                    <a:pt x="2647" y="11657"/>
                    <a:pt x="5829" y="11657"/>
                  </a:cubicBezTo>
                  <a:cubicBezTo>
                    <a:pt x="9011" y="11657"/>
                    <a:pt x="11657" y="9011"/>
                    <a:pt x="11657" y="5829"/>
                  </a:cubicBezTo>
                  <a:cubicBezTo>
                    <a:pt x="11689" y="2616"/>
                    <a:pt x="9042" y="1"/>
                    <a:pt x="5829" y="1"/>
                  </a:cubicBezTo>
                  <a:close/>
                </a:path>
              </a:pathLst>
            </a:custGeom>
            <a:grpFill/>
            <a:ln>
              <a:noFill/>
            </a:ln>
          </p:spPr>
          <p:txBody>
            <a:bodyPr spcFirstLastPara="1" wrap="square" lIns="91417" tIns="91417" rIns="91417" bIns="91417" anchor="ctr" anchorCtr="0">
              <a:noAutofit/>
            </a:bodyPr>
            <a:lstStyle/>
            <a:p>
              <a:endParaRPr sz="1400"/>
            </a:p>
          </p:txBody>
        </p:sp>
      </p:grpSp>
      <p:sp>
        <p:nvSpPr>
          <p:cNvPr id="130" name="Google Shape;5917;p86">
            <a:extLst>
              <a:ext uri="{FF2B5EF4-FFF2-40B4-BE49-F238E27FC236}">
                <a16:creationId xmlns:a16="http://schemas.microsoft.com/office/drawing/2014/main" id="{E57B6312-26FB-13FA-4892-E84ED7EF91DA}"/>
              </a:ext>
            </a:extLst>
          </p:cNvPr>
          <p:cNvSpPr/>
          <p:nvPr/>
        </p:nvSpPr>
        <p:spPr>
          <a:xfrm>
            <a:off x="4015652" y="3494188"/>
            <a:ext cx="601325" cy="617511"/>
          </a:xfrm>
          <a:custGeom>
            <a:avLst/>
            <a:gdLst/>
            <a:ahLst/>
            <a:cxnLst/>
            <a:rect l="l" t="t" r="r" b="b"/>
            <a:pathLst>
              <a:path w="12446" h="12698" extrusionOk="0">
                <a:moveTo>
                  <a:pt x="6239" y="1"/>
                </a:moveTo>
                <a:cubicBezTo>
                  <a:pt x="5105" y="1"/>
                  <a:pt x="4191" y="915"/>
                  <a:pt x="4159" y="2112"/>
                </a:cubicBezTo>
                <a:cubicBezTo>
                  <a:pt x="4159" y="3088"/>
                  <a:pt x="4852" y="3939"/>
                  <a:pt x="5798" y="4097"/>
                </a:cubicBezTo>
                <a:lnTo>
                  <a:pt x="5798" y="5294"/>
                </a:lnTo>
                <a:cubicBezTo>
                  <a:pt x="4852" y="5483"/>
                  <a:pt x="4159" y="6333"/>
                  <a:pt x="4159" y="7310"/>
                </a:cubicBezTo>
                <a:cubicBezTo>
                  <a:pt x="4159" y="7657"/>
                  <a:pt x="4222" y="7972"/>
                  <a:pt x="4380" y="8255"/>
                </a:cubicBezTo>
                <a:lnTo>
                  <a:pt x="3403" y="9043"/>
                </a:lnTo>
                <a:cubicBezTo>
                  <a:pt x="3057" y="8728"/>
                  <a:pt x="2584" y="8570"/>
                  <a:pt x="2112" y="8570"/>
                </a:cubicBezTo>
                <a:cubicBezTo>
                  <a:pt x="946" y="8602"/>
                  <a:pt x="1" y="9515"/>
                  <a:pt x="1" y="10650"/>
                </a:cubicBezTo>
                <a:cubicBezTo>
                  <a:pt x="1" y="11784"/>
                  <a:pt x="946" y="12697"/>
                  <a:pt x="2112" y="12697"/>
                </a:cubicBezTo>
                <a:cubicBezTo>
                  <a:pt x="3246" y="12697"/>
                  <a:pt x="4128" y="11752"/>
                  <a:pt x="4191" y="10650"/>
                </a:cubicBezTo>
                <a:cubicBezTo>
                  <a:pt x="4191" y="10303"/>
                  <a:pt x="4096" y="9988"/>
                  <a:pt x="3939" y="9704"/>
                </a:cubicBezTo>
                <a:lnTo>
                  <a:pt x="4947" y="8917"/>
                </a:lnTo>
                <a:cubicBezTo>
                  <a:pt x="5294" y="9232"/>
                  <a:pt x="5766" y="9389"/>
                  <a:pt x="6239" y="9389"/>
                </a:cubicBezTo>
                <a:cubicBezTo>
                  <a:pt x="6743" y="9389"/>
                  <a:pt x="7184" y="9200"/>
                  <a:pt x="7530" y="8917"/>
                </a:cubicBezTo>
                <a:lnTo>
                  <a:pt x="8507" y="9704"/>
                </a:lnTo>
                <a:cubicBezTo>
                  <a:pt x="8350" y="9988"/>
                  <a:pt x="8287" y="10303"/>
                  <a:pt x="8287" y="10650"/>
                </a:cubicBezTo>
                <a:cubicBezTo>
                  <a:pt x="8287" y="11784"/>
                  <a:pt x="9232" y="12697"/>
                  <a:pt x="10366" y="12697"/>
                </a:cubicBezTo>
                <a:cubicBezTo>
                  <a:pt x="11500" y="12697"/>
                  <a:pt x="12414" y="11752"/>
                  <a:pt x="12445" y="10650"/>
                </a:cubicBezTo>
                <a:cubicBezTo>
                  <a:pt x="12445" y="9515"/>
                  <a:pt x="11563" y="8602"/>
                  <a:pt x="10366" y="8570"/>
                </a:cubicBezTo>
                <a:cubicBezTo>
                  <a:pt x="9862" y="8570"/>
                  <a:pt x="9421" y="8759"/>
                  <a:pt x="9074" y="9043"/>
                </a:cubicBezTo>
                <a:lnTo>
                  <a:pt x="8097" y="8255"/>
                </a:lnTo>
                <a:cubicBezTo>
                  <a:pt x="8255" y="7972"/>
                  <a:pt x="8318" y="7657"/>
                  <a:pt x="8318" y="7310"/>
                </a:cubicBezTo>
                <a:cubicBezTo>
                  <a:pt x="8318" y="6333"/>
                  <a:pt x="7625" y="5451"/>
                  <a:pt x="6680" y="5294"/>
                </a:cubicBezTo>
                <a:lnTo>
                  <a:pt x="6680" y="4097"/>
                </a:lnTo>
                <a:cubicBezTo>
                  <a:pt x="7625" y="3908"/>
                  <a:pt x="8318" y="3088"/>
                  <a:pt x="8318" y="2112"/>
                </a:cubicBezTo>
                <a:cubicBezTo>
                  <a:pt x="8318" y="946"/>
                  <a:pt x="7404" y="64"/>
                  <a:pt x="6239" y="1"/>
                </a:cubicBezTo>
                <a:close/>
              </a:path>
            </a:pathLst>
          </a:custGeom>
          <a:solidFill>
            <a:srgbClr val="C00000"/>
          </a:solidFill>
          <a:ln>
            <a:noFill/>
          </a:ln>
        </p:spPr>
        <p:txBody>
          <a:bodyPr spcFirstLastPara="1" wrap="square" lIns="91417" tIns="91417" rIns="91417" bIns="91417" anchor="ctr" anchorCtr="0">
            <a:noAutofit/>
          </a:bodyPr>
          <a:lstStyle/>
          <a:p>
            <a:endParaRPr sz="1400"/>
          </a:p>
        </p:txBody>
      </p:sp>
      <p:sp>
        <p:nvSpPr>
          <p:cNvPr id="131" name="Google Shape;5955;p86">
            <a:extLst>
              <a:ext uri="{FF2B5EF4-FFF2-40B4-BE49-F238E27FC236}">
                <a16:creationId xmlns:a16="http://schemas.microsoft.com/office/drawing/2014/main" id="{3C30A67F-F662-D807-5340-836087C564B7}"/>
              </a:ext>
            </a:extLst>
          </p:cNvPr>
          <p:cNvSpPr/>
          <p:nvPr/>
        </p:nvSpPr>
        <p:spPr>
          <a:xfrm>
            <a:off x="4735056" y="3590710"/>
            <a:ext cx="611955" cy="520979"/>
          </a:xfrm>
          <a:custGeom>
            <a:avLst/>
            <a:gdLst/>
            <a:ahLst/>
            <a:cxnLst/>
            <a:rect l="l" t="t" r="r" b="b"/>
            <a:pathLst>
              <a:path w="12666" h="10713" extrusionOk="0">
                <a:moveTo>
                  <a:pt x="1765" y="3309"/>
                </a:moveTo>
                <a:lnTo>
                  <a:pt x="1765" y="7058"/>
                </a:lnTo>
                <a:cubicBezTo>
                  <a:pt x="1765" y="7278"/>
                  <a:pt x="1954" y="7436"/>
                  <a:pt x="2206" y="7436"/>
                </a:cubicBezTo>
                <a:lnTo>
                  <a:pt x="2615" y="7436"/>
                </a:lnTo>
                <a:lnTo>
                  <a:pt x="2615" y="9925"/>
                </a:lnTo>
                <a:lnTo>
                  <a:pt x="788" y="9925"/>
                </a:lnTo>
                <a:lnTo>
                  <a:pt x="788" y="3309"/>
                </a:lnTo>
                <a:close/>
                <a:moveTo>
                  <a:pt x="5073" y="3309"/>
                </a:moveTo>
                <a:lnTo>
                  <a:pt x="5073" y="7058"/>
                </a:lnTo>
                <a:cubicBezTo>
                  <a:pt x="5073" y="7278"/>
                  <a:pt x="5262" y="7436"/>
                  <a:pt x="5514" y="7436"/>
                </a:cubicBezTo>
                <a:lnTo>
                  <a:pt x="5892" y="7436"/>
                </a:lnTo>
                <a:lnTo>
                  <a:pt x="5892" y="9925"/>
                </a:lnTo>
                <a:lnTo>
                  <a:pt x="3403" y="9925"/>
                </a:lnTo>
                <a:lnTo>
                  <a:pt x="3403" y="7436"/>
                </a:lnTo>
                <a:lnTo>
                  <a:pt x="3813" y="7436"/>
                </a:lnTo>
                <a:cubicBezTo>
                  <a:pt x="4033" y="7436"/>
                  <a:pt x="4254" y="7247"/>
                  <a:pt x="4254" y="7058"/>
                </a:cubicBezTo>
                <a:lnTo>
                  <a:pt x="4254" y="3309"/>
                </a:lnTo>
                <a:close/>
                <a:moveTo>
                  <a:pt x="8412" y="3309"/>
                </a:moveTo>
                <a:lnTo>
                  <a:pt x="8412" y="7058"/>
                </a:lnTo>
                <a:cubicBezTo>
                  <a:pt x="8412" y="7278"/>
                  <a:pt x="8601" y="7436"/>
                  <a:pt x="8853" y="7436"/>
                </a:cubicBezTo>
                <a:lnTo>
                  <a:pt x="9294" y="7436"/>
                </a:lnTo>
                <a:lnTo>
                  <a:pt x="9294" y="9925"/>
                </a:lnTo>
                <a:lnTo>
                  <a:pt x="6711" y="9925"/>
                </a:lnTo>
                <a:lnTo>
                  <a:pt x="6711" y="7436"/>
                </a:lnTo>
                <a:lnTo>
                  <a:pt x="7152" y="7436"/>
                </a:lnTo>
                <a:cubicBezTo>
                  <a:pt x="7404" y="7436"/>
                  <a:pt x="7593" y="7247"/>
                  <a:pt x="7593" y="7058"/>
                </a:cubicBezTo>
                <a:lnTo>
                  <a:pt x="7593" y="3309"/>
                </a:lnTo>
                <a:close/>
                <a:moveTo>
                  <a:pt x="11815" y="3309"/>
                </a:moveTo>
                <a:lnTo>
                  <a:pt x="11815" y="9925"/>
                </a:lnTo>
                <a:lnTo>
                  <a:pt x="9988" y="9925"/>
                </a:lnTo>
                <a:lnTo>
                  <a:pt x="9988" y="7436"/>
                </a:lnTo>
                <a:lnTo>
                  <a:pt x="10429" y="7436"/>
                </a:lnTo>
                <a:cubicBezTo>
                  <a:pt x="10649" y="7436"/>
                  <a:pt x="10870" y="7247"/>
                  <a:pt x="10870" y="7058"/>
                </a:cubicBezTo>
                <a:lnTo>
                  <a:pt x="10870" y="3309"/>
                </a:lnTo>
                <a:close/>
                <a:moveTo>
                  <a:pt x="379" y="1"/>
                </a:moveTo>
                <a:cubicBezTo>
                  <a:pt x="158" y="1"/>
                  <a:pt x="1" y="190"/>
                  <a:pt x="1" y="379"/>
                </a:cubicBezTo>
                <a:lnTo>
                  <a:pt x="1" y="10334"/>
                </a:lnTo>
                <a:cubicBezTo>
                  <a:pt x="1" y="10555"/>
                  <a:pt x="190" y="10712"/>
                  <a:pt x="379" y="10712"/>
                </a:cubicBezTo>
                <a:lnTo>
                  <a:pt x="12224" y="10712"/>
                </a:lnTo>
                <a:cubicBezTo>
                  <a:pt x="12476" y="10712"/>
                  <a:pt x="12665" y="10523"/>
                  <a:pt x="12665" y="10334"/>
                </a:cubicBezTo>
                <a:lnTo>
                  <a:pt x="12665" y="379"/>
                </a:lnTo>
                <a:cubicBezTo>
                  <a:pt x="12634" y="190"/>
                  <a:pt x="12445" y="1"/>
                  <a:pt x="12224" y="1"/>
                </a:cubicBezTo>
                <a:close/>
              </a:path>
            </a:pathLst>
          </a:custGeom>
          <a:solidFill>
            <a:srgbClr val="C00000"/>
          </a:solidFill>
          <a:ln>
            <a:noFill/>
          </a:ln>
        </p:spPr>
        <p:txBody>
          <a:bodyPr spcFirstLastPara="1" wrap="square" lIns="91417" tIns="91417" rIns="91417" bIns="91417" anchor="ctr" anchorCtr="0">
            <a:noAutofit/>
          </a:bodyPr>
          <a:lstStyle/>
          <a:p>
            <a:endParaRPr sz="1400"/>
          </a:p>
        </p:txBody>
      </p:sp>
      <p:grpSp>
        <p:nvGrpSpPr>
          <p:cNvPr id="132" name="Google Shape;5983;p86">
            <a:extLst>
              <a:ext uri="{FF2B5EF4-FFF2-40B4-BE49-F238E27FC236}">
                <a16:creationId xmlns:a16="http://schemas.microsoft.com/office/drawing/2014/main" id="{DB6CE686-C9AB-0535-5A3E-0E6B0D6A8A9B}"/>
              </a:ext>
            </a:extLst>
          </p:cNvPr>
          <p:cNvGrpSpPr/>
          <p:nvPr/>
        </p:nvGrpSpPr>
        <p:grpSpPr>
          <a:xfrm>
            <a:off x="5598261" y="3510371"/>
            <a:ext cx="614997" cy="615953"/>
            <a:chOff x="-38538975" y="3954250"/>
            <a:chExt cx="318225" cy="316650"/>
          </a:xfrm>
          <a:solidFill>
            <a:srgbClr val="C00000"/>
          </a:solidFill>
        </p:grpSpPr>
        <p:sp>
          <p:nvSpPr>
            <p:cNvPr id="133" name="Google Shape;5984;p86">
              <a:extLst>
                <a:ext uri="{FF2B5EF4-FFF2-40B4-BE49-F238E27FC236}">
                  <a16:creationId xmlns:a16="http://schemas.microsoft.com/office/drawing/2014/main" id="{B8A2B582-32D5-59AD-8613-8F65019A624A}"/>
                </a:ext>
              </a:extLst>
            </p:cNvPr>
            <p:cNvSpPr/>
            <p:nvPr/>
          </p:nvSpPr>
          <p:spPr>
            <a:xfrm>
              <a:off x="-38538975" y="3954250"/>
              <a:ext cx="254425" cy="253625"/>
            </a:xfrm>
            <a:custGeom>
              <a:avLst/>
              <a:gdLst/>
              <a:ahLst/>
              <a:cxnLst/>
              <a:rect l="l" t="t" r="r" b="b"/>
              <a:pathLst>
                <a:path w="10177" h="10145" extrusionOk="0">
                  <a:moveTo>
                    <a:pt x="5104" y="3813"/>
                  </a:moveTo>
                  <a:cubicBezTo>
                    <a:pt x="5797" y="3813"/>
                    <a:pt x="6364" y="4348"/>
                    <a:pt x="6364" y="5073"/>
                  </a:cubicBezTo>
                  <a:cubicBezTo>
                    <a:pt x="6364" y="5766"/>
                    <a:pt x="5797" y="6333"/>
                    <a:pt x="5104" y="6333"/>
                  </a:cubicBezTo>
                  <a:cubicBezTo>
                    <a:pt x="4379" y="6333"/>
                    <a:pt x="3844" y="5766"/>
                    <a:pt x="3844" y="5073"/>
                  </a:cubicBezTo>
                  <a:cubicBezTo>
                    <a:pt x="3844" y="4411"/>
                    <a:pt x="4411" y="3813"/>
                    <a:pt x="5104" y="3813"/>
                  </a:cubicBezTo>
                  <a:close/>
                  <a:moveTo>
                    <a:pt x="5104" y="0"/>
                  </a:moveTo>
                  <a:cubicBezTo>
                    <a:pt x="2300" y="0"/>
                    <a:pt x="0" y="2269"/>
                    <a:pt x="0" y="5073"/>
                  </a:cubicBezTo>
                  <a:cubicBezTo>
                    <a:pt x="63" y="7908"/>
                    <a:pt x="2300" y="10145"/>
                    <a:pt x="5104" y="10145"/>
                  </a:cubicBezTo>
                  <a:cubicBezTo>
                    <a:pt x="7877" y="10145"/>
                    <a:pt x="10176" y="7877"/>
                    <a:pt x="10176" y="5073"/>
                  </a:cubicBezTo>
                  <a:cubicBezTo>
                    <a:pt x="10176" y="2269"/>
                    <a:pt x="7877" y="0"/>
                    <a:pt x="5104" y="0"/>
                  </a:cubicBezTo>
                  <a:close/>
                </a:path>
              </a:pathLst>
            </a:custGeom>
            <a:grpFill/>
            <a:ln>
              <a:noFill/>
            </a:ln>
          </p:spPr>
          <p:txBody>
            <a:bodyPr spcFirstLastPara="1" wrap="square" lIns="91417" tIns="91417" rIns="91417" bIns="91417" anchor="ctr" anchorCtr="0">
              <a:noAutofit/>
            </a:bodyPr>
            <a:lstStyle/>
            <a:p>
              <a:endParaRPr sz="1400"/>
            </a:p>
          </p:txBody>
        </p:sp>
        <p:sp>
          <p:nvSpPr>
            <p:cNvPr id="134" name="Google Shape;5985;p86">
              <a:extLst>
                <a:ext uri="{FF2B5EF4-FFF2-40B4-BE49-F238E27FC236}">
                  <a16:creationId xmlns:a16="http://schemas.microsoft.com/office/drawing/2014/main" id="{9997F8A5-8407-A786-B832-E447153F98C6}"/>
                </a:ext>
              </a:extLst>
            </p:cNvPr>
            <p:cNvSpPr/>
            <p:nvPr/>
          </p:nvSpPr>
          <p:spPr>
            <a:xfrm>
              <a:off x="-38496450" y="4081725"/>
              <a:ext cx="275700" cy="189175"/>
            </a:xfrm>
            <a:custGeom>
              <a:avLst/>
              <a:gdLst/>
              <a:ahLst/>
              <a:cxnLst/>
              <a:rect l="l" t="t" r="r" b="b"/>
              <a:pathLst>
                <a:path w="11028" h="7566" extrusionOk="0">
                  <a:moveTo>
                    <a:pt x="9774" y="0"/>
                  </a:moveTo>
                  <a:cubicBezTo>
                    <a:pt x="9040" y="0"/>
                    <a:pt x="8444" y="548"/>
                    <a:pt x="8444" y="1265"/>
                  </a:cubicBezTo>
                  <a:cubicBezTo>
                    <a:pt x="8444" y="1801"/>
                    <a:pt x="8790" y="2305"/>
                    <a:pt x="9295" y="2463"/>
                  </a:cubicBezTo>
                  <a:lnTo>
                    <a:pt x="9295" y="2967"/>
                  </a:lnTo>
                  <a:cubicBezTo>
                    <a:pt x="9295" y="4416"/>
                    <a:pt x="8192" y="5645"/>
                    <a:pt x="6774" y="5834"/>
                  </a:cubicBezTo>
                  <a:lnTo>
                    <a:pt x="6774" y="4825"/>
                  </a:lnTo>
                  <a:cubicBezTo>
                    <a:pt x="5829" y="5487"/>
                    <a:pt x="4663" y="5865"/>
                    <a:pt x="3403" y="5865"/>
                  </a:cubicBezTo>
                  <a:cubicBezTo>
                    <a:pt x="2143" y="5865"/>
                    <a:pt x="977" y="5487"/>
                    <a:pt x="1" y="4825"/>
                  </a:cubicBezTo>
                  <a:lnTo>
                    <a:pt x="1" y="6306"/>
                  </a:lnTo>
                  <a:cubicBezTo>
                    <a:pt x="1" y="7031"/>
                    <a:pt x="568" y="7566"/>
                    <a:pt x="1261" y="7566"/>
                  </a:cubicBezTo>
                  <a:lnTo>
                    <a:pt x="5388" y="7566"/>
                  </a:lnTo>
                  <a:cubicBezTo>
                    <a:pt x="5955" y="7566"/>
                    <a:pt x="6459" y="7220"/>
                    <a:pt x="6617" y="6716"/>
                  </a:cubicBezTo>
                  <a:cubicBezTo>
                    <a:pt x="8601" y="6495"/>
                    <a:pt x="10082" y="4920"/>
                    <a:pt x="10114" y="2904"/>
                  </a:cubicBezTo>
                  <a:lnTo>
                    <a:pt x="10114" y="2400"/>
                  </a:lnTo>
                  <a:cubicBezTo>
                    <a:pt x="10649" y="2211"/>
                    <a:pt x="11027" y="1706"/>
                    <a:pt x="10996" y="1108"/>
                  </a:cubicBezTo>
                  <a:cubicBezTo>
                    <a:pt x="10964" y="572"/>
                    <a:pt x="10492" y="100"/>
                    <a:pt x="9893" y="5"/>
                  </a:cubicBezTo>
                  <a:cubicBezTo>
                    <a:pt x="9853" y="2"/>
                    <a:pt x="9813" y="0"/>
                    <a:pt x="9774" y="0"/>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135" name="Google Shape;5986;p86">
            <a:extLst>
              <a:ext uri="{FF2B5EF4-FFF2-40B4-BE49-F238E27FC236}">
                <a16:creationId xmlns:a16="http://schemas.microsoft.com/office/drawing/2014/main" id="{82273194-2918-DF73-401C-77C363774A17}"/>
              </a:ext>
            </a:extLst>
          </p:cNvPr>
          <p:cNvGrpSpPr/>
          <p:nvPr/>
        </p:nvGrpSpPr>
        <p:grpSpPr>
          <a:xfrm>
            <a:off x="8034073" y="3486869"/>
            <a:ext cx="621037" cy="619017"/>
            <a:chOff x="-37385101" y="3949908"/>
            <a:chExt cx="321350" cy="318225"/>
          </a:xfrm>
          <a:solidFill>
            <a:srgbClr val="C00000"/>
          </a:solidFill>
        </p:grpSpPr>
        <p:sp>
          <p:nvSpPr>
            <p:cNvPr id="136" name="Google Shape;5987;p86">
              <a:extLst>
                <a:ext uri="{FF2B5EF4-FFF2-40B4-BE49-F238E27FC236}">
                  <a16:creationId xmlns:a16="http://schemas.microsoft.com/office/drawing/2014/main" id="{2932DBED-8D18-869A-0C5C-14F9EBC11844}"/>
                </a:ext>
              </a:extLst>
            </p:cNvPr>
            <p:cNvSpPr/>
            <p:nvPr/>
          </p:nvSpPr>
          <p:spPr>
            <a:xfrm>
              <a:off x="-37190576" y="4145233"/>
              <a:ext cx="126825" cy="122900"/>
            </a:xfrm>
            <a:custGeom>
              <a:avLst/>
              <a:gdLst/>
              <a:ahLst/>
              <a:cxnLst/>
              <a:rect l="l" t="t" r="r" b="b"/>
              <a:pathLst>
                <a:path w="5073" h="4916" extrusionOk="0">
                  <a:moveTo>
                    <a:pt x="2238" y="1"/>
                  </a:moveTo>
                  <a:cubicBezTo>
                    <a:pt x="1986" y="442"/>
                    <a:pt x="1671" y="820"/>
                    <a:pt x="1324" y="1229"/>
                  </a:cubicBezTo>
                  <a:cubicBezTo>
                    <a:pt x="946" y="1671"/>
                    <a:pt x="473" y="1986"/>
                    <a:pt x="1" y="2238"/>
                  </a:cubicBezTo>
                  <a:lnTo>
                    <a:pt x="2206" y="4443"/>
                  </a:lnTo>
                  <a:cubicBezTo>
                    <a:pt x="2521" y="4758"/>
                    <a:pt x="2923" y="4916"/>
                    <a:pt x="3325" y="4916"/>
                  </a:cubicBezTo>
                  <a:cubicBezTo>
                    <a:pt x="3726" y="4916"/>
                    <a:pt x="4128" y="4758"/>
                    <a:pt x="4443" y="4443"/>
                  </a:cubicBezTo>
                  <a:cubicBezTo>
                    <a:pt x="5073" y="3813"/>
                    <a:pt x="5073" y="2836"/>
                    <a:pt x="4443" y="2206"/>
                  </a:cubicBezTo>
                  <a:lnTo>
                    <a:pt x="2238" y="1"/>
                  </a:lnTo>
                  <a:close/>
                </a:path>
              </a:pathLst>
            </a:custGeom>
            <a:grpFill/>
            <a:ln>
              <a:noFill/>
            </a:ln>
          </p:spPr>
          <p:txBody>
            <a:bodyPr spcFirstLastPara="1" wrap="square" lIns="91417" tIns="91417" rIns="91417" bIns="91417" anchor="ctr" anchorCtr="0">
              <a:noAutofit/>
            </a:bodyPr>
            <a:lstStyle/>
            <a:p>
              <a:endParaRPr sz="1400"/>
            </a:p>
          </p:txBody>
        </p:sp>
        <p:sp>
          <p:nvSpPr>
            <p:cNvPr id="137" name="Google Shape;5988;p86">
              <a:extLst>
                <a:ext uri="{FF2B5EF4-FFF2-40B4-BE49-F238E27FC236}">
                  <a16:creationId xmlns:a16="http://schemas.microsoft.com/office/drawing/2014/main" id="{DE94A52D-4272-E4F3-4729-6930E164B6B8}"/>
                </a:ext>
              </a:extLst>
            </p:cNvPr>
            <p:cNvSpPr/>
            <p:nvPr/>
          </p:nvSpPr>
          <p:spPr>
            <a:xfrm>
              <a:off x="-37385101" y="3949908"/>
              <a:ext cx="248125" cy="248950"/>
            </a:xfrm>
            <a:custGeom>
              <a:avLst/>
              <a:gdLst/>
              <a:ahLst/>
              <a:cxnLst/>
              <a:rect l="l" t="t" r="r" b="b"/>
              <a:pathLst>
                <a:path w="9925" h="9958" extrusionOk="0">
                  <a:moveTo>
                    <a:pt x="4978" y="1702"/>
                  </a:moveTo>
                  <a:cubicBezTo>
                    <a:pt x="6774" y="1702"/>
                    <a:pt x="8286" y="3214"/>
                    <a:pt x="8286" y="5010"/>
                  </a:cubicBezTo>
                  <a:cubicBezTo>
                    <a:pt x="8254" y="5892"/>
                    <a:pt x="7939" y="6711"/>
                    <a:pt x="7341" y="7310"/>
                  </a:cubicBezTo>
                  <a:cubicBezTo>
                    <a:pt x="6742" y="7908"/>
                    <a:pt x="5923" y="8318"/>
                    <a:pt x="4978" y="8318"/>
                  </a:cubicBezTo>
                  <a:cubicBezTo>
                    <a:pt x="3151" y="8318"/>
                    <a:pt x="1670" y="6837"/>
                    <a:pt x="1670" y="5010"/>
                  </a:cubicBezTo>
                  <a:cubicBezTo>
                    <a:pt x="1670" y="3214"/>
                    <a:pt x="3151" y="1702"/>
                    <a:pt x="4978" y="1702"/>
                  </a:cubicBezTo>
                  <a:close/>
                  <a:moveTo>
                    <a:pt x="4978" y="1"/>
                  </a:moveTo>
                  <a:cubicBezTo>
                    <a:pt x="2268" y="1"/>
                    <a:pt x="0" y="2269"/>
                    <a:pt x="0" y="4978"/>
                  </a:cubicBezTo>
                  <a:cubicBezTo>
                    <a:pt x="0" y="7688"/>
                    <a:pt x="2268" y="9956"/>
                    <a:pt x="4978" y="9956"/>
                  </a:cubicBezTo>
                  <a:cubicBezTo>
                    <a:pt x="5013" y="9957"/>
                    <a:pt x="5048" y="9957"/>
                    <a:pt x="5083" y="9957"/>
                  </a:cubicBezTo>
                  <a:cubicBezTo>
                    <a:pt x="6367" y="9957"/>
                    <a:pt x="7586" y="9395"/>
                    <a:pt x="8506" y="8444"/>
                  </a:cubicBezTo>
                  <a:cubicBezTo>
                    <a:pt x="9420" y="7499"/>
                    <a:pt x="9924" y="6270"/>
                    <a:pt x="9924" y="4978"/>
                  </a:cubicBezTo>
                  <a:cubicBezTo>
                    <a:pt x="9924" y="2269"/>
                    <a:pt x="7687" y="1"/>
                    <a:pt x="4978"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138" name="Google Shape;6005;p86">
            <a:extLst>
              <a:ext uri="{FF2B5EF4-FFF2-40B4-BE49-F238E27FC236}">
                <a16:creationId xmlns:a16="http://schemas.microsoft.com/office/drawing/2014/main" id="{F5FB3C80-3D3C-69D9-2A35-3AC22BC478D7}"/>
              </a:ext>
            </a:extLst>
          </p:cNvPr>
          <p:cNvGrpSpPr/>
          <p:nvPr/>
        </p:nvGrpSpPr>
        <p:grpSpPr>
          <a:xfrm>
            <a:off x="4764352" y="4718338"/>
            <a:ext cx="541672" cy="545169"/>
            <a:chOff x="-40011049" y="3972375"/>
            <a:chExt cx="316650" cy="316625"/>
          </a:xfrm>
          <a:solidFill>
            <a:srgbClr val="C00000"/>
          </a:solidFill>
        </p:grpSpPr>
        <p:sp>
          <p:nvSpPr>
            <p:cNvPr id="139" name="Google Shape;6006;p86">
              <a:extLst>
                <a:ext uri="{FF2B5EF4-FFF2-40B4-BE49-F238E27FC236}">
                  <a16:creationId xmlns:a16="http://schemas.microsoft.com/office/drawing/2014/main" id="{EA930693-5914-FA76-5C6E-04399D56260D}"/>
                </a:ext>
              </a:extLst>
            </p:cNvPr>
            <p:cNvSpPr/>
            <p:nvPr/>
          </p:nvSpPr>
          <p:spPr>
            <a:xfrm>
              <a:off x="-40011049" y="3972375"/>
              <a:ext cx="316650" cy="232350"/>
            </a:xfrm>
            <a:custGeom>
              <a:avLst/>
              <a:gdLst/>
              <a:ahLst/>
              <a:cxnLst/>
              <a:rect l="l" t="t" r="r" b="b"/>
              <a:pathLst>
                <a:path w="12666" h="9294" extrusionOk="0">
                  <a:moveTo>
                    <a:pt x="11405" y="1701"/>
                  </a:moveTo>
                  <a:cubicBezTo>
                    <a:pt x="11626" y="1701"/>
                    <a:pt x="11846" y="1890"/>
                    <a:pt x="11846" y="2142"/>
                  </a:cubicBezTo>
                  <a:cubicBezTo>
                    <a:pt x="11846" y="3749"/>
                    <a:pt x="11090" y="4663"/>
                    <a:pt x="9956" y="4978"/>
                  </a:cubicBezTo>
                  <a:cubicBezTo>
                    <a:pt x="10051" y="4631"/>
                    <a:pt x="10145" y="4222"/>
                    <a:pt x="10145" y="3844"/>
                  </a:cubicBezTo>
                  <a:lnTo>
                    <a:pt x="10145" y="1701"/>
                  </a:lnTo>
                  <a:close/>
                  <a:moveTo>
                    <a:pt x="2584" y="1701"/>
                  </a:moveTo>
                  <a:lnTo>
                    <a:pt x="2584" y="3812"/>
                  </a:lnTo>
                  <a:cubicBezTo>
                    <a:pt x="2584" y="4222"/>
                    <a:pt x="2647" y="4600"/>
                    <a:pt x="2773" y="5009"/>
                  </a:cubicBezTo>
                  <a:cubicBezTo>
                    <a:pt x="1639" y="4694"/>
                    <a:pt x="851" y="3781"/>
                    <a:pt x="851" y="2142"/>
                  </a:cubicBezTo>
                  <a:cubicBezTo>
                    <a:pt x="851" y="1890"/>
                    <a:pt x="1040" y="1701"/>
                    <a:pt x="1292" y="1701"/>
                  </a:cubicBezTo>
                  <a:close/>
                  <a:moveTo>
                    <a:pt x="4065" y="3655"/>
                  </a:moveTo>
                  <a:cubicBezTo>
                    <a:pt x="4317" y="3655"/>
                    <a:pt x="4506" y="3875"/>
                    <a:pt x="4506" y="4096"/>
                  </a:cubicBezTo>
                  <a:cubicBezTo>
                    <a:pt x="4506" y="4631"/>
                    <a:pt x="4821" y="5041"/>
                    <a:pt x="5262" y="5261"/>
                  </a:cubicBezTo>
                  <a:cubicBezTo>
                    <a:pt x="5451" y="5324"/>
                    <a:pt x="5577" y="5608"/>
                    <a:pt x="5482" y="5797"/>
                  </a:cubicBezTo>
                  <a:cubicBezTo>
                    <a:pt x="5431" y="5952"/>
                    <a:pt x="5229" y="6065"/>
                    <a:pt x="5054" y="6065"/>
                  </a:cubicBezTo>
                  <a:cubicBezTo>
                    <a:pt x="5017" y="6065"/>
                    <a:pt x="4980" y="6060"/>
                    <a:pt x="4947" y="6049"/>
                  </a:cubicBezTo>
                  <a:cubicBezTo>
                    <a:pt x="4128" y="5734"/>
                    <a:pt x="3655" y="4946"/>
                    <a:pt x="3655" y="4096"/>
                  </a:cubicBezTo>
                  <a:cubicBezTo>
                    <a:pt x="3655" y="3875"/>
                    <a:pt x="3844" y="3655"/>
                    <a:pt x="4065" y="3655"/>
                  </a:cubicBezTo>
                  <a:close/>
                  <a:moveTo>
                    <a:pt x="2993" y="0"/>
                  </a:moveTo>
                  <a:cubicBezTo>
                    <a:pt x="2741" y="0"/>
                    <a:pt x="2552" y="189"/>
                    <a:pt x="2552" y="441"/>
                  </a:cubicBezTo>
                  <a:lnTo>
                    <a:pt x="2552" y="882"/>
                  </a:lnTo>
                  <a:lnTo>
                    <a:pt x="1261" y="882"/>
                  </a:lnTo>
                  <a:cubicBezTo>
                    <a:pt x="536" y="882"/>
                    <a:pt x="1" y="1418"/>
                    <a:pt x="1" y="2142"/>
                  </a:cubicBezTo>
                  <a:cubicBezTo>
                    <a:pt x="1" y="4568"/>
                    <a:pt x="1513" y="5797"/>
                    <a:pt x="3183" y="5923"/>
                  </a:cubicBezTo>
                  <a:cubicBezTo>
                    <a:pt x="4159" y="7372"/>
                    <a:pt x="5073" y="7089"/>
                    <a:pt x="5073" y="7687"/>
                  </a:cubicBezTo>
                  <a:cubicBezTo>
                    <a:pt x="5073" y="8286"/>
                    <a:pt x="4821" y="8884"/>
                    <a:pt x="4443" y="9294"/>
                  </a:cubicBezTo>
                  <a:lnTo>
                    <a:pt x="8192" y="9294"/>
                  </a:lnTo>
                  <a:cubicBezTo>
                    <a:pt x="7782" y="8884"/>
                    <a:pt x="7562" y="8286"/>
                    <a:pt x="7562" y="7687"/>
                  </a:cubicBezTo>
                  <a:cubicBezTo>
                    <a:pt x="7562" y="7089"/>
                    <a:pt x="8507" y="7372"/>
                    <a:pt x="9484" y="5923"/>
                  </a:cubicBezTo>
                  <a:cubicBezTo>
                    <a:pt x="11216" y="5797"/>
                    <a:pt x="12666" y="4537"/>
                    <a:pt x="12666" y="2142"/>
                  </a:cubicBezTo>
                  <a:cubicBezTo>
                    <a:pt x="12666" y="1418"/>
                    <a:pt x="12098" y="882"/>
                    <a:pt x="11405" y="882"/>
                  </a:cubicBezTo>
                  <a:lnTo>
                    <a:pt x="10145" y="882"/>
                  </a:lnTo>
                  <a:lnTo>
                    <a:pt x="10145" y="441"/>
                  </a:lnTo>
                  <a:cubicBezTo>
                    <a:pt x="10145" y="189"/>
                    <a:pt x="9956" y="0"/>
                    <a:pt x="9704" y="0"/>
                  </a:cubicBezTo>
                  <a:close/>
                </a:path>
              </a:pathLst>
            </a:custGeom>
            <a:grpFill/>
            <a:ln>
              <a:noFill/>
            </a:ln>
          </p:spPr>
          <p:txBody>
            <a:bodyPr spcFirstLastPara="1" wrap="square" lIns="91417" tIns="91417" rIns="91417" bIns="91417" anchor="ctr" anchorCtr="0">
              <a:noAutofit/>
            </a:bodyPr>
            <a:lstStyle/>
            <a:p>
              <a:endParaRPr sz="1400"/>
            </a:p>
          </p:txBody>
        </p:sp>
        <p:sp>
          <p:nvSpPr>
            <p:cNvPr id="140" name="Google Shape;6007;p86">
              <a:extLst>
                <a:ext uri="{FF2B5EF4-FFF2-40B4-BE49-F238E27FC236}">
                  <a16:creationId xmlns:a16="http://schemas.microsoft.com/office/drawing/2014/main" id="{CE1A0052-CBDD-3432-6180-F4446BFA3FF9}"/>
                </a:ext>
              </a:extLst>
            </p:cNvPr>
            <p:cNvSpPr/>
            <p:nvPr/>
          </p:nvSpPr>
          <p:spPr>
            <a:xfrm>
              <a:off x="-39950399" y="4225975"/>
              <a:ext cx="194575" cy="63025"/>
            </a:xfrm>
            <a:custGeom>
              <a:avLst/>
              <a:gdLst/>
              <a:ahLst/>
              <a:cxnLst/>
              <a:rect l="l" t="t" r="r" b="b"/>
              <a:pathLst>
                <a:path w="7783" h="2521" extrusionOk="0">
                  <a:moveTo>
                    <a:pt x="757" y="1"/>
                  </a:moveTo>
                  <a:lnTo>
                    <a:pt x="63" y="1954"/>
                  </a:lnTo>
                  <a:cubicBezTo>
                    <a:pt x="0" y="2237"/>
                    <a:pt x="158" y="2521"/>
                    <a:pt x="473" y="2521"/>
                  </a:cubicBezTo>
                  <a:lnTo>
                    <a:pt x="7278" y="2521"/>
                  </a:lnTo>
                  <a:cubicBezTo>
                    <a:pt x="7593" y="2521"/>
                    <a:pt x="7782" y="2237"/>
                    <a:pt x="7688" y="1954"/>
                  </a:cubicBezTo>
                  <a:lnTo>
                    <a:pt x="6995" y="1"/>
                  </a:lnTo>
                  <a:close/>
                </a:path>
              </a:pathLst>
            </a:custGeom>
            <a:grpFill/>
            <a:ln>
              <a:noFill/>
            </a:ln>
          </p:spPr>
          <p:txBody>
            <a:bodyPr spcFirstLastPara="1" wrap="square" lIns="91417" tIns="91417" rIns="91417" bIns="91417" anchor="ctr" anchorCtr="0">
              <a:noAutofit/>
            </a:bodyPr>
            <a:lstStyle/>
            <a:p>
              <a:endParaRPr sz="1400"/>
            </a:p>
          </p:txBody>
        </p:sp>
      </p:grpSp>
      <p:grpSp>
        <p:nvGrpSpPr>
          <p:cNvPr id="141" name="Google Shape;6020;p86">
            <a:extLst>
              <a:ext uri="{FF2B5EF4-FFF2-40B4-BE49-F238E27FC236}">
                <a16:creationId xmlns:a16="http://schemas.microsoft.com/office/drawing/2014/main" id="{301BA956-D206-C240-9B68-E284C1A46C37}"/>
              </a:ext>
            </a:extLst>
          </p:cNvPr>
          <p:cNvGrpSpPr/>
          <p:nvPr/>
        </p:nvGrpSpPr>
        <p:grpSpPr>
          <a:xfrm>
            <a:off x="6426826" y="3502073"/>
            <a:ext cx="363859" cy="615953"/>
            <a:chOff x="-38109727" y="3955025"/>
            <a:chExt cx="188275" cy="316650"/>
          </a:xfrm>
          <a:solidFill>
            <a:srgbClr val="C00000"/>
          </a:solidFill>
        </p:grpSpPr>
        <p:sp>
          <p:nvSpPr>
            <p:cNvPr id="142" name="Google Shape;6021;p86">
              <a:extLst>
                <a:ext uri="{FF2B5EF4-FFF2-40B4-BE49-F238E27FC236}">
                  <a16:creationId xmlns:a16="http://schemas.microsoft.com/office/drawing/2014/main" id="{475BD5FB-6EB7-3FDE-CA8C-DC6579CB60E3}"/>
                </a:ext>
              </a:extLst>
            </p:cNvPr>
            <p:cNvSpPr/>
            <p:nvPr/>
          </p:nvSpPr>
          <p:spPr>
            <a:xfrm>
              <a:off x="-38109727" y="3955025"/>
              <a:ext cx="188275" cy="220575"/>
            </a:xfrm>
            <a:custGeom>
              <a:avLst/>
              <a:gdLst/>
              <a:ahLst/>
              <a:cxnLst/>
              <a:rect l="l" t="t" r="r" b="b"/>
              <a:pathLst>
                <a:path w="7531" h="8823" extrusionOk="0">
                  <a:moveTo>
                    <a:pt x="3372" y="1"/>
                  </a:moveTo>
                  <a:lnTo>
                    <a:pt x="95" y="5703"/>
                  </a:lnTo>
                  <a:cubicBezTo>
                    <a:pt x="1" y="5829"/>
                    <a:pt x="1" y="5987"/>
                    <a:pt x="95" y="6113"/>
                  </a:cubicBezTo>
                  <a:lnTo>
                    <a:pt x="1418" y="8822"/>
                  </a:lnTo>
                  <a:lnTo>
                    <a:pt x="6081" y="8822"/>
                  </a:lnTo>
                  <a:lnTo>
                    <a:pt x="7467" y="6113"/>
                  </a:lnTo>
                  <a:cubicBezTo>
                    <a:pt x="7530" y="5987"/>
                    <a:pt x="7499" y="5829"/>
                    <a:pt x="7467" y="5703"/>
                  </a:cubicBezTo>
                  <a:lnTo>
                    <a:pt x="4191" y="1"/>
                  </a:lnTo>
                  <a:lnTo>
                    <a:pt x="4191" y="4727"/>
                  </a:lnTo>
                  <a:cubicBezTo>
                    <a:pt x="4663" y="4884"/>
                    <a:pt x="5010" y="5357"/>
                    <a:pt x="5010" y="5892"/>
                  </a:cubicBezTo>
                  <a:cubicBezTo>
                    <a:pt x="5010" y="6585"/>
                    <a:pt x="4474" y="7121"/>
                    <a:pt x="3750" y="7121"/>
                  </a:cubicBezTo>
                  <a:cubicBezTo>
                    <a:pt x="3088" y="7121"/>
                    <a:pt x="2521" y="6585"/>
                    <a:pt x="2521" y="5892"/>
                  </a:cubicBezTo>
                  <a:cubicBezTo>
                    <a:pt x="2521" y="5357"/>
                    <a:pt x="2899" y="4916"/>
                    <a:pt x="3372" y="4727"/>
                  </a:cubicBezTo>
                  <a:lnTo>
                    <a:pt x="3372" y="1"/>
                  </a:lnTo>
                  <a:close/>
                </a:path>
              </a:pathLst>
            </a:custGeom>
            <a:grpFill/>
            <a:ln>
              <a:noFill/>
            </a:ln>
          </p:spPr>
          <p:txBody>
            <a:bodyPr spcFirstLastPara="1" wrap="square" lIns="91417" tIns="91417" rIns="91417" bIns="91417" anchor="ctr" anchorCtr="0">
              <a:noAutofit/>
            </a:bodyPr>
            <a:lstStyle/>
            <a:p>
              <a:endParaRPr sz="1400"/>
            </a:p>
          </p:txBody>
        </p:sp>
        <p:sp>
          <p:nvSpPr>
            <p:cNvPr id="143" name="Google Shape;6022;p86">
              <a:extLst>
                <a:ext uri="{FF2B5EF4-FFF2-40B4-BE49-F238E27FC236}">
                  <a16:creationId xmlns:a16="http://schemas.microsoft.com/office/drawing/2014/main" id="{DED7B23A-380C-4EA3-125C-6F864AF81A90}"/>
                </a:ext>
              </a:extLst>
            </p:cNvPr>
            <p:cNvSpPr/>
            <p:nvPr/>
          </p:nvSpPr>
          <p:spPr>
            <a:xfrm>
              <a:off x="-38067199" y="4196050"/>
              <a:ext cx="104775" cy="75625"/>
            </a:xfrm>
            <a:custGeom>
              <a:avLst/>
              <a:gdLst/>
              <a:ahLst/>
              <a:cxnLst/>
              <a:rect l="l" t="t" r="r" b="b"/>
              <a:pathLst>
                <a:path w="4191" h="3025" extrusionOk="0">
                  <a:moveTo>
                    <a:pt x="32" y="0"/>
                  </a:moveTo>
                  <a:lnTo>
                    <a:pt x="32" y="2615"/>
                  </a:lnTo>
                  <a:cubicBezTo>
                    <a:pt x="1" y="2836"/>
                    <a:pt x="190" y="3025"/>
                    <a:pt x="442" y="3025"/>
                  </a:cubicBezTo>
                  <a:lnTo>
                    <a:pt x="3750" y="3025"/>
                  </a:lnTo>
                  <a:cubicBezTo>
                    <a:pt x="3970" y="3025"/>
                    <a:pt x="4191" y="2836"/>
                    <a:pt x="4191" y="2615"/>
                  </a:cubicBezTo>
                  <a:lnTo>
                    <a:pt x="4191" y="0"/>
                  </a:lnTo>
                  <a:close/>
                </a:path>
              </a:pathLst>
            </a:custGeom>
            <a:grpFill/>
            <a:ln>
              <a:noFill/>
            </a:ln>
          </p:spPr>
          <p:txBody>
            <a:bodyPr spcFirstLastPara="1" wrap="square" lIns="91417" tIns="91417" rIns="91417" bIns="91417" anchor="ctr" anchorCtr="0">
              <a:noAutofit/>
            </a:bodyPr>
            <a:lstStyle/>
            <a:p>
              <a:endParaRPr sz="1400"/>
            </a:p>
          </p:txBody>
        </p:sp>
      </p:grpSp>
      <p:grpSp>
        <p:nvGrpSpPr>
          <p:cNvPr id="144" name="Google Shape;6038;p86">
            <a:extLst>
              <a:ext uri="{FF2B5EF4-FFF2-40B4-BE49-F238E27FC236}">
                <a16:creationId xmlns:a16="http://schemas.microsoft.com/office/drawing/2014/main" id="{A676D3A1-3A1F-DED8-1A29-D16AB032530A}"/>
              </a:ext>
            </a:extLst>
          </p:cNvPr>
          <p:cNvGrpSpPr/>
          <p:nvPr/>
        </p:nvGrpSpPr>
        <p:grpSpPr>
          <a:xfrm>
            <a:off x="3290757" y="3530718"/>
            <a:ext cx="605867" cy="616731"/>
            <a:chOff x="-39647174" y="3972000"/>
            <a:chExt cx="313500" cy="317050"/>
          </a:xfrm>
          <a:solidFill>
            <a:srgbClr val="C00000"/>
          </a:solidFill>
        </p:grpSpPr>
        <p:sp>
          <p:nvSpPr>
            <p:cNvPr id="145" name="Google Shape;6039;p86">
              <a:extLst>
                <a:ext uri="{FF2B5EF4-FFF2-40B4-BE49-F238E27FC236}">
                  <a16:creationId xmlns:a16="http://schemas.microsoft.com/office/drawing/2014/main" id="{DB2D9E42-3514-4A46-7683-ECEA43E11C32}"/>
                </a:ext>
              </a:extLst>
            </p:cNvPr>
            <p:cNvSpPr/>
            <p:nvPr/>
          </p:nvSpPr>
          <p:spPr>
            <a:xfrm>
              <a:off x="-39647174" y="3972000"/>
              <a:ext cx="95325" cy="153975"/>
            </a:xfrm>
            <a:custGeom>
              <a:avLst/>
              <a:gdLst/>
              <a:ahLst/>
              <a:cxnLst/>
              <a:rect l="l" t="t" r="r" b="b"/>
              <a:pathLst>
                <a:path w="3812" h="6159" extrusionOk="0">
                  <a:moveTo>
                    <a:pt x="1698" y="1"/>
                  </a:moveTo>
                  <a:cubicBezTo>
                    <a:pt x="1520" y="1"/>
                    <a:pt x="1373" y="138"/>
                    <a:pt x="1293" y="299"/>
                  </a:cubicBezTo>
                  <a:lnTo>
                    <a:pt x="1" y="5119"/>
                  </a:lnTo>
                  <a:cubicBezTo>
                    <a:pt x="1" y="5308"/>
                    <a:pt x="127" y="5528"/>
                    <a:pt x="316" y="5623"/>
                  </a:cubicBezTo>
                  <a:lnTo>
                    <a:pt x="2332" y="6158"/>
                  </a:lnTo>
                  <a:cubicBezTo>
                    <a:pt x="3277" y="2630"/>
                    <a:pt x="2868" y="4111"/>
                    <a:pt x="3813" y="582"/>
                  </a:cubicBezTo>
                  <a:lnTo>
                    <a:pt x="1797" y="15"/>
                  </a:lnTo>
                  <a:cubicBezTo>
                    <a:pt x="1763" y="5"/>
                    <a:pt x="1730" y="1"/>
                    <a:pt x="1698" y="1"/>
                  </a:cubicBezTo>
                  <a:close/>
                </a:path>
              </a:pathLst>
            </a:custGeom>
            <a:grpFill/>
            <a:ln>
              <a:noFill/>
            </a:ln>
          </p:spPr>
          <p:txBody>
            <a:bodyPr spcFirstLastPara="1" wrap="square" lIns="91417" tIns="91417" rIns="91417" bIns="91417" anchor="ctr" anchorCtr="0">
              <a:noAutofit/>
            </a:bodyPr>
            <a:lstStyle/>
            <a:p>
              <a:endParaRPr sz="1400"/>
            </a:p>
          </p:txBody>
        </p:sp>
        <p:sp>
          <p:nvSpPr>
            <p:cNvPr id="146" name="Google Shape;6040;p86">
              <a:extLst>
                <a:ext uri="{FF2B5EF4-FFF2-40B4-BE49-F238E27FC236}">
                  <a16:creationId xmlns:a16="http://schemas.microsoft.com/office/drawing/2014/main" id="{111EA2B2-26FB-D291-A0E5-ED2252CC1642}"/>
                </a:ext>
              </a:extLst>
            </p:cNvPr>
            <p:cNvSpPr/>
            <p:nvPr/>
          </p:nvSpPr>
          <p:spPr>
            <a:xfrm>
              <a:off x="-39588873" y="4011750"/>
              <a:ext cx="216600" cy="277300"/>
            </a:xfrm>
            <a:custGeom>
              <a:avLst/>
              <a:gdLst/>
              <a:ahLst/>
              <a:cxnLst/>
              <a:rect l="l" t="t" r="r" b="b"/>
              <a:pathLst>
                <a:path w="8664" h="11092" extrusionOk="0">
                  <a:moveTo>
                    <a:pt x="4348" y="3466"/>
                  </a:moveTo>
                  <a:cubicBezTo>
                    <a:pt x="4820" y="3466"/>
                    <a:pt x="5199" y="3844"/>
                    <a:pt x="5199" y="4316"/>
                  </a:cubicBezTo>
                  <a:cubicBezTo>
                    <a:pt x="5199" y="4789"/>
                    <a:pt x="4820" y="5136"/>
                    <a:pt x="4348" y="5136"/>
                  </a:cubicBezTo>
                  <a:cubicBezTo>
                    <a:pt x="3907" y="5136"/>
                    <a:pt x="3529" y="4789"/>
                    <a:pt x="3529" y="4316"/>
                  </a:cubicBezTo>
                  <a:cubicBezTo>
                    <a:pt x="3529" y="3875"/>
                    <a:pt x="3875" y="3466"/>
                    <a:pt x="4348" y="3466"/>
                  </a:cubicBezTo>
                  <a:close/>
                  <a:moveTo>
                    <a:pt x="5104" y="5766"/>
                  </a:moveTo>
                  <a:lnTo>
                    <a:pt x="6081" y="7624"/>
                  </a:lnTo>
                  <a:lnTo>
                    <a:pt x="2615" y="7624"/>
                  </a:lnTo>
                  <a:lnTo>
                    <a:pt x="3560" y="5766"/>
                  </a:lnTo>
                  <a:cubicBezTo>
                    <a:pt x="3812" y="5892"/>
                    <a:pt x="4096" y="5955"/>
                    <a:pt x="4348" y="5955"/>
                  </a:cubicBezTo>
                  <a:cubicBezTo>
                    <a:pt x="4631" y="5955"/>
                    <a:pt x="4883" y="5892"/>
                    <a:pt x="5104" y="5766"/>
                  </a:cubicBezTo>
                  <a:close/>
                  <a:moveTo>
                    <a:pt x="2048" y="0"/>
                  </a:moveTo>
                  <a:cubicBezTo>
                    <a:pt x="1386" y="2458"/>
                    <a:pt x="1638" y="1544"/>
                    <a:pt x="977" y="4001"/>
                  </a:cubicBezTo>
                  <a:lnTo>
                    <a:pt x="2678" y="4474"/>
                  </a:lnTo>
                  <a:cubicBezTo>
                    <a:pt x="2678" y="4726"/>
                    <a:pt x="2741" y="5010"/>
                    <a:pt x="2899" y="5199"/>
                  </a:cubicBezTo>
                  <a:lnTo>
                    <a:pt x="32" y="10523"/>
                  </a:lnTo>
                  <a:cubicBezTo>
                    <a:pt x="0" y="10680"/>
                    <a:pt x="63" y="10964"/>
                    <a:pt x="252" y="11027"/>
                  </a:cubicBezTo>
                  <a:cubicBezTo>
                    <a:pt x="328" y="11070"/>
                    <a:pt x="404" y="11091"/>
                    <a:pt x="475" y="11091"/>
                  </a:cubicBezTo>
                  <a:cubicBezTo>
                    <a:pt x="613" y="11091"/>
                    <a:pt x="737" y="11014"/>
                    <a:pt x="819" y="10869"/>
                  </a:cubicBezTo>
                  <a:lnTo>
                    <a:pt x="2143" y="8475"/>
                  </a:lnTo>
                  <a:lnTo>
                    <a:pt x="6490" y="8475"/>
                  </a:lnTo>
                  <a:lnTo>
                    <a:pt x="7845" y="10869"/>
                  </a:lnTo>
                  <a:cubicBezTo>
                    <a:pt x="7907" y="11014"/>
                    <a:pt x="8037" y="11091"/>
                    <a:pt x="8173" y="11091"/>
                  </a:cubicBezTo>
                  <a:cubicBezTo>
                    <a:pt x="8243" y="11091"/>
                    <a:pt x="8316" y="11070"/>
                    <a:pt x="8381" y="11027"/>
                  </a:cubicBezTo>
                  <a:cubicBezTo>
                    <a:pt x="8570" y="10932"/>
                    <a:pt x="8664" y="10680"/>
                    <a:pt x="8538" y="10491"/>
                  </a:cubicBezTo>
                  <a:lnTo>
                    <a:pt x="5734" y="5262"/>
                  </a:lnTo>
                  <a:lnTo>
                    <a:pt x="6585" y="5482"/>
                  </a:lnTo>
                  <a:cubicBezTo>
                    <a:pt x="7120" y="3434"/>
                    <a:pt x="6931" y="4222"/>
                    <a:pt x="7624" y="1513"/>
                  </a:cubicBezTo>
                  <a:lnTo>
                    <a:pt x="2048" y="0"/>
                  </a:lnTo>
                  <a:close/>
                </a:path>
              </a:pathLst>
            </a:custGeom>
            <a:grpFill/>
            <a:ln>
              <a:noFill/>
            </a:ln>
          </p:spPr>
          <p:txBody>
            <a:bodyPr spcFirstLastPara="1" wrap="square" lIns="91417" tIns="91417" rIns="91417" bIns="91417" anchor="ctr" anchorCtr="0">
              <a:noAutofit/>
            </a:bodyPr>
            <a:lstStyle/>
            <a:p>
              <a:endParaRPr sz="1400"/>
            </a:p>
          </p:txBody>
        </p:sp>
        <p:sp>
          <p:nvSpPr>
            <p:cNvPr id="147" name="Google Shape;6041;p86">
              <a:extLst>
                <a:ext uri="{FF2B5EF4-FFF2-40B4-BE49-F238E27FC236}">
                  <a16:creationId xmlns:a16="http://schemas.microsoft.com/office/drawing/2014/main" id="{1754D06F-A766-4FBD-0EBA-D4AB6C3B97C3}"/>
                </a:ext>
              </a:extLst>
            </p:cNvPr>
            <p:cNvSpPr/>
            <p:nvPr/>
          </p:nvSpPr>
          <p:spPr>
            <a:xfrm>
              <a:off x="-39398274" y="4073975"/>
              <a:ext cx="64600" cy="71600"/>
            </a:xfrm>
            <a:custGeom>
              <a:avLst/>
              <a:gdLst/>
              <a:ahLst/>
              <a:cxnLst/>
              <a:rect l="l" t="t" r="r" b="b"/>
              <a:pathLst>
                <a:path w="2584" h="2864" extrusionOk="0">
                  <a:moveTo>
                    <a:pt x="630" y="0"/>
                  </a:moveTo>
                  <a:cubicBezTo>
                    <a:pt x="252" y="1449"/>
                    <a:pt x="410" y="945"/>
                    <a:pt x="0" y="2395"/>
                  </a:cubicBezTo>
                  <a:lnTo>
                    <a:pt x="1607" y="2836"/>
                  </a:lnTo>
                  <a:cubicBezTo>
                    <a:pt x="1658" y="2855"/>
                    <a:pt x="1707" y="2864"/>
                    <a:pt x="1753" y="2864"/>
                  </a:cubicBezTo>
                  <a:cubicBezTo>
                    <a:pt x="1932" y="2864"/>
                    <a:pt x="2067" y="2728"/>
                    <a:pt x="2143" y="2552"/>
                  </a:cubicBezTo>
                  <a:lnTo>
                    <a:pt x="2584" y="945"/>
                  </a:lnTo>
                  <a:cubicBezTo>
                    <a:pt x="2552" y="725"/>
                    <a:pt x="2458" y="473"/>
                    <a:pt x="2237" y="441"/>
                  </a:cubicBezTo>
                  <a:lnTo>
                    <a:pt x="630" y="0"/>
                  </a:lnTo>
                  <a:close/>
                </a:path>
              </a:pathLst>
            </a:custGeom>
            <a:grpFill/>
            <a:ln>
              <a:noFill/>
            </a:ln>
          </p:spPr>
          <p:txBody>
            <a:bodyPr spcFirstLastPara="1" wrap="square" lIns="91417" tIns="91417" rIns="91417" bIns="91417" anchor="ctr" anchorCtr="0">
              <a:noAutofit/>
            </a:bodyPr>
            <a:lstStyle/>
            <a:p>
              <a:endParaRPr sz="1400"/>
            </a:p>
          </p:txBody>
        </p:sp>
      </p:grpSp>
      <p:grpSp>
        <p:nvGrpSpPr>
          <p:cNvPr id="148" name="Google Shape;6048;p86">
            <a:extLst>
              <a:ext uri="{FF2B5EF4-FFF2-40B4-BE49-F238E27FC236}">
                <a16:creationId xmlns:a16="http://schemas.microsoft.com/office/drawing/2014/main" id="{A59471E0-1358-9CD3-4F72-F507B44A48B1}"/>
              </a:ext>
            </a:extLst>
          </p:cNvPr>
          <p:cNvGrpSpPr/>
          <p:nvPr/>
        </p:nvGrpSpPr>
        <p:grpSpPr>
          <a:xfrm>
            <a:off x="7169388" y="3493095"/>
            <a:ext cx="608911" cy="619017"/>
            <a:chOff x="-37804927" y="3953450"/>
            <a:chExt cx="315075" cy="318225"/>
          </a:xfrm>
          <a:solidFill>
            <a:srgbClr val="C00000"/>
          </a:solidFill>
        </p:grpSpPr>
        <p:sp>
          <p:nvSpPr>
            <p:cNvPr id="149" name="Google Shape;6049;p86">
              <a:extLst>
                <a:ext uri="{FF2B5EF4-FFF2-40B4-BE49-F238E27FC236}">
                  <a16:creationId xmlns:a16="http://schemas.microsoft.com/office/drawing/2014/main" id="{411DFE11-A243-B783-31F8-2204F26865C8}"/>
                </a:ext>
              </a:extLst>
            </p:cNvPr>
            <p:cNvSpPr/>
            <p:nvPr/>
          </p:nvSpPr>
          <p:spPr>
            <a:xfrm>
              <a:off x="-37614299" y="3955025"/>
              <a:ext cx="124450" cy="186200"/>
            </a:xfrm>
            <a:custGeom>
              <a:avLst/>
              <a:gdLst/>
              <a:ahLst/>
              <a:cxnLst/>
              <a:rect l="l" t="t" r="r" b="b"/>
              <a:pathLst>
                <a:path w="4978" h="7448" extrusionOk="0">
                  <a:moveTo>
                    <a:pt x="2489" y="820"/>
                  </a:moveTo>
                  <a:cubicBezTo>
                    <a:pt x="3403" y="820"/>
                    <a:pt x="4127" y="1576"/>
                    <a:pt x="4127" y="2490"/>
                  </a:cubicBezTo>
                  <a:cubicBezTo>
                    <a:pt x="4127" y="3372"/>
                    <a:pt x="3403" y="4128"/>
                    <a:pt x="2489" y="4128"/>
                  </a:cubicBezTo>
                  <a:cubicBezTo>
                    <a:pt x="1575" y="4128"/>
                    <a:pt x="819" y="3372"/>
                    <a:pt x="819" y="2490"/>
                  </a:cubicBezTo>
                  <a:cubicBezTo>
                    <a:pt x="819" y="1576"/>
                    <a:pt x="1575" y="820"/>
                    <a:pt x="2489" y="820"/>
                  </a:cubicBezTo>
                  <a:close/>
                  <a:moveTo>
                    <a:pt x="2489" y="1"/>
                  </a:moveTo>
                  <a:cubicBezTo>
                    <a:pt x="1103" y="1"/>
                    <a:pt x="0" y="1104"/>
                    <a:pt x="0" y="2490"/>
                  </a:cubicBezTo>
                  <a:cubicBezTo>
                    <a:pt x="0" y="3214"/>
                    <a:pt x="315" y="3845"/>
                    <a:pt x="819" y="4317"/>
                  </a:cubicBezTo>
                  <a:lnTo>
                    <a:pt x="819" y="7058"/>
                  </a:lnTo>
                  <a:cubicBezTo>
                    <a:pt x="819" y="7287"/>
                    <a:pt x="1012" y="7448"/>
                    <a:pt x="1225" y="7448"/>
                  </a:cubicBezTo>
                  <a:cubicBezTo>
                    <a:pt x="1334" y="7448"/>
                    <a:pt x="1448" y="7406"/>
                    <a:pt x="1544" y="7310"/>
                  </a:cubicBezTo>
                  <a:lnTo>
                    <a:pt x="2489" y="6365"/>
                  </a:lnTo>
                  <a:lnTo>
                    <a:pt x="3434" y="7310"/>
                  </a:lnTo>
                  <a:cubicBezTo>
                    <a:pt x="3530" y="7406"/>
                    <a:pt x="3640" y="7448"/>
                    <a:pt x="3744" y="7448"/>
                  </a:cubicBezTo>
                  <a:cubicBezTo>
                    <a:pt x="3948" y="7448"/>
                    <a:pt x="4127" y="7287"/>
                    <a:pt x="4127" y="7058"/>
                  </a:cubicBezTo>
                  <a:lnTo>
                    <a:pt x="4127" y="4317"/>
                  </a:lnTo>
                  <a:cubicBezTo>
                    <a:pt x="4663" y="3845"/>
                    <a:pt x="4978" y="3214"/>
                    <a:pt x="4978" y="2490"/>
                  </a:cubicBezTo>
                  <a:cubicBezTo>
                    <a:pt x="4978" y="1104"/>
                    <a:pt x="3875" y="1"/>
                    <a:pt x="2489" y="1"/>
                  </a:cubicBezTo>
                  <a:close/>
                </a:path>
              </a:pathLst>
            </a:custGeom>
            <a:grpFill/>
            <a:ln>
              <a:noFill/>
            </a:ln>
          </p:spPr>
          <p:txBody>
            <a:bodyPr spcFirstLastPara="1" wrap="square" lIns="91417" tIns="91417" rIns="91417" bIns="91417" anchor="ctr" anchorCtr="0">
              <a:noAutofit/>
            </a:bodyPr>
            <a:lstStyle/>
            <a:p>
              <a:endParaRPr sz="1400"/>
            </a:p>
          </p:txBody>
        </p:sp>
        <p:sp>
          <p:nvSpPr>
            <p:cNvPr id="150" name="Google Shape;6050;p86">
              <a:extLst>
                <a:ext uri="{FF2B5EF4-FFF2-40B4-BE49-F238E27FC236}">
                  <a16:creationId xmlns:a16="http://schemas.microsoft.com/office/drawing/2014/main" id="{51CB70BE-71BC-D26F-ABC9-20216432CB2C}"/>
                </a:ext>
              </a:extLst>
            </p:cNvPr>
            <p:cNvSpPr/>
            <p:nvPr/>
          </p:nvSpPr>
          <p:spPr>
            <a:xfrm>
              <a:off x="-37761599" y="4230700"/>
              <a:ext cx="270175" cy="40975"/>
            </a:xfrm>
            <a:custGeom>
              <a:avLst/>
              <a:gdLst/>
              <a:ahLst/>
              <a:cxnLst/>
              <a:rect l="l" t="t" r="r" b="b"/>
              <a:pathLst>
                <a:path w="10807" h="1639" extrusionOk="0">
                  <a:moveTo>
                    <a:pt x="1450" y="1"/>
                  </a:moveTo>
                  <a:cubicBezTo>
                    <a:pt x="1292" y="788"/>
                    <a:pt x="662" y="1387"/>
                    <a:pt x="1" y="1639"/>
                  </a:cubicBezTo>
                  <a:lnTo>
                    <a:pt x="8822" y="1639"/>
                  </a:lnTo>
                  <a:cubicBezTo>
                    <a:pt x="9799" y="1639"/>
                    <a:pt x="10649" y="946"/>
                    <a:pt x="10807" y="1"/>
                  </a:cubicBezTo>
                  <a:close/>
                </a:path>
              </a:pathLst>
            </a:custGeom>
            <a:grpFill/>
            <a:ln>
              <a:noFill/>
            </a:ln>
          </p:spPr>
          <p:txBody>
            <a:bodyPr spcFirstLastPara="1" wrap="square" lIns="91417" tIns="91417" rIns="91417" bIns="91417" anchor="ctr" anchorCtr="0">
              <a:noAutofit/>
            </a:bodyPr>
            <a:lstStyle/>
            <a:p>
              <a:endParaRPr sz="1400"/>
            </a:p>
          </p:txBody>
        </p:sp>
        <p:sp>
          <p:nvSpPr>
            <p:cNvPr id="151" name="Google Shape;6051;p86">
              <a:extLst>
                <a:ext uri="{FF2B5EF4-FFF2-40B4-BE49-F238E27FC236}">
                  <a16:creationId xmlns:a16="http://schemas.microsoft.com/office/drawing/2014/main" id="{364EAE8D-8A3E-D6C4-993D-45B23AACACF1}"/>
                </a:ext>
              </a:extLst>
            </p:cNvPr>
            <p:cNvSpPr/>
            <p:nvPr/>
          </p:nvSpPr>
          <p:spPr>
            <a:xfrm>
              <a:off x="-37804927" y="3953450"/>
              <a:ext cx="274125" cy="295675"/>
            </a:xfrm>
            <a:custGeom>
              <a:avLst/>
              <a:gdLst/>
              <a:ahLst/>
              <a:cxnLst/>
              <a:rect l="l" t="t" r="r" b="b"/>
              <a:pathLst>
                <a:path w="10965" h="11827" extrusionOk="0">
                  <a:moveTo>
                    <a:pt x="379" y="1"/>
                  </a:moveTo>
                  <a:cubicBezTo>
                    <a:pt x="158" y="1"/>
                    <a:pt x="1" y="221"/>
                    <a:pt x="1" y="411"/>
                  </a:cubicBezTo>
                  <a:lnTo>
                    <a:pt x="1" y="10618"/>
                  </a:lnTo>
                  <a:cubicBezTo>
                    <a:pt x="1" y="11280"/>
                    <a:pt x="537" y="11815"/>
                    <a:pt x="1198" y="11815"/>
                  </a:cubicBezTo>
                  <a:cubicBezTo>
                    <a:pt x="1247" y="11823"/>
                    <a:pt x="1295" y="11826"/>
                    <a:pt x="1342" y="11826"/>
                  </a:cubicBezTo>
                  <a:cubicBezTo>
                    <a:pt x="1912" y="11826"/>
                    <a:pt x="2395" y="11318"/>
                    <a:pt x="2395" y="10650"/>
                  </a:cubicBezTo>
                  <a:cubicBezTo>
                    <a:pt x="2395" y="10398"/>
                    <a:pt x="2584" y="10272"/>
                    <a:pt x="2836" y="10272"/>
                  </a:cubicBezTo>
                  <a:lnTo>
                    <a:pt x="10965" y="10272"/>
                  </a:lnTo>
                  <a:lnTo>
                    <a:pt x="10965" y="8255"/>
                  </a:lnTo>
                  <a:cubicBezTo>
                    <a:pt x="10807" y="8161"/>
                    <a:pt x="10650" y="8098"/>
                    <a:pt x="10492" y="7972"/>
                  </a:cubicBezTo>
                  <a:lnTo>
                    <a:pt x="10146" y="7625"/>
                  </a:lnTo>
                  <a:lnTo>
                    <a:pt x="9799" y="7972"/>
                  </a:lnTo>
                  <a:cubicBezTo>
                    <a:pt x="9547" y="8224"/>
                    <a:pt x="9232" y="8318"/>
                    <a:pt x="8917" y="8318"/>
                  </a:cubicBezTo>
                  <a:cubicBezTo>
                    <a:pt x="8255" y="8318"/>
                    <a:pt x="7720" y="7783"/>
                    <a:pt x="7720" y="7058"/>
                  </a:cubicBezTo>
                  <a:lnTo>
                    <a:pt x="7720" y="4664"/>
                  </a:lnTo>
                  <a:cubicBezTo>
                    <a:pt x="7184" y="4065"/>
                    <a:pt x="6869" y="3309"/>
                    <a:pt x="6869" y="2490"/>
                  </a:cubicBezTo>
                  <a:cubicBezTo>
                    <a:pt x="6869" y="1513"/>
                    <a:pt x="7310" y="600"/>
                    <a:pt x="8035" y="1"/>
                  </a:cubicBezTo>
                  <a:close/>
                </a:path>
              </a:pathLst>
            </a:custGeom>
            <a:grpFill/>
            <a:ln>
              <a:noFill/>
            </a:ln>
          </p:spPr>
          <p:txBody>
            <a:bodyPr spcFirstLastPara="1" wrap="square" lIns="91417" tIns="91417" rIns="91417" bIns="91417" anchor="ctr" anchorCtr="0">
              <a:noAutofit/>
            </a:bodyPr>
            <a:lstStyle/>
            <a:p>
              <a:endParaRPr sz="1400"/>
            </a:p>
          </p:txBody>
        </p:sp>
      </p:grpSp>
      <p:grpSp>
        <p:nvGrpSpPr>
          <p:cNvPr id="152" name="Google Shape;5717;p85">
            <a:extLst>
              <a:ext uri="{FF2B5EF4-FFF2-40B4-BE49-F238E27FC236}">
                <a16:creationId xmlns:a16="http://schemas.microsoft.com/office/drawing/2014/main" id="{8076FC0F-A01E-37FC-9ACE-327D23DB17A9}"/>
              </a:ext>
            </a:extLst>
          </p:cNvPr>
          <p:cNvGrpSpPr/>
          <p:nvPr/>
        </p:nvGrpSpPr>
        <p:grpSpPr>
          <a:xfrm>
            <a:off x="5652931" y="4756011"/>
            <a:ext cx="656428" cy="517207"/>
            <a:chOff x="5629975" y="3255775"/>
            <a:chExt cx="504500" cy="397500"/>
          </a:xfrm>
          <a:solidFill>
            <a:srgbClr val="C00000"/>
          </a:solidFill>
        </p:grpSpPr>
        <p:sp>
          <p:nvSpPr>
            <p:cNvPr id="153" name="Google Shape;5718;p85">
              <a:extLst>
                <a:ext uri="{FF2B5EF4-FFF2-40B4-BE49-F238E27FC236}">
                  <a16:creationId xmlns:a16="http://schemas.microsoft.com/office/drawing/2014/main" id="{A72EB00C-7EAE-803B-644E-B36005F47020}"/>
                </a:ext>
              </a:extLst>
            </p:cNvPr>
            <p:cNvSpPr/>
            <p:nvPr/>
          </p:nvSpPr>
          <p:spPr>
            <a:xfrm>
              <a:off x="5756375" y="3255775"/>
              <a:ext cx="112950" cy="143425"/>
            </a:xfrm>
            <a:custGeom>
              <a:avLst/>
              <a:gdLst/>
              <a:ahLst/>
              <a:cxnLst/>
              <a:rect l="l" t="t" r="r" b="b"/>
              <a:pathLst>
                <a:path w="4518" h="5737" extrusionOk="0">
                  <a:moveTo>
                    <a:pt x="2259" y="0"/>
                  </a:moveTo>
                  <a:cubicBezTo>
                    <a:pt x="793" y="0"/>
                    <a:pt x="1" y="2469"/>
                    <a:pt x="1" y="3478"/>
                  </a:cubicBezTo>
                  <a:cubicBezTo>
                    <a:pt x="1" y="4725"/>
                    <a:pt x="1013" y="5733"/>
                    <a:pt x="2259" y="5736"/>
                  </a:cubicBezTo>
                  <a:cubicBezTo>
                    <a:pt x="3506" y="5733"/>
                    <a:pt x="4518" y="4725"/>
                    <a:pt x="4518" y="3478"/>
                  </a:cubicBezTo>
                  <a:cubicBezTo>
                    <a:pt x="4518" y="2469"/>
                    <a:pt x="3729" y="0"/>
                    <a:pt x="2259" y="0"/>
                  </a:cubicBezTo>
                  <a:close/>
                </a:path>
              </a:pathLst>
            </a:custGeom>
            <a:grpFill/>
            <a:ln>
              <a:noFill/>
            </a:ln>
          </p:spPr>
          <p:txBody>
            <a:bodyPr spcFirstLastPara="1" wrap="square" lIns="91417" tIns="91417" rIns="91417" bIns="91417" anchor="ctr" anchorCtr="0">
              <a:noAutofit/>
            </a:bodyPr>
            <a:lstStyle/>
            <a:p>
              <a:endParaRPr sz="1400">
                <a:solidFill>
                  <a:srgbClr val="435D74"/>
                </a:solidFill>
              </a:endParaRPr>
            </a:p>
          </p:txBody>
        </p:sp>
        <p:sp>
          <p:nvSpPr>
            <p:cNvPr id="154" name="Google Shape;5719;p85">
              <a:extLst>
                <a:ext uri="{FF2B5EF4-FFF2-40B4-BE49-F238E27FC236}">
                  <a16:creationId xmlns:a16="http://schemas.microsoft.com/office/drawing/2014/main" id="{C0E3FB87-8D4A-D939-77BF-653450CD0516}"/>
                </a:ext>
              </a:extLst>
            </p:cNvPr>
            <p:cNvSpPr/>
            <p:nvPr/>
          </p:nvSpPr>
          <p:spPr>
            <a:xfrm>
              <a:off x="5629975" y="3374400"/>
              <a:ext cx="140575" cy="136175"/>
            </a:xfrm>
            <a:custGeom>
              <a:avLst/>
              <a:gdLst/>
              <a:ahLst/>
              <a:cxnLst/>
              <a:rect l="l" t="t" r="r" b="b"/>
              <a:pathLst>
                <a:path w="5623" h="5447" extrusionOk="0">
                  <a:moveTo>
                    <a:pt x="1951" y="0"/>
                  </a:moveTo>
                  <a:cubicBezTo>
                    <a:pt x="1711" y="0"/>
                    <a:pt x="1480" y="53"/>
                    <a:pt x="1269" y="175"/>
                  </a:cubicBezTo>
                  <a:cubicBezTo>
                    <a:pt x="1" y="907"/>
                    <a:pt x="582" y="3443"/>
                    <a:pt x="1088" y="4316"/>
                  </a:cubicBezTo>
                  <a:cubicBezTo>
                    <a:pt x="1506" y="5041"/>
                    <a:pt x="2265" y="5447"/>
                    <a:pt x="3045" y="5447"/>
                  </a:cubicBezTo>
                  <a:cubicBezTo>
                    <a:pt x="3428" y="5447"/>
                    <a:pt x="3816" y="5349"/>
                    <a:pt x="4172" y="5144"/>
                  </a:cubicBezTo>
                  <a:cubicBezTo>
                    <a:pt x="5253" y="4521"/>
                    <a:pt x="5623" y="3138"/>
                    <a:pt x="5000" y="2057"/>
                  </a:cubicBezTo>
                  <a:cubicBezTo>
                    <a:pt x="4578" y="1330"/>
                    <a:pt x="3149" y="0"/>
                    <a:pt x="1951" y="0"/>
                  </a:cubicBezTo>
                  <a:close/>
                </a:path>
              </a:pathLst>
            </a:custGeom>
            <a:grpFill/>
            <a:ln>
              <a:noFill/>
            </a:ln>
          </p:spPr>
          <p:txBody>
            <a:bodyPr spcFirstLastPara="1" wrap="square" lIns="91417" tIns="91417" rIns="91417" bIns="91417" anchor="ctr" anchorCtr="0">
              <a:noAutofit/>
            </a:bodyPr>
            <a:lstStyle/>
            <a:p>
              <a:endParaRPr sz="1400">
                <a:solidFill>
                  <a:srgbClr val="435D74"/>
                </a:solidFill>
              </a:endParaRPr>
            </a:p>
          </p:txBody>
        </p:sp>
        <p:sp>
          <p:nvSpPr>
            <p:cNvPr id="155" name="Google Shape;5720;p85">
              <a:extLst>
                <a:ext uri="{FF2B5EF4-FFF2-40B4-BE49-F238E27FC236}">
                  <a16:creationId xmlns:a16="http://schemas.microsoft.com/office/drawing/2014/main" id="{B6DB17B3-AB05-D164-9720-CE4C78446D00}"/>
                </a:ext>
              </a:extLst>
            </p:cNvPr>
            <p:cNvSpPr/>
            <p:nvPr/>
          </p:nvSpPr>
          <p:spPr>
            <a:xfrm>
              <a:off x="5897525" y="3255775"/>
              <a:ext cx="112950" cy="143425"/>
            </a:xfrm>
            <a:custGeom>
              <a:avLst/>
              <a:gdLst/>
              <a:ahLst/>
              <a:cxnLst/>
              <a:rect l="l" t="t" r="r" b="b"/>
              <a:pathLst>
                <a:path w="4518" h="5737" extrusionOk="0">
                  <a:moveTo>
                    <a:pt x="2259" y="0"/>
                  </a:moveTo>
                  <a:cubicBezTo>
                    <a:pt x="793" y="0"/>
                    <a:pt x="1" y="2469"/>
                    <a:pt x="1" y="3478"/>
                  </a:cubicBezTo>
                  <a:cubicBezTo>
                    <a:pt x="1" y="4725"/>
                    <a:pt x="1013" y="5736"/>
                    <a:pt x="2259" y="5736"/>
                  </a:cubicBezTo>
                  <a:cubicBezTo>
                    <a:pt x="3506" y="5736"/>
                    <a:pt x="4518" y="4725"/>
                    <a:pt x="4518" y="3478"/>
                  </a:cubicBezTo>
                  <a:cubicBezTo>
                    <a:pt x="4518" y="2469"/>
                    <a:pt x="3729" y="0"/>
                    <a:pt x="2259" y="0"/>
                  </a:cubicBezTo>
                  <a:close/>
                </a:path>
              </a:pathLst>
            </a:custGeom>
            <a:grpFill/>
            <a:ln>
              <a:noFill/>
            </a:ln>
          </p:spPr>
          <p:txBody>
            <a:bodyPr spcFirstLastPara="1" wrap="square" lIns="91417" tIns="91417" rIns="91417" bIns="91417" anchor="ctr" anchorCtr="0">
              <a:noAutofit/>
            </a:bodyPr>
            <a:lstStyle/>
            <a:p>
              <a:endParaRPr sz="1400">
                <a:solidFill>
                  <a:srgbClr val="435D74"/>
                </a:solidFill>
              </a:endParaRPr>
            </a:p>
          </p:txBody>
        </p:sp>
        <p:sp>
          <p:nvSpPr>
            <p:cNvPr id="156" name="Google Shape;5721;p85">
              <a:extLst>
                <a:ext uri="{FF2B5EF4-FFF2-40B4-BE49-F238E27FC236}">
                  <a16:creationId xmlns:a16="http://schemas.microsoft.com/office/drawing/2014/main" id="{7A618B4F-F19B-CC15-2437-1E74967D41E8}"/>
                </a:ext>
              </a:extLst>
            </p:cNvPr>
            <p:cNvSpPr/>
            <p:nvPr/>
          </p:nvSpPr>
          <p:spPr>
            <a:xfrm>
              <a:off x="5996075" y="3373900"/>
              <a:ext cx="138400" cy="136200"/>
            </a:xfrm>
            <a:custGeom>
              <a:avLst/>
              <a:gdLst/>
              <a:ahLst/>
              <a:cxnLst/>
              <a:rect l="l" t="t" r="r" b="b"/>
              <a:pathLst>
                <a:path w="5536" h="5448" extrusionOk="0">
                  <a:moveTo>
                    <a:pt x="3670" y="1"/>
                  </a:moveTo>
                  <a:cubicBezTo>
                    <a:pt x="2471" y="1"/>
                    <a:pt x="1045" y="1330"/>
                    <a:pt x="624" y="2059"/>
                  </a:cubicBezTo>
                  <a:cubicBezTo>
                    <a:pt x="1" y="3137"/>
                    <a:pt x="371" y="4523"/>
                    <a:pt x="1452" y="5146"/>
                  </a:cubicBezTo>
                  <a:cubicBezTo>
                    <a:pt x="1808" y="5351"/>
                    <a:pt x="2199" y="5448"/>
                    <a:pt x="2586" y="5448"/>
                  </a:cubicBezTo>
                  <a:cubicBezTo>
                    <a:pt x="3381" y="5448"/>
                    <a:pt x="4158" y="5039"/>
                    <a:pt x="4575" y="4318"/>
                  </a:cubicBezTo>
                  <a:cubicBezTo>
                    <a:pt x="5168" y="3288"/>
                    <a:pt x="5535" y="858"/>
                    <a:pt x="4355" y="177"/>
                  </a:cubicBezTo>
                  <a:cubicBezTo>
                    <a:pt x="4142" y="54"/>
                    <a:pt x="3911" y="1"/>
                    <a:pt x="3670" y="1"/>
                  </a:cubicBezTo>
                  <a:close/>
                </a:path>
              </a:pathLst>
            </a:custGeom>
            <a:grpFill/>
            <a:ln>
              <a:noFill/>
            </a:ln>
          </p:spPr>
          <p:txBody>
            <a:bodyPr spcFirstLastPara="1" wrap="square" lIns="91417" tIns="91417" rIns="91417" bIns="91417" anchor="ctr" anchorCtr="0">
              <a:noAutofit/>
            </a:bodyPr>
            <a:lstStyle/>
            <a:p>
              <a:endParaRPr sz="1400">
                <a:solidFill>
                  <a:srgbClr val="435D74"/>
                </a:solidFill>
              </a:endParaRPr>
            </a:p>
          </p:txBody>
        </p:sp>
        <p:sp>
          <p:nvSpPr>
            <p:cNvPr id="157" name="Google Shape;5722;p85">
              <a:extLst>
                <a:ext uri="{FF2B5EF4-FFF2-40B4-BE49-F238E27FC236}">
                  <a16:creationId xmlns:a16="http://schemas.microsoft.com/office/drawing/2014/main" id="{4E2D5046-43E0-DDD8-97D3-664AFB1A1DDD}"/>
                </a:ext>
              </a:extLst>
            </p:cNvPr>
            <p:cNvSpPr/>
            <p:nvPr/>
          </p:nvSpPr>
          <p:spPr>
            <a:xfrm>
              <a:off x="5728150" y="3427400"/>
              <a:ext cx="310575" cy="225875"/>
            </a:xfrm>
            <a:custGeom>
              <a:avLst/>
              <a:gdLst/>
              <a:ahLst/>
              <a:cxnLst/>
              <a:rect l="l" t="t" r="r" b="b"/>
              <a:pathLst>
                <a:path w="12423" h="9035" extrusionOk="0">
                  <a:moveTo>
                    <a:pt x="6213" y="1"/>
                  </a:moveTo>
                  <a:cubicBezTo>
                    <a:pt x="5234" y="1"/>
                    <a:pt x="2259" y="1"/>
                    <a:pt x="2259" y="2822"/>
                  </a:cubicBezTo>
                  <a:lnTo>
                    <a:pt x="2259" y="3147"/>
                  </a:lnTo>
                  <a:cubicBezTo>
                    <a:pt x="2259" y="3376"/>
                    <a:pt x="2121" y="3584"/>
                    <a:pt x="1907" y="3671"/>
                  </a:cubicBezTo>
                  <a:cubicBezTo>
                    <a:pt x="750" y="4144"/>
                    <a:pt x="1" y="5141"/>
                    <a:pt x="1" y="6210"/>
                  </a:cubicBezTo>
                  <a:cubicBezTo>
                    <a:pt x="1" y="7767"/>
                    <a:pt x="1521" y="9034"/>
                    <a:pt x="3388" y="9034"/>
                  </a:cubicBezTo>
                  <a:cubicBezTo>
                    <a:pt x="3400" y="9035"/>
                    <a:pt x="3413" y="9035"/>
                    <a:pt x="3425" y="9035"/>
                  </a:cubicBezTo>
                  <a:cubicBezTo>
                    <a:pt x="3753" y="9035"/>
                    <a:pt x="4081" y="8995"/>
                    <a:pt x="4400" y="8917"/>
                  </a:cubicBezTo>
                  <a:cubicBezTo>
                    <a:pt x="4995" y="8766"/>
                    <a:pt x="5604" y="8691"/>
                    <a:pt x="6213" y="8691"/>
                  </a:cubicBezTo>
                  <a:cubicBezTo>
                    <a:pt x="6823" y="8691"/>
                    <a:pt x="7432" y="8766"/>
                    <a:pt x="8029" y="8917"/>
                  </a:cubicBezTo>
                  <a:cubicBezTo>
                    <a:pt x="8345" y="8995"/>
                    <a:pt x="8670" y="9035"/>
                    <a:pt x="8998" y="9035"/>
                  </a:cubicBezTo>
                  <a:cubicBezTo>
                    <a:pt x="9010" y="9035"/>
                    <a:pt x="9022" y="9035"/>
                    <a:pt x="9034" y="9034"/>
                  </a:cubicBezTo>
                  <a:cubicBezTo>
                    <a:pt x="10901" y="9034"/>
                    <a:pt x="12422" y="7767"/>
                    <a:pt x="12422" y="6210"/>
                  </a:cubicBezTo>
                  <a:cubicBezTo>
                    <a:pt x="12422" y="5138"/>
                    <a:pt x="11675" y="4141"/>
                    <a:pt x="10516" y="3671"/>
                  </a:cubicBezTo>
                  <a:cubicBezTo>
                    <a:pt x="10302" y="3584"/>
                    <a:pt x="10164" y="3376"/>
                    <a:pt x="10164" y="3147"/>
                  </a:cubicBezTo>
                  <a:lnTo>
                    <a:pt x="10164" y="2822"/>
                  </a:lnTo>
                  <a:cubicBezTo>
                    <a:pt x="10164" y="1"/>
                    <a:pt x="7191" y="1"/>
                    <a:pt x="6213" y="1"/>
                  </a:cubicBezTo>
                  <a:close/>
                </a:path>
              </a:pathLst>
            </a:custGeom>
            <a:grpFill/>
            <a:ln>
              <a:noFill/>
            </a:ln>
          </p:spPr>
          <p:txBody>
            <a:bodyPr spcFirstLastPara="1" wrap="square" lIns="91417" tIns="91417" rIns="91417" bIns="91417" anchor="ctr" anchorCtr="0">
              <a:noAutofit/>
            </a:bodyPr>
            <a:lstStyle/>
            <a:p>
              <a:endParaRPr sz="1400">
                <a:solidFill>
                  <a:srgbClr val="435D74"/>
                </a:solidFill>
              </a:endParaRPr>
            </a:p>
          </p:txBody>
        </p:sp>
      </p:grpSp>
      <p:grpSp>
        <p:nvGrpSpPr>
          <p:cNvPr id="158" name="Google Shape;5723;p85">
            <a:extLst>
              <a:ext uri="{FF2B5EF4-FFF2-40B4-BE49-F238E27FC236}">
                <a16:creationId xmlns:a16="http://schemas.microsoft.com/office/drawing/2014/main" id="{DF45B7FE-16D8-CEAC-038E-B7FA6F4005BC}"/>
              </a:ext>
            </a:extLst>
          </p:cNvPr>
          <p:cNvGrpSpPr/>
          <p:nvPr/>
        </p:nvGrpSpPr>
        <p:grpSpPr>
          <a:xfrm>
            <a:off x="2333362" y="3519181"/>
            <a:ext cx="741879" cy="609779"/>
            <a:chOff x="6234950" y="3255925"/>
            <a:chExt cx="483250" cy="397200"/>
          </a:xfrm>
          <a:solidFill>
            <a:srgbClr val="C00000"/>
          </a:solidFill>
        </p:grpSpPr>
        <p:sp>
          <p:nvSpPr>
            <p:cNvPr id="159" name="Google Shape;5724;p85">
              <a:extLst>
                <a:ext uri="{FF2B5EF4-FFF2-40B4-BE49-F238E27FC236}">
                  <a16:creationId xmlns:a16="http://schemas.microsoft.com/office/drawing/2014/main" id="{D14B072C-E47B-BF74-27BD-763EB7F13500}"/>
                </a:ext>
              </a:extLst>
            </p:cNvPr>
            <p:cNvSpPr/>
            <p:nvPr/>
          </p:nvSpPr>
          <p:spPr>
            <a:xfrm>
              <a:off x="6444675" y="3255925"/>
              <a:ext cx="128300" cy="90200"/>
            </a:xfrm>
            <a:custGeom>
              <a:avLst/>
              <a:gdLst/>
              <a:ahLst/>
              <a:cxnLst/>
              <a:rect l="l" t="t" r="r" b="b"/>
              <a:pathLst>
                <a:path w="5132" h="3608" extrusionOk="0">
                  <a:moveTo>
                    <a:pt x="567" y="0"/>
                  </a:moveTo>
                  <a:cubicBezTo>
                    <a:pt x="254" y="0"/>
                    <a:pt x="1" y="253"/>
                    <a:pt x="1" y="563"/>
                  </a:cubicBezTo>
                  <a:cubicBezTo>
                    <a:pt x="7" y="1662"/>
                    <a:pt x="368" y="2731"/>
                    <a:pt x="1034" y="3608"/>
                  </a:cubicBezTo>
                  <a:cubicBezTo>
                    <a:pt x="2097" y="3138"/>
                    <a:pt x="3325" y="2864"/>
                    <a:pt x="5014" y="2864"/>
                  </a:cubicBezTo>
                  <a:cubicBezTo>
                    <a:pt x="5054" y="2864"/>
                    <a:pt x="5093" y="2873"/>
                    <a:pt x="5132" y="2873"/>
                  </a:cubicBezTo>
                  <a:cubicBezTo>
                    <a:pt x="4289" y="1117"/>
                    <a:pt x="2515" y="0"/>
                    <a:pt x="567" y="0"/>
                  </a:cubicBezTo>
                  <a:close/>
                </a:path>
              </a:pathLst>
            </a:custGeom>
            <a:grpFill/>
            <a:ln>
              <a:noFill/>
            </a:ln>
          </p:spPr>
          <p:txBody>
            <a:bodyPr spcFirstLastPara="1" wrap="square" lIns="91417" tIns="91417" rIns="91417" bIns="91417" anchor="ctr" anchorCtr="0">
              <a:noAutofit/>
            </a:bodyPr>
            <a:lstStyle/>
            <a:p>
              <a:endParaRPr sz="1400">
                <a:solidFill>
                  <a:srgbClr val="435D74"/>
                </a:solidFill>
              </a:endParaRPr>
            </a:p>
          </p:txBody>
        </p:sp>
        <p:sp>
          <p:nvSpPr>
            <p:cNvPr id="160" name="Google Shape;5725;p85">
              <a:extLst>
                <a:ext uri="{FF2B5EF4-FFF2-40B4-BE49-F238E27FC236}">
                  <a16:creationId xmlns:a16="http://schemas.microsoft.com/office/drawing/2014/main" id="{2944ADDE-A629-54E8-9B4B-7B1951D51E2F}"/>
                </a:ext>
              </a:extLst>
            </p:cNvPr>
            <p:cNvSpPr/>
            <p:nvPr/>
          </p:nvSpPr>
          <p:spPr>
            <a:xfrm>
              <a:off x="6444750" y="3563200"/>
              <a:ext cx="128225" cy="89925"/>
            </a:xfrm>
            <a:custGeom>
              <a:avLst/>
              <a:gdLst/>
              <a:ahLst/>
              <a:cxnLst/>
              <a:rect l="l" t="t" r="r" b="b"/>
              <a:pathLst>
                <a:path w="5129" h="3597" extrusionOk="0">
                  <a:moveTo>
                    <a:pt x="1022" y="1"/>
                  </a:moveTo>
                  <a:cubicBezTo>
                    <a:pt x="362" y="874"/>
                    <a:pt x="4" y="1937"/>
                    <a:pt x="1" y="3033"/>
                  </a:cubicBezTo>
                  <a:cubicBezTo>
                    <a:pt x="1" y="3343"/>
                    <a:pt x="251" y="3596"/>
                    <a:pt x="564" y="3596"/>
                  </a:cubicBezTo>
                  <a:cubicBezTo>
                    <a:pt x="2512" y="3596"/>
                    <a:pt x="4286" y="2479"/>
                    <a:pt x="5129" y="724"/>
                  </a:cubicBezTo>
                  <a:cubicBezTo>
                    <a:pt x="5093" y="724"/>
                    <a:pt x="5051" y="736"/>
                    <a:pt x="5011" y="736"/>
                  </a:cubicBezTo>
                  <a:cubicBezTo>
                    <a:pt x="3319" y="736"/>
                    <a:pt x="2088" y="462"/>
                    <a:pt x="1022" y="1"/>
                  </a:cubicBezTo>
                  <a:close/>
                </a:path>
              </a:pathLst>
            </a:custGeom>
            <a:grpFill/>
            <a:ln>
              <a:noFill/>
            </a:ln>
          </p:spPr>
          <p:txBody>
            <a:bodyPr spcFirstLastPara="1" wrap="square" lIns="91417" tIns="91417" rIns="91417" bIns="91417" anchor="ctr" anchorCtr="0">
              <a:noAutofit/>
            </a:bodyPr>
            <a:lstStyle/>
            <a:p>
              <a:endParaRPr sz="1400">
                <a:solidFill>
                  <a:srgbClr val="435D74"/>
                </a:solidFill>
              </a:endParaRPr>
            </a:p>
          </p:txBody>
        </p:sp>
        <p:sp>
          <p:nvSpPr>
            <p:cNvPr id="161" name="Google Shape;5726;p85">
              <a:extLst>
                <a:ext uri="{FF2B5EF4-FFF2-40B4-BE49-F238E27FC236}">
                  <a16:creationId xmlns:a16="http://schemas.microsoft.com/office/drawing/2014/main" id="{B9CC1969-BBF7-2675-8FCF-CA5FF7C0AF51}"/>
                </a:ext>
              </a:extLst>
            </p:cNvPr>
            <p:cNvSpPr/>
            <p:nvPr/>
          </p:nvSpPr>
          <p:spPr>
            <a:xfrm>
              <a:off x="6375350" y="3355650"/>
              <a:ext cx="244750" cy="197650"/>
            </a:xfrm>
            <a:custGeom>
              <a:avLst/>
              <a:gdLst/>
              <a:ahLst/>
              <a:cxnLst/>
              <a:rect l="l" t="t" r="r" b="b"/>
              <a:pathLst>
                <a:path w="9790" h="7906" extrusionOk="0">
                  <a:moveTo>
                    <a:pt x="6045" y="2610"/>
                  </a:moveTo>
                  <a:cubicBezTo>
                    <a:pt x="6190" y="2610"/>
                    <a:pt x="6335" y="2666"/>
                    <a:pt x="6444" y="2777"/>
                  </a:cubicBezTo>
                  <a:cubicBezTo>
                    <a:pt x="6664" y="2997"/>
                    <a:pt x="6664" y="3356"/>
                    <a:pt x="6444" y="3575"/>
                  </a:cubicBezTo>
                  <a:cubicBezTo>
                    <a:pt x="6225" y="3795"/>
                    <a:pt x="6225" y="4153"/>
                    <a:pt x="6444" y="4373"/>
                  </a:cubicBezTo>
                  <a:cubicBezTo>
                    <a:pt x="6664" y="4593"/>
                    <a:pt x="6664" y="4951"/>
                    <a:pt x="6444" y="5171"/>
                  </a:cubicBezTo>
                  <a:cubicBezTo>
                    <a:pt x="6335" y="5281"/>
                    <a:pt x="6190" y="5336"/>
                    <a:pt x="6045" y="5336"/>
                  </a:cubicBezTo>
                  <a:cubicBezTo>
                    <a:pt x="5901" y="5336"/>
                    <a:pt x="5756" y="5281"/>
                    <a:pt x="5646" y="5171"/>
                  </a:cubicBezTo>
                  <a:cubicBezTo>
                    <a:pt x="4984" y="4509"/>
                    <a:pt x="4984" y="3440"/>
                    <a:pt x="5646" y="2777"/>
                  </a:cubicBezTo>
                  <a:cubicBezTo>
                    <a:pt x="5756" y="2666"/>
                    <a:pt x="5901" y="2610"/>
                    <a:pt x="6045" y="2610"/>
                  </a:cubicBezTo>
                  <a:close/>
                  <a:moveTo>
                    <a:pt x="7787" y="1"/>
                  </a:moveTo>
                  <a:cubicBezTo>
                    <a:pt x="4463" y="1"/>
                    <a:pt x="3204" y="1064"/>
                    <a:pt x="919" y="2997"/>
                  </a:cubicBezTo>
                  <a:lnTo>
                    <a:pt x="271" y="3542"/>
                  </a:lnTo>
                  <a:cubicBezTo>
                    <a:pt x="0" y="3765"/>
                    <a:pt x="0" y="4181"/>
                    <a:pt x="271" y="4406"/>
                  </a:cubicBezTo>
                  <a:lnTo>
                    <a:pt x="856" y="4897"/>
                  </a:lnTo>
                  <a:cubicBezTo>
                    <a:pt x="3147" y="6837"/>
                    <a:pt x="4412" y="7906"/>
                    <a:pt x="7787" y="7906"/>
                  </a:cubicBezTo>
                  <a:cubicBezTo>
                    <a:pt x="8450" y="7902"/>
                    <a:pt x="9106" y="7788"/>
                    <a:pt x="9730" y="7574"/>
                  </a:cubicBezTo>
                  <a:cubicBezTo>
                    <a:pt x="8357" y="6951"/>
                    <a:pt x="7456" y="5602"/>
                    <a:pt x="7411" y="4093"/>
                  </a:cubicBezTo>
                  <a:cubicBezTo>
                    <a:pt x="7366" y="2588"/>
                    <a:pt x="8179" y="1184"/>
                    <a:pt x="9513" y="480"/>
                  </a:cubicBezTo>
                  <a:cubicBezTo>
                    <a:pt x="9603" y="432"/>
                    <a:pt x="9697" y="398"/>
                    <a:pt x="9790" y="356"/>
                  </a:cubicBezTo>
                  <a:cubicBezTo>
                    <a:pt x="9149" y="124"/>
                    <a:pt x="8471" y="4"/>
                    <a:pt x="7787" y="1"/>
                  </a:cubicBezTo>
                  <a:close/>
                </a:path>
              </a:pathLst>
            </a:custGeom>
            <a:grpFill/>
            <a:ln>
              <a:noFill/>
            </a:ln>
          </p:spPr>
          <p:txBody>
            <a:bodyPr spcFirstLastPara="1" wrap="square" lIns="91417" tIns="91417" rIns="91417" bIns="91417" anchor="ctr" anchorCtr="0">
              <a:noAutofit/>
            </a:bodyPr>
            <a:lstStyle/>
            <a:p>
              <a:endParaRPr sz="1400">
                <a:solidFill>
                  <a:srgbClr val="435D74"/>
                </a:solidFill>
              </a:endParaRPr>
            </a:p>
          </p:txBody>
        </p:sp>
        <p:sp>
          <p:nvSpPr>
            <p:cNvPr id="162" name="Google Shape;5727;p85">
              <a:extLst>
                <a:ext uri="{FF2B5EF4-FFF2-40B4-BE49-F238E27FC236}">
                  <a16:creationId xmlns:a16="http://schemas.microsoft.com/office/drawing/2014/main" id="{A62D1A3D-4B0E-DF98-C088-A1E61CFB743B}"/>
                </a:ext>
              </a:extLst>
            </p:cNvPr>
            <p:cNvSpPr/>
            <p:nvPr/>
          </p:nvSpPr>
          <p:spPr>
            <a:xfrm>
              <a:off x="6587875" y="3385100"/>
              <a:ext cx="130325" cy="140500"/>
            </a:xfrm>
            <a:custGeom>
              <a:avLst/>
              <a:gdLst/>
              <a:ahLst/>
              <a:cxnLst/>
              <a:rect l="l" t="t" r="r" b="b"/>
              <a:pathLst>
                <a:path w="5213" h="5620" extrusionOk="0">
                  <a:moveTo>
                    <a:pt x="2343" y="1789"/>
                  </a:moveTo>
                  <a:cubicBezTo>
                    <a:pt x="2633" y="1789"/>
                    <a:pt x="2912" y="2015"/>
                    <a:pt x="2912" y="2355"/>
                  </a:cubicBezTo>
                  <a:cubicBezTo>
                    <a:pt x="2912" y="2665"/>
                    <a:pt x="2659" y="2918"/>
                    <a:pt x="2349" y="2918"/>
                  </a:cubicBezTo>
                  <a:cubicBezTo>
                    <a:pt x="1846" y="2918"/>
                    <a:pt x="1593" y="2310"/>
                    <a:pt x="1948" y="1955"/>
                  </a:cubicBezTo>
                  <a:cubicBezTo>
                    <a:pt x="2063" y="1840"/>
                    <a:pt x="2204" y="1789"/>
                    <a:pt x="2343" y="1789"/>
                  </a:cubicBezTo>
                  <a:close/>
                  <a:moveTo>
                    <a:pt x="2846" y="0"/>
                  </a:moveTo>
                  <a:cubicBezTo>
                    <a:pt x="2394" y="0"/>
                    <a:pt x="1947" y="85"/>
                    <a:pt x="1539" y="301"/>
                  </a:cubicBezTo>
                  <a:cubicBezTo>
                    <a:pt x="645" y="774"/>
                    <a:pt x="72" y="1687"/>
                    <a:pt x="36" y="2698"/>
                  </a:cubicBezTo>
                  <a:cubicBezTo>
                    <a:pt x="0" y="3707"/>
                    <a:pt x="506" y="4662"/>
                    <a:pt x="1367" y="5195"/>
                  </a:cubicBezTo>
                  <a:cubicBezTo>
                    <a:pt x="1792" y="5460"/>
                    <a:pt x="2280" y="5607"/>
                    <a:pt x="2782" y="5619"/>
                  </a:cubicBezTo>
                  <a:cubicBezTo>
                    <a:pt x="3752" y="4957"/>
                    <a:pt x="4550" y="4078"/>
                    <a:pt x="5119" y="3051"/>
                  </a:cubicBezTo>
                  <a:cubicBezTo>
                    <a:pt x="5213" y="2882"/>
                    <a:pt x="5213" y="2674"/>
                    <a:pt x="5119" y="2506"/>
                  </a:cubicBezTo>
                  <a:cubicBezTo>
                    <a:pt x="4568" y="1512"/>
                    <a:pt x="3797" y="654"/>
                    <a:pt x="2870" y="0"/>
                  </a:cubicBezTo>
                  <a:cubicBezTo>
                    <a:pt x="2862" y="0"/>
                    <a:pt x="2854" y="0"/>
                    <a:pt x="2846" y="0"/>
                  </a:cubicBezTo>
                  <a:close/>
                </a:path>
              </a:pathLst>
            </a:custGeom>
            <a:grpFill/>
            <a:ln>
              <a:noFill/>
            </a:ln>
          </p:spPr>
          <p:txBody>
            <a:bodyPr spcFirstLastPara="1" wrap="square" lIns="91417" tIns="91417" rIns="91417" bIns="91417" anchor="ctr" anchorCtr="0">
              <a:noAutofit/>
            </a:bodyPr>
            <a:lstStyle/>
            <a:p>
              <a:endParaRPr sz="1400">
                <a:solidFill>
                  <a:srgbClr val="435D74"/>
                </a:solidFill>
              </a:endParaRPr>
            </a:p>
          </p:txBody>
        </p:sp>
        <p:sp>
          <p:nvSpPr>
            <p:cNvPr id="163" name="Google Shape;5728;p85">
              <a:extLst>
                <a:ext uri="{FF2B5EF4-FFF2-40B4-BE49-F238E27FC236}">
                  <a16:creationId xmlns:a16="http://schemas.microsoft.com/office/drawing/2014/main" id="{5B378202-D75F-004D-C7C8-405D1F74E820}"/>
                </a:ext>
              </a:extLst>
            </p:cNvPr>
            <p:cNvSpPr/>
            <p:nvPr/>
          </p:nvSpPr>
          <p:spPr>
            <a:xfrm>
              <a:off x="6234950" y="3469100"/>
              <a:ext cx="165050" cy="141200"/>
            </a:xfrm>
            <a:custGeom>
              <a:avLst/>
              <a:gdLst/>
              <a:ahLst/>
              <a:cxnLst/>
              <a:rect l="l" t="t" r="r" b="b"/>
              <a:pathLst>
                <a:path w="6602" h="5648" extrusionOk="0">
                  <a:moveTo>
                    <a:pt x="3990" y="1"/>
                  </a:moveTo>
                  <a:cubicBezTo>
                    <a:pt x="1807" y="1"/>
                    <a:pt x="0" y="1772"/>
                    <a:pt x="0" y="3955"/>
                  </a:cubicBezTo>
                  <a:lnTo>
                    <a:pt x="0" y="5084"/>
                  </a:lnTo>
                  <a:cubicBezTo>
                    <a:pt x="0" y="5394"/>
                    <a:pt x="253" y="5647"/>
                    <a:pt x="566" y="5647"/>
                  </a:cubicBezTo>
                  <a:lnTo>
                    <a:pt x="1696" y="5647"/>
                  </a:lnTo>
                  <a:cubicBezTo>
                    <a:pt x="4014" y="5647"/>
                    <a:pt x="5996" y="4075"/>
                    <a:pt x="6601" y="1943"/>
                  </a:cubicBezTo>
                  <a:cubicBezTo>
                    <a:pt x="6324" y="1717"/>
                    <a:pt x="6041" y="1476"/>
                    <a:pt x="5740" y="1223"/>
                  </a:cubicBezTo>
                  <a:lnTo>
                    <a:pt x="5481" y="1004"/>
                  </a:lnTo>
                  <a:lnTo>
                    <a:pt x="4391" y="2097"/>
                  </a:lnTo>
                  <a:cubicBezTo>
                    <a:pt x="4281" y="2203"/>
                    <a:pt x="4139" y="2255"/>
                    <a:pt x="3997" y="2255"/>
                  </a:cubicBezTo>
                  <a:cubicBezTo>
                    <a:pt x="3852" y="2255"/>
                    <a:pt x="3708" y="2200"/>
                    <a:pt x="3599" y="2091"/>
                  </a:cubicBezTo>
                  <a:cubicBezTo>
                    <a:pt x="3379" y="1871"/>
                    <a:pt x="3376" y="1519"/>
                    <a:pt x="3593" y="1299"/>
                  </a:cubicBezTo>
                  <a:lnTo>
                    <a:pt x="4611" y="278"/>
                  </a:lnTo>
                  <a:lnTo>
                    <a:pt x="4285" y="1"/>
                  </a:lnTo>
                  <a:close/>
                </a:path>
              </a:pathLst>
            </a:custGeom>
            <a:grpFill/>
            <a:ln>
              <a:noFill/>
            </a:ln>
          </p:spPr>
          <p:txBody>
            <a:bodyPr spcFirstLastPara="1" wrap="square" lIns="91417" tIns="91417" rIns="91417" bIns="91417" anchor="ctr" anchorCtr="0">
              <a:noAutofit/>
            </a:bodyPr>
            <a:lstStyle/>
            <a:p>
              <a:endParaRPr sz="1400">
                <a:solidFill>
                  <a:srgbClr val="435D74"/>
                </a:solidFill>
              </a:endParaRPr>
            </a:p>
          </p:txBody>
        </p:sp>
        <p:sp>
          <p:nvSpPr>
            <p:cNvPr id="164" name="Google Shape;5729;p85">
              <a:extLst>
                <a:ext uri="{FF2B5EF4-FFF2-40B4-BE49-F238E27FC236}">
                  <a16:creationId xmlns:a16="http://schemas.microsoft.com/office/drawing/2014/main" id="{B543D9A4-84AC-C8D6-B7B2-F1966E791971}"/>
                </a:ext>
              </a:extLst>
            </p:cNvPr>
            <p:cNvSpPr/>
            <p:nvPr/>
          </p:nvSpPr>
          <p:spPr>
            <a:xfrm>
              <a:off x="6234950" y="3299725"/>
              <a:ext cx="165050" cy="141175"/>
            </a:xfrm>
            <a:custGeom>
              <a:avLst/>
              <a:gdLst/>
              <a:ahLst/>
              <a:cxnLst/>
              <a:rect l="l" t="t" r="r" b="b"/>
              <a:pathLst>
                <a:path w="6602" h="5647" extrusionOk="0">
                  <a:moveTo>
                    <a:pt x="566" y="1"/>
                  </a:moveTo>
                  <a:cubicBezTo>
                    <a:pt x="253" y="1"/>
                    <a:pt x="3" y="254"/>
                    <a:pt x="3" y="567"/>
                  </a:cubicBezTo>
                  <a:lnTo>
                    <a:pt x="3" y="1699"/>
                  </a:lnTo>
                  <a:cubicBezTo>
                    <a:pt x="0" y="3879"/>
                    <a:pt x="1807" y="5647"/>
                    <a:pt x="3990" y="5647"/>
                  </a:cubicBezTo>
                  <a:lnTo>
                    <a:pt x="4285" y="5647"/>
                  </a:lnTo>
                  <a:lnTo>
                    <a:pt x="4611" y="5373"/>
                  </a:lnTo>
                  <a:lnTo>
                    <a:pt x="3593" y="4352"/>
                  </a:lnTo>
                  <a:cubicBezTo>
                    <a:pt x="3379" y="4132"/>
                    <a:pt x="3382" y="3780"/>
                    <a:pt x="3599" y="3563"/>
                  </a:cubicBezTo>
                  <a:cubicBezTo>
                    <a:pt x="3710" y="3451"/>
                    <a:pt x="3856" y="3396"/>
                    <a:pt x="4001" y="3396"/>
                  </a:cubicBezTo>
                  <a:cubicBezTo>
                    <a:pt x="4142" y="3396"/>
                    <a:pt x="4282" y="3448"/>
                    <a:pt x="4391" y="3554"/>
                  </a:cubicBezTo>
                  <a:lnTo>
                    <a:pt x="5481" y="4644"/>
                  </a:lnTo>
                  <a:lnTo>
                    <a:pt x="5809" y="4370"/>
                  </a:lnTo>
                  <a:cubicBezTo>
                    <a:pt x="6083" y="4138"/>
                    <a:pt x="6345" y="3918"/>
                    <a:pt x="6601" y="3704"/>
                  </a:cubicBezTo>
                  <a:cubicBezTo>
                    <a:pt x="5996" y="1575"/>
                    <a:pt x="4017" y="1"/>
                    <a:pt x="1696" y="1"/>
                  </a:cubicBezTo>
                  <a:close/>
                </a:path>
              </a:pathLst>
            </a:custGeom>
            <a:grpFill/>
            <a:ln>
              <a:noFill/>
            </a:ln>
          </p:spPr>
          <p:txBody>
            <a:bodyPr spcFirstLastPara="1" wrap="square" lIns="91417" tIns="91417" rIns="91417" bIns="91417" anchor="ctr" anchorCtr="0">
              <a:noAutofit/>
            </a:bodyPr>
            <a:lstStyle/>
            <a:p>
              <a:endParaRPr sz="1400">
                <a:solidFill>
                  <a:srgbClr val="435D74"/>
                </a:solidFill>
              </a:endParaRPr>
            </a:p>
          </p:txBody>
        </p:sp>
      </p:grpSp>
    </p:spTree>
    <p:extLst>
      <p:ext uri="{BB962C8B-B14F-4D97-AF65-F5344CB8AC3E}">
        <p14:creationId xmlns:p14="http://schemas.microsoft.com/office/powerpoint/2010/main" val="53510992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a:extLst>
              <a:ext uri="{FF2B5EF4-FFF2-40B4-BE49-F238E27FC236}">
                <a16:creationId xmlns:a16="http://schemas.microsoft.com/office/drawing/2014/main" id="{B1244DA1-2153-3B79-D4C7-098A7C8B080F}"/>
              </a:ext>
            </a:extLst>
          </p:cNvPr>
          <p:cNvCxnSpPr>
            <a:cxnSpLocks/>
          </p:cNvCxnSpPr>
          <p:nvPr/>
        </p:nvCxnSpPr>
        <p:spPr>
          <a:xfrm flipH="1">
            <a:off x="1088571" y="1095288"/>
            <a:ext cx="10609943" cy="0"/>
          </a:xfrm>
          <a:prstGeom prst="straightConnector1">
            <a:avLst/>
          </a:prstGeom>
          <a:ln w="25400">
            <a:solidFill>
              <a:schemeClr val="accent1"/>
            </a:solidFill>
            <a:headEnd type="triangle"/>
            <a:tailEnd type="arrow"/>
          </a:ln>
        </p:spPr>
        <p:style>
          <a:lnRef idx="1">
            <a:schemeClr val="accent1"/>
          </a:lnRef>
          <a:fillRef idx="0">
            <a:schemeClr val="accent1"/>
          </a:fillRef>
          <a:effectRef idx="0">
            <a:schemeClr val="accent1"/>
          </a:effectRef>
          <a:fontRef idx="minor">
            <a:schemeClr val="tx1"/>
          </a:fontRef>
        </p:style>
      </p:cxnSp>
      <p:sp>
        <p:nvSpPr>
          <p:cNvPr id="165" name="Google Shape;1197;p70">
            <a:extLst>
              <a:ext uri="{FF2B5EF4-FFF2-40B4-BE49-F238E27FC236}">
                <a16:creationId xmlns:a16="http://schemas.microsoft.com/office/drawing/2014/main" id="{FFC242F8-D522-4A29-D57A-B654E6DD2EF5}"/>
              </a:ext>
            </a:extLst>
          </p:cNvPr>
          <p:cNvSpPr txBox="1"/>
          <p:nvPr/>
        </p:nvSpPr>
        <p:spPr>
          <a:xfrm>
            <a:off x="955600" y="1177600"/>
            <a:ext cx="10280800" cy="1030000"/>
          </a:xfrm>
          <a:prstGeom prst="rect">
            <a:avLst/>
          </a:prstGeom>
          <a:noFill/>
          <a:ln>
            <a:noFill/>
          </a:ln>
        </p:spPr>
        <p:txBody>
          <a:bodyPr spcFirstLastPara="1" wrap="square" lIns="121900" tIns="121900" rIns="121900" bIns="121900" anchor="t" anchorCtr="0">
            <a:noAutofit/>
          </a:bodyPr>
          <a:lstStyle/>
          <a:p>
            <a:pPr algn="r" rtl="1"/>
            <a:r>
              <a:rPr lang="fa-IR" sz="1867" dirty="0">
                <a:solidFill>
                  <a:schemeClr val="bg2">
                    <a:lumMod val="50000"/>
                  </a:schemeClr>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66" name="Google Shape;1198;p70">
            <a:extLst>
              <a:ext uri="{FF2B5EF4-FFF2-40B4-BE49-F238E27FC236}">
                <a16:creationId xmlns:a16="http://schemas.microsoft.com/office/drawing/2014/main" id="{E610DCB3-C2A7-FF28-1D4C-91F5921B9B31}"/>
              </a:ext>
            </a:extLst>
          </p:cNvPr>
          <p:cNvGrpSpPr/>
          <p:nvPr/>
        </p:nvGrpSpPr>
        <p:grpSpPr>
          <a:xfrm>
            <a:off x="6823420" y="3707915"/>
            <a:ext cx="632392" cy="735055"/>
            <a:chOff x="4727025" y="1332775"/>
            <a:chExt cx="59900" cy="69625"/>
          </a:xfrm>
        </p:grpSpPr>
        <p:sp>
          <p:nvSpPr>
            <p:cNvPr id="167" name="Google Shape;1199;p70">
              <a:extLst>
                <a:ext uri="{FF2B5EF4-FFF2-40B4-BE49-F238E27FC236}">
                  <a16:creationId xmlns:a16="http://schemas.microsoft.com/office/drawing/2014/main" id="{667E27FE-90BD-890D-4AD8-CE8DA272D84D}"/>
                </a:ext>
              </a:extLst>
            </p:cNvPr>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68" name="Google Shape;1200;p70">
              <a:extLst>
                <a:ext uri="{FF2B5EF4-FFF2-40B4-BE49-F238E27FC236}">
                  <a16:creationId xmlns:a16="http://schemas.microsoft.com/office/drawing/2014/main" id="{A814CA05-F3AB-35F5-FFC6-1B7BC492D012}"/>
                </a:ext>
              </a:extLst>
            </p:cNvPr>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69" name="Google Shape;1201;p70">
            <a:extLst>
              <a:ext uri="{FF2B5EF4-FFF2-40B4-BE49-F238E27FC236}">
                <a16:creationId xmlns:a16="http://schemas.microsoft.com/office/drawing/2014/main" id="{D35859A0-F0A1-3B2A-D11F-67E709BB86A2}"/>
              </a:ext>
            </a:extLst>
          </p:cNvPr>
          <p:cNvGrpSpPr/>
          <p:nvPr/>
        </p:nvGrpSpPr>
        <p:grpSpPr>
          <a:xfrm>
            <a:off x="7641629" y="2679387"/>
            <a:ext cx="740871" cy="742708"/>
            <a:chOff x="4820425" y="1329900"/>
            <a:chExt cx="70175" cy="70350"/>
          </a:xfrm>
        </p:grpSpPr>
        <p:sp>
          <p:nvSpPr>
            <p:cNvPr id="170" name="Google Shape;1202;p70">
              <a:extLst>
                <a:ext uri="{FF2B5EF4-FFF2-40B4-BE49-F238E27FC236}">
                  <a16:creationId xmlns:a16="http://schemas.microsoft.com/office/drawing/2014/main" id="{A0D3418C-37E5-0252-A058-1210824AC0CA}"/>
                </a:ext>
              </a:extLst>
            </p:cNvPr>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71" name="Google Shape;1203;p70">
              <a:extLst>
                <a:ext uri="{FF2B5EF4-FFF2-40B4-BE49-F238E27FC236}">
                  <a16:creationId xmlns:a16="http://schemas.microsoft.com/office/drawing/2014/main" id="{0DB705A0-4FC1-8041-0248-CFDA500C1D7F}"/>
                </a:ext>
              </a:extLst>
            </p:cNvPr>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72" name="Google Shape;1204;p70">
              <a:extLst>
                <a:ext uri="{FF2B5EF4-FFF2-40B4-BE49-F238E27FC236}">
                  <a16:creationId xmlns:a16="http://schemas.microsoft.com/office/drawing/2014/main" id="{C474568F-523F-B390-089C-9E6A09C58C8B}"/>
                </a:ext>
              </a:extLst>
            </p:cNvPr>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73" name="Google Shape;1205;p70">
              <a:extLst>
                <a:ext uri="{FF2B5EF4-FFF2-40B4-BE49-F238E27FC236}">
                  <a16:creationId xmlns:a16="http://schemas.microsoft.com/office/drawing/2014/main" id="{B07F4B5B-EB30-C118-AC98-2FC0B43716A9}"/>
                </a:ext>
              </a:extLst>
            </p:cNvPr>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74" name="Google Shape;1206;p70">
            <a:extLst>
              <a:ext uri="{FF2B5EF4-FFF2-40B4-BE49-F238E27FC236}">
                <a16:creationId xmlns:a16="http://schemas.microsoft.com/office/drawing/2014/main" id="{367583D7-AD3B-CDF6-6357-E04A82C4482F}"/>
              </a:ext>
            </a:extLst>
          </p:cNvPr>
          <p:cNvGrpSpPr/>
          <p:nvPr/>
        </p:nvGrpSpPr>
        <p:grpSpPr>
          <a:xfrm>
            <a:off x="8476786" y="2685394"/>
            <a:ext cx="776765" cy="711828"/>
            <a:chOff x="4903200" y="1331525"/>
            <a:chExt cx="73575" cy="67425"/>
          </a:xfrm>
        </p:grpSpPr>
        <p:sp>
          <p:nvSpPr>
            <p:cNvPr id="175" name="Google Shape;1207;p70">
              <a:extLst>
                <a:ext uri="{FF2B5EF4-FFF2-40B4-BE49-F238E27FC236}">
                  <a16:creationId xmlns:a16="http://schemas.microsoft.com/office/drawing/2014/main" id="{16A30E0A-9889-65BD-080A-F52DC99CF6ED}"/>
                </a:ext>
              </a:extLst>
            </p:cNvPr>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76" name="Google Shape;1208;p70">
              <a:extLst>
                <a:ext uri="{FF2B5EF4-FFF2-40B4-BE49-F238E27FC236}">
                  <a16:creationId xmlns:a16="http://schemas.microsoft.com/office/drawing/2014/main" id="{D6D674A7-AF2C-AC64-2776-3B0630D381F7}"/>
                </a:ext>
              </a:extLst>
            </p:cNvPr>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77" name="Google Shape;1209;p70">
            <a:extLst>
              <a:ext uri="{FF2B5EF4-FFF2-40B4-BE49-F238E27FC236}">
                <a16:creationId xmlns:a16="http://schemas.microsoft.com/office/drawing/2014/main" id="{CAD0DF70-1261-5FB6-6C76-83E30253D085}"/>
              </a:ext>
            </a:extLst>
          </p:cNvPr>
          <p:cNvGrpSpPr/>
          <p:nvPr/>
        </p:nvGrpSpPr>
        <p:grpSpPr>
          <a:xfrm>
            <a:off x="7622756" y="3698546"/>
            <a:ext cx="778613" cy="753793"/>
            <a:chOff x="4815575" y="1416800"/>
            <a:chExt cx="73750" cy="71400"/>
          </a:xfrm>
        </p:grpSpPr>
        <p:sp>
          <p:nvSpPr>
            <p:cNvPr id="178" name="Google Shape;1210;p70">
              <a:extLst>
                <a:ext uri="{FF2B5EF4-FFF2-40B4-BE49-F238E27FC236}">
                  <a16:creationId xmlns:a16="http://schemas.microsoft.com/office/drawing/2014/main" id="{3858A6A9-7735-9C5E-081E-14870701E50E}"/>
                </a:ext>
              </a:extLst>
            </p:cNvPr>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79" name="Google Shape;1211;p70">
              <a:extLst>
                <a:ext uri="{FF2B5EF4-FFF2-40B4-BE49-F238E27FC236}">
                  <a16:creationId xmlns:a16="http://schemas.microsoft.com/office/drawing/2014/main" id="{3EB6F4A8-3311-BEE1-9C20-2A7F3A9DA4E4}"/>
                </a:ext>
              </a:extLst>
            </p:cNvPr>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80" name="Google Shape;1212;p70">
              <a:extLst>
                <a:ext uri="{FF2B5EF4-FFF2-40B4-BE49-F238E27FC236}">
                  <a16:creationId xmlns:a16="http://schemas.microsoft.com/office/drawing/2014/main" id="{0714AE13-48EC-8AB7-9280-1362391E1288}"/>
                </a:ext>
              </a:extLst>
            </p:cNvPr>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81" name="Google Shape;1213;p70">
            <a:extLst>
              <a:ext uri="{FF2B5EF4-FFF2-40B4-BE49-F238E27FC236}">
                <a16:creationId xmlns:a16="http://schemas.microsoft.com/office/drawing/2014/main" id="{9538E7AF-1450-3673-5AE8-274159BBBF9A}"/>
              </a:ext>
            </a:extLst>
          </p:cNvPr>
          <p:cNvGrpSpPr/>
          <p:nvPr/>
        </p:nvGrpSpPr>
        <p:grpSpPr>
          <a:xfrm>
            <a:off x="8469132" y="3738795"/>
            <a:ext cx="786531" cy="673293"/>
            <a:chOff x="4902475" y="1418875"/>
            <a:chExt cx="74500" cy="63775"/>
          </a:xfrm>
        </p:grpSpPr>
        <p:sp>
          <p:nvSpPr>
            <p:cNvPr id="182" name="Google Shape;1214;p70">
              <a:extLst>
                <a:ext uri="{FF2B5EF4-FFF2-40B4-BE49-F238E27FC236}">
                  <a16:creationId xmlns:a16="http://schemas.microsoft.com/office/drawing/2014/main" id="{0C1D4444-1A13-2BEB-48F2-85A553E049A5}"/>
                </a:ext>
              </a:extLst>
            </p:cNvPr>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83" name="Google Shape;1215;p70">
              <a:extLst>
                <a:ext uri="{FF2B5EF4-FFF2-40B4-BE49-F238E27FC236}">
                  <a16:creationId xmlns:a16="http://schemas.microsoft.com/office/drawing/2014/main" id="{410067F3-7E42-000A-A9E9-454259EE9F9E}"/>
                </a:ext>
              </a:extLst>
            </p:cNvPr>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84" name="Google Shape;1216;p70">
            <a:extLst>
              <a:ext uri="{FF2B5EF4-FFF2-40B4-BE49-F238E27FC236}">
                <a16:creationId xmlns:a16="http://schemas.microsoft.com/office/drawing/2014/main" id="{188027F3-635F-B459-F04F-46A808A8320D}"/>
              </a:ext>
            </a:extLst>
          </p:cNvPr>
          <p:cNvGrpSpPr/>
          <p:nvPr/>
        </p:nvGrpSpPr>
        <p:grpSpPr>
          <a:xfrm>
            <a:off x="7636086" y="4694934"/>
            <a:ext cx="751956" cy="756169"/>
            <a:chOff x="4818100" y="1507675"/>
            <a:chExt cx="71225" cy="71625"/>
          </a:xfrm>
        </p:grpSpPr>
        <p:sp>
          <p:nvSpPr>
            <p:cNvPr id="185" name="Google Shape;1217;p70">
              <a:extLst>
                <a:ext uri="{FF2B5EF4-FFF2-40B4-BE49-F238E27FC236}">
                  <a16:creationId xmlns:a16="http://schemas.microsoft.com/office/drawing/2014/main" id="{FF9D37F3-799C-9090-A4C8-CAE9878A3A6B}"/>
                </a:ext>
              </a:extLst>
            </p:cNvPr>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86" name="Google Shape;1218;p70">
              <a:extLst>
                <a:ext uri="{FF2B5EF4-FFF2-40B4-BE49-F238E27FC236}">
                  <a16:creationId xmlns:a16="http://schemas.microsoft.com/office/drawing/2014/main" id="{81398EAF-5808-9B54-14FB-052765524B2B}"/>
                </a:ext>
              </a:extLst>
            </p:cNvPr>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87" name="Google Shape;1219;p70">
              <a:extLst>
                <a:ext uri="{FF2B5EF4-FFF2-40B4-BE49-F238E27FC236}">
                  <a16:creationId xmlns:a16="http://schemas.microsoft.com/office/drawing/2014/main" id="{C932A5B5-51E6-5741-26C5-EC5DDBE98512}"/>
                </a:ext>
              </a:extLst>
            </p:cNvPr>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88" name="Google Shape;1220;p70">
              <a:extLst>
                <a:ext uri="{FF2B5EF4-FFF2-40B4-BE49-F238E27FC236}">
                  <a16:creationId xmlns:a16="http://schemas.microsoft.com/office/drawing/2014/main" id="{02B38966-2622-2DCD-A116-D0A3E84C8ED3}"/>
                </a:ext>
              </a:extLst>
            </p:cNvPr>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89" name="Google Shape;1221;p70">
            <a:extLst>
              <a:ext uri="{FF2B5EF4-FFF2-40B4-BE49-F238E27FC236}">
                <a16:creationId xmlns:a16="http://schemas.microsoft.com/office/drawing/2014/main" id="{C42F4FB1-8CB8-FB7F-0D4C-FC2A9835C52E}"/>
              </a:ext>
            </a:extLst>
          </p:cNvPr>
          <p:cNvGrpSpPr/>
          <p:nvPr/>
        </p:nvGrpSpPr>
        <p:grpSpPr>
          <a:xfrm>
            <a:off x="6720749" y="4699549"/>
            <a:ext cx="837735" cy="784673"/>
            <a:chOff x="4721450" y="1509475"/>
            <a:chExt cx="79350" cy="74325"/>
          </a:xfrm>
        </p:grpSpPr>
        <p:sp>
          <p:nvSpPr>
            <p:cNvPr id="190" name="Google Shape;1222;p70">
              <a:extLst>
                <a:ext uri="{FF2B5EF4-FFF2-40B4-BE49-F238E27FC236}">
                  <a16:creationId xmlns:a16="http://schemas.microsoft.com/office/drawing/2014/main" id="{01A7630F-227A-7F10-137D-0D61E6A072C4}"/>
                </a:ext>
              </a:extLst>
            </p:cNvPr>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91" name="Google Shape;1223;p70">
              <a:extLst>
                <a:ext uri="{FF2B5EF4-FFF2-40B4-BE49-F238E27FC236}">
                  <a16:creationId xmlns:a16="http://schemas.microsoft.com/office/drawing/2014/main" id="{79D4E89A-B4DF-E281-35D4-38A372441AD1}"/>
                </a:ext>
              </a:extLst>
            </p:cNvPr>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92" name="Google Shape;1224;p70">
              <a:extLst>
                <a:ext uri="{FF2B5EF4-FFF2-40B4-BE49-F238E27FC236}">
                  <a16:creationId xmlns:a16="http://schemas.microsoft.com/office/drawing/2014/main" id="{C062064C-11B0-AD80-9FDE-F46520F56A71}"/>
                </a:ext>
              </a:extLst>
            </p:cNvPr>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93" name="Google Shape;1225;p70">
              <a:extLst>
                <a:ext uri="{FF2B5EF4-FFF2-40B4-BE49-F238E27FC236}">
                  <a16:creationId xmlns:a16="http://schemas.microsoft.com/office/drawing/2014/main" id="{7B15CCA4-5394-07CA-7246-D3D56819D02D}"/>
                </a:ext>
              </a:extLst>
            </p:cNvPr>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94" name="Google Shape;1226;p70">
            <a:extLst>
              <a:ext uri="{FF2B5EF4-FFF2-40B4-BE49-F238E27FC236}">
                <a16:creationId xmlns:a16="http://schemas.microsoft.com/office/drawing/2014/main" id="{727BAEAF-5C3F-FB3D-20DF-231732CD7234}"/>
              </a:ext>
            </a:extLst>
          </p:cNvPr>
          <p:cNvGrpSpPr/>
          <p:nvPr/>
        </p:nvGrpSpPr>
        <p:grpSpPr>
          <a:xfrm>
            <a:off x="8514794" y="4678969"/>
            <a:ext cx="742717" cy="750363"/>
            <a:chOff x="4906800" y="1507500"/>
            <a:chExt cx="70350" cy="71075"/>
          </a:xfrm>
        </p:grpSpPr>
        <p:sp>
          <p:nvSpPr>
            <p:cNvPr id="195" name="Google Shape;1227;p70">
              <a:extLst>
                <a:ext uri="{FF2B5EF4-FFF2-40B4-BE49-F238E27FC236}">
                  <a16:creationId xmlns:a16="http://schemas.microsoft.com/office/drawing/2014/main" id="{1D4F3104-A851-C0A8-06A2-D427C7BF82C0}"/>
                </a:ext>
              </a:extLst>
            </p:cNvPr>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96" name="Google Shape;1228;p70">
              <a:extLst>
                <a:ext uri="{FF2B5EF4-FFF2-40B4-BE49-F238E27FC236}">
                  <a16:creationId xmlns:a16="http://schemas.microsoft.com/office/drawing/2014/main" id="{C938C587-FDA2-903D-406E-B96557CBFAB7}"/>
                </a:ext>
              </a:extLst>
            </p:cNvPr>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97" name="Google Shape;1229;p70">
              <a:extLst>
                <a:ext uri="{FF2B5EF4-FFF2-40B4-BE49-F238E27FC236}">
                  <a16:creationId xmlns:a16="http://schemas.microsoft.com/office/drawing/2014/main" id="{930BF70E-F625-93EB-1BF2-DF5EBD6DC4EE}"/>
                </a:ext>
              </a:extLst>
            </p:cNvPr>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98" name="Google Shape;1230;p70">
              <a:extLst>
                <a:ext uri="{FF2B5EF4-FFF2-40B4-BE49-F238E27FC236}">
                  <a16:creationId xmlns:a16="http://schemas.microsoft.com/office/drawing/2014/main" id="{305178AF-11AA-AA57-4EFF-E0A3329F24E9}"/>
                </a:ext>
              </a:extLst>
            </p:cNvPr>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99" name="Google Shape;1231;p70">
              <a:extLst>
                <a:ext uri="{FF2B5EF4-FFF2-40B4-BE49-F238E27FC236}">
                  <a16:creationId xmlns:a16="http://schemas.microsoft.com/office/drawing/2014/main" id="{13CAE715-1FAF-8C3D-E722-0C8E16123D9B}"/>
                </a:ext>
              </a:extLst>
            </p:cNvPr>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00" name="Google Shape;1232;p70">
            <a:extLst>
              <a:ext uri="{FF2B5EF4-FFF2-40B4-BE49-F238E27FC236}">
                <a16:creationId xmlns:a16="http://schemas.microsoft.com/office/drawing/2014/main" id="{B8CC2A7E-17A6-3895-D41F-1880444AE31A}"/>
              </a:ext>
            </a:extLst>
          </p:cNvPr>
          <p:cNvGrpSpPr/>
          <p:nvPr/>
        </p:nvGrpSpPr>
        <p:grpSpPr>
          <a:xfrm>
            <a:off x="5898271" y="2714884"/>
            <a:ext cx="690579" cy="690579"/>
            <a:chOff x="3736598" y="2170606"/>
            <a:chExt cx="404889" cy="404889"/>
          </a:xfrm>
        </p:grpSpPr>
        <p:sp>
          <p:nvSpPr>
            <p:cNvPr id="201" name="Google Shape;1233;p70">
              <a:extLst>
                <a:ext uri="{FF2B5EF4-FFF2-40B4-BE49-F238E27FC236}">
                  <a16:creationId xmlns:a16="http://schemas.microsoft.com/office/drawing/2014/main" id="{AC6EBA2F-6022-FEA4-B196-C9B3096B974A}"/>
                </a:ext>
              </a:extLst>
            </p:cNvPr>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02" name="Google Shape;1234;p70">
              <a:extLst>
                <a:ext uri="{FF2B5EF4-FFF2-40B4-BE49-F238E27FC236}">
                  <a16:creationId xmlns:a16="http://schemas.microsoft.com/office/drawing/2014/main" id="{2722F431-EC09-03B1-B94B-117C3B1ACC8E}"/>
                </a:ext>
              </a:extLst>
            </p:cNvPr>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03" name="Google Shape;1235;p70">
              <a:extLst>
                <a:ext uri="{FF2B5EF4-FFF2-40B4-BE49-F238E27FC236}">
                  <a16:creationId xmlns:a16="http://schemas.microsoft.com/office/drawing/2014/main" id="{785C1626-2F70-ACA3-A14A-5F3D6F13674B}"/>
                </a:ext>
              </a:extLst>
            </p:cNvPr>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04" name="Google Shape;1236;p70">
              <a:extLst>
                <a:ext uri="{FF2B5EF4-FFF2-40B4-BE49-F238E27FC236}">
                  <a16:creationId xmlns:a16="http://schemas.microsoft.com/office/drawing/2014/main" id="{6FDE6DF3-D71C-1AC6-BAC0-A7F72A105BB8}"/>
                </a:ext>
              </a:extLst>
            </p:cNvPr>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05" name="Google Shape;1237;p70">
            <a:extLst>
              <a:ext uri="{FF2B5EF4-FFF2-40B4-BE49-F238E27FC236}">
                <a16:creationId xmlns:a16="http://schemas.microsoft.com/office/drawing/2014/main" id="{F707763A-09F1-B93D-E64F-746751709AF3}"/>
              </a:ext>
            </a:extLst>
          </p:cNvPr>
          <p:cNvGrpSpPr/>
          <p:nvPr/>
        </p:nvGrpSpPr>
        <p:grpSpPr>
          <a:xfrm>
            <a:off x="4921019" y="2715015"/>
            <a:ext cx="782648" cy="690320"/>
            <a:chOff x="3161917" y="2170682"/>
            <a:chExt cx="458870" cy="404737"/>
          </a:xfrm>
        </p:grpSpPr>
        <p:sp>
          <p:nvSpPr>
            <p:cNvPr id="206" name="Google Shape;1238;p70">
              <a:extLst>
                <a:ext uri="{FF2B5EF4-FFF2-40B4-BE49-F238E27FC236}">
                  <a16:creationId xmlns:a16="http://schemas.microsoft.com/office/drawing/2014/main" id="{90DCE44A-3189-69E3-BE91-82535AF00CBC}"/>
                </a:ext>
              </a:extLst>
            </p:cNvPr>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07" name="Google Shape;1239;p70">
              <a:extLst>
                <a:ext uri="{FF2B5EF4-FFF2-40B4-BE49-F238E27FC236}">
                  <a16:creationId xmlns:a16="http://schemas.microsoft.com/office/drawing/2014/main" id="{FF8A760F-B517-8309-A85F-50E1CEC9370B}"/>
                </a:ext>
              </a:extLst>
            </p:cNvPr>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08" name="Google Shape;1240;p70">
              <a:extLst>
                <a:ext uri="{FF2B5EF4-FFF2-40B4-BE49-F238E27FC236}">
                  <a16:creationId xmlns:a16="http://schemas.microsoft.com/office/drawing/2014/main" id="{218C498B-1B43-7A18-5B47-2AAFDB7F7709}"/>
                </a:ext>
              </a:extLst>
            </p:cNvPr>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09" name="Google Shape;1241;p70">
            <a:extLst>
              <a:ext uri="{FF2B5EF4-FFF2-40B4-BE49-F238E27FC236}">
                <a16:creationId xmlns:a16="http://schemas.microsoft.com/office/drawing/2014/main" id="{F3404C80-348B-92BC-B12E-9B88E7CE1815}"/>
              </a:ext>
            </a:extLst>
          </p:cNvPr>
          <p:cNvGrpSpPr/>
          <p:nvPr/>
        </p:nvGrpSpPr>
        <p:grpSpPr>
          <a:xfrm>
            <a:off x="4951714" y="3730134"/>
            <a:ext cx="721257" cy="690617"/>
            <a:chOff x="3179914" y="2889488"/>
            <a:chExt cx="422876" cy="404911"/>
          </a:xfrm>
        </p:grpSpPr>
        <p:sp>
          <p:nvSpPr>
            <p:cNvPr id="210" name="Google Shape;1242;p70">
              <a:extLst>
                <a:ext uri="{FF2B5EF4-FFF2-40B4-BE49-F238E27FC236}">
                  <a16:creationId xmlns:a16="http://schemas.microsoft.com/office/drawing/2014/main" id="{8BE2688E-1DC6-691A-8827-879660E9BB56}"/>
                </a:ext>
              </a:extLst>
            </p:cNvPr>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11" name="Google Shape;1243;p70">
              <a:extLst>
                <a:ext uri="{FF2B5EF4-FFF2-40B4-BE49-F238E27FC236}">
                  <a16:creationId xmlns:a16="http://schemas.microsoft.com/office/drawing/2014/main" id="{862631C7-50F5-7C82-1232-E785E1329EEF}"/>
                </a:ext>
              </a:extLst>
            </p:cNvPr>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12" name="Google Shape;1244;p70">
              <a:extLst>
                <a:ext uri="{FF2B5EF4-FFF2-40B4-BE49-F238E27FC236}">
                  <a16:creationId xmlns:a16="http://schemas.microsoft.com/office/drawing/2014/main" id="{E8EE9155-36FD-E1EB-52B4-C03FD2F4506A}"/>
                </a:ext>
              </a:extLst>
            </p:cNvPr>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13" name="Google Shape;1245;p70">
              <a:extLst>
                <a:ext uri="{FF2B5EF4-FFF2-40B4-BE49-F238E27FC236}">
                  <a16:creationId xmlns:a16="http://schemas.microsoft.com/office/drawing/2014/main" id="{FCB5C813-A09C-1198-FD8E-442CFC67773E}"/>
                </a:ext>
              </a:extLst>
            </p:cNvPr>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14" name="Google Shape;1246;p70">
              <a:extLst>
                <a:ext uri="{FF2B5EF4-FFF2-40B4-BE49-F238E27FC236}">
                  <a16:creationId xmlns:a16="http://schemas.microsoft.com/office/drawing/2014/main" id="{0E13ED91-2773-92E5-ED65-C8760F3BA448}"/>
                </a:ext>
              </a:extLst>
            </p:cNvPr>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15" name="Google Shape;1247;p70">
              <a:extLst>
                <a:ext uri="{FF2B5EF4-FFF2-40B4-BE49-F238E27FC236}">
                  <a16:creationId xmlns:a16="http://schemas.microsoft.com/office/drawing/2014/main" id="{BB5D635E-B303-9CAF-7D2D-15A67640A2A0}"/>
                </a:ext>
              </a:extLst>
            </p:cNvPr>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16" name="Google Shape;1248;p70">
            <a:extLst>
              <a:ext uri="{FF2B5EF4-FFF2-40B4-BE49-F238E27FC236}">
                <a16:creationId xmlns:a16="http://schemas.microsoft.com/office/drawing/2014/main" id="{28BFF975-7091-F77E-72C9-95BA6B96330C}"/>
              </a:ext>
            </a:extLst>
          </p:cNvPr>
          <p:cNvGrpSpPr/>
          <p:nvPr/>
        </p:nvGrpSpPr>
        <p:grpSpPr>
          <a:xfrm>
            <a:off x="5886105" y="3730078"/>
            <a:ext cx="714907" cy="690729"/>
            <a:chOff x="3729467" y="2889422"/>
            <a:chExt cx="419153" cy="404977"/>
          </a:xfrm>
        </p:grpSpPr>
        <p:sp>
          <p:nvSpPr>
            <p:cNvPr id="217" name="Google Shape;1249;p70">
              <a:extLst>
                <a:ext uri="{FF2B5EF4-FFF2-40B4-BE49-F238E27FC236}">
                  <a16:creationId xmlns:a16="http://schemas.microsoft.com/office/drawing/2014/main" id="{02D507B1-0626-1DCD-87E5-699B1F42D953}"/>
                </a:ext>
              </a:extLst>
            </p:cNvPr>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18" name="Google Shape;1250;p70">
              <a:extLst>
                <a:ext uri="{FF2B5EF4-FFF2-40B4-BE49-F238E27FC236}">
                  <a16:creationId xmlns:a16="http://schemas.microsoft.com/office/drawing/2014/main" id="{4F73B49D-8B27-2BC0-E37A-ED146BB5D274}"/>
                </a:ext>
              </a:extLst>
            </p:cNvPr>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19" name="Google Shape;1251;p70">
              <a:extLst>
                <a:ext uri="{FF2B5EF4-FFF2-40B4-BE49-F238E27FC236}">
                  <a16:creationId xmlns:a16="http://schemas.microsoft.com/office/drawing/2014/main" id="{C8C82670-A6C0-6A1A-2593-1CC1FB4FA852}"/>
                </a:ext>
              </a:extLst>
            </p:cNvPr>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20" name="Google Shape;1252;p70">
              <a:extLst>
                <a:ext uri="{FF2B5EF4-FFF2-40B4-BE49-F238E27FC236}">
                  <a16:creationId xmlns:a16="http://schemas.microsoft.com/office/drawing/2014/main" id="{503810FD-EA69-971A-E55A-EBDE835BFF28}"/>
                </a:ext>
              </a:extLst>
            </p:cNvPr>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21" name="Google Shape;1253;p70">
              <a:extLst>
                <a:ext uri="{FF2B5EF4-FFF2-40B4-BE49-F238E27FC236}">
                  <a16:creationId xmlns:a16="http://schemas.microsoft.com/office/drawing/2014/main" id="{865008B2-B564-CF96-E57C-0A85C849FB42}"/>
                </a:ext>
              </a:extLst>
            </p:cNvPr>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22" name="Google Shape;1254;p70">
              <a:extLst>
                <a:ext uri="{FF2B5EF4-FFF2-40B4-BE49-F238E27FC236}">
                  <a16:creationId xmlns:a16="http://schemas.microsoft.com/office/drawing/2014/main" id="{AA13DB54-843A-3EF4-7968-E89F5E5198C2}"/>
                </a:ext>
              </a:extLst>
            </p:cNvPr>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23" name="Google Shape;1255;p70">
              <a:extLst>
                <a:ext uri="{FF2B5EF4-FFF2-40B4-BE49-F238E27FC236}">
                  <a16:creationId xmlns:a16="http://schemas.microsoft.com/office/drawing/2014/main" id="{E3229BDE-0524-1726-0FC8-FEC955B4A54A}"/>
                </a:ext>
              </a:extLst>
            </p:cNvPr>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24" name="Google Shape;1256;p70">
            <a:extLst>
              <a:ext uri="{FF2B5EF4-FFF2-40B4-BE49-F238E27FC236}">
                <a16:creationId xmlns:a16="http://schemas.microsoft.com/office/drawing/2014/main" id="{F7CAAB58-4267-5B42-EEE0-8AA1A86A6A08}"/>
              </a:ext>
            </a:extLst>
          </p:cNvPr>
          <p:cNvGrpSpPr/>
          <p:nvPr/>
        </p:nvGrpSpPr>
        <p:grpSpPr>
          <a:xfrm>
            <a:off x="2602151" y="4187984"/>
            <a:ext cx="1287135" cy="179481"/>
            <a:chOff x="4411970" y="2962952"/>
            <a:chExt cx="706544" cy="104212"/>
          </a:xfrm>
        </p:grpSpPr>
        <p:sp>
          <p:nvSpPr>
            <p:cNvPr id="225" name="Google Shape;1257;p70">
              <a:extLst>
                <a:ext uri="{FF2B5EF4-FFF2-40B4-BE49-F238E27FC236}">
                  <a16:creationId xmlns:a16="http://schemas.microsoft.com/office/drawing/2014/main" id="{73524FE4-0759-C496-9D73-3E331C52A6BC}"/>
                </a:ext>
              </a:extLst>
            </p:cNvPr>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26" name="Google Shape;1258;p70">
              <a:extLst>
                <a:ext uri="{FF2B5EF4-FFF2-40B4-BE49-F238E27FC236}">
                  <a16:creationId xmlns:a16="http://schemas.microsoft.com/office/drawing/2014/main" id="{88052ED4-F385-8C83-794C-7FD8EF1A01D6}"/>
                </a:ext>
              </a:extLst>
            </p:cNvPr>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27" name="Google Shape;1259;p70">
              <a:extLst>
                <a:ext uri="{FF2B5EF4-FFF2-40B4-BE49-F238E27FC236}">
                  <a16:creationId xmlns:a16="http://schemas.microsoft.com/office/drawing/2014/main" id="{A90813E8-902A-DF70-4417-59C36BF61BB7}"/>
                </a:ext>
              </a:extLst>
            </p:cNvPr>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28" name="Google Shape;1260;p70">
              <a:extLst>
                <a:ext uri="{FF2B5EF4-FFF2-40B4-BE49-F238E27FC236}">
                  <a16:creationId xmlns:a16="http://schemas.microsoft.com/office/drawing/2014/main" id="{435F789F-7C08-D178-EEE1-DC3C39710104}"/>
                </a:ext>
              </a:extLst>
            </p:cNvPr>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29" name="Google Shape;1261;p70">
            <a:extLst>
              <a:ext uri="{FF2B5EF4-FFF2-40B4-BE49-F238E27FC236}">
                <a16:creationId xmlns:a16="http://schemas.microsoft.com/office/drawing/2014/main" id="{B09506E8-E2D1-53AD-B877-4B84A66BF7C8}"/>
              </a:ext>
            </a:extLst>
          </p:cNvPr>
          <p:cNvGrpSpPr/>
          <p:nvPr/>
        </p:nvGrpSpPr>
        <p:grpSpPr>
          <a:xfrm>
            <a:off x="2602151" y="3648369"/>
            <a:ext cx="1280211" cy="385563"/>
            <a:chOff x="4411970" y="2726085"/>
            <a:chExt cx="643107" cy="193659"/>
          </a:xfrm>
        </p:grpSpPr>
        <p:sp>
          <p:nvSpPr>
            <p:cNvPr id="230" name="Google Shape;1262;p70">
              <a:extLst>
                <a:ext uri="{FF2B5EF4-FFF2-40B4-BE49-F238E27FC236}">
                  <a16:creationId xmlns:a16="http://schemas.microsoft.com/office/drawing/2014/main" id="{9ED627DC-606E-11DF-A13B-4B531DE77F7A}"/>
                </a:ext>
              </a:extLst>
            </p:cNvPr>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31" name="Google Shape;1263;p70">
              <a:extLst>
                <a:ext uri="{FF2B5EF4-FFF2-40B4-BE49-F238E27FC236}">
                  <a16:creationId xmlns:a16="http://schemas.microsoft.com/office/drawing/2014/main" id="{013A83EC-0249-93DE-4F9B-A18B006F4E6C}"/>
                </a:ext>
              </a:extLst>
            </p:cNvPr>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32" name="Google Shape;1264;p70">
              <a:extLst>
                <a:ext uri="{FF2B5EF4-FFF2-40B4-BE49-F238E27FC236}">
                  <a16:creationId xmlns:a16="http://schemas.microsoft.com/office/drawing/2014/main" id="{088DB7CB-443D-0839-EACB-CB2F4AA118AA}"/>
                </a:ext>
              </a:extLst>
            </p:cNvPr>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33" name="Google Shape;1265;p70">
            <a:extLst>
              <a:ext uri="{FF2B5EF4-FFF2-40B4-BE49-F238E27FC236}">
                <a16:creationId xmlns:a16="http://schemas.microsoft.com/office/drawing/2014/main" id="{0746EA85-9D61-759F-9D14-F130599F2082}"/>
              </a:ext>
            </a:extLst>
          </p:cNvPr>
          <p:cNvGrpSpPr/>
          <p:nvPr/>
        </p:nvGrpSpPr>
        <p:grpSpPr>
          <a:xfrm>
            <a:off x="1280147" y="3987467"/>
            <a:ext cx="1082004" cy="336779"/>
            <a:chOff x="4411970" y="4340222"/>
            <a:chExt cx="779467" cy="242683"/>
          </a:xfrm>
        </p:grpSpPr>
        <p:sp>
          <p:nvSpPr>
            <p:cNvPr id="234" name="Google Shape;1266;p70">
              <a:extLst>
                <a:ext uri="{FF2B5EF4-FFF2-40B4-BE49-F238E27FC236}">
                  <a16:creationId xmlns:a16="http://schemas.microsoft.com/office/drawing/2014/main" id="{B7E7AE10-7EC5-FA02-EE0F-74021C1A87E9}"/>
                </a:ext>
              </a:extLst>
            </p:cNvPr>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35" name="Google Shape;1267;p70">
              <a:extLst>
                <a:ext uri="{FF2B5EF4-FFF2-40B4-BE49-F238E27FC236}">
                  <a16:creationId xmlns:a16="http://schemas.microsoft.com/office/drawing/2014/main" id="{6048DBB3-9842-565D-7E3A-79BD058A18F0}"/>
                </a:ext>
              </a:extLst>
            </p:cNvPr>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36" name="Google Shape;1268;p70">
              <a:extLst>
                <a:ext uri="{FF2B5EF4-FFF2-40B4-BE49-F238E27FC236}">
                  <a16:creationId xmlns:a16="http://schemas.microsoft.com/office/drawing/2014/main" id="{FBF7DBE6-0A31-AAB8-0664-72C9DA4A58B8}"/>
                </a:ext>
              </a:extLst>
            </p:cNvPr>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37" name="Google Shape;1269;p70">
            <a:extLst>
              <a:ext uri="{FF2B5EF4-FFF2-40B4-BE49-F238E27FC236}">
                <a16:creationId xmlns:a16="http://schemas.microsoft.com/office/drawing/2014/main" id="{4E7847D5-FCC9-79FF-9FD4-D9B3E3FBE98F}"/>
              </a:ext>
            </a:extLst>
          </p:cNvPr>
          <p:cNvGrpSpPr/>
          <p:nvPr/>
        </p:nvGrpSpPr>
        <p:grpSpPr>
          <a:xfrm>
            <a:off x="2602151" y="3206011"/>
            <a:ext cx="1286880" cy="288307"/>
            <a:chOff x="4411970" y="2468674"/>
            <a:chExt cx="747317" cy="167425"/>
          </a:xfrm>
        </p:grpSpPr>
        <p:sp>
          <p:nvSpPr>
            <p:cNvPr id="238" name="Google Shape;1270;p70">
              <a:extLst>
                <a:ext uri="{FF2B5EF4-FFF2-40B4-BE49-F238E27FC236}">
                  <a16:creationId xmlns:a16="http://schemas.microsoft.com/office/drawing/2014/main" id="{5A69F119-79DD-240D-870C-F2ECD82C6A25}"/>
                </a:ext>
              </a:extLst>
            </p:cNvPr>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39" name="Google Shape;1271;p70">
              <a:extLst>
                <a:ext uri="{FF2B5EF4-FFF2-40B4-BE49-F238E27FC236}">
                  <a16:creationId xmlns:a16="http://schemas.microsoft.com/office/drawing/2014/main" id="{77FA99BF-B2E9-D4AC-B5C0-9B3347BCF803}"/>
                </a:ext>
              </a:extLst>
            </p:cNvPr>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240" name="Google Shape;1272;p70">
            <a:extLst>
              <a:ext uri="{FF2B5EF4-FFF2-40B4-BE49-F238E27FC236}">
                <a16:creationId xmlns:a16="http://schemas.microsoft.com/office/drawing/2014/main" id="{976D6099-956D-29F6-A0DD-A6FE8895FD19}"/>
              </a:ext>
            </a:extLst>
          </p:cNvPr>
          <p:cNvSpPr/>
          <p:nvPr/>
        </p:nvSpPr>
        <p:spPr>
          <a:xfrm>
            <a:off x="1277813" y="3612386"/>
            <a:ext cx="1080824" cy="257311"/>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241" name="Google Shape;1273;p70">
            <a:extLst>
              <a:ext uri="{FF2B5EF4-FFF2-40B4-BE49-F238E27FC236}">
                <a16:creationId xmlns:a16="http://schemas.microsoft.com/office/drawing/2014/main" id="{77790DF4-4E32-2ACA-1AD5-4EBE8C6A8B99}"/>
              </a:ext>
            </a:extLst>
          </p:cNvPr>
          <p:cNvGrpSpPr/>
          <p:nvPr/>
        </p:nvGrpSpPr>
        <p:grpSpPr>
          <a:xfrm>
            <a:off x="1278906" y="2706516"/>
            <a:ext cx="2612055" cy="278379"/>
            <a:chOff x="6336019" y="3733725"/>
            <a:chExt cx="2566206" cy="351310"/>
          </a:xfrm>
        </p:grpSpPr>
        <p:sp>
          <p:nvSpPr>
            <p:cNvPr id="242" name="Google Shape;1274;p70">
              <a:extLst>
                <a:ext uri="{FF2B5EF4-FFF2-40B4-BE49-F238E27FC236}">
                  <a16:creationId xmlns:a16="http://schemas.microsoft.com/office/drawing/2014/main" id="{5A4A0D09-BCB7-6093-A1E8-DA459153DF8A}"/>
                </a:ext>
              </a:extLst>
            </p:cNvPr>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43" name="Google Shape;1275;p70">
              <a:extLst>
                <a:ext uri="{FF2B5EF4-FFF2-40B4-BE49-F238E27FC236}">
                  <a16:creationId xmlns:a16="http://schemas.microsoft.com/office/drawing/2014/main" id="{7A1FA114-8444-BBF1-481F-8E1FF79DEA86}"/>
                </a:ext>
              </a:extLst>
            </p:cNvPr>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44" name="Google Shape;1276;p70">
              <a:extLst>
                <a:ext uri="{FF2B5EF4-FFF2-40B4-BE49-F238E27FC236}">
                  <a16:creationId xmlns:a16="http://schemas.microsoft.com/office/drawing/2014/main" id="{14F4969E-AC96-51B5-3B68-EFD6C8508844}"/>
                </a:ext>
              </a:extLst>
            </p:cNvPr>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45" name="Google Shape;1277;p70">
              <a:extLst>
                <a:ext uri="{FF2B5EF4-FFF2-40B4-BE49-F238E27FC236}">
                  <a16:creationId xmlns:a16="http://schemas.microsoft.com/office/drawing/2014/main" id="{E89C0DE1-C90B-7ABD-70BD-E6F25160C3A5}"/>
                </a:ext>
              </a:extLst>
            </p:cNvPr>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46" name="Google Shape;1278;p70">
            <a:extLst>
              <a:ext uri="{FF2B5EF4-FFF2-40B4-BE49-F238E27FC236}">
                <a16:creationId xmlns:a16="http://schemas.microsoft.com/office/drawing/2014/main" id="{AEF0C042-DF36-1F87-9369-46D61C7958CC}"/>
              </a:ext>
            </a:extLst>
          </p:cNvPr>
          <p:cNvGrpSpPr/>
          <p:nvPr/>
        </p:nvGrpSpPr>
        <p:grpSpPr>
          <a:xfrm>
            <a:off x="2602151" y="4861069"/>
            <a:ext cx="1262068" cy="204267"/>
            <a:chOff x="4404545" y="3301592"/>
            <a:chExt cx="782403" cy="129272"/>
          </a:xfrm>
        </p:grpSpPr>
        <p:sp>
          <p:nvSpPr>
            <p:cNvPr id="247" name="Google Shape;1279;p70">
              <a:extLst>
                <a:ext uri="{FF2B5EF4-FFF2-40B4-BE49-F238E27FC236}">
                  <a16:creationId xmlns:a16="http://schemas.microsoft.com/office/drawing/2014/main" id="{8D26E81E-9689-332C-EE00-A4172633CF30}"/>
                </a:ext>
              </a:extLst>
            </p:cNvPr>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48" name="Google Shape;1280;p70">
              <a:extLst>
                <a:ext uri="{FF2B5EF4-FFF2-40B4-BE49-F238E27FC236}">
                  <a16:creationId xmlns:a16="http://schemas.microsoft.com/office/drawing/2014/main" id="{2BF7EC09-8311-A412-C0FF-6E09C7113164}"/>
                </a:ext>
              </a:extLst>
            </p:cNvPr>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49" name="Google Shape;1281;p70">
            <a:extLst>
              <a:ext uri="{FF2B5EF4-FFF2-40B4-BE49-F238E27FC236}">
                <a16:creationId xmlns:a16="http://schemas.microsoft.com/office/drawing/2014/main" id="{183559B4-D0E7-5788-4C5B-D5B9308973D9}"/>
              </a:ext>
            </a:extLst>
          </p:cNvPr>
          <p:cNvGrpSpPr/>
          <p:nvPr/>
        </p:nvGrpSpPr>
        <p:grpSpPr>
          <a:xfrm>
            <a:off x="2602152" y="4521517"/>
            <a:ext cx="1283009" cy="185503"/>
            <a:chOff x="4411970" y="3131459"/>
            <a:chExt cx="710520" cy="117397"/>
          </a:xfrm>
        </p:grpSpPr>
        <p:sp>
          <p:nvSpPr>
            <p:cNvPr id="250" name="Google Shape;1282;p70">
              <a:extLst>
                <a:ext uri="{FF2B5EF4-FFF2-40B4-BE49-F238E27FC236}">
                  <a16:creationId xmlns:a16="http://schemas.microsoft.com/office/drawing/2014/main" id="{58A6F8B2-DC8C-E734-36DB-C755918C2E86}"/>
                </a:ext>
              </a:extLst>
            </p:cNvPr>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51" name="Google Shape;1283;p70">
              <a:extLst>
                <a:ext uri="{FF2B5EF4-FFF2-40B4-BE49-F238E27FC236}">
                  <a16:creationId xmlns:a16="http://schemas.microsoft.com/office/drawing/2014/main" id="{F2263A40-8419-0D47-EDAC-425C3791D482}"/>
                </a:ext>
              </a:extLst>
            </p:cNvPr>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252" name="Google Shape;1284;p70" descr="Timeline background shape">
            <a:extLst>
              <a:ext uri="{FF2B5EF4-FFF2-40B4-BE49-F238E27FC236}">
                <a16:creationId xmlns:a16="http://schemas.microsoft.com/office/drawing/2014/main" id="{27D1BD89-5551-C567-C8E0-40DF502C96DF}"/>
              </a:ext>
            </a:extLst>
          </p:cNvPr>
          <p:cNvSpPr/>
          <p:nvPr/>
        </p:nvSpPr>
        <p:spPr>
          <a:xfrm>
            <a:off x="2602151" y="5219388"/>
            <a:ext cx="1280400" cy="204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253" name="Google Shape;1285;p70">
            <a:extLst>
              <a:ext uri="{FF2B5EF4-FFF2-40B4-BE49-F238E27FC236}">
                <a16:creationId xmlns:a16="http://schemas.microsoft.com/office/drawing/2014/main" id="{F31A0125-5027-716A-27AF-81835C7F42D2}"/>
              </a:ext>
            </a:extLst>
          </p:cNvPr>
          <p:cNvGrpSpPr/>
          <p:nvPr/>
        </p:nvGrpSpPr>
        <p:grpSpPr>
          <a:xfrm>
            <a:off x="1269011" y="4422404"/>
            <a:ext cx="1098451" cy="611984"/>
            <a:chOff x="4411970" y="1801825"/>
            <a:chExt cx="734586" cy="409262"/>
          </a:xfrm>
        </p:grpSpPr>
        <p:sp>
          <p:nvSpPr>
            <p:cNvPr id="254" name="Google Shape;1286;p70">
              <a:extLst>
                <a:ext uri="{FF2B5EF4-FFF2-40B4-BE49-F238E27FC236}">
                  <a16:creationId xmlns:a16="http://schemas.microsoft.com/office/drawing/2014/main" id="{B81C124D-0D30-E887-CB7D-6D69921BF6FF}"/>
                </a:ext>
              </a:extLst>
            </p:cNvPr>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55" name="Google Shape;1287;p70">
              <a:extLst>
                <a:ext uri="{FF2B5EF4-FFF2-40B4-BE49-F238E27FC236}">
                  <a16:creationId xmlns:a16="http://schemas.microsoft.com/office/drawing/2014/main" id="{C977EE05-BC41-AFF5-A3BC-F6FB027D89DE}"/>
                </a:ext>
              </a:extLst>
            </p:cNvPr>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56" name="Google Shape;1288;p70">
            <a:extLst>
              <a:ext uri="{FF2B5EF4-FFF2-40B4-BE49-F238E27FC236}">
                <a16:creationId xmlns:a16="http://schemas.microsoft.com/office/drawing/2014/main" id="{143A26C5-FA2E-C5ED-F194-8A2C6E2576F8}"/>
              </a:ext>
            </a:extLst>
          </p:cNvPr>
          <p:cNvGrpSpPr/>
          <p:nvPr/>
        </p:nvGrpSpPr>
        <p:grpSpPr>
          <a:xfrm>
            <a:off x="4075639" y="2712497"/>
            <a:ext cx="695352" cy="695352"/>
            <a:chOff x="5681300" y="2527788"/>
            <a:chExt cx="805800" cy="805800"/>
          </a:xfrm>
        </p:grpSpPr>
        <p:sp>
          <p:nvSpPr>
            <p:cNvPr id="257" name="Google Shape;1289;p70">
              <a:extLst>
                <a:ext uri="{FF2B5EF4-FFF2-40B4-BE49-F238E27FC236}">
                  <a16:creationId xmlns:a16="http://schemas.microsoft.com/office/drawing/2014/main" id="{C50332B7-B604-6A4D-DD0C-FB8C02C251FC}"/>
                </a:ext>
              </a:extLst>
            </p:cNvPr>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58" name="Google Shape;1290;p70">
              <a:extLst>
                <a:ext uri="{FF2B5EF4-FFF2-40B4-BE49-F238E27FC236}">
                  <a16:creationId xmlns:a16="http://schemas.microsoft.com/office/drawing/2014/main" id="{DBD94ED6-AF82-1858-3BD1-0C7968B8B5B9}"/>
                </a:ext>
              </a:extLst>
            </p:cNvPr>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59" name="Google Shape;1291;p70">
            <a:extLst>
              <a:ext uri="{FF2B5EF4-FFF2-40B4-BE49-F238E27FC236}">
                <a16:creationId xmlns:a16="http://schemas.microsoft.com/office/drawing/2014/main" id="{733BD351-77F0-2169-CF59-25AC3C580401}"/>
              </a:ext>
            </a:extLst>
          </p:cNvPr>
          <p:cNvGrpSpPr/>
          <p:nvPr/>
        </p:nvGrpSpPr>
        <p:grpSpPr>
          <a:xfrm>
            <a:off x="4067959" y="3720087"/>
            <a:ext cx="710711" cy="710711"/>
            <a:chOff x="4049800" y="640400"/>
            <a:chExt cx="858900" cy="858900"/>
          </a:xfrm>
        </p:grpSpPr>
        <p:sp>
          <p:nvSpPr>
            <p:cNvPr id="260" name="Google Shape;1292;p70">
              <a:extLst>
                <a:ext uri="{FF2B5EF4-FFF2-40B4-BE49-F238E27FC236}">
                  <a16:creationId xmlns:a16="http://schemas.microsoft.com/office/drawing/2014/main" id="{5602BC3E-4013-BDDE-8DF2-E6F509CE31AE}"/>
                </a:ext>
              </a:extLst>
            </p:cNvPr>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61" name="Google Shape;1293;p70">
              <a:extLst>
                <a:ext uri="{FF2B5EF4-FFF2-40B4-BE49-F238E27FC236}">
                  <a16:creationId xmlns:a16="http://schemas.microsoft.com/office/drawing/2014/main" id="{A6C4BAC0-FD95-43E2-AB7F-65D06D2106BD}"/>
                </a:ext>
              </a:extLst>
            </p:cNvPr>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62" name="Google Shape;1294;p70">
            <a:extLst>
              <a:ext uri="{FF2B5EF4-FFF2-40B4-BE49-F238E27FC236}">
                <a16:creationId xmlns:a16="http://schemas.microsoft.com/office/drawing/2014/main" id="{D27712F1-AE69-785B-590B-068EF145E91D}"/>
              </a:ext>
            </a:extLst>
          </p:cNvPr>
          <p:cNvGrpSpPr/>
          <p:nvPr/>
        </p:nvGrpSpPr>
        <p:grpSpPr>
          <a:xfrm>
            <a:off x="3968603" y="4623657"/>
            <a:ext cx="909424" cy="909424"/>
            <a:chOff x="5080188" y="927900"/>
            <a:chExt cx="961200" cy="961200"/>
          </a:xfrm>
        </p:grpSpPr>
        <p:sp>
          <p:nvSpPr>
            <p:cNvPr id="263" name="Google Shape;1295;p70">
              <a:extLst>
                <a:ext uri="{FF2B5EF4-FFF2-40B4-BE49-F238E27FC236}">
                  <a16:creationId xmlns:a16="http://schemas.microsoft.com/office/drawing/2014/main" id="{16861520-C70C-BF8A-B0E1-23C4CB2CCC4D}"/>
                </a:ext>
              </a:extLst>
            </p:cNvPr>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64" name="Google Shape;1296;p70">
              <a:extLst>
                <a:ext uri="{FF2B5EF4-FFF2-40B4-BE49-F238E27FC236}">
                  <a16:creationId xmlns:a16="http://schemas.microsoft.com/office/drawing/2014/main" id="{EDE986BD-3989-4CA3-2F94-D283CB096981}"/>
                </a:ext>
              </a:extLst>
            </p:cNvPr>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65" name="Google Shape;1297;p70">
              <a:extLst>
                <a:ext uri="{FF2B5EF4-FFF2-40B4-BE49-F238E27FC236}">
                  <a16:creationId xmlns:a16="http://schemas.microsoft.com/office/drawing/2014/main" id="{A02D4296-49F8-C609-0B62-0E8AC47C2B7F}"/>
                </a:ext>
              </a:extLst>
            </p:cNvPr>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66" name="Google Shape;1298;p70">
              <a:extLst>
                <a:ext uri="{FF2B5EF4-FFF2-40B4-BE49-F238E27FC236}">
                  <a16:creationId xmlns:a16="http://schemas.microsoft.com/office/drawing/2014/main" id="{7EEA328E-BCDA-BE4F-9C91-E44D37FAC39C}"/>
                </a:ext>
              </a:extLst>
            </p:cNvPr>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67" name="Google Shape;1299;p70">
              <a:extLst>
                <a:ext uri="{FF2B5EF4-FFF2-40B4-BE49-F238E27FC236}">
                  <a16:creationId xmlns:a16="http://schemas.microsoft.com/office/drawing/2014/main" id="{A00F5F4D-0CA7-621A-4EC9-B4D6C88636B3}"/>
                </a:ext>
              </a:extLst>
            </p:cNvPr>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68" name="Google Shape;1300;p70">
              <a:extLst>
                <a:ext uri="{FF2B5EF4-FFF2-40B4-BE49-F238E27FC236}">
                  <a16:creationId xmlns:a16="http://schemas.microsoft.com/office/drawing/2014/main" id="{ECBB90BE-52CE-F797-D888-DA16D6889DC3}"/>
                </a:ext>
              </a:extLst>
            </p:cNvPr>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69" name="Google Shape;1301;p70">
              <a:extLst>
                <a:ext uri="{FF2B5EF4-FFF2-40B4-BE49-F238E27FC236}">
                  <a16:creationId xmlns:a16="http://schemas.microsoft.com/office/drawing/2014/main" id="{EFFB94A9-57E3-3EB5-4733-788F3EA58EE8}"/>
                </a:ext>
              </a:extLst>
            </p:cNvPr>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70" name="Google Shape;1302;p70">
              <a:extLst>
                <a:ext uri="{FF2B5EF4-FFF2-40B4-BE49-F238E27FC236}">
                  <a16:creationId xmlns:a16="http://schemas.microsoft.com/office/drawing/2014/main" id="{797587AE-F859-423C-BE66-93718B750360}"/>
                </a:ext>
              </a:extLst>
            </p:cNvPr>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71" name="Google Shape;1303;p70">
            <a:extLst>
              <a:ext uri="{FF2B5EF4-FFF2-40B4-BE49-F238E27FC236}">
                <a16:creationId xmlns:a16="http://schemas.microsoft.com/office/drawing/2014/main" id="{0AEA89D6-8CA3-D89A-1CDF-963A9BBB067D}"/>
              </a:ext>
            </a:extLst>
          </p:cNvPr>
          <p:cNvGrpSpPr/>
          <p:nvPr/>
        </p:nvGrpSpPr>
        <p:grpSpPr>
          <a:xfrm>
            <a:off x="5919935" y="4752579"/>
            <a:ext cx="674200" cy="672008"/>
            <a:chOff x="6039282" y="1042577"/>
            <a:chExt cx="734315" cy="731929"/>
          </a:xfrm>
        </p:grpSpPr>
        <p:sp>
          <p:nvSpPr>
            <p:cNvPr id="272" name="Google Shape;1304;p70">
              <a:extLst>
                <a:ext uri="{FF2B5EF4-FFF2-40B4-BE49-F238E27FC236}">
                  <a16:creationId xmlns:a16="http://schemas.microsoft.com/office/drawing/2014/main" id="{E456D792-214E-1F17-1B0D-464251A721FA}"/>
                </a:ext>
              </a:extLst>
            </p:cNvPr>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73" name="Google Shape;1305;p70">
              <a:extLst>
                <a:ext uri="{FF2B5EF4-FFF2-40B4-BE49-F238E27FC236}">
                  <a16:creationId xmlns:a16="http://schemas.microsoft.com/office/drawing/2014/main" id="{E4A5B593-53D1-BADB-C414-F4E4D53A5F11}"/>
                </a:ext>
              </a:extLst>
            </p:cNvPr>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74" name="Google Shape;1306;p70">
              <a:extLst>
                <a:ext uri="{FF2B5EF4-FFF2-40B4-BE49-F238E27FC236}">
                  <a16:creationId xmlns:a16="http://schemas.microsoft.com/office/drawing/2014/main" id="{E9F3D61A-1E68-F012-2940-B755ED8BA172}"/>
                </a:ext>
              </a:extLst>
            </p:cNvPr>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75" name="Google Shape;1307;p70">
              <a:extLst>
                <a:ext uri="{FF2B5EF4-FFF2-40B4-BE49-F238E27FC236}">
                  <a16:creationId xmlns:a16="http://schemas.microsoft.com/office/drawing/2014/main" id="{1BB67D4C-67A9-9884-13A0-FA67709145F8}"/>
                </a:ext>
              </a:extLst>
            </p:cNvPr>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76" name="Google Shape;1308;p70">
              <a:extLst>
                <a:ext uri="{FF2B5EF4-FFF2-40B4-BE49-F238E27FC236}">
                  <a16:creationId xmlns:a16="http://schemas.microsoft.com/office/drawing/2014/main" id="{E7D11EB9-5D24-B321-B1B6-DF5D79C7CD40}"/>
                </a:ext>
              </a:extLst>
            </p:cNvPr>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77" name="Google Shape;1309;p70">
              <a:extLst>
                <a:ext uri="{FF2B5EF4-FFF2-40B4-BE49-F238E27FC236}">
                  <a16:creationId xmlns:a16="http://schemas.microsoft.com/office/drawing/2014/main" id="{EDDABD98-ED59-6DBD-9CCC-F6131FA6100C}"/>
                </a:ext>
              </a:extLst>
            </p:cNvPr>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78" name="Google Shape;1310;p70">
              <a:extLst>
                <a:ext uri="{FF2B5EF4-FFF2-40B4-BE49-F238E27FC236}">
                  <a16:creationId xmlns:a16="http://schemas.microsoft.com/office/drawing/2014/main" id="{AEBDF97D-27A8-7D7A-9312-84C57D49258F}"/>
                </a:ext>
              </a:extLst>
            </p:cNvPr>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79" name="Google Shape;1311;p70">
              <a:extLst>
                <a:ext uri="{FF2B5EF4-FFF2-40B4-BE49-F238E27FC236}">
                  <a16:creationId xmlns:a16="http://schemas.microsoft.com/office/drawing/2014/main" id="{DCDC1DCC-4E6F-84D1-D95D-E346A4D0F361}"/>
                </a:ext>
              </a:extLst>
            </p:cNvPr>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80" name="Google Shape;1312;p70">
              <a:extLst>
                <a:ext uri="{FF2B5EF4-FFF2-40B4-BE49-F238E27FC236}">
                  <a16:creationId xmlns:a16="http://schemas.microsoft.com/office/drawing/2014/main" id="{3EA3AD0B-DF45-AC61-5F3E-5FE35C5601A0}"/>
                </a:ext>
              </a:extLst>
            </p:cNvPr>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81" name="Google Shape;1313;p70">
              <a:extLst>
                <a:ext uri="{FF2B5EF4-FFF2-40B4-BE49-F238E27FC236}">
                  <a16:creationId xmlns:a16="http://schemas.microsoft.com/office/drawing/2014/main" id="{23EEB501-F7B1-25F3-1849-07A7CA0823B3}"/>
                </a:ext>
              </a:extLst>
            </p:cNvPr>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82" name="Google Shape;1314;p70">
              <a:extLst>
                <a:ext uri="{FF2B5EF4-FFF2-40B4-BE49-F238E27FC236}">
                  <a16:creationId xmlns:a16="http://schemas.microsoft.com/office/drawing/2014/main" id="{C4FE7E86-DF87-4BA0-EFB1-9C957A3357A2}"/>
                </a:ext>
              </a:extLst>
            </p:cNvPr>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83" name="Google Shape;1315;p70">
              <a:extLst>
                <a:ext uri="{FF2B5EF4-FFF2-40B4-BE49-F238E27FC236}">
                  <a16:creationId xmlns:a16="http://schemas.microsoft.com/office/drawing/2014/main" id="{7CDF3084-65C0-7A8F-530A-BB90D953B456}"/>
                </a:ext>
              </a:extLst>
            </p:cNvPr>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84" name="Google Shape;1316;p70">
              <a:extLst>
                <a:ext uri="{FF2B5EF4-FFF2-40B4-BE49-F238E27FC236}">
                  <a16:creationId xmlns:a16="http://schemas.microsoft.com/office/drawing/2014/main" id="{C75DEBA3-211C-7ED8-3A1C-50C09392372B}"/>
                </a:ext>
              </a:extLst>
            </p:cNvPr>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85" name="Google Shape;1317;p70">
              <a:extLst>
                <a:ext uri="{FF2B5EF4-FFF2-40B4-BE49-F238E27FC236}">
                  <a16:creationId xmlns:a16="http://schemas.microsoft.com/office/drawing/2014/main" id="{6D4B4101-AB95-384A-A8F6-1BABD4192ABA}"/>
                </a:ext>
              </a:extLst>
            </p:cNvPr>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86" name="Google Shape;1318;p70">
              <a:extLst>
                <a:ext uri="{FF2B5EF4-FFF2-40B4-BE49-F238E27FC236}">
                  <a16:creationId xmlns:a16="http://schemas.microsoft.com/office/drawing/2014/main" id="{AFCD2E36-FB5A-008A-0A70-C1F23BAE9A95}"/>
                </a:ext>
              </a:extLst>
            </p:cNvPr>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87" name="Google Shape;1319;p70">
              <a:extLst>
                <a:ext uri="{FF2B5EF4-FFF2-40B4-BE49-F238E27FC236}">
                  <a16:creationId xmlns:a16="http://schemas.microsoft.com/office/drawing/2014/main" id="{1623A72E-C5F6-097C-CA16-6A28E1153BB3}"/>
                </a:ext>
              </a:extLst>
            </p:cNvPr>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88" name="Google Shape;1320;p70">
              <a:extLst>
                <a:ext uri="{FF2B5EF4-FFF2-40B4-BE49-F238E27FC236}">
                  <a16:creationId xmlns:a16="http://schemas.microsoft.com/office/drawing/2014/main" id="{E810D4D0-6CBE-0A1C-ABA1-E6670CF4EA1C}"/>
                </a:ext>
              </a:extLst>
            </p:cNvPr>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89" name="Google Shape;1321;p70">
              <a:extLst>
                <a:ext uri="{FF2B5EF4-FFF2-40B4-BE49-F238E27FC236}">
                  <a16:creationId xmlns:a16="http://schemas.microsoft.com/office/drawing/2014/main" id="{AAAF38C3-DA96-5CE7-8FDE-C4EFB927157C}"/>
                </a:ext>
              </a:extLst>
            </p:cNvPr>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90" name="Google Shape;1322;p70">
              <a:extLst>
                <a:ext uri="{FF2B5EF4-FFF2-40B4-BE49-F238E27FC236}">
                  <a16:creationId xmlns:a16="http://schemas.microsoft.com/office/drawing/2014/main" id="{FF1EBCD2-32E5-9292-5549-7D23A00B987B}"/>
                </a:ext>
              </a:extLst>
            </p:cNvPr>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91" name="Google Shape;1323;p70">
              <a:extLst>
                <a:ext uri="{FF2B5EF4-FFF2-40B4-BE49-F238E27FC236}">
                  <a16:creationId xmlns:a16="http://schemas.microsoft.com/office/drawing/2014/main" id="{8050789E-611A-BB13-62B7-3385151E06FE}"/>
                </a:ext>
              </a:extLst>
            </p:cNvPr>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92" name="Google Shape;1324;p70">
              <a:extLst>
                <a:ext uri="{FF2B5EF4-FFF2-40B4-BE49-F238E27FC236}">
                  <a16:creationId xmlns:a16="http://schemas.microsoft.com/office/drawing/2014/main" id="{48336094-BE9A-31E9-CE91-3200D40A30FB}"/>
                </a:ext>
              </a:extLst>
            </p:cNvPr>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93" name="Google Shape;1325;p70">
            <a:extLst>
              <a:ext uri="{FF2B5EF4-FFF2-40B4-BE49-F238E27FC236}">
                <a16:creationId xmlns:a16="http://schemas.microsoft.com/office/drawing/2014/main" id="{14940F60-0FFE-97B3-47C4-2575C3ABFE07}"/>
              </a:ext>
            </a:extLst>
          </p:cNvPr>
          <p:cNvGrpSpPr/>
          <p:nvPr/>
        </p:nvGrpSpPr>
        <p:grpSpPr>
          <a:xfrm>
            <a:off x="6736737" y="2658749"/>
            <a:ext cx="756992" cy="802848"/>
            <a:chOff x="1825800" y="1651625"/>
            <a:chExt cx="539989" cy="571775"/>
          </a:xfrm>
        </p:grpSpPr>
        <p:sp>
          <p:nvSpPr>
            <p:cNvPr id="294" name="Google Shape;1326;p70">
              <a:extLst>
                <a:ext uri="{FF2B5EF4-FFF2-40B4-BE49-F238E27FC236}">
                  <a16:creationId xmlns:a16="http://schemas.microsoft.com/office/drawing/2014/main" id="{497E270D-4990-7B59-E499-4100150E53A0}"/>
                </a:ext>
              </a:extLst>
            </p:cNvPr>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95" name="Google Shape;1327;p70">
              <a:extLst>
                <a:ext uri="{FF2B5EF4-FFF2-40B4-BE49-F238E27FC236}">
                  <a16:creationId xmlns:a16="http://schemas.microsoft.com/office/drawing/2014/main" id="{09863533-32FF-CC0E-AE6D-044261FAFAF0}"/>
                </a:ext>
              </a:extLst>
            </p:cNvPr>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96" name="Google Shape;1328;p70">
              <a:extLst>
                <a:ext uri="{FF2B5EF4-FFF2-40B4-BE49-F238E27FC236}">
                  <a16:creationId xmlns:a16="http://schemas.microsoft.com/office/drawing/2014/main" id="{2570814E-D4CB-7E09-BD2A-29B693C3C6CC}"/>
                </a:ext>
              </a:extLst>
            </p:cNvPr>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97" name="Google Shape;1329;p70">
              <a:extLst>
                <a:ext uri="{FF2B5EF4-FFF2-40B4-BE49-F238E27FC236}">
                  <a16:creationId xmlns:a16="http://schemas.microsoft.com/office/drawing/2014/main" id="{4A0CB7A3-C4B4-FDA6-02D2-1A80D91819AB}"/>
                </a:ext>
              </a:extLst>
            </p:cNvPr>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98" name="Google Shape;1330;p70">
            <a:extLst>
              <a:ext uri="{FF2B5EF4-FFF2-40B4-BE49-F238E27FC236}">
                <a16:creationId xmlns:a16="http://schemas.microsoft.com/office/drawing/2014/main" id="{4E0A4A1F-F4D7-F193-504A-8FB2DE21E5FC}"/>
              </a:ext>
            </a:extLst>
          </p:cNvPr>
          <p:cNvGrpSpPr/>
          <p:nvPr/>
        </p:nvGrpSpPr>
        <p:grpSpPr>
          <a:xfrm>
            <a:off x="4969977" y="4734373"/>
            <a:ext cx="677497" cy="677273"/>
            <a:chOff x="1897577" y="2802432"/>
            <a:chExt cx="492176" cy="492014"/>
          </a:xfrm>
        </p:grpSpPr>
        <p:sp>
          <p:nvSpPr>
            <p:cNvPr id="299" name="Google Shape;1331;p70">
              <a:extLst>
                <a:ext uri="{FF2B5EF4-FFF2-40B4-BE49-F238E27FC236}">
                  <a16:creationId xmlns:a16="http://schemas.microsoft.com/office/drawing/2014/main" id="{CF31552A-14A2-E1AB-0530-542CB1B98BA6}"/>
                </a:ext>
              </a:extLst>
            </p:cNvPr>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00" name="Google Shape;1332;p70">
              <a:extLst>
                <a:ext uri="{FF2B5EF4-FFF2-40B4-BE49-F238E27FC236}">
                  <a16:creationId xmlns:a16="http://schemas.microsoft.com/office/drawing/2014/main" id="{53105229-6D1A-5C31-8FD7-46AA728CF98A}"/>
                </a:ext>
              </a:extLst>
            </p:cNvPr>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01" name="Google Shape;1333;p70">
              <a:extLst>
                <a:ext uri="{FF2B5EF4-FFF2-40B4-BE49-F238E27FC236}">
                  <a16:creationId xmlns:a16="http://schemas.microsoft.com/office/drawing/2014/main" id="{1A8D93B9-89FE-179F-7E3B-056CED610C36}"/>
                </a:ext>
              </a:extLst>
            </p:cNvPr>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02" name="Google Shape;1334;p70">
              <a:extLst>
                <a:ext uri="{FF2B5EF4-FFF2-40B4-BE49-F238E27FC236}">
                  <a16:creationId xmlns:a16="http://schemas.microsoft.com/office/drawing/2014/main" id="{18D82208-0C53-C074-A81F-791289F609DC}"/>
                </a:ext>
              </a:extLst>
            </p:cNvPr>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03" name="Google Shape;1335;p70">
              <a:extLst>
                <a:ext uri="{FF2B5EF4-FFF2-40B4-BE49-F238E27FC236}">
                  <a16:creationId xmlns:a16="http://schemas.microsoft.com/office/drawing/2014/main" id="{954FD798-9083-DED7-074A-CACC71731619}"/>
                </a:ext>
              </a:extLst>
            </p:cNvPr>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04" name="Google Shape;1336;p70">
              <a:extLst>
                <a:ext uri="{FF2B5EF4-FFF2-40B4-BE49-F238E27FC236}">
                  <a16:creationId xmlns:a16="http://schemas.microsoft.com/office/drawing/2014/main" id="{A2ABAC30-6464-1E18-084A-17025D5AC47D}"/>
                </a:ext>
              </a:extLst>
            </p:cNvPr>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05" name="Google Shape;1337;p70">
              <a:extLst>
                <a:ext uri="{FF2B5EF4-FFF2-40B4-BE49-F238E27FC236}">
                  <a16:creationId xmlns:a16="http://schemas.microsoft.com/office/drawing/2014/main" id="{2EEE6D1E-C1D8-D09D-D0F9-F0761D52B1BB}"/>
                </a:ext>
              </a:extLst>
            </p:cNvPr>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06" name="Google Shape;1338;p70">
              <a:extLst>
                <a:ext uri="{FF2B5EF4-FFF2-40B4-BE49-F238E27FC236}">
                  <a16:creationId xmlns:a16="http://schemas.microsoft.com/office/drawing/2014/main" id="{AF14A473-EBDD-F462-88E6-C3C35B6940C1}"/>
                </a:ext>
              </a:extLst>
            </p:cNvPr>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07" name="Google Shape;1339;p70">
              <a:extLst>
                <a:ext uri="{FF2B5EF4-FFF2-40B4-BE49-F238E27FC236}">
                  <a16:creationId xmlns:a16="http://schemas.microsoft.com/office/drawing/2014/main" id="{2B2FC5C3-D91E-6C71-7443-5C551F992643}"/>
                </a:ext>
              </a:extLst>
            </p:cNvPr>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08" name="Google Shape;1340;p70">
              <a:extLst>
                <a:ext uri="{FF2B5EF4-FFF2-40B4-BE49-F238E27FC236}">
                  <a16:creationId xmlns:a16="http://schemas.microsoft.com/office/drawing/2014/main" id="{DF2C47CE-EED9-B34E-E78C-F3C9FC022872}"/>
                </a:ext>
              </a:extLst>
            </p:cNvPr>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09" name="Google Shape;1341;p70">
              <a:extLst>
                <a:ext uri="{FF2B5EF4-FFF2-40B4-BE49-F238E27FC236}">
                  <a16:creationId xmlns:a16="http://schemas.microsoft.com/office/drawing/2014/main" id="{D1363A41-E362-6FEE-51C9-64017FF9DC2F}"/>
                </a:ext>
              </a:extLst>
            </p:cNvPr>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10" name="Google Shape;1342;p70">
              <a:extLst>
                <a:ext uri="{FF2B5EF4-FFF2-40B4-BE49-F238E27FC236}">
                  <a16:creationId xmlns:a16="http://schemas.microsoft.com/office/drawing/2014/main" id="{C34AE83B-A6E6-6509-5A7C-74120330D5FD}"/>
                </a:ext>
              </a:extLst>
            </p:cNvPr>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11" name="Google Shape;1343;p70">
            <a:extLst>
              <a:ext uri="{FF2B5EF4-FFF2-40B4-BE49-F238E27FC236}">
                <a16:creationId xmlns:a16="http://schemas.microsoft.com/office/drawing/2014/main" id="{70667FBB-18FE-3E37-53AA-734E2E04364C}"/>
              </a:ext>
            </a:extLst>
          </p:cNvPr>
          <p:cNvGrpSpPr/>
          <p:nvPr/>
        </p:nvGrpSpPr>
        <p:grpSpPr>
          <a:xfrm>
            <a:off x="1278684" y="5152431"/>
            <a:ext cx="1078969" cy="267789"/>
            <a:chOff x="2013045" y="4813233"/>
            <a:chExt cx="921986" cy="228854"/>
          </a:xfrm>
        </p:grpSpPr>
        <p:sp>
          <p:nvSpPr>
            <p:cNvPr id="312" name="Google Shape;1344;p70">
              <a:extLst>
                <a:ext uri="{FF2B5EF4-FFF2-40B4-BE49-F238E27FC236}">
                  <a16:creationId xmlns:a16="http://schemas.microsoft.com/office/drawing/2014/main" id="{7CB3FF74-5DEB-2F9C-BF12-3F0C7757EC89}"/>
                </a:ext>
              </a:extLst>
            </p:cNvPr>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13" name="Google Shape;1345;p70">
              <a:extLst>
                <a:ext uri="{FF2B5EF4-FFF2-40B4-BE49-F238E27FC236}">
                  <a16:creationId xmlns:a16="http://schemas.microsoft.com/office/drawing/2014/main" id="{51BE84BA-4F4B-959F-D639-31D31E80183B}"/>
                </a:ext>
              </a:extLst>
            </p:cNvPr>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14" name="Google Shape;1346;p70">
            <a:extLst>
              <a:ext uri="{FF2B5EF4-FFF2-40B4-BE49-F238E27FC236}">
                <a16:creationId xmlns:a16="http://schemas.microsoft.com/office/drawing/2014/main" id="{D4EB33E5-A093-D7F4-460D-B032EF7379CC}"/>
              </a:ext>
            </a:extLst>
          </p:cNvPr>
          <p:cNvGrpSpPr/>
          <p:nvPr/>
        </p:nvGrpSpPr>
        <p:grpSpPr>
          <a:xfrm>
            <a:off x="1289964" y="3134940"/>
            <a:ext cx="1056561" cy="359921"/>
            <a:chOff x="1046767" y="4756633"/>
            <a:chExt cx="859646" cy="292841"/>
          </a:xfrm>
        </p:grpSpPr>
        <p:sp>
          <p:nvSpPr>
            <p:cNvPr id="315" name="Google Shape;1347;p70">
              <a:extLst>
                <a:ext uri="{FF2B5EF4-FFF2-40B4-BE49-F238E27FC236}">
                  <a16:creationId xmlns:a16="http://schemas.microsoft.com/office/drawing/2014/main" id="{899EB9DF-D96D-BECC-1FFA-1CFB58383774}"/>
                </a:ext>
              </a:extLst>
            </p:cNvPr>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16" name="Google Shape;1348;p70">
              <a:extLst>
                <a:ext uri="{FF2B5EF4-FFF2-40B4-BE49-F238E27FC236}">
                  <a16:creationId xmlns:a16="http://schemas.microsoft.com/office/drawing/2014/main" id="{FE5B4C3B-49D6-0C1E-CCB3-3CDC8B3D74B5}"/>
                </a:ext>
              </a:extLst>
            </p:cNvPr>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17" name="Google Shape;1349;p70">
              <a:extLst>
                <a:ext uri="{FF2B5EF4-FFF2-40B4-BE49-F238E27FC236}">
                  <a16:creationId xmlns:a16="http://schemas.microsoft.com/office/drawing/2014/main" id="{AE93515F-DF60-268B-21D3-308691CDA8B5}"/>
                </a:ext>
              </a:extLst>
            </p:cNvPr>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318" name="Google Shape;1350;p70">
            <a:extLst>
              <a:ext uri="{FF2B5EF4-FFF2-40B4-BE49-F238E27FC236}">
                <a16:creationId xmlns:a16="http://schemas.microsoft.com/office/drawing/2014/main" id="{5120285D-D342-72BC-1E88-232CCB72F4A2}"/>
              </a:ext>
            </a:extLst>
          </p:cNvPr>
          <p:cNvSpPr/>
          <p:nvPr/>
        </p:nvSpPr>
        <p:spPr>
          <a:xfrm>
            <a:off x="9868300" y="2727830"/>
            <a:ext cx="247213" cy="125341"/>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19" name="Google Shape;1351;p70">
            <a:extLst>
              <a:ext uri="{FF2B5EF4-FFF2-40B4-BE49-F238E27FC236}">
                <a16:creationId xmlns:a16="http://schemas.microsoft.com/office/drawing/2014/main" id="{6D76ABCB-B504-11D7-A20E-ED57F08C67A1}"/>
              </a:ext>
            </a:extLst>
          </p:cNvPr>
          <p:cNvSpPr/>
          <p:nvPr/>
        </p:nvSpPr>
        <p:spPr>
          <a:xfrm>
            <a:off x="9467573" y="2704367"/>
            <a:ext cx="229028" cy="172264"/>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20" name="Google Shape;1352;p70">
            <a:extLst>
              <a:ext uri="{FF2B5EF4-FFF2-40B4-BE49-F238E27FC236}">
                <a16:creationId xmlns:a16="http://schemas.microsoft.com/office/drawing/2014/main" id="{E4B84706-F370-F030-1379-07616F2CF5B2}"/>
              </a:ext>
            </a:extLst>
          </p:cNvPr>
          <p:cNvSpPr/>
          <p:nvPr/>
        </p:nvSpPr>
        <p:spPr>
          <a:xfrm>
            <a:off x="10297291" y="2712973"/>
            <a:ext cx="223751" cy="155703"/>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21" name="Google Shape;1353;p70">
            <a:extLst>
              <a:ext uri="{FF2B5EF4-FFF2-40B4-BE49-F238E27FC236}">
                <a16:creationId xmlns:a16="http://schemas.microsoft.com/office/drawing/2014/main" id="{D29234F0-E303-DE25-1894-DF9B1AB9A8FA}"/>
              </a:ext>
            </a:extLst>
          </p:cNvPr>
          <p:cNvSpPr/>
          <p:nvPr/>
        </p:nvSpPr>
        <p:spPr>
          <a:xfrm>
            <a:off x="10690232" y="2704367"/>
            <a:ext cx="218473" cy="172264"/>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322" name="Google Shape;1354;p70">
            <a:extLst>
              <a:ext uri="{FF2B5EF4-FFF2-40B4-BE49-F238E27FC236}">
                <a16:creationId xmlns:a16="http://schemas.microsoft.com/office/drawing/2014/main" id="{23538B94-4E3E-C115-3CC1-76F5CE03D62C}"/>
              </a:ext>
            </a:extLst>
          </p:cNvPr>
          <p:cNvGrpSpPr/>
          <p:nvPr/>
        </p:nvGrpSpPr>
        <p:grpSpPr>
          <a:xfrm>
            <a:off x="9471105" y="2994350"/>
            <a:ext cx="221964" cy="188663"/>
            <a:chOff x="4660325" y="1866850"/>
            <a:chExt cx="68350" cy="58100"/>
          </a:xfrm>
        </p:grpSpPr>
        <p:sp>
          <p:nvSpPr>
            <p:cNvPr id="323" name="Google Shape;1355;p70">
              <a:extLst>
                <a:ext uri="{FF2B5EF4-FFF2-40B4-BE49-F238E27FC236}">
                  <a16:creationId xmlns:a16="http://schemas.microsoft.com/office/drawing/2014/main" id="{8E6879B2-A81C-27F8-71F7-4871D06A2FC8}"/>
                </a:ext>
              </a:extLst>
            </p:cNvPr>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24" name="Google Shape;1356;p70">
              <a:extLst>
                <a:ext uri="{FF2B5EF4-FFF2-40B4-BE49-F238E27FC236}">
                  <a16:creationId xmlns:a16="http://schemas.microsoft.com/office/drawing/2014/main" id="{FEE6E4B9-A8DD-1B93-0EEB-23EAD7438A71}"/>
                </a:ext>
              </a:extLst>
            </p:cNvPr>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25" name="Google Shape;1357;p70">
            <a:extLst>
              <a:ext uri="{FF2B5EF4-FFF2-40B4-BE49-F238E27FC236}">
                <a16:creationId xmlns:a16="http://schemas.microsoft.com/office/drawing/2014/main" id="{AA5A5985-678E-317E-2EB4-0F9C0A349E02}"/>
              </a:ext>
            </a:extLst>
          </p:cNvPr>
          <p:cNvGrpSpPr/>
          <p:nvPr/>
        </p:nvGrpSpPr>
        <p:grpSpPr>
          <a:xfrm>
            <a:off x="9883563" y="3028649"/>
            <a:ext cx="216687" cy="120065"/>
            <a:chOff x="4791775" y="1877500"/>
            <a:chExt cx="66725" cy="36975"/>
          </a:xfrm>
        </p:grpSpPr>
        <p:sp>
          <p:nvSpPr>
            <p:cNvPr id="326" name="Google Shape;1358;p70">
              <a:extLst>
                <a:ext uri="{FF2B5EF4-FFF2-40B4-BE49-F238E27FC236}">
                  <a16:creationId xmlns:a16="http://schemas.microsoft.com/office/drawing/2014/main" id="{FFAC1FBB-055F-4D2F-CD9E-16EA76C82E12}"/>
                </a:ext>
              </a:extLst>
            </p:cNvPr>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27" name="Google Shape;1359;p70">
              <a:extLst>
                <a:ext uri="{FF2B5EF4-FFF2-40B4-BE49-F238E27FC236}">
                  <a16:creationId xmlns:a16="http://schemas.microsoft.com/office/drawing/2014/main" id="{9AE7D4F6-0A19-1E5C-0304-46A14918C946}"/>
                </a:ext>
              </a:extLst>
            </p:cNvPr>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28" name="Google Shape;1360;p70">
            <a:extLst>
              <a:ext uri="{FF2B5EF4-FFF2-40B4-BE49-F238E27FC236}">
                <a16:creationId xmlns:a16="http://schemas.microsoft.com/office/drawing/2014/main" id="{7FB10486-4A35-66CD-A0D6-9C7B95D70F6D}"/>
              </a:ext>
            </a:extLst>
          </p:cNvPr>
          <p:cNvGrpSpPr/>
          <p:nvPr/>
        </p:nvGrpSpPr>
        <p:grpSpPr>
          <a:xfrm>
            <a:off x="10312514" y="3028649"/>
            <a:ext cx="193305" cy="120065"/>
            <a:chOff x="4923925" y="1877500"/>
            <a:chExt cx="59525" cy="36975"/>
          </a:xfrm>
        </p:grpSpPr>
        <p:sp>
          <p:nvSpPr>
            <p:cNvPr id="329" name="Google Shape;1361;p70">
              <a:extLst>
                <a:ext uri="{FF2B5EF4-FFF2-40B4-BE49-F238E27FC236}">
                  <a16:creationId xmlns:a16="http://schemas.microsoft.com/office/drawing/2014/main" id="{CE6777FB-DAFE-A6C5-41AF-3E3130E6F995}"/>
                </a:ext>
              </a:extLst>
            </p:cNvPr>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30" name="Google Shape;1362;p70">
              <a:extLst>
                <a:ext uri="{FF2B5EF4-FFF2-40B4-BE49-F238E27FC236}">
                  <a16:creationId xmlns:a16="http://schemas.microsoft.com/office/drawing/2014/main" id="{7C617A1F-DE3E-BEFB-A967-FE7DC75B2058}"/>
                </a:ext>
              </a:extLst>
            </p:cNvPr>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31" name="Google Shape;1363;p70">
            <a:extLst>
              <a:ext uri="{FF2B5EF4-FFF2-40B4-BE49-F238E27FC236}">
                <a16:creationId xmlns:a16="http://schemas.microsoft.com/office/drawing/2014/main" id="{CC278F69-8E71-4383-B09C-ECC86DCFB0B8}"/>
              </a:ext>
            </a:extLst>
          </p:cNvPr>
          <p:cNvGrpSpPr/>
          <p:nvPr/>
        </p:nvGrpSpPr>
        <p:grpSpPr>
          <a:xfrm>
            <a:off x="10705170" y="3004903"/>
            <a:ext cx="188596" cy="167556"/>
            <a:chOff x="5058450" y="1870100"/>
            <a:chExt cx="58075" cy="51600"/>
          </a:xfrm>
        </p:grpSpPr>
        <p:sp>
          <p:nvSpPr>
            <p:cNvPr id="332" name="Google Shape;1364;p70">
              <a:extLst>
                <a:ext uri="{FF2B5EF4-FFF2-40B4-BE49-F238E27FC236}">
                  <a16:creationId xmlns:a16="http://schemas.microsoft.com/office/drawing/2014/main" id="{D8634C79-6744-8C04-D677-5F590824AA58}"/>
                </a:ext>
              </a:extLst>
            </p:cNvPr>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33" name="Google Shape;1365;p70">
              <a:extLst>
                <a:ext uri="{FF2B5EF4-FFF2-40B4-BE49-F238E27FC236}">
                  <a16:creationId xmlns:a16="http://schemas.microsoft.com/office/drawing/2014/main" id="{853A613A-AD53-0689-46D9-3E5E5F3CBC5B}"/>
                </a:ext>
              </a:extLst>
            </p:cNvPr>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34" name="Google Shape;1366;p70">
            <a:extLst>
              <a:ext uri="{FF2B5EF4-FFF2-40B4-BE49-F238E27FC236}">
                <a16:creationId xmlns:a16="http://schemas.microsoft.com/office/drawing/2014/main" id="{73771615-8D6E-5C68-0642-8245B9F0F0B6}"/>
              </a:ext>
            </a:extLst>
          </p:cNvPr>
          <p:cNvGrpSpPr/>
          <p:nvPr/>
        </p:nvGrpSpPr>
        <p:grpSpPr>
          <a:xfrm>
            <a:off x="9924522" y="3568114"/>
            <a:ext cx="134769" cy="143527"/>
            <a:chOff x="4811425" y="2065025"/>
            <a:chExt cx="41500" cy="44200"/>
          </a:xfrm>
        </p:grpSpPr>
        <p:sp>
          <p:nvSpPr>
            <p:cNvPr id="335" name="Google Shape;1367;p70">
              <a:extLst>
                <a:ext uri="{FF2B5EF4-FFF2-40B4-BE49-F238E27FC236}">
                  <a16:creationId xmlns:a16="http://schemas.microsoft.com/office/drawing/2014/main" id="{B1784BF3-5C4F-AC30-5B0A-A44F2013AE63}"/>
                </a:ext>
              </a:extLst>
            </p:cNvPr>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36" name="Google Shape;1368;p70">
              <a:extLst>
                <a:ext uri="{FF2B5EF4-FFF2-40B4-BE49-F238E27FC236}">
                  <a16:creationId xmlns:a16="http://schemas.microsoft.com/office/drawing/2014/main" id="{83A3A2ED-7609-89A0-DB70-4AC8F9ECB41C}"/>
                </a:ext>
              </a:extLst>
            </p:cNvPr>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37" name="Google Shape;1369;p70">
            <a:extLst>
              <a:ext uri="{FF2B5EF4-FFF2-40B4-BE49-F238E27FC236}">
                <a16:creationId xmlns:a16="http://schemas.microsoft.com/office/drawing/2014/main" id="{21CE3050-FED2-1E2D-6381-8214234AB2ED}"/>
              </a:ext>
            </a:extLst>
          </p:cNvPr>
          <p:cNvGrpSpPr/>
          <p:nvPr/>
        </p:nvGrpSpPr>
        <p:grpSpPr>
          <a:xfrm>
            <a:off x="10314439" y="3568398"/>
            <a:ext cx="161156" cy="142957"/>
            <a:chOff x="4929875" y="2065025"/>
            <a:chExt cx="49625" cy="44025"/>
          </a:xfrm>
        </p:grpSpPr>
        <p:sp>
          <p:nvSpPr>
            <p:cNvPr id="338" name="Google Shape;1370;p70">
              <a:extLst>
                <a:ext uri="{FF2B5EF4-FFF2-40B4-BE49-F238E27FC236}">
                  <a16:creationId xmlns:a16="http://schemas.microsoft.com/office/drawing/2014/main" id="{3353A601-2F66-CB43-C32E-4B3D2353B560}"/>
                </a:ext>
              </a:extLst>
            </p:cNvPr>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39" name="Google Shape;1371;p70">
              <a:extLst>
                <a:ext uri="{FF2B5EF4-FFF2-40B4-BE49-F238E27FC236}">
                  <a16:creationId xmlns:a16="http://schemas.microsoft.com/office/drawing/2014/main" id="{7BF87A84-B81F-337C-1C9A-477C3725084B}"/>
                </a:ext>
              </a:extLst>
            </p:cNvPr>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40" name="Google Shape;1372;p70">
            <a:extLst>
              <a:ext uri="{FF2B5EF4-FFF2-40B4-BE49-F238E27FC236}">
                <a16:creationId xmlns:a16="http://schemas.microsoft.com/office/drawing/2014/main" id="{A1B9D5A2-6E10-6814-5CA7-21E277068774}"/>
              </a:ext>
            </a:extLst>
          </p:cNvPr>
          <p:cNvGrpSpPr/>
          <p:nvPr/>
        </p:nvGrpSpPr>
        <p:grpSpPr>
          <a:xfrm>
            <a:off x="10752663" y="3572417"/>
            <a:ext cx="93608" cy="134921"/>
            <a:chOff x="5083925" y="2066350"/>
            <a:chExt cx="28825" cy="41550"/>
          </a:xfrm>
        </p:grpSpPr>
        <p:sp>
          <p:nvSpPr>
            <p:cNvPr id="341" name="Google Shape;1373;p70">
              <a:extLst>
                <a:ext uri="{FF2B5EF4-FFF2-40B4-BE49-F238E27FC236}">
                  <a16:creationId xmlns:a16="http://schemas.microsoft.com/office/drawing/2014/main" id="{6EE4423A-5BEC-D56A-4AA0-BA720C66F881}"/>
                </a:ext>
              </a:extLst>
            </p:cNvPr>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42" name="Google Shape;1374;p70">
              <a:extLst>
                <a:ext uri="{FF2B5EF4-FFF2-40B4-BE49-F238E27FC236}">
                  <a16:creationId xmlns:a16="http://schemas.microsoft.com/office/drawing/2014/main" id="{C27B75B5-5F49-0D5D-DD7D-97B34CA088BE}"/>
                </a:ext>
              </a:extLst>
            </p:cNvPr>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43" name="Google Shape;1375;p70">
            <a:extLst>
              <a:ext uri="{FF2B5EF4-FFF2-40B4-BE49-F238E27FC236}">
                <a16:creationId xmlns:a16="http://schemas.microsoft.com/office/drawing/2014/main" id="{D7221EE6-7431-0DC7-C313-2EC5E435F64F}"/>
              </a:ext>
            </a:extLst>
          </p:cNvPr>
          <p:cNvGrpSpPr/>
          <p:nvPr/>
        </p:nvGrpSpPr>
        <p:grpSpPr>
          <a:xfrm>
            <a:off x="9461401" y="3593279"/>
            <a:ext cx="241368" cy="93195"/>
            <a:chOff x="4659775" y="2072775"/>
            <a:chExt cx="74325" cy="28700"/>
          </a:xfrm>
        </p:grpSpPr>
        <p:sp>
          <p:nvSpPr>
            <p:cNvPr id="344" name="Google Shape;1376;p70">
              <a:extLst>
                <a:ext uri="{FF2B5EF4-FFF2-40B4-BE49-F238E27FC236}">
                  <a16:creationId xmlns:a16="http://schemas.microsoft.com/office/drawing/2014/main" id="{987B4C46-7885-F397-809F-1EAA731D1D49}"/>
                </a:ext>
              </a:extLst>
            </p:cNvPr>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45" name="Google Shape;1377;p70">
              <a:extLst>
                <a:ext uri="{FF2B5EF4-FFF2-40B4-BE49-F238E27FC236}">
                  <a16:creationId xmlns:a16="http://schemas.microsoft.com/office/drawing/2014/main" id="{BF1C73BE-DA39-3EEB-B792-F71BB791BB99}"/>
                </a:ext>
              </a:extLst>
            </p:cNvPr>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46" name="Google Shape;1378;p70">
              <a:extLst>
                <a:ext uri="{FF2B5EF4-FFF2-40B4-BE49-F238E27FC236}">
                  <a16:creationId xmlns:a16="http://schemas.microsoft.com/office/drawing/2014/main" id="{1E7F2705-9F89-DEAA-379C-04CBB7478DC9}"/>
                </a:ext>
              </a:extLst>
            </p:cNvPr>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47" name="Google Shape;1379;p70">
            <a:extLst>
              <a:ext uri="{FF2B5EF4-FFF2-40B4-BE49-F238E27FC236}">
                <a16:creationId xmlns:a16="http://schemas.microsoft.com/office/drawing/2014/main" id="{54F399A3-65B3-9772-5013-0A58F186A58E}"/>
              </a:ext>
            </a:extLst>
          </p:cNvPr>
          <p:cNvGrpSpPr/>
          <p:nvPr/>
        </p:nvGrpSpPr>
        <p:grpSpPr>
          <a:xfrm>
            <a:off x="10687877" y="3314033"/>
            <a:ext cx="223183" cy="118929"/>
            <a:chOff x="4662475" y="1976500"/>
            <a:chExt cx="68725" cy="36625"/>
          </a:xfrm>
        </p:grpSpPr>
        <p:sp>
          <p:nvSpPr>
            <p:cNvPr id="348" name="Google Shape;1380;p70">
              <a:extLst>
                <a:ext uri="{FF2B5EF4-FFF2-40B4-BE49-F238E27FC236}">
                  <a16:creationId xmlns:a16="http://schemas.microsoft.com/office/drawing/2014/main" id="{94BD1B61-45A9-E65A-2BE7-E9B282686863}"/>
                </a:ext>
              </a:extLst>
            </p:cNvPr>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49" name="Google Shape;1381;p70">
              <a:extLst>
                <a:ext uri="{FF2B5EF4-FFF2-40B4-BE49-F238E27FC236}">
                  <a16:creationId xmlns:a16="http://schemas.microsoft.com/office/drawing/2014/main" id="{C342C585-2528-688D-BF49-70DD4AF0EFEF}"/>
                </a:ext>
              </a:extLst>
            </p:cNvPr>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50" name="Google Shape;1382;p70">
              <a:extLst>
                <a:ext uri="{FF2B5EF4-FFF2-40B4-BE49-F238E27FC236}">
                  <a16:creationId xmlns:a16="http://schemas.microsoft.com/office/drawing/2014/main" id="{E5D36A95-FCEA-915F-7A23-1FF9C2D7020D}"/>
                </a:ext>
              </a:extLst>
            </p:cNvPr>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51" name="Google Shape;1383;p70">
            <a:extLst>
              <a:ext uri="{FF2B5EF4-FFF2-40B4-BE49-F238E27FC236}">
                <a16:creationId xmlns:a16="http://schemas.microsoft.com/office/drawing/2014/main" id="{81FC6240-18AC-ACB6-F0FB-F123B755BF88}"/>
              </a:ext>
            </a:extLst>
          </p:cNvPr>
          <p:cNvGrpSpPr/>
          <p:nvPr/>
        </p:nvGrpSpPr>
        <p:grpSpPr>
          <a:xfrm>
            <a:off x="10283750" y="3318619"/>
            <a:ext cx="222532" cy="109756"/>
            <a:chOff x="4920150" y="1977875"/>
            <a:chExt cx="68525" cy="33800"/>
          </a:xfrm>
        </p:grpSpPr>
        <p:sp>
          <p:nvSpPr>
            <p:cNvPr id="352" name="Google Shape;1384;p70">
              <a:extLst>
                <a:ext uri="{FF2B5EF4-FFF2-40B4-BE49-F238E27FC236}">
                  <a16:creationId xmlns:a16="http://schemas.microsoft.com/office/drawing/2014/main" id="{B6331DC0-6C49-6BEF-9E83-08D03B7FADD1}"/>
                </a:ext>
              </a:extLst>
            </p:cNvPr>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53" name="Google Shape;1385;p70">
              <a:extLst>
                <a:ext uri="{FF2B5EF4-FFF2-40B4-BE49-F238E27FC236}">
                  <a16:creationId xmlns:a16="http://schemas.microsoft.com/office/drawing/2014/main" id="{19802F70-6030-2AD0-877B-53BD5F2BEFB3}"/>
                </a:ext>
              </a:extLst>
            </p:cNvPr>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54" name="Google Shape;1386;p70">
              <a:extLst>
                <a:ext uri="{FF2B5EF4-FFF2-40B4-BE49-F238E27FC236}">
                  <a16:creationId xmlns:a16="http://schemas.microsoft.com/office/drawing/2014/main" id="{D70F92E4-61AD-047F-5B22-B0535E1EDB57}"/>
                </a:ext>
              </a:extLst>
            </p:cNvPr>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55" name="Google Shape;1387;p70">
            <a:extLst>
              <a:ext uri="{FF2B5EF4-FFF2-40B4-BE49-F238E27FC236}">
                <a16:creationId xmlns:a16="http://schemas.microsoft.com/office/drawing/2014/main" id="{8A650E75-8DE3-1988-BFCE-7C87FEE60447}"/>
              </a:ext>
            </a:extLst>
          </p:cNvPr>
          <p:cNvGrpSpPr/>
          <p:nvPr/>
        </p:nvGrpSpPr>
        <p:grpSpPr>
          <a:xfrm>
            <a:off x="9498625" y="3857177"/>
            <a:ext cx="166920" cy="170479"/>
            <a:chOff x="4676550" y="2160575"/>
            <a:chExt cx="51400" cy="52500"/>
          </a:xfrm>
        </p:grpSpPr>
        <p:sp>
          <p:nvSpPr>
            <p:cNvPr id="356" name="Google Shape;1388;p70">
              <a:extLst>
                <a:ext uri="{FF2B5EF4-FFF2-40B4-BE49-F238E27FC236}">
                  <a16:creationId xmlns:a16="http://schemas.microsoft.com/office/drawing/2014/main" id="{F33F180B-FB89-C64E-BAEE-77F647B8831A}"/>
                </a:ext>
              </a:extLst>
            </p:cNvPr>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57" name="Google Shape;1389;p70">
              <a:extLst>
                <a:ext uri="{FF2B5EF4-FFF2-40B4-BE49-F238E27FC236}">
                  <a16:creationId xmlns:a16="http://schemas.microsoft.com/office/drawing/2014/main" id="{0B0C0D87-B009-3F60-1B16-BEF95213BD70}"/>
                </a:ext>
              </a:extLst>
            </p:cNvPr>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58" name="Google Shape;1390;p70">
              <a:extLst>
                <a:ext uri="{FF2B5EF4-FFF2-40B4-BE49-F238E27FC236}">
                  <a16:creationId xmlns:a16="http://schemas.microsoft.com/office/drawing/2014/main" id="{BDAB6983-C305-18D8-077C-A0A5AFD5F663}"/>
                </a:ext>
              </a:extLst>
            </p:cNvPr>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59" name="Google Shape;1391;p70">
            <a:extLst>
              <a:ext uri="{FF2B5EF4-FFF2-40B4-BE49-F238E27FC236}">
                <a16:creationId xmlns:a16="http://schemas.microsoft.com/office/drawing/2014/main" id="{75FDB4F4-3312-BBF4-31A8-6F36EEC95E35}"/>
              </a:ext>
            </a:extLst>
          </p:cNvPr>
          <p:cNvGrpSpPr/>
          <p:nvPr/>
        </p:nvGrpSpPr>
        <p:grpSpPr>
          <a:xfrm>
            <a:off x="9894970" y="3866552"/>
            <a:ext cx="193873" cy="151725"/>
            <a:chOff x="4768325" y="2163475"/>
            <a:chExt cx="59700" cy="46725"/>
          </a:xfrm>
        </p:grpSpPr>
        <p:sp>
          <p:nvSpPr>
            <p:cNvPr id="360" name="Google Shape;1392;p70">
              <a:extLst>
                <a:ext uri="{FF2B5EF4-FFF2-40B4-BE49-F238E27FC236}">
                  <a16:creationId xmlns:a16="http://schemas.microsoft.com/office/drawing/2014/main" id="{BB48D662-01E6-4BC8-3B98-C2E3526CD430}"/>
                </a:ext>
              </a:extLst>
            </p:cNvPr>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61" name="Google Shape;1393;p70">
              <a:extLst>
                <a:ext uri="{FF2B5EF4-FFF2-40B4-BE49-F238E27FC236}">
                  <a16:creationId xmlns:a16="http://schemas.microsoft.com/office/drawing/2014/main" id="{C9A07903-ACAD-D455-0E9E-7E06AA804BD4}"/>
                </a:ext>
              </a:extLst>
            </p:cNvPr>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362" name="Google Shape;1394;p70">
            <a:extLst>
              <a:ext uri="{FF2B5EF4-FFF2-40B4-BE49-F238E27FC236}">
                <a16:creationId xmlns:a16="http://schemas.microsoft.com/office/drawing/2014/main" id="{88CEB6B8-0795-9D97-86DC-BE4443F9B7F0}"/>
              </a:ext>
            </a:extLst>
          </p:cNvPr>
          <p:cNvSpPr/>
          <p:nvPr/>
        </p:nvSpPr>
        <p:spPr>
          <a:xfrm>
            <a:off x="10337577" y="3855229"/>
            <a:ext cx="114879" cy="174375"/>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63" name="Google Shape;1395;p70">
            <a:extLst>
              <a:ext uri="{FF2B5EF4-FFF2-40B4-BE49-F238E27FC236}">
                <a16:creationId xmlns:a16="http://schemas.microsoft.com/office/drawing/2014/main" id="{9120539A-73F0-F0FA-7FDC-79E97340B1C4}"/>
              </a:ext>
            </a:extLst>
          </p:cNvPr>
          <p:cNvSpPr/>
          <p:nvPr/>
        </p:nvSpPr>
        <p:spPr>
          <a:xfrm>
            <a:off x="10700744" y="5198009"/>
            <a:ext cx="197445" cy="21731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64" name="Google Shape;1396;p70">
            <a:extLst>
              <a:ext uri="{FF2B5EF4-FFF2-40B4-BE49-F238E27FC236}">
                <a16:creationId xmlns:a16="http://schemas.microsoft.com/office/drawing/2014/main" id="{EDF8EE10-ACA4-CB3D-DAA1-688D6E6A720B}"/>
              </a:ext>
            </a:extLst>
          </p:cNvPr>
          <p:cNvSpPr/>
          <p:nvPr/>
        </p:nvSpPr>
        <p:spPr>
          <a:xfrm>
            <a:off x="9502686" y="4168970"/>
            <a:ext cx="158801" cy="217887"/>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65" name="Google Shape;1397;p70">
            <a:extLst>
              <a:ext uri="{FF2B5EF4-FFF2-40B4-BE49-F238E27FC236}">
                <a16:creationId xmlns:a16="http://schemas.microsoft.com/office/drawing/2014/main" id="{0AE34124-8928-1732-BE84-DA30E982763E}"/>
              </a:ext>
            </a:extLst>
          </p:cNvPr>
          <p:cNvSpPr/>
          <p:nvPr/>
        </p:nvSpPr>
        <p:spPr>
          <a:xfrm>
            <a:off x="9459982" y="5219116"/>
            <a:ext cx="244209" cy="175105"/>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66" name="Google Shape;1398;p70">
            <a:extLst>
              <a:ext uri="{FF2B5EF4-FFF2-40B4-BE49-F238E27FC236}">
                <a16:creationId xmlns:a16="http://schemas.microsoft.com/office/drawing/2014/main" id="{023A5C70-8164-CFCD-9722-E14B61208EE7}"/>
              </a:ext>
            </a:extLst>
          </p:cNvPr>
          <p:cNvSpPr/>
          <p:nvPr/>
        </p:nvSpPr>
        <p:spPr>
          <a:xfrm>
            <a:off x="9483079" y="4527974"/>
            <a:ext cx="198015" cy="15002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67" name="Google Shape;1399;p70">
            <a:extLst>
              <a:ext uri="{FF2B5EF4-FFF2-40B4-BE49-F238E27FC236}">
                <a16:creationId xmlns:a16="http://schemas.microsoft.com/office/drawing/2014/main" id="{FAB4DE86-CF20-F945-494E-72023BDD64B5}"/>
              </a:ext>
            </a:extLst>
          </p:cNvPr>
          <p:cNvSpPr/>
          <p:nvPr/>
        </p:nvSpPr>
        <p:spPr>
          <a:xfrm>
            <a:off x="10328078" y="4503864"/>
            <a:ext cx="133877" cy="19824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368" name="Google Shape;1400;p70">
            <a:extLst>
              <a:ext uri="{FF2B5EF4-FFF2-40B4-BE49-F238E27FC236}">
                <a16:creationId xmlns:a16="http://schemas.microsoft.com/office/drawing/2014/main" id="{F34005B7-3683-ABE1-ADE0-CF8CD5A7BA53}"/>
              </a:ext>
            </a:extLst>
          </p:cNvPr>
          <p:cNvGrpSpPr/>
          <p:nvPr/>
        </p:nvGrpSpPr>
        <p:grpSpPr>
          <a:xfrm>
            <a:off x="9916728" y="4206678"/>
            <a:ext cx="150357" cy="142471"/>
            <a:chOff x="4768575" y="2253950"/>
            <a:chExt cx="46300" cy="43875"/>
          </a:xfrm>
        </p:grpSpPr>
        <p:sp>
          <p:nvSpPr>
            <p:cNvPr id="369" name="Google Shape;1401;p70">
              <a:extLst>
                <a:ext uri="{FF2B5EF4-FFF2-40B4-BE49-F238E27FC236}">
                  <a16:creationId xmlns:a16="http://schemas.microsoft.com/office/drawing/2014/main" id="{9BECF638-C353-5D6E-3715-7F455D2E2ADF}"/>
                </a:ext>
              </a:extLst>
            </p:cNvPr>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70" name="Google Shape;1402;p70">
              <a:extLst>
                <a:ext uri="{FF2B5EF4-FFF2-40B4-BE49-F238E27FC236}">
                  <a16:creationId xmlns:a16="http://schemas.microsoft.com/office/drawing/2014/main" id="{060A7D04-0AE5-908D-4ED8-671C59FD98D8}"/>
                </a:ext>
              </a:extLst>
            </p:cNvPr>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71" name="Google Shape;1403;p70">
            <a:extLst>
              <a:ext uri="{FF2B5EF4-FFF2-40B4-BE49-F238E27FC236}">
                <a16:creationId xmlns:a16="http://schemas.microsoft.com/office/drawing/2014/main" id="{A06EF118-0B40-F52D-E5FC-1C76F1DE2B3A}"/>
              </a:ext>
            </a:extLst>
          </p:cNvPr>
          <p:cNvGrpSpPr/>
          <p:nvPr/>
        </p:nvGrpSpPr>
        <p:grpSpPr>
          <a:xfrm>
            <a:off x="10316225" y="4858712"/>
            <a:ext cx="157583" cy="194995"/>
            <a:chOff x="4960900" y="2433225"/>
            <a:chExt cx="48525" cy="60050"/>
          </a:xfrm>
        </p:grpSpPr>
        <p:sp>
          <p:nvSpPr>
            <p:cNvPr id="372" name="Google Shape;1404;p70">
              <a:extLst>
                <a:ext uri="{FF2B5EF4-FFF2-40B4-BE49-F238E27FC236}">
                  <a16:creationId xmlns:a16="http://schemas.microsoft.com/office/drawing/2014/main" id="{A1B6F445-E41C-61C7-076C-DDF6F6687961}"/>
                </a:ext>
              </a:extLst>
            </p:cNvPr>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73" name="Google Shape;1405;p70">
              <a:extLst>
                <a:ext uri="{FF2B5EF4-FFF2-40B4-BE49-F238E27FC236}">
                  <a16:creationId xmlns:a16="http://schemas.microsoft.com/office/drawing/2014/main" id="{8D405B14-6C4D-0084-78DB-DF41C183F2E0}"/>
                </a:ext>
              </a:extLst>
            </p:cNvPr>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74" name="Google Shape;1406;p70">
            <a:extLst>
              <a:ext uri="{FF2B5EF4-FFF2-40B4-BE49-F238E27FC236}">
                <a16:creationId xmlns:a16="http://schemas.microsoft.com/office/drawing/2014/main" id="{AB72F3D9-11FE-B271-5615-3012F060F324}"/>
              </a:ext>
            </a:extLst>
          </p:cNvPr>
          <p:cNvGrpSpPr/>
          <p:nvPr/>
        </p:nvGrpSpPr>
        <p:grpSpPr>
          <a:xfrm>
            <a:off x="9900977" y="5210793"/>
            <a:ext cx="181859" cy="191747"/>
            <a:chOff x="4854075" y="2527625"/>
            <a:chExt cx="56000" cy="59050"/>
          </a:xfrm>
        </p:grpSpPr>
        <p:sp>
          <p:nvSpPr>
            <p:cNvPr id="375" name="Google Shape;1407;p70">
              <a:extLst>
                <a:ext uri="{FF2B5EF4-FFF2-40B4-BE49-F238E27FC236}">
                  <a16:creationId xmlns:a16="http://schemas.microsoft.com/office/drawing/2014/main" id="{FF47E144-6A0C-2632-BD5C-F2A2F1A2F12E}"/>
                </a:ext>
              </a:extLst>
            </p:cNvPr>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76" name="Google Shape;1408;p70">
              <a:extLst>
                <a:ext uri="{FF2B5EF4-FFF2-40B4-BE49-F238E27FC236}">
                  <a16:creationId xmlns:a16="http://schemas.microsoft.com/office/drawing/2014/main" id="{AEE8FF47-EFDB-4E03-AD05-D0C19FF68369}"/>
                </a:ext>
              </a:extLst>
            </p:cNvPr>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377" name="Google Shape;1409;p70">
            <a:extLst>
              <a:ext uri="{FF2B5EF4-FFF2-40B4-BE49-F238E27FC236}">
                <a16:creationId xmlns:a16="http://schemas.microsoft.com/office/drawing/2014/main" id="{084F22EA-AC0E-820E-B3D7-F8D478E60DD8}"/>
              </a:ext>
            </a:extLst>
          </p:cNvPr>
          <p:cNvSpPr/>
          <p:nvPr/>
        </p:nvSpPr>
        <p:spPr>
          <a:xfrm>
            <a:off x="9921315" y="4867764"/>
            <a:ext cx="141184" cy="176891"/>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78" name="Google Shape;1410;p70">
            <a:extLst>
              <a:ext uri="{FF2B5EF4-FFF2-40B4-BE49-F238E27FC236}">
                <a16:creationId xmlns:a16="http://schemas.microsoft.com/office/drawing/2014/main" id="{F738F7FA-F3CC-A0F1-E6FF-2C66785C5522}"/>
              </a:ext>
            </a:extLst>
          </p:cNvPr>
          <p:cNvSpPr/>
          <p:nvPr/>
        </p:nvSpPr>
        <p:spPr>
          <a:xfrm>
            <a:off x="10692870" y="3853969"/>
            <a:ext cx="213196" cy="176891"/>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79" name="Google Shape;1411;p70">
            <a:extLst>
              <a:ext uri="{FF2B5EF4-FFF2-40B4-BE49-F238E27FC236}">
                <a16:creationId xmlns:a16="http://schemas.microsoft.com/office/drawing/2014/main" id="{A88B9919-C252-A9E0-C163-082F4E89490D}"/>
              </a:ext>
            </a:extLst>
          </p:cNvPr>
          <p:cNvSpPr/>
          <p:nvPr/>
        </p:nvSpPr>
        <p:spPr>
          <a:xfrm>
            <a:off x="9491888" y="4867764"/>
            <a:ext cx="180397" cy="176891"/>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380" name="Google Shape;1412;p70">
            <a:extLst>
              <a:ext uri="{FF2B5EF4-FFF2-40B4-BE49-F238E27FC236}">
                <a16:creationId xmlns:a16="http://schemas.microsoft.com/office/drawing/2014/main" id="{B9614369-F7E5-87FF-9EF9-677F70A026E4}"/>
              </a:ext>
            </a:extLst>
          </p:cNvPr>
          <p:cNvGrpSpPr/>
          <p:nvPr/>
        </p:nvGrpSpPr>
        <p:grpSpPr>
          <a:xfrm>
            <a:off x="10733260" y="4495786"/>
            <a:ext cx="132416" cy="214396"/>
            <a:chOff x="5059700" y="2334775"/>
            <a:chExt cx="40775" cy="66025"/>
          </a:xfrm>
        </p:grpSpPr>
        <p:sp>
          <p:nvSpPr>
            <p:cNvPr id="381" name="Google Shape;1413;p70">
              <a:extLst>
                <a:ext uri="{FF2B5EF4-FFF2-40B4-BE49-F238E27FC236}">
                  <a16:creationId xmlns:a16="http://schemas.microsoft.com/office/drawing/2014/main" id="{967278F6-B033-368C-D519-A79BE0F7FC4D}"/>
                </a:ext>
              </a:extLst>
            </p:cNvPr>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82" name="Google Shape;1414;p70">
              <a:extLst>
                <a:ext uri="{FF2B5EF4-FFF2-40B4-BE49-F238E27FC236}">
                  <a16:creationId xmlns:a16="http://schemas.microsoft.com/office/drawing/2014/main" id="{0ACF8CEF-37F5-4996-D013-54CEC2E7B5A1}"/>
                </a:ext>
              </a:extLst>
            </p:cNvPr>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83" name="Google Shape;1415;p70">
              <a:extLst>
                <a:ext uri="{FF2B5EF4-FFF2-40B4-BE49-F238E27FC236}">
                  <a16:creationId xmlns:a16="http://schemas.microsoft.com/office/drawing/2014/main" id="{775162EB-FD0A-D74B-ECF9-3C5A1188FDB5}"/>
                </a:ext>
              </a:extLst>
            </p:cNvPr>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84" name="Google Shape;1416;p70">
              <a:extLst>
                <a:ext uri="{FF2B5EF4-FFF2-40B4-BE49-F238E27FC236}">
                  <a16:creationId xmlns:a16="http://schemas.microsoft.com/office/drawing/2014/main" id="{E2F13445-21F0-BD4F-BFE3-A41E6BF222F3}"/>
                </a:ext>
              </a:extLst>
            </p:cNvPr>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85" name="Google Shape;1417;p70">
              <a:extLst>
                <a:ext uri="{FF2B5EF4-FFF2-40B4-BE49-F238E27FC236}">
                  <a16:creationId xmlns:a16="http://schemas.microsoft.com/office/drawing/2014/main" id="{59452B5E-BC1F-389A-A123-F78F85C86DF2}"/>
                </a:ext>
              </a:extLst>
            </p:cNvPr>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86" name="Google Shape;1418;p70">
              <a:extLst>
                <a:ext uri="{FF2B5EF4-FFF2-40B4-BE49-F238E27FC236}">
                  <a16:creationId xmlns:a16="http://schemas.microsoft.com/office/drawing/2014/main" id="{04B35E68-D987-D78C-7D43-F07B20982D7F}"/>
                </a:ext>
              </a:extLst>
            </p:cNvPr>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87" name="Google Shape;1419;p70">
              <a:extLst>
                <a:ext uri="{FF2B5EF4-FFF2-40B4-BE49-F238E27FC236}">
                  <a16:creationId xmlns:a16="http://schemas.microsoft.com/office/drawing/2014/main" id="{FD8ACE17-7950-4460-9309-3F78156B2289}"/>
                </a:ext>
              </a:extLst>
            </p:cNvPr>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88" name="Google Shape;1420;p70">
              <a:extLst>
                <a:ext uri="{FF2B5EF4-FFF2-40B4-BE49-F238E27FC236}">
                  <a16:creationId xmlns:a16="http://schemas.microsoft.com/office/drawing/2014/main" id="{12458AE1-1526-10E3-E36B-84CA75D9FC94}"/>
                </a:ext>
              </a:extLst>
            </p:cNvPr>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89" name="Google Shape;1421;p70">
              <a:extLst>
                <a:ext uri="{FF2B5EF4-FFF2-40B4-BE49-F238E27FC236}">
                  <a16:creationId xmlns:a16="http://schemas.microsoft.com/office/drawing/2014/main" id="{995F3A12-0C87-79FC-CED0-C3CCAF1CE1F5}"/>
                </a:ext>
              </a:extLst>
            </p:cNvPr>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90" name="Google Shape;1422;p70">
            <a:extLst>
              <a:ext uri="{FF2B5EF4-FFF2-40B4-BE49-F238E27FC236}">
                <a16:creationId xmlns:a16="http://schemas.microsoft.com/office/drawing/2014/main" id="{1E74B603-A94E-5FFC-FA9A-06773E75F3A6}"/>
              </a:ext>
            </a:extLst>
          </p:cNvPr>
          <p:cNvGrpSpPr/>
          <p:nvPr/>
        </p:nvGrpSpPr>
        <p:grpSpPr>
          <a:xfrm>
            <a:off x="10676146" y="4849295"/>
            <a:ext cx="246645" cy="213828"/>
            <a:chOff x="5037700" y="2430325"/>
            <a:chExt cx="75950" cy="65850"/>
          </a:xfrm>
        </p:grpSpPr>
        <p:sp>
          <p:nvSpPr>
            <p:cNvPr id="391" name="Google Shape;1423;p70">
              <a:extLst>
                <a:ext uri="{FF2B5EF4-FFF2-40B4-BE49-F238E27FC236}">
                  <a16:creationId xmlns:a16="http://schemas.microsoft.com/office/drawing/2014/main" id="{78E2FB64-B884-5258-F4C7-FD4638732D8C}"/>
                </a:ext>
              </a:extLst>
            </p:cNvPr>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92" name="Google Shape;1424;p70">
              <a:extLst>
                <a:ext uri="{FF2B5EF4-FFF2-40B4-BE49-F238E27FC236}">
                  <a16:creationId xmlns:a16="http://schemas.microsoft.com/office/drawing/2014/main" id="{621C0F8B-4CFE-7CA3-F344-E28319150C33}"/>
                </a:ext>
              </a:extLst>
            </p:cNvPr>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93" name="Google Shape;1425;p70">
            <a:extLst>
              <a:ext uri="{FF2B5EF4-FFF2-40B4-BE49-F238E27FC236}">
                <a16:creationId xmlns:a16="http://schemas.microsoft.com/office/drawing/2014/main" id="{A374FC25-FF5A-D11C-96BA-E6D39FEB8366}"/>
              </a:ext>
            </a:extLst>
          </p:cNvPr>
          <p:cNvGrpSpPr/>
          <p:nvPr/>
        </p:nvGrpSpPr>
        <p:grpSpPr>
          <a:xfrm>
            <a:off x="9902152" y="4537898"/>
            <a:ext cx="230685" cy="130172"/>
            <a:chOff x="4756975" y="2341800"/>
            <a:chExt cx="91975" cy="51925"/>
          </a:xfrm>
        </p:grpSpPr>
        <p:sp>
          <p:nvSpPr>
            <p:cNvPr id="394" name="Google Shape;1426;p70">
              <a:extLst>
                <a:ext uri="{FF2B5EF4-FFF2-40B4-BE49-F238E27FC236}">
                  <a16:creationId xmlns:a16="http://schemas.microsoft.com/office/drawing/2014/main" id="{92026656-0273-E89C-3E2D-2934C8FECA62}"/>
                </a:ext>
              </a:extLst>
            </p:cNvPr>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95" name="Google Shape;1427;p70">
              <a:extLst>
                <a:ext uri="{FF2B5EF4-FFF2-40B4-BE49-F238E27FC236}">
                  <a16:creationId xmlns:a16="http://schemas.microsoft.com/office/drawing/2014/main" id="{44E1C5FD-7FA7-3E97-1D9A-8736D3ACA256}"/>
                </a:ext>
              </a:extLst>
            </p:cNvPr>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96" name="Google Shape;1428;p70">
              <a:extLst>
                <a:ext uri="{FF2B5EF4-FFF2-40B4-BE49-F238E27FC236}">
                  <a16:creationId xmlns:a16="http://schemas.microsoft.com/office/drawing/2014/main" id="{5394F233-0C5F-6A45-C1D1-165AEFC72A66}"/>
                </a:ext>
              </a:extLst>
            </p:cNvPr>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97" name="Google Shape;1429;p70">
              <a:extLst>
                <a:ext uri="{FF2B5EF4-FFF2-40B4-BE49-F238E27FC236}">
                  <a16:creationId xmlns:a16="http://schemas.microsoft.com/office/drawing/2014/main" id="{78DCA26E-9223-EBDF-4AD9-BD34C380C8FA}"/>
                </a:ext>
              </a:extLst>
            </p:cNvPr>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98" name="Google Shape;1430;p70">
              <a:extLst>
                <a:ext uri="{FF2B5EF4-FFF2-40B4-BE49-F238E27FC236}">
                  <a16:creationId xmlns:a16="http://schemas.microsoft.com/office/drawing/2014/main" id="{DD8AD45C-E3E7-436C-1E09-0908B391FDB4}"/>
                </a:ext>
              </a:extLst>
            </p:cNvPr>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99" name="Google Shape;1431;p70">
              <a:extLst>
                <a:ext uri="{FF2B5EF4-FFF2-40B4-BE49-F238E27FC236}">
                  <a16:creationId xmlns:a16="http://schemas.microsoft.com/office/drawing/2014/main" id="{22C7F677-D64F-3E39-1254-30A15914ACF2}"/>
                </a:ext>
              </a:extLst>
            </p:cNvPr>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00" name="Google Shape;1432;p70">
              <a:extLst>
                <a:ext uri="{FF2B5EF4-FFF2-40B4-BE49-F238E27FC236}">
                  <a16:creationId xmlns:a16="http://schemas.microsoft.com/office/drawing/2014/main" id="{85C629F9-F4BA-0B92-8382-6A5E1A3FD055}"/>
                </a:ext>
              </a:extLst>
            </p:cNvPr>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01" name="Google Shape;1433;p70">
              <a:extLst>
                <a:ext uri="{FF2B5EF4-FFF2-40B4-BE49-F238E27FC236}">
                  <a16:creationId xmlns:a16="http://schemas.microsoft.com/office/drawing/2014/main" id="{2CD70151-BA8C-2005-C40F-E77C73BFA100}"/>
                </a:ext>
              </a:extLst>
            </p:cNvPr>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02" name="Google Shape;1434;p70">
              <a:extLst>
                <a:ext uri="{FF2B5EF4-FFF2-40B4-BE49-F238E27FC236}">
                  <a16:creationId xmlns:a16="http://schemas.microsoft.com/office/drawing/2014/main" id="{5546FDFB-5A47-77F1-F913-C063A19158B9}"/>
                </a:ext>
              </a:extLst>
            </p:cNvPr>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03" name="Google Shape;1435;p70">
              <a:extLst>
                <a:ext uri="{FF2B5EF4-FFF2-40B4-BE49-F238E27FC236}">
                  <a16:creationId xmlns:a16="http://schemas.microsoft.com/office/drawing/2014/main" id="{3ACF28A2-7BE8-F559-4BBC-FDC275482410}"/>
                </a:ext>
              </a:extLst>
            </p:cNvPr>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04" name="Google Shape;1436;p70">
              <a:extLst>
                <a:ext uri="{FF2B5EF4-FFF2-40B4-BE49-F238E27FC236}">
                  <a16:creationId xmlns:a16="http://schemas.microsoft.com/office/drawing/2014/main" id="{69BB62B7-B05D-DD2D-42DA-EF61E403B83A}"/>
                </a:ext>
              </a:extLst>
            </p:cNvPr>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05" name="Google Shape;1437;p70">
              <a:extLst>
                <a:ext uri="{FF2B5EF4-FFF2-40B4-BE49-F238E27FC236}">
                  <a16:creationId xmlns:a16="http://schemas.microsoft.com/office/drawing/2014/main" id="{FF99843E-2EE2-7043-FE95-45FD507C476E}"/>
                </a:ext>
              </a:extLst>
            </p:cNvPr>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06" name="Google Shape;1438;p70">
              <a:extLst>
                <a:ext uri="{FF2B5EF4-FFF2-40B4-BE49-F238E27FC236}">
                  <a16:creationId xmlns:a16="http://schemas.microsoft.com/office/drawing/2014/main" id="{C63C70A6-C28E-FEBB-DE3F-C64F81EA01C3}"/>
                </a:ext>
              </a:extLst>
            </p:cNvPr>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07" name="Google Shape;1439;p70">
              <a:extLst>
                <a:ext uri="{FF2B5EF4-FFF2-40B4-BE49-F238E27FC236}">
                  <a16:creationId xmlns:a16="http://schemas.microsoft.com/office/drawing/2014/main" id="{1CFD4CF6-F040-0575-732C-2C81199AD3B1}"/>
                </a:ext>
              </a:extLst>
            </p:cNvPr>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08" name="Google Shape;1440;p70">
              <a:extLst>
                <a:ext uri="{FF2B5EF4-FFF2-40B4-BE49-F238E27FC236}">
                  <a16:creationId xmlns:a16="http://schemas.microsoft.com/office/drawing/2014/main" id="{47BE15AD-DF77-9659-3DA3-2AB43910661F}"/>
                </a:ext>
              </a:extLst>
            </p:cNvPr>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09" name="Google Shape;1441;p70">
              <a:extLst>
                <a:ext uri="{FF2B5EF4-FFF2-40B4-BE49-F238E27FC236}">
                  <a16:creationId xmlns:a16="http://schemas.microsoft.com/office/drawing/2014/main" id="{6FC44862-CA00-B522-E9EE-A8562527AD47}"/>
                </a:ext>
              </a:extLst>
            </p:cNvPr>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10" name="Google Shape;1442;p70">
              <a:extLst>
                <a:ext uri="{FF2B5EF4-FFF2-40B4-BE49-F238E27FC236}">
                  <a16:creationId xmlns:a16="http://schemas.microsoft.com/office/drawing/2014/main" id="{0CB916CD-31D1-9AF5-5D8C-D6226079E912}"/>
                </a:ext>
              </a:extLst>
            </p:cNvPr>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11" name="Google Shape;1443;p70">
              <a:extLst>
                <a:ext uri="{FF2B5EF4-FFF2-40B4-BE49-F238E27FC236}">
                  <a16:creationId xmlns:a16="http://schemas.microsoft.com/office/drawing/2014/main" id="{F9A1BFED-8ACB-7519-9738-36E41B3F15ED}"/>
                </a:ext>
              </a:extLst>
            </p:cNvPr>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12" name="Google Shape;1444;p70">
              <a:extLst>
                <a:ext uri="{FF2B5EF4-FFF2-40B4-BE49-F238E27FC236}">
                  <a16:creationId xmlns:a16="http://schemas.microsoft.com/office/drawing/2014/main" id="{1D006430-FDDB-D916-2375-9C67AAFE9B5E}"/>
                </a:ext>
              </a:extLst>
            </p:cNvPr>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13" name="Google Shape;1445;p70">
              <a:extLst>
                <a:ext uri="{FF2B5EF4-FFF2-40B4-BE49-F238E27FC236}">
                  <a16:creationId xmlns:a16="http://schemas.microsoft.com/office/drawing/2014/main" id="{C9A763DE-DE78-47A5-D099-E52A9581E96F}"/>
                </a:ext>
              </a:extLst>
            </p:cNvPr>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414" name="Google Shape;1446;p70">
            <a:extLst>
              <a:ext uri="{FF2B5EF4-FFF2-40B4-BE49-F238E27FC236}">
                <a16:creationId xmlns:a16="http://schemas.microsoft.com/office/drawing/2014/main" id="{A5A364C8-A0A0-08FE-5287-A5D91B7E9C42}"/>
              </a:ext>
            </a:extLst>
          </p:cNvPr>
          <p:cNvGrpSpPr/>
          <p:nvPr/>
        </p:nvGrpSpPr>
        <p:grpSpPr>
          <a:xfrm>
            <a:off x="10258069" y="5189494"/>
            <a:ext cx="283329" cy="234348"/>
            <a:chOff x="4943575" y="2516350"/>
            <a:chExt cx="98675" cy="81700"/>
          </a:xfrm>
        </p:grpSpPr>
        <p:sp>
          <p:nvSpPr>
            <p:cNvPr id="415" name="Google Shape;1447;p70">
              <a:extLst>
                <a:ext uri="{FF2B5EF4-FFF2-40B4-BE49-F238E27FC236}">
                  <a16:creationId xmlns:a16="http://schemas.microsoft.com/office/drawing/2014/main" id="{DBD54DB2-665B-4F1F-EBFA-80FA3AEC2711}"/>
                </a:ext>
              </a:extLst>
            </p:cNvPr>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16" name="Google Shape;1448;p70">
              <a:extLst>
                <a:ext uri="{FF2B5EF4-FFF2-40B4-BE49-F238E27FC236}">
                  <a16:creationId xmlns:a16="http://schemas.microsoft.com/office/drawing/2014/main" id="{700E2AFE-C2E6-05DC-30DD-1C238FE3C664}"/>
                </a:ext>
              </a:extLst>
            </p:cNvPr>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17" name="Google Shape;1449;p70">
              <a:extLst>
                <a:ext uri="{FF2B5EF4-FFF2-40B4-BE49-F238E27FC236}">
                  <a16:creationId xmlns:a16="http://schemas.microsoft.com/office/drawing/2014/main" id="{4ADED749-70AA-ABA7-7CD6-B1EC0E792445}"/>
                </a:ext>
              </a:extLst>
            </p:cNvPr>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18" name="Google Shape;1450;p70">
              <a:extLst>
                <a:ext uri="{FF2B5EF4-FFF2-40B4-BE49-F238E27FC236}">
                  <a16:creationId xmlns:a16="http://schemas.microsoft.com/office/drawing/2014/main" id="{1533E30C-5AA6-E879-899D-940CDDC4BAB2}"/>
                </a:ext>
              </a:extLst>
            </p:cNvPr>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19" name="Google Shape;1451;p70">
              <a:extLst>
                <a:ext uri="{FF2B5EF4-FFF2-40B4-BE49-F238E27FC236}">
                  <a16:creationId xmlns:a16="http://schemas.microsoft.com/office/drawing/2014/main" id="{3BCEDFC7-AFF7-2A70-E2DF-63C6B845DBB7}"/>
                </a:ext>
              </a:extLst>
            </p:cNvPr>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20" name="Google Shape;1452;p70">
              <a:extLst>
                <a:ext uri="{FF2B5EF4-FFF2-40B4-BE49-F238E27FC236}">
                  <a16:creationId xmlns:a16="http://schemas.microsoft.com/office/drawing/2014/main" id="{C9699321-A881-0062-8D79-F8D68FC0FBFB}"/>
                </a:ext>
              </a:extLst>
            </p:cNvPr>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21" name="Google Shape;1453;p70">
              <a:extLst>
                <a:ext uri="{FF2B5EF4-FFF2-40B4-BE49-F238E27FC236}">
                  <a16:creationId xmlns:a16="http://schemas.microsoft.com/office/drawing/2014/main" id="{60D9CAE5-C02C-DB8C-833D-8611C7603B87}"/>
                </a:ext>
              </a:extLst>
            </p:cNvPr>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22" name="Google Shape;1454;p70">
              <a:extLst>
                <a:ext uri="{FF2B5EF4-FFF2-40B4-BE49-F238E27FC236}">
                  <a16:creationId xmlns:a16="http://schemas.microsoft.com/office/drawing/2014/main" id="{71E91E08-A0BC-A9F0-DDEC-6015AFD74009}"/>
                </a:ext>
              </a:extLst>
            </p:cNvPr>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23" name="Google Shape;1455;p70">
              <a:extLst>
                <a:ext uri="{FF2B5EF4-FFF2-40B4-BE49-F238E27FC236}">
                  <a16:creationId xmlns:a16="http://schemas.microsoft.com/office/drawing/2014/main" id="{92440B4D-0147-B925-CCDD-A3DEF94DFF27}"/>
                </a:ext>
              </a:extLst>
            </p:cNvPr>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24" name="Google Shape;1456;p70">
              <a:extLst>
                <a:ext uri="{FF2B5EF4-FFF2-40B4-BE49-F238E27FC236}">
                  <a16:creationId xmlns:a16="http://schemas.microsoft.com/office/drawing/2014/main" id="{B19CE9D5-0C31-0355-83AF-7F058EA6B2F5}"/>
                </a:ext>
              </a:extLst>
            </p:cNvPr>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25" name="Google Shape;1457;p70">
              <a:extLst>
                <a:ext uri="{FF2B5EF4-FFF2-40B4-BE49-F238E27FC236}">
                  <a16:creationId xmlns:a16="http://schemas.microsoft.com/office/drawing/2014/main" id="{0C33B95B-646A-06B6-DAA8-260FEDA2CB24}"/>
                </a:ext>
              </a:extLst>
            </p:cNvPr>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26" name="Google Shape;1458;p70">
              <a:extLst>
                <a:ext uri="{FF2B5EF4-FFF2-40B4-BE49-F238E27FC236}">
                  <a16:creationId xmlns:a16="http://schemas.microsoft.com/office/drawing/2014/main" id="{44C5AC66-A326-D489-05D8-D90619CDB756}"/>
                </a:ext>
              </a:extLst>
            </p:cNvPr>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27" name="Google Shape;1459;p70">
              <a:extLst>
                <a:ext uri="{FF2B5EF4-FFF2-40B4-BE49-F238E27FC236}">
                  <a16:creationId xmlns:a16="http://schemas.microsoft.com/office/drawing/2014/main" id="{49ADAC15-28C7-5879-D96E-C6E759933C1C}"/>
                </a:ext>
              </a:extLst>
            </p:cNvPr>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28" name="Google Shape;1460;p70">
              <a:extLst>
                <a:ext uri="{FF2B5EF4-FFF2-40B4-BE49-F238E27FC236}">
                  <a16:creationId xmlns:a16="http://schemas.microsoft.com/office/drawing/2014/main" id="{689501A4-ED45-A1C3-CDC4-446EB352E4CA}"/>
                </a:ext>
              </a:extLst>
            </p:cNvPr>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29" name="Google Shape;1461;p70">
              <a:extLst>
                <a:ext uri="{FF2B5EF4-FFF2-40B4-BE49-F238E27FC236}">
                  <a16:creationId xmlns:a16="http://schemas.microsoft.com/office/drawing/2014/main" id="{FE031018-E8A4-0C11-EEB4-007F47827562}"/>
                </a:ext>
              </a:extLst>
            </p:cNvPr>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30" name="Google Shape;1462;p70">
              <a:extLst>
                <a:ext uri="{FF2B5EF4-FFF2-40B4-BE49-F238E27FC236}">
                  <a16:creationId xmlns:a16="http://schemas.microsoft.com/office/drawing/2014/main" id="{4049980C-C6E0-476B-0DFD-F0BE3D4ECCB4}"/>
                </a:ext>
              </a:extLst>
            </p:cNvPr>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31" name="Google Shape;1463;p70">
              <a:extLst>
                <a:ext uri="{FF2B5EF4-FFF2-40B4-BE49-F238E27FC236}">
                  <a16:creationId xmlns:a16="http://schemas.microsoft.com/office/drawing/2014/main" id="{991074F1-EB0B-D7DD-CB2C-DC91EEAF6A43}"/>
                </a:ext>
              </a:extLst>
            </p:cNvPr>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32" name="Google Shape;1464;p70">
              <a:extLst>
                <a:ext uri="{FF2B5EF4-FFF2-40B4-BE49-F238E27FC236}">
                  <a16:creationId xmlns:a16="http://schemas.microsoft.com/office/drawing/2014/main" id="{B3FBA098-BB42-80C6-3963-30DB44E6D8E8}"/>
                </a:ext>
              </a:extLst>
            </p:cNvPr>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33" name="Google Shape;1465;p70">
              <a:extLst>
                <a:ext uri="{FF2B5EF4-FFF2-40B4-BE49-F238E27FC236}">
                  <a16:creationId xmlns:a16="http://schemas.microsoft.com/office/drawing/2014/main" id="{ABE84198-F933-CD24-C50F-C33B6CF01C36}"/>
                </a:ext>
              </a:extLst>
            </p:cNvPr>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34" name="Google Shape;1466;p70">
              <a:extLst>
                <a:ext uri="{FF2B5EF4-FFF2-40B4-BE49-F238E27FC236}">
                  <a16:creationId xmlns:a16="http://schemas.microsoft.com/office/drawing/2014/main" id="{6C269785-C6DB-9D7A-A759-DD29C28F38A1}"/>
                </a:ext>
              </a:extLst>
            </p:cNvPr>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35" name="Google Shape;1467;p70">
              <a:extLst>
                <a:ext uri="{FF2B5EF4-FFF2-40B4-BE49-F238E27FC236}">
                  <a16:creationId xmlns:a16="http://schemas.microsoft.com/office/drawing/2014/main" id="{73B9B6E3-6588-0561-510B-A13D48249648}"/>
                </a:ext>
              </a:extLst>
            </p:cNvPr>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36" name="Google Shape;1468;p70">
              <a:extLst>
                <a:ext uri="{FF2B5EF4-FFF2-40B4-BE49-F238E27FC236}">
                  <a16:creationId xmlns:a16="http://schemas.microsoft.com/office/drawing/2014/main" id="{6B1A9477-7AFB-36E0-F277-B53A6EA83B18}"/>
                </a:ext>
              </a:extLst>
            </p:cNvPr>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37" name="Google Shape;1469;p70">
              <a:extLst>
                <a:ext uri="{FF2B5EF4-FFF2-40B4-BE49-F238E27FC236}">
                  <a16:creationId xmlns:a16="http://schemas.microsoft.com/office/drawing/2014/main" id="{23C1ED3A-F7DF-37E4-193B-9B1B96FB5225}"/>
                </a:ext>
              </a:extLst>
            </p:cNvPr>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38" name="Google Shape;1470;p70">
              <a:extLst>
                <a:ext uri="{FF2B5EF4-FFF2-40B4-BE49-F238E27FC236}">
                  <a16:creationId xmlns:a16="http://schemas.microsoft.com/office/drawing/2014/main" id="{0CF706D9-B12F-8145-EA60-2BD1E1F1FA56}"/>
                </a:ext>
              </a:extLst>
            </p:cNvPr>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39" name="Google Shape;1471;p70">
              <a:extLst>
                <a:ext uri="{FF2B5EF4-FFF2-40B4-BE49-F238E27FC236}">
                  <a16:creationId xmlns:a16="http://schemas.microsoft.com/office/drawing/2014/main" id="{675B01DF-7202-BDDE-F31F-509AEAD7FD06}"/>
                </a:ext>
              </a:extLst>
            </p:cNvPr>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40" name="Google Shape;1472;p70">
              <a:extLst>
                <a:ext uri="{FF2B5EF4-FFF2-40B4-BE49-F238E27FC236}">
                  <a16:creationId xmlns:a16="http://schemas.microsoft.com/office/drawing/2014/main" id="{C230A9D6-A5A6-270D-C1EE-E4CB68F3D4F5}"/>
                </a:ext>
              </a:extLst>
            </p:cNvPr>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41" name="Google Shape;1473;p70">
              <a:extLst>
                <a:ext uri="{FF2B5EF4-FFF2-40B4-BE49-F238E27FC236}">
                  <a16:creationId xmlns:a16="http://schemas.microsoft.com/office/drawing/2014/main" id="{48D36B02-43E4-D56C-4EF7-563EE2B662A6}"/>
                </a:ext>
              </a:extLst>
            </p:cNvPr>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42" name="Google Shape;1474;p70">
              <a:extLst>
                <a:ext uri="{FF2B5EF4-FFF2-40B4-BE49-F238E27FC236}">
                  <a16:creationId xmlns:a16="http://schemas.microsoft.com/office/drawing/2014/main" id="{660B32C1-585B-FE22-651A-4D1A66D90B56}"/>
                </a:ext>
              </a:extLst>
            </p:cNvPr>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43" name="Google Shape;1475;p70">
              <a:extLst>
                <a:ext uri="{FF2B5EF4-FFF2-40B4-BE49-F238E27FC236}">
                  <a16:creationId xmlns:a16="http://schemas.microsoft.com/office/drawing/2014/main" id="{3528D479-BCDC-60E1-32E8-F3D04FF5C504}"/>
                </a:ext>
              </a:extLst>
            </p:cNvPr>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44" name="Google Shape;1476;p70">
              <a:extLst>
                <a:ext uri="{FF2B5EF4-FFF2-40B4-BE49-F238E27FC236}">
                  <a16:creationId xmlns:a16="http://schemas.microsoft.com/office/drawing/2014/main" id="{B56806F6-E1B1-2C99-EE10-677B095307E5}"/>
                </a:ext>
              </a:extLst>
            </p:cNvPr>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45" name="Google Shape;1477;p70">
              <a:extLst>
                <a:ext uri="{FF2B5EF4-FFF2-40B4-BE49-F238E27FC236}">
                  <a16:creationId xmlns:a16="http://schemas.microsoft.com/office/drawing/2014/main" id="{1F4ED43D-9972-6E91-2BBC-3CFC6899AB35}"/>
                </a:ext>
              </a:extLst>
            </p:cNvPr>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46" name="Google Shape;1478;p70">
              <a:extLst>
                <a:ext uri="{FF2B5EF4-FFF2-40B4-BE49-F238E27FC236}">
                  <a16:creationId xmlns:a16="http://schemas.microsoft.com/office/drawing/2014/main" id="{06BDFA13-827B-F08F-35C8-B8FF56FE9DDF}"/>
                </a:ext>
              </a:extLst>
            </p:cNvPr>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47" name="Google Shape;1479;p70">
              <a:extLst>
                <a:ext uri="{FF2B5EF4-FFF2-40B4-BE49-F238E27FC236}">
                  <a16:creationId xmlns:a16="http://schemas.microsoft.com/office/drawing/2014/main" id="{829CCBF5-B16E-8E73-86BB-6CFB59757267}"/>
                </a:ext>
              </a:extLst>
            </p:cNvPr>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48" name="Google Shape;1480;p70">
              <a:extLst>
                <a:ext uri="{FF2B5EF4-FFF2-40B4-BE49-F238E27FC236}">
                  <a16:creationId xmlns:a16="http://schemas.microsoft.com/office/drawing/2014/main" id="{420B3B46-C3F6-2D13-66C2-0889856DD935}"/>
                </a:ext>
              </a:extLst>
            </p:cNvPr>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49" name="Google Shape;1481;p70">
              <a:extLst>
                <a:ext uri="{FF2B5EF4-FFF2-40B4-BE49-F238E27FC236}">
                  <a16:creationId xmlns:a16="http://schemas.microsoft.com/office/drawing/2014/main" id="{54A0BFBC-C635-0815-EA37-96A54EAEAF3A}"/>
                </a:ext>
              </a:extLst>
            </p:cNvPr>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50" name="Google Shape;1482;p70">
              <a:extLst>
                <a:ext uri="{FF2B5EF4-FFF2-40B4-BE49-F238E27FC236}">
                  <a16:creationId xmlns:a16="http://schemas.microsoft.com/office/drawing/2014/main" id="{1063580C-FAB9-EF39-C30C-776D0B2ADE01}"/>
                </a:ext>
              </a:extLst>
            </p:cNvPr>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51" name="Google Shape;1483;p70">
              <a:extLst>
                <a:ext uri="{FF2B5EF4-FFF2-40B4-BE49-F238E27FC236}">
                  <a16:creationId xmlns:a16="http://schemas.microsoft.com/office/drawing/2014/main" id="{35EAD874-A538-130B-8189-DD39E08BA420}"/>
                </a:ext>
              </a:extLst>
            </p:cNvPr>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52" name="Google Shape;1484;p70">
              <a:extLst>
                <a:ext uri="{FF2B5EF4-FFF2-40B4-BE49-F238E27FC236}">
                  <a16:creationId xmlns:a16="http://schemas.microsoft.com/office/drawing/2014/main" id="{C69785DD-B243-E0C2-C562-2E31B5BF346D}"/>
                </a:ext>
              </a:extLst>
            </p:cNvPr>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53" name="Google Shape;1485;p70">
              <a:extLst>
                <a:ext uri="{FF2B5EF4-FFF2-40B4-BE49-F238E27FC236}">
                  <a16:creationId xmlns:a16="http://schemas.microsoft.com/office/drawing/2014/main" id="{C54F9338-F309-DC03-12B7-EDE8A3DADA23}"/>
                </a:ext>
              </a:extLst>
            </p:cNvPr>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54" name="Google Shape;1486;p70">
              <a:extLst>
                <a:ext uri="{FF2B5EF4-FFF2-40B4-BE49-F238E27FC236}">
                  <a16:creationId xmlns:a16="http://schemas.microsoft.com/office/drawing/2014/main" id="{8129D3EF-C359-992D-C6E1-A76C2743FB38}"/>
                </a:ext>
              </a:extLst>
            </p:cNvPr>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55" name="Google Shape;1487;p70">
              <a:extLst>
                <a:ext uri="{FF2B5EF4-FFF2-40B4-BE49-F238E27FC236}">
                  <a16:creationId xmlns:a16="http://schemas.microsoft.com/office/drawing/2014/main" id="{F9986806-6231-E86F-DDB6-F22B0603DE3C}"/>
                </a:ext>
              </a:extLst>
            </p:cNvPr>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56" name="Google Shape;1488;p70">
              <a:extLst>
                <a:ext uri="{FF2B5EF4-FFF2-40B4-BE49-F238E27FC236}">
                  <a16:creationId xmlns:a16="http://schemas.microsoft.com/office/drawing/2014/main" id="{8AD7C187-3C59-2DC1-A9A6-D8AC84A890D0}"/>
                </a:ext>
              </a:extLst>
            </p:cNvPr>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57" name="Google Shape;1489;p70">
              <a:extLst>
                <a:ext uri="{FF2B5EF4-FFF2-40B4-BE49-F238E27FC236}">
                  <a16:creationId xmlns:a16="http://schemas.microsoft.com/office/drawing/2014/main" id="{4436E214-8758-EA12-5F73-DD6B8AE2EAC5}"/>
                </a:ext>
              </a:extLst>
            </p:cNvPr>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58" name="Google Shape;1490;p70">
              <a:extLst>
                <a:ext uri="{FF2B5EF4-FFF2-40B4-BE49-F238E27FC236}">
                  <a16:creationId xmlns:a16="http://schemas.microsoft.com/office/drawing/2014/main" id="{DA095E34-330A-7943-10AB-2BA416D36F33}"/>
                </a:ext>
              </a:extLst>
            </p:cNvPr>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59" name="Google Shape;1491;p70">
              <a:extLst>
                <a:ext uri="{FF2B5EF4-FFF2-40B4-BE49-F238E27FC236}">
                  <a16:creationId xmlns:a16="http://schemas.microsoft.com/office/drawing/2014/main" id="{522D023D-34CE-F63D-8F55-C952712EEC62}"/>
                </a:ext>
              </a:extLst>
            </p:cNvPr>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60" name="Google Shape;1492;p70">
              <a:extLst>
                <a:ext uri="{FF2B5EF4-FFF2-40B4-BE49-F238E27FC236}">
                  <a16:creationId xmlns:a16="http://schemas.microsoft.com/office/drawing/2014/main" id="{0C52C959-B8A9-A566-1521-EDD3D6D8C223}"/>
                </a:ext>
              </a:extLst>
            </p:cNvPr>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61" name="Google Shape;1493;p70">
              <a:extLst>
                <a:ext uri="{FF2B5EF4-FFF2-40B4-BE49-F238E27FC236}">
                  <a16:creationId xmlns:a16="http://schemas.microsoft.com/office/drawing/2014/main" id="{8BAB69CA-F020-A84C-5FE8-9940BB76C167}"/>
                </a:ext>
              </a:extLst>
            </p:cNvPr>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62" name="Google Shape;1494;p70">
              <a:extLst>
                <a:ext uri="{FF2B5EF4-FFF2-40B4-BE49-F238E27FC236}">
                  <a16:creationId xmlns:a16="http://schemas.microsoft.com/office/drawing/2014/main" id="{6E6C72AC-A912-DE28-2658-4C05411F9B89}"/>
                </a:ext>
              </a:extLst>
            </p:cNvPr>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63" name="Google Shape;1495;p70">
              <a:extLst>
                <a:ext uri="{FF2B5EF4-FFF2-40B4-BE49-F238E27FC236}">
                  <a16:creationId xmlns:a16="http://schemas.microsoft.com/office/drawing/2014/main" id="{483A4119-53E4-4495-7925-B95D57B7201D}"/>
                </a:ext>
              </a:extLst>
            </p:cNvPr>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64" name="Google Shape;1496;p70">
              <a:extLst>
                <a:ext uri="{FF2B5EF4-FFF2-40B4-BE49-F238E27FC236}">
                  <a16:creationId xmlns:a16="http://schemas.microsoft.com/office/drawing/2014/main" id="{F851F739-8901-9A63-083A-BB880B7ACC8E}"/>
                </a:ext>
              </a:extLst>
            </p:cNvPr>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65" name="Google Shape;1497;p70">
              <a:extLst>
                <a:ext uri="{FF2B5EF4-FFF2-40B4-BE49-F238E27FC236}">
                  <a16:creationId xmlns:a16="http://schemas.microsoft.com/office/drawing/2014/main" id="{A75D1651-E3E3-5167-EC05-4327FC6707E5}"/>
                </a:ext>
              </a:extLst>
            </p:cNvPr>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66" name="Google Shape;1498;p70">
              <a:extLst>
                <a:ext uri="{FF2B5EF4-FFF2-40B4-BE49-F238E27FC236}">
                  <a16:creationId xmlns:a16="http://schemas.microsoft.com/office/drawing/2014/main" id="{C4B26607-E80B-165C-BC48-86ABA9057D48}"/>
                </a:ext>
              </a:extLst>
            </p:cNvPr>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67" name="Google Shape;1499;p70">
              <a:extLst>
                <a:ext uri="{FF2B5EF4-FFF2-40B4-BE49-F238E27FC236}">
                  <a16:creationId xmlns:a16="http://schemas.microsoft.com/office/drawing/2014/main" id="{A6C18159-0F64-0EE3-C676-1500A999C03C}"/>
                </a:ext>
              </a:extLst>
            </p:cNvPr>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68" name="Google Shape;1500;p70">
              <a:extLst>
                <a:ext uri="{FF2B5EF4-FFF2-40B4-BE49-F238E27FC236}">
                  <a16:creationId xmlns:a16="http://schemas.microsoft.com/office/drawing/2014/main" id="{671745AC-EA5F-BB4B-B388-B5357D38E454}"/>
                </a:ext>
              </a:extLst>
            </p:cNvPr>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69" name="Google Shape;1501;p70">
              <a:extLst>
                <a:ext uri="{FF2B5EF4-FFF2-40B4-BE49-F238E27FC236}">
                  <a16:creationId xmlns:a16="http://schemas.microsoft.com/office/drawing/2014/main" id="{29B2F58B-6E18-7FC8-1D62-FD2740851887}"/>
                </a:ext>
              </a:extLst>
            </p:cNvPr>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70" name="Google Shape;1502;p70">
              <a:extLst>
                <a:ext uri="{FF2B5EF4-FFF2-40B4-BE49-F238E27FC236}">
                  <a16:creationId xmlns:a16="http://schemas.microsoft.com/office/drawing/2014/main" id="{35A4E62B-2B69-2B98-357A-3F28EEFF842F}"/>
                </a:ext>
              </a:extLst>
            </p:cNvPr>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71" name="Google Shape;1503;p70">
              <a:extLst>
                <a:ext uri="{FF2B5EF4-FFF2-40B4-BE49-F238E27FC236}">
                  <a16:creationId xmlns:a16="http://schemas.microsoft.com/office/drawing/2014/main" id="{9AD91EF6-8686-49EF-0D37-9FDDEA3F6A09}"/>
                </a:ext>
              </a:extLst>
            </p:cNvPr>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72" name="Google Shape;1504;p70">
              <a:extLst>
                <a:ext uri="{FF2B5EF4-FFF2-40B4-BE49-F238E27FC236}">
                  <a16:creationId xmlns:a16="http://schemas.microsoft.com/office/drawing/2014/main" id="{748FD820-7A55-415F-ED27-E5F4BE0CB836}"/>
                </a:ext>
              </a:extLst>
            </p:cNvPr>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73" name="Google Shape;1505;p70">
              <a:extLst>
                <a:ext uri="{FF2B5EF4-FFF2-40B4-BE49-F238E27FC236}">
                  <a16:creationId xmlns:a16="http://schemas.microsoft.com/office/drawing/2014/main" id="{4C0DECAD-8670-2943-935A-CF06FF4DCF01}"/>
                </a:ext>
              </a:extLst>
            </p:cNvPr>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74" name="Google Shape;1506;p70">
              <a:extLst>
                <a:ext uri="{FF2B5EF4-FFF2-40B4-BE49-F238E27FC236}">
                  <a16:creationId xmlns:a16="http://schemas.microsoft.com/office/drawing/2014/main" id="{6A4D26D1-8752-BCE1-B35E-3226D4250238}"/>
                </a:ext>
              </a:extLst>
            </p:cNvPr>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75" name="Google Shape;1507;p70">
              <a:extLst>
                <a:ext uri="{FF2B5EF4-FFF2-40B4-BE49-F238E27FC236}">
                  <a16:creationId xmlns:a16="http://schemas.microsoft.com/office/drawing/2014/main" id="{5E6C8EB7-8B13-99B2-F7C4-61C9F58C7DEE}"/>
                </a:ext>
              </a:extLst>
            </p:cNvPr>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76" name="Google Shape;1508;p70">
              <a:extLst>
                <a:ext uri="{FF2B5EF4-FFF2-40B4-BE49-F238E27FC236}">
                  <a16:creationId xmlns:a16="http://schemas.microsoft.com/office/drawing/2014/main" id="{8A04374D-2C72-89A8-69ED-2498D5B9CA53}"/>
                </a:ext>
              </a:extLst>
            </p:cNvPr>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77" name="Google Shape;1509;p70">
              <a:extLst>
                <a:ext uri="{FF2B5EF4-FFF2-40B4-BE49-F238E27FC236}">
                  <a16:creationId xmlns:a16="http://schemas.microsoft.com/office/drawing/2014/main" id="{47914BE4-1DC5-BD0B-8BBB-E3B54A65CA57}"/>
                </a:ext>
              </a:extLst>
            </p:cNvPr>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78" name="Google Shape;1510;p70">
              <a:extLst>
                <a:ext uri="{FF2B5EF4-FFF2-40B4-BE49-F238E27FC236}">
                  <a16:creationId xmlns:a16="http://schemas.microsoft.com/office/drawing/2014/main" id="{45DA2EDE-71A2-58F2-CB71-3C344098276C}"/>
                </a:ext>
              </a:extLst>
            </p:cNvPr>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79" name="Google Shape;1511;p70">
              <a:extLst>
                <a:ext uri="{FF2B5EF4-FFF2-40B4-BE49-F238E27FC236}">
                  <a16:creationId xmlns:a16="http://schemas.microsoft.com/office/drawing/2014/main" id="{856DCAA6-62D5-4436-4A1F-3A4131989F5D}"/>
                </a:ext>
              </a:extLst>
            </p:cNvPr>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80" name="Google Shape;1512;p70">
              <a:extLst>
                <a:ext uri="{FF2B5EF4-FFF2-40B4-BE49-F238E27FC236}">
                  <a16:creationId xmlns:a16="http://schemas.microsoft.com/office/drawing/2014/main" id="{5BF2293E-35C6-4B58-4D22-2849B9479584}"/>
                </a:ext>
              </a:extLst>
            </p:cNvPr>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81" name="Google Shape;1513;p70">
              <a:extLst>
                <a:ext uri="{FF2B5EF4-FFF2-40B4-BE49-F238E27FC236}">
                  <a16:creationId xmlns:a16="http://schemas.microsoft.com/office/drawing/2014/main" id="{3310EBF1-C462-5B42-F1B7-CD4243BAFE18}"/>
                </a:ext>
              </a:extLst>
            </p:cNvPr>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82" name="Google Shape;1514;p70">
              <a:extLst>
                <a:ext uri="{FF2B5EF4-FFF2-40B4-BE49-F238E27FC236}">
                  <a16:creationId xmlns:a16="http://schemas.microsoft.com/office/drawing/2014/main" id="{A760995A-4453-2191-6B86-0BE730720E92}"/>
                </a:ext>
              </a:extLst>
            </p:cNvPr>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83" name="Google Shape;1515;p70">
              <a:extLst>
                <a:ext uri="{FF2B5EF4-FFF2-40B4-BE49-F238E27FC236}">
                  <a16:creationId xmlns:a16="http://schemas.microsoft.com/office/drawing/2014/main" id="{2BCD5F93-5F83-A1AE-3184-F68028AFFFA7}"/>
                </a:ext>
              </a:extLst>
            </p:cNvPr>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84" name="Google Shape;1516;p70">
              <a:extLst>
                <a:ext uri="{FF2B5EF4-FFF2-40B4-BE49-F238E27FC236}">
                  <a16:creationId xmlns:a16="http://schemas.microsoft.com/office/drawing/2014/main" id="{623E8085-89F0-B6FB-2254-4E136C8652A8}"/>
                </a:ext>
              </a:extLst>
            </p:cNvPr>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85" name="Google Shape;1517;p70">
              <a:extLst>
                <a:ext uri="{FF2B5EF4-FFF2-40B4-BE49-F238E27FC236}">
                  <a16:creationId xmlns:a16="http://schemas.microsoft.com/office/drawing/2014/main" id="{F6F8D9CC-3138-C6A9-E0B2-0472C3089DFE}"/>
                </a:ext>
              </a:extLst>
            </p:cNvPr>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86" name="Google Shape;1518;p70">
              <a:extLst>
                <a:ext uri="{FF2B5EF4-FFF2-40B4-BE49-F238E27FC236}">
                  <a16:creationId xmlns:a16="http://schemas.microsoft.com/office/drawing/2014/main" id="{9B758463-C668-A584-A8BA-77379CC4D027}"/>
                </a:ext>
              </a:extLst>
            </p:cNvPr>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87" name="Google Shape;1519;p70">
              <a:extLst>
                <a:ext uri="{FF2B5EF4-FFF2-40B4-BE49-F238E27FC236}">
                  <a16:creationId xmlns:a16="http://schemas.microsoft.com/office/drawing/2014/main" id="{962872EC-01BE-9DA3-9C67-5FF0A95B0BA2}"/>
                </a:ext>
              </a:extLst>
            </p:cNvPr>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88" name="Google Shape;1520;p70">
              <a:extLst>
                <a:ext uri="{FF2B5EF4-FFF2-40B4-BE49-F238E27FC236}">
                  <a16:creationId xmlns:a16="http://schemas.microsoft.com/office/drawing/2014/main" id="{63ECE34F-B831-0930-9D2B-0C97CB4866C9}"/>
                </a:ext>
              </a:extLst>
            </p:cNvPr>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89" name="Google Shape;1521;p70">
              <a:extLst>
                <a:ext uri="{FF2B5EF4-FFF2-40B4-BE49-F238E27FC236}">
                  <a16:creationId xmlns:a16="http://schemas.microsoft.com/office/drawing/2014/main" id="{D6A33B75-00AE-3FB1-4CA9-BCEC96E07BA2}"/>
                </a:ext>
              </a:extLst>
            </p:cNvPr>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90" name="Google Shape;1522;p70">
              <a:extLst>
                <a:ext uri="{FF2B5EF4-FFF2-40B4-BE49-F238E27FC236}">
                  <a16:creationId xmlns:a16="http://schemas.microsoft.com/office/drawing/2014/main" id="{41C6A7B2-CE7D-A3DD-976B-066CB9DE4025}"/>
                </a:ext>
              </a:extLst>
            </p:cNvPr>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91" name="Google Shape;1523;p70">
              <a:extLst>
                <a:ext uri="{FF2B5EF4-FFF2-40B4-BE49-F238E27FC236}">
                  <a16:creationId xmlns:a16="http://schemas.microsoft.com/office/drawing/2014/main" id="{6D764567-5E2B-9CB6-F222-32F15D84D251}"/>
                </a:ext>
              </a:extLst>
            </p:cNvPr>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92" name="Google Shape;1524;p70">
              <a:extLst>
                <a:ext uri="{FF2B5EF4-FFF2-40B4-BE49-F238E27FC236}">
                  <a16:creationId xmlns:a16="http://schemas.microsoft.com/office/drawing/2014/main" id="{23387611-C388-6B25-3EAF-31EAA3E704FC}"/>
                </a:ext>
              </a:extLst>
            </p:cNvPr>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493" name="Google Shape;1525;p70">
            <a:extLst>
              <a:ext uri="{FF2B5EF4-FFF2-40B4-BE49-F238E27FC236}">
                <a16:creationId xmlns:a16="http://schemas.microsoft.com/office/drawing/2014/main" id="{CC54A91D-9B7F-7A36-2957-E47FEFE88881}"/>
              </a:ext>
            </a:extLst>
          </p:cNvPr>
          <p:cNvSpPr/>
          <p:nvPr/>
        </p:nvSpPr>
        <p:spPr>
          <a:xfrm>
            <a:off x="10278793" y="4161689"/>
            <a:ext cx="232449" cy="232449"/>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94" name="Google Shape;1526;p70">
            <a:extLst>
              <a:ext uri="{FF2B5EF4-FFF2-40B4-BE49-F238E27FC236}">
                <a16:creationId xmlns:a16="http://schemas.microsoft.com/office/drawing/2014/main" id="{A6E781EB-4557-C863-6EC2-7E0A66B96727}"/>
              </a:ext>
            </a:extLst>
          </p:cNvPr>
          <p:cNvSpPr/>
          <p:nvPr/>
        </p:nvSpPr>
        <p:spPr>
          <a:xfrm>
            <a:off x="10700468" y="4200113"/>
            <a:ext cx="198000" cy="155600"/>
          </a:xfrm>
          <a:prstGeom prst="stripedRightArrow">
            <a:avLst>
              <a:gd name="adj1" fmla="val 50000"/>
              <a:gd name="adj2" fmla="val 50000"/>
            </a:avLst>
          </a:pr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95" name="Google Shape;1527;p70">
            <a:extLst>
              <a:ext uri="{FF2B5EF4-FFF2-40B4-BE49-F238E27FC236}">
                <a16:creationId xmlns:a16="http://schemas.microsoft.com/office/drawing/2014/main" id="{C2B7475E-3FD4-944E-DF4B-78905804430E}"/>
              </a:ext>
            </a:extLst>
          </p:cNvPr>
          <p:cNvSpPr/>
          <p:nvPr/>
        </p:nvSpPr>
        <p:spPr>
          <a:xfrm>
            <a:off x="9503285" y="32946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96" name="Google Shape;1528;p70">
            <a:extLst>
              <a:ext uri="{FF2B5EF4-FFF2-40B4-BE49-F238E27FC236}">
                <a16:creationId xmlns:a16="http://schemas.microsoft.com/office/drawing/2014/main" id="{80F15BB1-6B0E-886A-B916-CCFA51766DD2}"/>
              </a:ext>
            </a:extLst>
          </p:cNvPr>
          <p:cNvSpPr/>
          <p:nvPr/>
        </p:nvSpPr>
        <p:spPr>
          <a:xfrm flipH="1">
            <a:off x="9913107" y="32946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97" name="Google Shape;1529;p70">
            <a:extLst>
              <a:ext uri="{FF2B5EF4-FFF2-40B4-BE49-F238E27FC236}">
                <a16:creationId xmlns:a16="http://schemas.microsoft.com/office/drawing/2014/main" id="{B7E223A0-7A44-6067-C433-1E766EB4DF9C}"/>
              </a:ext>
            </a:extLst>
          </p:cNvPr>
          <p:cNvSpPr txBox="1">
            <a:spLocks/>
          </p:cNvSpPr>
          <p:nvPr/>
        </p:nvSpPr>
        <p:spPr>
          <a:xfrm>
            <a:off x="955600" y="274800"/>
            <a:ext cx="10280800" cy="643200"/>
          </a:xfrm>
          <a:prstGeom prst="rect">
            <a:avLst/>
          </a:prstGeom>
        </p:spPr>
        <p:txBody>
          <a:bodyPr spcFirstLastPara="1" wrap="square" lIns="121900" tIns="121900" rIns="121900" bIns="12190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dirty="0">
                <a:solidFill>
                  <a:schemeClr val="bg2">
                    <a:lumMod val="50000"/>
                  </a:schemeClr>
                </a:solidFill>
                <a:cs typeface="B Nazanin" panose="00000700000000000000" pitchFamily="2" charset="-78"/>
              </a:rPr>
              <a:t>از منابع گرافیکی قابل ویرایش ما استفاده کنید...</a:t>
            </a:r>
          </a:p>
        </p:txBody>
      </p:sp>
    </p:spTree>
    <p:extLst>
      <p:ext uri="{BB962C8B-B14F-4D97-AF65-F5344CB8AC3E}">
        <p14:creationId xmlns:p14="http://schemas.microsoft.com/office/powerpoint/2010/main" val="226509536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a:extLst>
              <a:ext uri="{FF2B5EF4-FFF2-40B4-BE49-F238E27FC236}">
                <a16:creationId xmlns:a16="http://schemas.microsoft.com/office/drawing/2014/main" id="{B1244DA1-2153-3B79-D4C7-098A7C8B080F}"/>
              </a:ext>
            </a:extLst>
          </p:cNvPr>
          <p:cNvCxnSpPr>
            <a:cxnSpLocks/>
          </p:cNvCxnSpPr>
          <p:nvPr/>
        </p:nvCxnSpPr>
        <p:spPr>
          <a:xfrm flipH="1">
            <a:off x="1088571" y="1095288"/>
            <a:ext cx="10609943" cy="0"/>
          </a:xfrm>
          <a:prstGeom prst="straightConnector1">
            <a:avLst/>
          </a:prstGeom>
          <a:ln w="25400">
            <a:solidFill>
              <a:schemeClr val="accent1"/>
            </a:solidFill>
            <a:headEnd type="triangle"/>
            <a:tailEnd type="arrow"/>
          </a:ln>
        </p:spPr>
        <p:style>
          <a:lnRef idx="1">
            <a:schemeClr val="accent1"/>
          </a:lnRef>
          <a:fillRef idx="0">
            <a:schemeClr val="accent1"/>
          </a:fillRef>
          <a:effectRef idx="0">
            <a:schemeClr val="accent1"/>
          </a:effectRef>
          <a:fontRef idx="minor">
            <a:schemeClr val="tx1"/>
          </a:fontRef>
        </p:style>
      </p:cxnSp>
      <p:sp>
        <p:nvSpPr>
          <p:cNvPr id="2" name="Google Shape;12249;p21">
            <a:extLst>
              <a:ext uri="{FF2B5EF4-FFF2-40B4-BE49-F238E27FC236}">
                <a16:creationId xmlns:a16="http://schemas.microsoft.com/office/drawing/2014/main" id="{55BDDA57-9F3B-93A4-9B52-703F89366DC6}"/>
              </a:ext>
            </a:extLst>
          </p:cNvPr>
          <p:cNvSpPr/>
          <p:nvPr/>
        </p:nvSpPr>
        <p:spPr>
          <a:xfrm>
            <a:off x="2005714" y="3303081"/>
            <a:ext cx="2284249" cy="713301"/>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4" name="Google Shape;12250;p21">
            <a:extLst>
              <a:ext uri="{FF2B5EF4-FFF2-40B4-BE49-F238E27FC236}">
                <a16:creationId xmlns:a16="http://schemas.microsoft.com/office/drawing/2014/main" id="{582E892C-DCCA-50B1-731C-B872807D010E}"/>
              </a:ext>
            </a:extLst>
          </p:cNvPr>
          <p:cNvSpPr/>
          <p:nvPr/>
        </p:nvSpPr>
        <p:spPr>
          <a:xfrm>
            <a:off x="3538430" y="3165297"/>
            <a:ext cx="917252" cy="988856"/>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5" name="Google Shape;12251;p21">
            <a:extLst>
              <a:ext uri="{FF2B5EF4-FFF2-40B4-BE49-F238E27FC236}">
                <a16:creationId xmlns:a16="http://schemas.microsoft.com/office/drawing/2014/main" id="{EBEBAF96-1FB1-36FC-E120-45A07F956E33}"/>
              </a:ext>
            </a:extLst>
          </p:cNvPr>
          <p:cNvSpPr/>
          <p:nvPr/>
        </p:nvSpPr>
        <p:spPr>
          <a:xfrm>
            <a:off x="1840379" y="3165297"/>
            <a:ext cx="916733" cy="988856"/>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6" name="Google Shape;12252;p21">
            <a:extLst>
              <a:ext uri="{FF2B5EF4-FFF2-40B4-BE49-F238E27FC236}">
                <a16:creationId xmlns:a16="http://schemas.microsoft.com/office/drawing/2014/main" id="{C1C1221F-DFC9-22A8-C0EF-53AEA5943882}"/>
              </a:ext>
            </a:extLst>
          </p:cNvPr>
          <p:cNvSpPr/>
          <p:nvPr/>
        </p:nvSpPr>
        <p:spPr>
          <a:xfrm>
            <a:off x="2664977" y="4601308"/>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7" name="Google Shape;12253;p21">
            <a:extLst>
              <a:ext uri="{FF2B5EF4-FFF2-40B4-BE49-F238E27FC236}">
                <a16:creationId xmlns:a16="http://schemas.microsoft.com/office/drawing/2014/main" id="{F1BD359A-6852-7DD5-E88B-1FBD179ACFA9}"/>
              </a:ext>
            </a:extLst>
          </p:cNvPr>
          <p:cNvSpPr/>
          <p:nvPr/>
        </p:nvSpPr>
        <p:spPr>
          <a:xfrm>
            <a:off x="3932017" y="4601308"/>
            <a:ext cx="966131" cy="784015"/>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8" name="Google Shape;12254;p21">
            <a:extLst>
              <a:ext uri="{FF2B5EF4-FFF2-40B4-BE49-F238E27FC236}">
                <a16:creationId xmlns:a16="http://schemas.microsoft.com/office/drawing/2014/main" id="{6F47B6F4-5815-E80D-5CAA-4A52082CFBF2}"/>
              </a:ext>
            </a:extLst>
          </p:cNvPr>
          <p:cNvSpPr/>
          <p:nvPr/>
        </p:nvSpPr>
        <p:spPr>
          <a:xfrm>
            <a:off x="1397937" y="4601308"/>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9" name="Google Shape;12255;p21">
            <a:extLst>
              <a:ext uri="{FF2B5EF4-FFF2-40B4-BE49-F238E27FC236}">
                <a16:creationId xmlns:a16="http://schemas.microsoft.com/office/drawing/2014/main" id="{8577489E-872F-7195-D375-9C0434052696}"/>
              </a:ext>
            </a:extLst>
          </p:cNvPr>
          <p:cNvSpPr/>
          <p:nvPr/>
        </p:nvSpPr>
        <p:spPr>
          <a:xfrm>
            <a:off x="2664977" y="1934157"/>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10" name="Google Shape;12256;p21">
            <a:extLst>
              <a:ext uri="{FF2B5EF4-FFF2-40B4-BE49-F238E27FC236}">
                <a16:creationId xmlns:a16="http://schemas.microsoft.com/office/drawing/2014/main" id="{22A1BC79-466E-A779-48CF-581AC547ACBA}"/>
              </a:ext>
            </a:extLst>
          </p:cNvPr>
          <p:cNvSpPr/>
          <p:nvPr/>
        </p:nvSpPr>
        <p:spPr>
          <a:xfrm>
            <a:off x="3932017" y="1934157"/>
            <a:ext cx="966131" cy="783995"/>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11" name="Google Shape;12257;p21">
            <a:extLst>
              <a:ext uri="{FF2B5EF4-FFF2-40B4-BE49-F238E27FC236}">
                <a16:creationId xmlns:a16="http://schemas.microsoft.com/office/drawing/2014/main" id="{69B1EDC4-1849-7726-26B7-A302C109DB07}"/>
              </a:ext>
            </a:extLst>
          </p:cNvPr>
          <p:cNvSpPr/>
          <p:nvPr/>
        </p:nvSpPr>
        <p:spPr>
          <a:xfrm>
            <a:off x="1397937" y="1934157"/>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12" name="Google Shape;12258;p21">
            <a:extLst>
              <a:ext uri="{FF2B5EF4-FFF2-40B4-BE49-F238E27FC236}">
                <a16:creationId xmlns:a16="http://schemas.microsoft.com/office/drawing/2014/main" id="{FFDC1DAB-5AE2-3042-E029-9273FF301653}"/>
              </a:ext>
            </a:extLst>
          </p:cNvPr>
          <p:cNvSpPr/>
          <p:nvPr/>
        </p:nvSpPr>
        <p:spPr>
          <a:xfrm>
            <a:off x="1573666" y="2323572"/>
            <a:ext cx="604225" cy="5207"/>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13" name="Google Shape;12259;p21">
            <a:extLst>
              <a:ext uri="{FF2B5EF4-FFF2-40B4-BE49-F238E27FC236}">
                <a16:creationId xmlns:a16="http://schemas.microsoft.com/office/drawing/2014/main" id="{4EAA25B0-962C-0771-DF6B-D2B17E678A64}"/>
              </a:ext>
            </a:extLst>
          </p:cNvPr>
          <p:cNvSpPr/>
          <p:nvPr/>
        </p:nvSpPr>
        <p:spPr>
          <a:xfrm>
            <a:off x="2842780" y="2323572"/>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14" name="Google Shape;12260;p21">
            <a:extLst>
              <a:ext uri="{FF2B5EF4-FFF2-40B4-BE49-F238E27FC236}">
                <a16:creationId xmlns:a16="http://schemas.microsoft.com/office/drawing/2014/main" id="{8E548633-7C13-22CB-4BF9-1E8AA6D0C3B7}"/>
              </a:ext>
            </a:extLst>
          </p:cNvPr>
          <p:cNvSpPr/>
          <p:nvPr/>
        </p:nvSpPr>
        <p:spPr>
          <a:xfrm>
            <a:off x="4116064" y="2323572"/>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15" name="Google Shape;12261;p21">
            <a:extLst>
              <a:ext uri="{FF2B5EF4-FFF2-40B4-BE49-F238E27FC236}">
                <a16:creationId xmlns:a16="http://schemas.microsoft.com/office/drawing/2014/main" id="{4236BD70-7D22-50D9-3D92-064094DD73DF}"/>
              </a:ext>
            </a:extLst>
          </p:cNvPr>
          <p:cNvSpPr/>
          <p:nvPr/>
        </p:nvSpPr>
        <p:spPr>
          <a:xfrm>
            <a:off x="4116064" y="4990721"/>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16" name="Google Shape;12262;p21">
            <a:extLst>
              <a:ext uri="{FF2B5EF4-FFF2-40B4-BE49-F238E27FC236}">
                <a16:creationId xmlns:a16="http://schemas.microsoft.com/office/drawing/2014/main" id="{CAEAFB7B-85F4-02FF-DE58-8D9346D77EFD}"/>
              </a:ext>
            </a:extLst>
          </p:cNvPr>
          <p:cNvSpPr/>
          <p:nvPr/>
        </p:nvSpPr>
        <p:spPr>
          <a:xfrm>
            <a:off x="2842780" y="4990721"/>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17" name="Google Shape;12263;p21">
            <a:extLst>
              <a:ext uri="{FF2B5EF4-FFF2-40B4-BE49-F238E27FC236}">
                <a16:creationId xmlns:a16="http://schemas.microsoft.com/office/drawing/2014/main" id="{B5B76539-DDD7-5998-1B46-4979CB79712B}"/>
              </a:ext>
            </a:extLst>
          </p:cNvPr>
          <p:cNvSpPr/>
          <p:nvPr/>
        </p:nvSpPr>
        <p:spPr>
          <a:xfrm>
            <a:off x="1575222" y="4990721"/>
            <a:ext cx="604225" cy="5227"/>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18" name="Google Shape;12264;p21">
            <a:extLst>
              <a:ext uri="{FF2B5EF4-FFF2-40B4-BE49-F238E27FC236}">
                <a16:creationId xmlns:a16="http://schemas.microsoft.com/office/drawing/2014/main" id="{03A7F4A0-8C6A-18E8-D73F-B1A4872CF2A0}"/>
              </a:ext>
            </a:extLst>
          </p:cNvPr>
          <p:cNvSpPr txBox="1"/>
          <p:nvPr/>
        </p:nvSpPr>
        <p:spPr>
          <a:xfrm>
            <a:off x="2192417" y="3477840"/>
            <a:ext cx="1904800" cy="364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333" kern="0" dirty="0">
                <a:solidFill>
                  <a:schemeClr val="bg2">
                    <a:lumMod val="50000"/>
                  </a:schemeClr>
                </a:solidFill>
                <a:latin typeface="Arial"/>
                <a:cs typeface="Arial"/>
                <a:sym typeface="Arial"/>
              </a:rPr>
              <a:t>عنوان را اینجا اضافه کنید</a:t>
            </a:r>
            <a:endParaRPr sz="1333" kern="0" dirty="0">
              <a:solidFill>
                <a:schemeClr val="bg2">
                  <a:lumMod val="50000"/>
                </a:schemeClr>
              </a:solidFill>
              <a:latin typeface="Arial"/>
              <a:cs typeface="Arial"/>
              <a:sym typeface="Arial"/>
            </a:endParaRPr>
          </a:p>
        </p:txBody>
      </p:sp>
      <p:grpSp>
        <p:nvGrpSpPr>
          <p:cNvPr id="19" name="Google Shape;12265;p21">
            <a:extLst>
              <a:ext uri="{FF2B5EF4-FFF2-40B4-BE49-F238E27FC236}">
                <a16:creationId xmlns:a16="http://schemas.microsoft.com/office/drawing/2014/main" id="{8D1807DA-BDB4-3A34-4B08-20EA70663370}"/>
              </a:ext>
            </a:extLst>
          </p:cNvPr>
          <p:cNvGrpSpPr/>
          <p:nvPr/>
        </p:nvGrpSpPr>
        <p:grpSpPr>
          <a:xfrm>
            <a:off x="1748865" y="2015699"/>
            <a:ext cx="263657" cy="263657"/>
            <a:chOff x="2676100" y="832575"/>
            <a:chExt cx="483125" cy="483125"/>
          </a:xfrm>
        </p:grpSpPr>
        <p:sp>
          <p:nvSpPr>
            <p:cNvPr id="20" name="Google Shape;12266;p21">
              <a:extLst>
                <a:ext uri="{FF2B5EF4-FFF2-40B4-BE49-F238E27FC236}">
                  <a16:creationId xmlns:a16="http://schemas.microsoft.com/office/drawing/2014/main" id="{AF81BCFA-FF1A-F5CE-FE41-83931FB1AD88}"/>
                </a:ext>
              </a:extLst>
            </p:cNvPr>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21" name="Google Shape;12267;p21">
              <a:extLst>
                <a:ext uri="{FF2B5EF4-FFF2-40B4-BE49-F238E27FC236}">
                  <a16:creationId xmlns:a16="http://schemas.microsoft.com/office/drawing/2014/main" id="{E25F2234-1586-BB5B-23BF-CBEAEBDAFAD3}"/>
                </a:ext>
              </a:extLst>
            </p:cNvPr>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22" name="Google Shape;12268;p21">
              <a:extLst>
                <a:ext uri="{FF2B5EF4-FFF2-40B4-BE49-F238E27FC236}">
                  <a16:creationId xmlns:a16="http://schemas.microsoft.com/office/drawing/2014/main" id="{14ECC520-687C-5855-986B-33E3E25F39AC}"/>
                </a:ext>
              </a:extLst>
            </p:cNvPr>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grpSp>
      <p:grpSp>
        <p:nvGrpSpPr>
          <p:cNvPr id="23" name="Google Shape;12269;p21">
            <a:extLst>
              <a:ext uri="{FF2B5EF4-FFF2-40B4-BE49-F238E27FC236}">
                <a16:creationId xmlns:a16="http://schemas.microsoft.com/office/drawing/2014/main" id="{1871F98A-B54F-8672-867A-3A778DABEDEB}"/>
              </a:ext>
            </a:extLst>
          </p:cNvPr>
          <p:cNvGrpSpPr/>
          <p:nvPr/>
        </p:nvGrpSpPr>
        <p:grpSpPr>
          <a:xfrm>
            <a:off x="3011495" y="2006333"/>
            <a:ext cx="272525" cy="263657"/>
            <a:chOff x="3270550" y="832575"/>
            <a:chExt cx="499375" cy="483125"/>
          </a:xfrm>
        </p:grpSpPr>
        <p:sp>
          <p:nvSpPr>
            <p:cNvPr id="24" name="Google Shape;12270;p21">
              <a:extLst>
                <a:ext uri="{FF2B5EF4-FFF2-40B4-BE49-F238E27FC236}">
                  <a16:creationId xmlns:a16="http://schemas.microsoft.com/office/drawing/2014/main" id="{A53899C5-2354-7E5E-5AC9-52E2CBEE7C78}"/>
                </a:ext>
              </a:extLst>
            </p:cNvPr>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25" name="Google Shape;12271;p21">
              <a:extLst>
                <a:ext uri="{FF2B5EF4-FFF2-40B4-BE49-F238E27FC236}">
                  <a16:creationId xmlns:a16="http://schemas.microsoft.com/office/drawing/2014/main" id="{3E478639-D376-BDDD-B931-1CDF52292981}"/>
                </a:ext>
              </a:extLst>
            </p:cNvPr>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26" name="Google Shape;12272;p21">
              <a:extLst>
                <a:ext uri="{FF2B5EF4-FFF2-40B4-BE49-F238E27FC236}">
                  <a16:creationId xmlns:a16="http://schemas.microsoft.com/office/drawing/2014/main" id="{C3B01550-5BB1-1C1B-1E8E-A2836674BF31}"/>
                </a:ext>
              </a:extLst>
            </p:cNvPr>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grpSp>
      <p:grpSp>
        <p:nvGrpSpPr>
          <p:cNvPr id="27" name="Google Shape;12273;p21">
            <a:extLst>
              <a:ext uri="{FF2B5EF4-FFF2-40B4-BE49-F238E27FC236}">
                <a16:creationId xmlns:a16="http://schemas.microsoft.com/office/drawing/2014/main" id="{6D7FC7F3-4CE1-08D7-092F-205801991604}"/>
              </a:ext>
            </a:extLst>
          </p:cNvPr>
          <p:cNvGrpSpPr/>
          <p:nvPr/>
        </p:nvGrpSpPr>
        <p:grpSpPr>
          <a:xfrm>
            <a:off x="4282952" y="2015734"/>
            <a:ext cx="263699" cy="263657"/>
            <a:chOff x="3270475" y="1427025"/>
            <a:chExt cx="483200" cy="483125"/>
          </a:xfrm>
        </p:grpSpPr>
        <p:sp>
          <p:nvSpPr>
            <p:cNvPr id="28" name="Google Shape;12274;p21">
              <a:extLst>
                <a:ext uri="{FF2B5EF4-FFF2-40B4-BE49-F238E27FC236}">
                  <a16:creationId xmlns:a16="http://schemas.microsoft.com/office/drawing/2014/main" id="{E048BAAC-30B8-49AC-D7F7-59723C126B49}"/>
                </a:ext>
              </a:extLst>
            </p:cNvPr>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29" name="Google Shape;12275;p21">
              <a:extLst>
                <a:ext uri="{FF2B5EF4-FFF2-40B4-BE49-F238E27FC236}">
                  <a16:creationId xmlns:a16="http://schemas.microsoft.com/office/drawing/2014/main" id="{1677066D-5244-529C-CF44-5A2158C98118}"/>
                </a:ext>
              </a:extLst>
            </p:cNvPr>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30" name="Google Shape;12276;p21">
              <a:extLst>
                <a:ext uri="{FF2B5EF4-FFF2-40B4-BE49-F238E27FC236}">
                  <a16:creationId xmlns:a16="http://schemas.microsoft.com/office/drawing/2014/main" id="{0CAD8E2A-4255-5684-D071-DC1CE7035546}"/>
                </a:ext>
              </a:extLst>
            </p:cNvPr>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grpSp>
      <p:sp>
        <p:nvSpPr>
          <p:cNvPr id="31" name="Google Shape;12277;p21">
            <a:extLst>
              <a:ext uri="{FF2B5EF4-FFF2-40B4-BE49-F238E27FC236}">
                <a16:creationId xmlns:a16="http://schemas.microsoft.com/office/drawing/2014/main" id="{DA71731A-C61C-21AE-A6C4-2D03DC87516B}"/>
              </a:ext>
            </a:extLst>
          </p:cNvPr>
          <p:cNvSpPr/>
          <p:nvPr/>
        </p:nvSpPr>
        <p:spPr>
          <a:xfrm>
            <a:off x="4282911" y="4676097"/>
            <a:ext cx="263712" cy="263657"/>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32" name="Google Shape;12278;p21">
            <a:extLst>
              <a:ext uri="{FF2B5EF4-FFF2-40B4-BE49-F238E27FC236}">
                <a16:creationId xmlns:a16="http://schemas.microsoft.com/office/drawing/2014/main" id="{B9759506-0AFC-CEAD-A587-6FF2AEC1C24C}"/>
              </a:ext>
            </a:extLst>
          </p:cNvPr>
          <p:cNvSpPr/>
          <p:nvPr/>
        </p:nvSpPr>
        <p:spPr>
          <a:xfrm>
            <a:off x="1746290" y="4676090"/>
            <a:ext cx="266263" cy="263671"/>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grpSp>
        <p:nvGrpSpPr>
          <p:cNvPr id="33" name="Google Shape;12279;p21">
            <a:extLst>
              <a:ext uri="{FF2B5EF4-FFF2-40B4-BE49-F238E27FC236}">
                <a16:creationId xmlns:a16="http://schemas.microsoft.com/office/drawing/2014/main" id="{B91D47DC-0486-A6B7-719C-40B192D50E3D}"/>
              </a:ext>
            </a:extLst>
          </p:cNvPr>
          <p:cNvGrpSpPr/>
          <p:nvPr/>
        </p:nvGrpSpPr>
        <p:grpSpPr>
          <a:xfrm>
            <a:off x="3011477" y="4678561"/>
            <a:ext cx="272567" cy="258745"/>
            <a:chOff x="6222125" y="2025975"/>
            <a:chExt cx="499450" cy="474125"/>
          </a:xfrm>
        </p:grpSpPr>
        <p:sp>
          <p:nvSpPr>
            <p:cNvPr id="34" name="Google Shape;12280;p21">
              <a:extLst>
                <a:ext uri="{FF2B5EF4-FFF2-40B4-BE49-F238E27FC236}">
                  <a16:creationId xmlns:a16="http://schemas.microsoft.com/office/drawing/2014/main" id="{13F59275-2944-25FA-A51D-393DF7D4790A}"/>
                </a:ext>
              </a:extLst>
            </p:cNvPr>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35" name="Google Shape;12281;p21">
              <a:extLst>
                <a:ext uri="{FF2B5EF4-FFF2-40B4-BE49-F238E27FC236}">
                  <a16:creationId xmlns:a16="http://schemas.microsoft.com/office/drawing/2014/main" id="{EC78A917-814A-DBA6-DB90-7CE62D123DE5}"/>
                </a:ext>
              </a:extLst>
            </p:cNvPr>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36" name="Google Shape;12282;p21">
              <a:extLst>
                <a:ext uri="{FF2B5EF4-FFF2-40B4-BE49-F238E27FC236}">
                  <a16:creationId xmlns:a16="http://schemas.microsoft.com/office/drawing/2014/main" id="{C993DCFC-955D-474C-841F-61B0AD053A87}"/>
                </a:ext>
              </a:extLst>
            </p:cNvPr>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grpSp>
      <p:sp>
        <p:nvSpPr>
          <p:cNvPr id="37" name="Google Shape;12283;p21">
            <a:extLst>
              <a:ext uri="{FF2B5EF4-FFF2-40B4-BE49-F238E27FC236}">
                <a16:creationId xmlns:a16="http://schemas.microsoft.com/office/drawing/2014/main" id="{6662E96E-390F-5FF1-4941-633B48741AD3}"/>
              </a:ext>
            </a:extLst>
          </p:cNvPr>
          <p:cNvSpPr txBox="1"/>
          <p:nvPr/>
        </p:nvSpPr>
        <p:spPr>
          <a:xfrm>
            <a:off x="1397937" y="2402576"/>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chemeClr val="bg2">
                    <a:lumMod val="50000"/>
                  </a:schemeClr>
                </a:solidFill>
                <a:latin typeface="Arial"/>
                <a:cs typeface="Arial"/>
                <a:sym typeface="Arial"/>
              </a:rPr>
              <a:t>متن</a:t>
            </a:r>
            <a:r>
              <a:rPr lang="es" sz="1200" kern="0" dirty="0">
                <a:solidFill>
                  <a:schemeClr val="bg2">
                    <a:lumMod val="50000"/>
                  </a:schemeClr>
                </a:solidFill>
                <a:latin typeface="Arial"/>
                <a:cs typeface="Arial"/>
                <a:sym typeface="Arial"/>
              </a:rPr>
              <a:t> 1</a:t>
            </a:r>
            <a:endParaRPr sz="1200" kern="0" dirty="0">
              <a:solidFill>
                <a:schemeClr val="bg2">
                  <a:lumMod val="50000"/>
                </a:schemeClr>
              </a:solidFill>
              <a:latin typeface="Arial"/>
              <a:cs typeface="Arial"/>
              <a:sym typeface="Arial"/>
            </a:endParaRPr>
          </a:p>
        </p:txBody>
      </p:sp>
      <p:sp>
        <p:nvSpPr>
          <p:cNvPr id="38" name="Google Shape;12284;p21">
            <a:extLst>
              <a:ext uri="{FF2B5EF4-FFF2-40B4-BE49-F238E27FC236}">
                <a16:creationId xmlns:a16="http://schemas.microsoft.com/office/drawing/2014/main" id="{9BECD51C-24B4-0200-4443-891E225E6B93}"/>
              </a:ext>
            </a:extLst>
          </p:cNvPr>
          <p:cNvSpPr txBox="1"/>
          <p:nvPr/>
        </p:nvSpPr>
        <p:spPr>
          <a:xfrm>
            <a:off x="2664981" y="2401304"/>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chemeClr val="bg2">
                    <a:lumMod val="50000"/>
                  </a:schemeClr>
                </a:solidFill>
                <a:latin typeface="Arial"/>
                <a:cs typeface="Arial"/>
                <a:sym typeface="Arial"/>
              </a:rPr>
              <a:t>متن</a:t>
            </a:r>
            <a:r>
              <a:rPr lang="es" sz="1200" kern="0" dirty="0">
                <a:solidFill>
                  <a:schemeClr val="bg2">
                    <a:lumMod val="50000"/>
                  </a:schemeClr>
                </a:solidFill>
                <a:latin typeface="Arial"/>
                <a:cs typeface="Arial"/>
                <a:sym typeface="Arial"/>
              </a:rPr>
              <a:t> 2</a:t>
            </a:r>
            <a:endParaRPr sz="1200" kern="0" dirty="0">
              <a:solidFill>
                <a:schemeClr val="bg2">
                  <a:lumMod val="50000"/>
                </a:schemeClr>
              </a:solidFill>
              <a:latin typeface="Arial"/>
              <a:cs typeface="Arial"/>
              <a:sym typeface="Arial"/>
            </a:endParaRPr>
          </a:p>
        </p:txBody>
      </p:sp>
      <p:sp>
        <p:nvSpPr>
          <p:cNvPr id="39" name="Google Shape;12285;p21">
            <a:extLst>
              <a:ext uri="{FF2B5EF4-FFF2-40B4-BE49-F238E27FC236}">
                <a16:creationId xmlns:a16="http://schemas.microsoft.com/office/drawing/2014/main" id="{6CAE3325-0F97-0D00-4334-7B93E1B5B135}"/>
              </a:ext>
            </a:extLst>
          </p:cNvPr>
          <p:cNvSpPr txBox="1"/>
          <p:nvPr/>
        </p:nvSpPr>
        <p:spPr>
          <a:xfrm>
            <a:off x="3932025" y="2401304"/>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chemeClr val="bg2">
                    <a:lumMod val="50000"/>
                  </a:schemeClr>
                </a:solidFill>
                <a:latin typeface="Arial"/>
                <a:cs typeface="Arial"/>
                <a:sym typeface="Arial"/>
              </a:rPr>
              <a:t>متن</a:t>
            </a:r>
            <a:r>
              <a:rPr lang="es" sz="1200" kern="0" dirty="0">
                <a:solidFill>
                  <a:schemeClr val="bg2">
                    <a:lumMod val="50000"/>
                  </a:schemeClr>
                </a:solidFill>
                <a:latin typeface="Arial"/>
                <a:cs typeface="Arial"/>
                <a:sym typeface="Arial"/>
              </a:rPr>
              <a:t> 3</a:t>
            </a:r>
            <a:endParaRPr sz="1200" kern="0" dirty="0">
              <a:solidFill>
                <a:schemeClr val="bg2">
                  <a:lumMod val="50000"/>
                </a:schemeClr>
              </a:solidFill>
              <a:latin typeface="Arial"/>
              <a:cs typeface="Arial"/>
              <a:sym typeface="Arial"/>
            </a:endParaRPr>
          </a:p>
        </p:txBody>
      </p:sp>
      <p:sp>
        <p:nvSpPr>
          <p:cNvPr id="40" name="Google Shape;12286;p21">
            <a:extLst>
              <a:ext uri="{FF2B5EF4-FFF2-40B4-BE49-F238E27FC236}">
                <a16:creationId xmlns:a16="http://schemas.microsoft.com/office/drawing/2014/main" id="{BAD3B669-36FC-D16E-ADAC-8256A8DED150}"/>
              </a:ext>
            </a:extLst>
          </p:cNvPr>
          <p:cNvSpPr txBox="1"/>
          <p:nvPr/>
        </p:nvSpPr>
        <p:spPr>
          <a:xfrm>
            <a:off x="1397800" y="5085734"/>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chemeClr val="bg2">
                    <a:lumMod val="50000"/>
                  </a:schemeClr>
                </a:solidFill>
                <a:latin typeface="Arial"/>
                <a:cs typeface="Arial"/>
                <a:sym typeface="Arial"/>
              </a:rPr>
              <a:t>متن</a:t>
            </a:r>
            <a:r>
              <a:rPr lang="es" sz="1200" kern="0" dirty="0">
                <a:solidFill>
                  <a:schemeClr val="bg2">
                    <a:lumMod val="50000"/>
                  </a:schemeClr>
                </a:solidFill>
                <a:latin typeface="Arial"/>
                <a:cs typeface="Arial"/>
                <a:sym typeface="Arial"/>
              </a:rPr>
              <a:t> 4</a:t>
            </a:r>
            <a:endParaRPr sz="1200" kern="0" dirty="0">
              <a:solidFill>
                <a:schemeClr val="bg2">
                  <a:lumMod val="50000"/>
                </a:schemeClr>
              </a:solidFill>
              <a:latin typeface="Arial"/>
              <a:cs typeface="Arial"/>
              <a:sym typeface="Arial"/>
            </a:endParaRPr>
          </a:p>
        </p:txBody>
      </p:sp>
      <p:sp>
        <p:nvSpPr>
          <p:cNvPr id="41" name="Google Shape;12287;p21">
            <a:extLst>
              <a:ext uri="{FF2B5EF4-FFF2-40B4-BE49-F238E27FC236}">
                <a16:creationId xmlns:a16="http://schemas.microsoft.com/office/drawing/2014/main" id="{88026DA5-DA72-BA66-DB62-0076B82BEC6B}"/>
              </a:ext>
            </a:extLst>
          </p:cNvPr>
          <p:cNvSpPr txBox="1"/>
          <p:nvPr/>
        </p:nvSpPr>
        <p:spPr>
          <a:xfrm>
            <a:off x="2664912" y="5085734"/>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chemeClr val="bg2">
                    <a:lumMod val="50000"/>
                  </a:schemeClr>
                </a:solidFill>
                <a:latin typeface="Arial"/>
                <a:cs typeface="Arial"/>
                <a:sym typeface="Arial"/>
              </a:rPr>
              <a:t>متن</a:t>
            </a:r>
            <a:r>
              <a:rPr lang="es" sz="1200" kern="0" dirty="0">
                <a:solidFill>
                  <a:schemeClr val="bg2">
                    <a:lumMod val="50000"/>
                  </a:schemeClr>
                </a:solidFill>
                <a:latin typeface="Arial"/>
                <a:cs typeface="Arial"/>
                <a:sym typeface="Arial"/>
              </a:rPr>
              <a:t> 5</a:t>
            </a:r>
            <a:endParaRPr sz="1200" kern="0" dirty="0">
              <a:solidFill>
                <a:schemeClr val="bg2">
                  <a:lumMod val="50000"/>
                </a:schemeClr>
              </a:solidFill>
              <a:latin typeface="Arial"/>
              <a:cs typeface="Arial"/>
              <a:sym typeface="Arial"/>
            </a:endParaRPr>
          </a:p>
        </p:txBody>
      </p:sp>
      <p:sp>
        <p:nvSpPr>
          <p:cNvPr id="42" name="Google Shape;12288;p21">
            <a:extLst>
              <a:ext uri="{FF2B5EF4-FFF2-40B4-BE49-F238E27FC236}">
                <a16:creationId xmlns:a16="http://schemas.microsoft.com/office/drawing/2014/main" id="{F6052FF6-07DB-542F-E185-1559B8726C0C}"/>
              </a:ext>
            </a:extLst>
          </p:cNvPr>
          <p:cNvSpPr txBox="1"/>
          <p:nvPr/>
        </p:nvSpPr>
        <p:spPr>
          <a:xfrm>
            <a:off x="3932025" y="5085734"/>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chemeClr val="bg2">
                    <a:lumMod val="50000"/>
                  </a:schemeClr>
                </a:solidFill>
                <a:latin typeface="Arial"/>
                <a:cs typeface="Arial"/>
                <a:sym typeface="Arial"/>
              </a:rPr>
              <a:t>متن</a:t>
            </a:r>
            <a:r>
              <a:rPr lang="es" sz="1200" kern="0" dirty="0">
                <a:solidFill>
                  <a:schemeClr val="bg2">
                    <a:lumMod val="50000"/>
                  </a:schemeClr>
                </a:solidFill>
                <a:latin typeface="Arial"/>
                <a:cs typeface="Arial"/>
                <a:sym typeface="Arial"/>
              </a:rPr>
              <a:t> 6</a:t>
            </a:r>
            <a:endParaRPr sz="1200" kern="0" dirty="0">
              <a:solidFill>
                <a:schemeClr val="bg2">
                  <a:lumMod val="50000"/>
                </a:schemeClr>
              </a:solidFill>
              <a:latin typeface="Arial"/>
              <a:cs typeface="Arial"/>
              <a:sym typeface="Arial"/>
            </a:endParaRPr>
          </a:p>
        </p:txBody>
      </p:sp>
      <p:sp>
        <p:nvSpPr>
          <p:cNvPr id="43" name="Google Shape;12289;p21">
            <a:extLst>
              <a:ext uri="{FF2B5EF4-FFF2-40B4-BE49-F238E27FC236}">
                <a16:creationId xmlns:a16="http://schemas.microsoft.com/office/drawing/2014/main" id="{7CE53A36-0EAC-02D7-A274-824865588914}"/>
              </a:ext>
            </a:extLst>
          </p:cNvPr>
          <p:cNvSpPr/>
          <p:nvPr/>
        </p:nvSpPr>
        <p:spPr>
          <a:xfrm>
            <a:off x="1833049" y="2778092"/>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44" name="Google Shape;12290;p21">
            <a:extLst>
              <a:ext uri="{FF2B5EF4-FFF2-40B4-BE49-F238E27FC236}">
                <a16:creationId xmlns:a16="http://schemas.microsoft.com/office/drawing/2014/main" id="{120D0BE9-91BF-1A7E-ACB1-9FA318ED6B88}"/>
              </a:ext>
            </a:extLst>
          </p:cNvPr>
          <p:cNvSpPr/>
          <p:nvPr/>
        </p:nvSpPr>
        <p:spPr>
          <a:xfrm>
            <a:off x="3102173" y="2778092"/>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45" name="Google Shape;12291;p21">
            <a:extLst>
              <a:ext uri="{FF2B5EF4-FFF2-40B4-BE49-F238E27FC236}">
                <a16:creationId xmlns:a16="http://schemas.microsoft.com/office/drawing/2014/main" id="{693BF264-6876-A4CE-CC2C-5B183A01F674}"/>
              </a:ext>
            </a:extLst>
          </p:cNvPr>
          <p:cNvSpPr/>
          <p:nvPr/>
        </p:nvSpPr>
        <p:spPr>
          <a:xfrm>
            <a:off x="4371313" y="2778092"/>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46" name="Google Shape;12292;p21">
            <a:extLst>
              <a:ext uri="{FF2B5EF4-FFF2-40B4-BE49-F238E27FC236}">
                <a16:creationId xmlns:a16="http://schemas.microsoft.com/office/drawing/2014/main" id="{03993925-E181-3D03-279A-0D9C2DD44B94}"/>
              </a:ext>
            </a:extLst>
          </p:cNvPr>
          <p:cNvSpPr/>
          <p:nvPr/>
        </p:nvSpPr>
        <p:spPr>
          <a:xfrm>
            <a:off x="1833032" y="446090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47" name="Google Shape;12293;p21">
            <a:extLst>
              <a:ext uri="{FF2B5EF4-FFF2-40B4-BE49-F238E27FC236}">
                <a16:creationId xmlns:a16="http://schemas.microsoft.com/office/drawing/2014/main" id="{DD89E07C-1BC6-EC19-350E-C1E4232ABAAD}"/>
              </a:ext>
            </a:extLst>
          </p:cNvPr>
          <p:cNvSpPr/>
          <p:nvPr/>
        </p:nvSpPr>
        <p:spPr>
          <a:xfrm>
            <a:off x="3102156" y="446090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48" name="Google Shape;12294;p21">
            <a:extLst>
              <a:ext uri="{FF2B5EF4-FFF2-40B4-BE49-F238E27FC236}">
                <a16:creationId xmlns:a16="http://schemas.microsoft.com/office/drawing/2014/main" id="{952FEB98-AA73-3EAD-09B3-FAA71A6824AE}"/>
              </a:ext>
            </a:extLst>
          </p:cNvPr>
          <p:cNvSpPr/>
          <p:nvPr/>
        </p:nvSpPr>
        <p:spPr>
          <a:xfrm>
            <a:off x="4371296" y="446090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49" name="Google Shape;12295;p21">
            <a:extLst>
              <a:ext uri="{FF2B5EF4-FFF2-40B4-BE49-F238E27FC236}">
                <a16:creationId xmlns:a16="http://schemas.microsoft.com/office/drawing/2014/main" id="{407238E9-5E07-5A11-A853-F66CE5BA5A88}"/>
              </a:ext>
            </a:extLst>
          </p:cNvPr>
          <p:cNvSpPr/>
          <p:nvPr/>
        </p:nvSpPr>
        <p:spPr>
          <a:xfrm>
            <a:off x="2934305" y="313246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50" name="Google Shape;12296;p21">
            <a:extLst>
              <a:ext uri="{FF2B5EF4-FFF2-40B4-BE49-F238E27FC236}">
                <a16:creationId xmlns:a16="http://schemas.microsoft.com/office/drawing/2014/main" id="{1A366D7D-E8E4-471C-2612-7E4146B777AF}"/>
              </a:ext>
            </a:extLst>
          </p:cNvPr>
          <p:cNvSpPr/>
          <p:nvPr/>
        </p:nvSpPr>
        <p:spPr>
          <a:xfrm>
            <a:off x="3105043" y="313246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51" name="Google Shape;12297;p21">
            <a:extLst>
              <a:ext uri="{FF2B5EF4-FFF2-40B4-BE49-F238E27FC236}">
                <a16:creationId xmlns:a16="http://schemas.microsoft.com/office/drawing/2014/main" id="{1B4D26CE-EDE3-6056-7DCF-38C65FB52358}"/>
              </a:ext>
            </a:extLst>
          </p:cNvPr>
          <p:cNvSpPr/>
          <p:nvPr/>
        </p:nvSpPr>
        <p:spPr>
          <a:xfrm>
            <a:off x="3275781" y="313246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52" name="Google Shape;12298;p21">
            <a:extLst>
              <a:ext uri="{FF2B5EF4-FFF2-40B4-BE49-F238E27FC236}">
                <a16:creationId xmlns:a16="http://schemas.microsoft.com/office/drawing/2014/main" id="{AD4D8471-1A54-3D5D-C6A0-732F4186568E}"/>
              </a:ext>
            </a:extLst>
          </p:cNvPr>
          <p:cNvSpPr/>
          <p:nvPr/>
        </p:nvSpPr>
        <p:spPr>
          <a:xfrm>
            <a:off x="2934305" y="4104081"/>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53" name="Google Shape;12299;p21">
            <a:extLst>
              <a:ext uri="{FF2B5EF4-FFF2-40B4-BE49-F238E27FC236}">
                <a16:creationId xmlns:a16="http://schemas.microsoft.com/office/drawing/2014/main" id="{9382B156-4404-AAAB-6616-5D404134C975}"/>
              </a:ext>
            </a:extLst>
          </p:cNvPr>
          <p:cNvSpPr/>
          <p:nvPr/>
        </p:nvSpPr>
        <p:spPr>
          <a:xfrm>
            <a:off x="3105043" y="4104081"/>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54" name="Google Shape;12300;p21">
            <a:extLst>
              <a:ext uri="{FF2B5EF4-FFF2-40B4-BE49-F238E27FC236}">
                <a16:creationId xmlns:a16="http://schemas.microsoft.com/office/drawing/2014/main" id="{EABEB27A-C359-89B9-6A88-CE3D2F90872D}"/>
              </a:ext>
            </a:extLst>
          </p:cNvPr>
          <p:cNvSpPr/>
          <p:nvPr/>
        </p:nvSpPr>
        <p:spPr>
          <a:xfrm>
            <a:off x="3275781" y="4104081"/>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cxnSp>
        <p:nvCxnSpPr>
          <p:cNvPr id="55" name="Google Shape;12301;p21">
            <a:extLst>
              <a:ext uri="{FF2B5EF4-FFF2-40B4-BE49-F238E27FC236}">
                <a16:creationId xmlns:a16="http://schemas.microsoft.com/office/drawing/2014/main" id="{C85146EC-5631-33FF-68BB-6A9E85F1409A}"/>
              </a:ext>
            </a:extLst>
          </p:cNvPr>
          <p:cNvCxnSpPr>
            <a:stCxn id="43" idx="4"/>
            <a:endCxn id="49" idx="0"/>
          </p:cNvCxnSpPr>
          <p:nvPr/>
        </p:nvCxnSpPr>
        <p:spPr>
          <a:xfrm rot="-5400000" flipH="1">
            <a:off x="2291649" y="2447292"/>
            <a:ext cx="269200" cy="1101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56" name="Google Shape;12302;p21">
            <a:extLst>
              <a:ext uri="{FF2B5EF4-FFF2-40B4-BE49-F238E27FC236}">
                <a16:creationId xmlns:a16="http://schemas.microsoft.com/office/drawing/2014/main" id="{591AB112-9D04-BFC8-5210-4AD7BFD591DE}"/>
              </a:ext>
            </a:extLst>
          </p:cNvPr>
          <p:cNvCxnSpPr>
            <a:stCxn id="45" idx="4"/>
            <a:endCxn id="51" idx="0"/>
          </p:cNvCxnSpPr>
          <p:nvPr/>
        </p:nvCxnSpPr>
        <p:spPr>
          <a:xfrm rot="5400000">
            <a:off x="3731513" y="2450092"/>
            <a:ext cx="269200" cy="10956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57" name="Google Shape;12303;p21">
            <a:extLst>
              <a:ext uri="{FF2B5EF4-FFF2-40B4-BE49-F238E27FC236}">
                <a16:creationId xmlns:a16="http://schemas.microsoft.com/office/drawing/2014/main" id="{CB0A00E8-A157-15E5-457A-A25287BC4CD8}"/>
              </a:ext>
            </a:extLst>
          </p:cNvPr>
          <p:cNvCxnSpPr>
            <a:stCxn id="44" idx="4"/>
            <a:endCxn id="50" idx="0"/>
          </p:cNvCxnSpPr>
          <p:nvPr/>
        </p:nvCxnSpPr>
        <p:spPr>
          <a:xfrm rot="-5400000" flipH="1">
            <a:off x="3011573" y="2996492"/>
            <a:ext cx="269200" cy="2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58" name="Google Shape;12304;p21">
            <a:extLst>
              <a:ext uri="{FF2B5EF4-FFF2-40B4-BE49-F238E27FC236}">
                <a16:creationId xmlns:a16="http://schemas.microsoft.com/office/drawing/2014/main" id="{60182827-0FC4-2FA0-0933-3FF159D36FC2}"/>
              </a:ext>
            </a:extLst>
          </p:cNvPr>
          <p:cNvCxnSpPr>
            <a:stCxn id="46" idx="0"/>
            <a:endCxn id="52" idx="4"/>
          </p:cNvCxnSpPr>
          <p:nvPr/>
        </p:nvCxnSpPr>
        <p:spPr>
          <a:xfrm rot="-5400000">
            <a:off x="2290432" y="3774504"/>
            <a:ext cx="271600" cy="11012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59" name="Google Shape;12305;p21">
            <a:extLst>
              <a:ext uri="{FF2B5EF4-FFF2-40B4-BE49-F238E27FC236}">
                <a16:creationId xmlns:a16="http://schemas.microsoft.com/office/drawing/2014/main" id="{55DDB5EB-8860-5436-BA76-9885CD1658F7}"/>
              </a:ext>
            </a:extLst>
          </p:cNvPr>
          <p:cNvCxnSpPr>
            <a:stCxn id="48" idx="0"/>
            <a:endCxn id="54" idx="4"/>
          </p:cNvCxnSpPr>
          <p:nvPr/>
        </p:nvCxnSpPr>
        <p:spPr>
          <a:xfrm rot="5400000" flipH="1">
            <a:off x="3730296" y="3777304"/>
            <a:ext cx="271600" cy="10956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60" name="Google Shape;12306;p21">
            <a:extLst>
              <a:ext uri="{FF2B5EF4-FFF2-40B4-BE49-F238E27FC236}">
                <a16:creationId xmlns:a16="http://schemas.microsoft.com/office/drawing/2014/main" id="{D36B48E1-D40B-BE77-2981-BDBD77721496}"/>
              </a:ext>
            </a:extLst>
          </p:cNvPr>
          <p:cNvCxnSpPr>
            <a:stCxn id="47" idx="0"/>
            <a:endCxn id="53" idx="4"/>
          </p:cNvCxnSpPr>
          <p:nvPr/>
        </p:nvCxnSpPr>
        <p:spPr>
          <a:xfrm rot="-5400000">
            <a:off x="3010356" y="4323704"/>
            <a:ext cx="271600" cy="28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61" name="Google Shape;12307;p21">
            <a:extLst>
              <a:ext uri="{FF2B5EF4-FFF2-40B4-BE49-F238E27FC236}">
                <a16:creationId xmlns:a16="http://schemas.microsoft.com/office/drawing/2014/main" id="{53373179-4306-08F9-13D3-9E63F76BEEEB}"/>
              </a:ext>
            </a:extLst>
          </p:cNvPr>
          <p:cNvSpPr/>
          <p:nvPr/>
        </p:nvSpPr>
        <p:spPr>
          <a:xfrm>
            <a:off x="5652965" y="3465949"/>
            <a:ext cx="1038848" cy="336312"/>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62" name="Google Shape;12308;p21">
            <a:extLst>
              <a:ext uri="{FF2B5EF4-FFF2-40B4-BE49-F238E27FC236}">
                <a16:creationId xmlns:a16="http://schemas.microsoft.com/office/drawing/2014/main" id="{03FF9A40-E3C9-F926-3C54-977E8BD66B30}"/>
              </a:ext>
            </a:extLst>
          </p:cNvPr>
          <p:cNvSpPr/>
          <p:nvPr/>
        </p:nvSpPr>
        <p:spPr>
          <a:xfrm>
            <a:off x="6691790" y="3465949"/>
            <a:ext cx="1038825" cy="336312"/>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63" name="Google Shape;12309;p21">
            <a:extLst>
              <a:ext uri="{FF2B5EF4-FFF2-40B4-BE49-F238E27FC236}">
                <a16:creationId xmlns:a16="http://schemas.microsoft.com/office/drawing/2014/main" id="{7F7C8219-7D74-8454-EA96-5333D7F90D2E}"/>
              </a:ext>
            </a:extLst>
          </p:cNvPr>
          <p:cNvSpPr/>
          <p:nvPr/>
        </p:nvSpPr>
        <p:spPr>
          <a:xfrm>
            <a:off x="7730591" y="3465949"/>
            <a:ext cx="1038309" cy="336312"/>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64" name="Google Shape;12310;p21">
            <a:extLst>
              <a:ext uri="{FF2B5EF4-FFF2-40B4-BE49-F238E27FC236}">
                <a16:creationId xmlns:a16="http://schemas.microsoft.com/office/drawing/2014/main" id="{A136EBB3-436B-9AC1-EA58-0D2252B77ED6}"/>
              </a:ext>
            </a:extLst>
          </p:cNvPr>
          <p:cNvSpPr/>
          <p:nvPr/>
        </p:nvSpPr>
        <p:spPr>
          <a:xfrm>
            <a:off x="8768877" y="3465949"/>
            <a:ext cx="1038848" cy="336312"/>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65" name="Google Shape;12311;p21">
            <a:extLst>
              <a:ext uri="{FF2B5EF4-FFF2-40B4-BE49-F238E27FC236}">
                <a16:creationId xmlns:a16="http://schemas.microsoft.com/office/drawing/2014/main" id="{D2BA1E8B-15FE-1342-5A97-6F5C6B0A18E1}"/>
              </a:ext>
            </a:extLst>
          </p:cNvPr>
          <p:cNvSpPr/>
          <p:nvPr/>
        </p:nvSpPr>
        <p:spPr>
          <a:xfrm>
            <a:off x="9807702" y="3465949"/>
            <a:ext cx="1038825" cy="336312"/>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66" name="Google Shape;12312;p21">
            <a:extLst>
              <a:ext uri="{FF2B5EF4-FFF2-40B4-BE49-F238E27FC236}">
                <a16:creationId xmlns:a16="http://schemas.microsoft.com/office/drawing/2014/main" id="{F9F8CE25-5E78-60A3-3578-FB8FDA5A5CB0}"/>
              </a:ext>
            </a:extLst>
          </p:cNvPr>
          <p:cNvSpPr/>
          <p:nvPr/>
        </p:nvSpPr>
        <p:spPr>
          <a:xfrm>
            <a:off x="5905868" y="2071324"/>
            <a:ext cx="457129" cy="515407"/>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67" name="Google Shape;12313;p21">
            <a:extLst>
              <a:ext uri="{FF2B5EF4-FFF2-40B4-BE49-F238E27FC236}">
                <a16:creationId xmlns:a16="http://schemas.microsoft.com/office/drawing/2014/main" id="{A986B7FC-7B04-3BD0-BFE8-ADE336EBCB2F}"/>
              </a:ext>
            </a:extLst>
          </p:cNvPr>
          <p:cNvSpPr/>
          <p:nvPr/>
        </p:nvSpPr>
        <p:spPr>
          <a:xfrm>
            <a:off x="6992265" y="4732636"/>
            <a:ext cx="457129" cy="515571"/>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68" name="Google Shape;12314;p21">
            <a:extLst>
              <a:ext uri="{FF2B5EF4-FFF2-40B4-BE49-F238E27FC236}">
                <a16:creationId xmlns:a16="http://schemas.microsoft.com/office/drawing/2014/main" id="{CF165A64-581B-64F8-24FC-F9A795EB89BA}"/>
              </a:ext>
            </a:extLst>
          </p:cNvPr>
          <p:cNvSpPr/>
          <p:nvPr/>
        </p:nvSpPr>
        <p:spPr>
          <a:xfrm>
            <a:off x="8009681" y="2071324"/>
            <a:ext cx="457153" cy="515407"/>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69" name="Google Shape;12315;p21">
            <a:extLst>
              <a:ext uri="{FF2B5EF4-FFF2-40B4-BE49-F238E27FC236}">
                <a16:creationId xmlns:a16="http://schemas.microsoft.com/office/drawing/2014/main" id="{A5118FEF-4D0D-EEDD-0CED-875D3433EC8F}"/>
              </a:ext>
            </a:extLst>
          </p:cNvPr>
          <p:cNvSpPr/>
          <p:nvPr/>
        </p:nvSpPr>
        <p:spPr>
          <a:xfrm>
            <a:off x="9061341" y="4732776"/>
            <a:ext cx="457668" cy="515548"/>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70" name="Google Shape;12316;p21">
            <a:extLst>
              <a:ext uri="{FF2B5EF4-FFF2-40B4-BE49-F238E27FC236}">
                <a16:creationId xmlns:a16="http://schemas.microsoft.com/office/drawing/2014/main" id="{37498976-3825-CDF5-27A9-AF6DCE819193}"/>
              </a:ext>
            </a:extLst>
          </p:cNvPr>
          <p:cNvSpPr/>
          <p:nvPr/>
        </p:nvSpPr>
        <p:spPr>
          <a:xfrm>
            <a:off x="10113517" y="2071324"/>
            <a:ext cx="457129" cy="515407"/>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71" name="Google Shape;12317;p21">
            <a:extLst>
              <a:ext uri="{FF2B5EF4-FFF2-40B4-BE49-F238E27FC236}">
                <a16:creationId xmlns:a16="http://schemas.microsoft.com/office/drawing/2014/main" id="{DDA9BCC9-D45B-32E5-0128-81794DB8A2F8}"/>
              </a:ext>
            </a:extLst>
          </p:cNvPr>
          <p:cNvSpPr/>
          <p:nvPr/>
        </p:nvSpPr>
        <p:spPr>
          <a:xfrm>
            <a:off x="6093017" y="329403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72" name="Google Shape;12318;p21">
            <a:extLst>
              <a:ext uri="{FF2B5EF4-FFF2-40B4-BE49-F238E27FC236}">
                <a16:creationId xmlns:a16="http://schemas.microsoft.com/office/drawing/2014/main" id="{63E529F9-7194-3899-5877-B9068BA0156D}"/>
              </a:ext>
            </a:extLst>
          </p:cNvPr>
          <p:cNvSpPr/>
          <p:nvPr/>
        </p:nvSpPr>
        <p:spPr>
          <a:xfrm>
            <a:off x="8196833" y="329403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73" name="Google Shape;12319;p21">
            <a:extLst>
              <a:ext uri="{FF2B5EF4-FFF2-40B4-BE49-F238E27FC236}">
                <a16:creationId xmlns:a16="http://schemas.microsoft.com/office/drawing/2014/main" id="{43B73EE8-5F57-E68F-3A23-1AB1A42966D4}"/>
              </a:ext>
            </a:extLst>
          </p:cNvPr>
          <p:cNvSpPr/>
          <p:nvPr/>
        </p:nvSpPr>
        <p:spPr>
          <a:xfrm>
            <a:off x="10300633" y="329403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74" name="Google Shape;12320;p21">
            <a:extLst>
              <a:ext uri="{FF2B5EF4-FFF2-40B4-BE49-F238E27FC236}">
                <a16:creationId xmlns:a16="http://schemas.microsoft.com/office/drawing/2014/main" id="{95B56413-379B-FC00-3061-A5E729753620}"/>
              </a:ext>
            </a:extLst>
          </p:cNvPr>
          <p:cNvSpPr/>
          <p:nvPr/>
        </p:nvSpPr>
        <p:spPr>
          <a:xfrm>
            <a:off x="7179417" y="3854484"/>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75" name="Google Shape;12321;p21">
            <a:extLst>
              <a:ext uri="{FF2B5EF4-FFF2-40B4-BE49-F238E27FC236}">
                <a16:creationId xmlns:a16="http://schemas.microsoft.com/office/drawing/2014/main" id="{FD5874D0-467F-2073-36D6-788A5991E780}"/>
              </a:ext>
            </a:extLst>
          </p:cNvPr>
          <p:cNvSpPr/>
          <p:nvPr/>
        </p:nvSpPr>
        <p:spPr>
          <a:xfrm>
            <a:off x="9248751" y="3854550"/>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76" name="Google Shape;12322;p21">
            <a:extLst>
              <a:ext uri="{FF2B5EF4-FFF2-40B4-BE49-F238E27FC236}">
                <a16:creationId xmlns:a16="http://schemas.microsoft.com/office/drawing/2014/main" id="{8C9F4E63-0CC9-9FC1-9B65-B35225036BB6}"/>
              </a:ext>
            </a:extLst>
          </p:cNvPr>
          <p:cNvSpPr txBox="1"/>
          <p:nvPr/>
        </p:nvSpPr>
        <p:spPr>
          <a:xfrm>
            <a:off x="5775229" y="3481402"/>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chemeClr val="bg2">
                    <a:lumMod val="50000"/>
                  </a:schemeClr>
                </a:solidFill>
                <a:latin typeface="Arial"/>
                <a:cs typeface="Arial"/>
                <a:sym typeface="Arial"/>
              </a:rPr>
              <a:t>2016</a:t>
            </a:r>
            <a:endParaRPr sz="1200" b="1" kern="0">
              <a:solidFill>
                <a:schemeClr val="bg2">
                  <a:lumMod val="50000"/>
                </a:schemeClr>
              </a:solidFill>
              <a:latin typeface="Arial"/>
              <a:cs typeface="Arial"/>
              <a:sym typeface="Arial"/>
            </a:endParaRPr>
          </a:p>
        </p:txBody>
      </p:sp>
      <p:sp>
        <p:nvSpPr>
          <p:cNvPr id="77" name="Google Shape;12323;p21">
            <a:extLst>
              <a:ext uri="{FF2B5EF4-FFF2-40B4-BE49-F238E27FC236}">
                <a16:creationId xmlns:a16="http://schemas.microsoft.com/office/drawing/2014/main" id="{A0B273D1-DF26-5B40-2468-40017389489F}"/>
              </a:ext>
            </a:extLst>
          </p:cNvPr>
          <p:cNvSpPr/>
          <p:nvPr/>
        </p:nvSpPr>
        <p:spPr>
          <a:xfrm>
            <a:off x="6093017" y="262186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78" name="Google Shape;12324;p21">
            <a:extLst>
              <a:ext uri="{FF2B5EF4-FFF2-40B4-BE49-F238E27FC236}">
                <a16:creationId xmlns:a16="http://schemas.microsoft.com/office/drawing/2014/main" id="{21847741-F087-E939-CBFF-6BEB338BD3F5}"/>
              </a:ext>
            </a:extLst>
          </p:cNvPr>
          <p:cNvSpPr/>
          <p:nvPr/>
        </p:nvSpPr>
        <p:spPr>
          <a:xfrm>
            <a:off x="8204067" y="262186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79" name="Google Shape;12325;p21">
            <a:extLst>
              <a:ext uri="{FF2B5EF4-FFF2-40B4-BE49-F238E27FC236}">
                <a16:creationId xmlns:a16="http://schemas.microsoft.com/office/drawing/2014/main" id="{BA3BF016-E180-4BAF-4222-BD458062812F}"/>
              </a:ext>
            </a:extLst>
          </p:cNvPr>
          <p:cNvSpPr/>
          <p:nvPr/>
        </p:nvSpPr>
        <p:spPr>
          <a:xfrm>
            <a:off x="10300633" y="262186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80" name="Google Shape;12326;p21">
            <a:extLst>
              <a:ext uri="{FF2B5EF4-FFF2-40B4-BE49-F238E27FC236}">
                <a16:creationId xmlns:a16="http://schemas.microsoft.com/office/drawing/2014/main" id="{512C0D32-FAF2-D33A-D522-9D8633172A14}"/>
              </a:ext>
            </a:extLst>
          </p:cNvPr>
          <p:cNvSpPr/>
          <p:nvPr/>
        </p:nvSpPr>
        <p:spPr>
          <a:xfrm>
            <a:off x="7178888" y="4614320"/>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81" name="Google Shape;12327;p21">
            <a:extLst>
              <a:ext uri="{FF2B5EF4-FFF2-40B4-BE49-F238E27FC236}">
                <a16:creationId xmlns:a16="http://schemas.microsoft.com/office/drawing/2014/main" id="{E79A73A1-E925-B5E1-334A-D4CE0F421497}"/>
              </a:ext>
            </a:extLst>
          </p:cNvPr>
          <p:cNvSpPr/>
          <p:nvPr/>
        </p:nvSpPr>
        <p:spPr>
          <a:xfrm>
            <a:off x="9248755" y="4614320"/>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cxnSp>
        <p:nvCxnSpPr>
          <p:cNvPr id="82" name="Google Shape;12328;p21">
            <a:extLst>
              <a:ext uri="{FF2B5EF4-FFF2-40B4-BE49-F238E27FC236}">
                <a16:creationId xmlns:a16="http://schemas.microsoft.com/office/drawing/2014/main" id="{1DE4C745-5C46-A21C-9426-685540CF885B}"/>
              </a:ext>
            </a:extLst>
          </p:cNvPr>
          <p:cNvCxnSpPr>
            <a:stCxn id="71" idx="0"/>
            <a:endCxn id="77" idx="4"/>
          </p:cNvCxnSpPr>
          <p:nvPr/>
        </p:nvCxnSpPr>
        <p:spPr>
          <a:xfrm rot="10800000">
            <a:off x="6134417" y="2704833"/>
            <a:ext cx="0" cy="589200"/>
          </a:xfrm>
          <a:prstGeom prst="straightConnector1">
            <a:avLst/>
          </a:prstGeom>
          <a:noFill/>
          <a:ln w="9525" cap="flat" cmpd="sng">
            <a:solidFill>
              <a:srgbClr val="A5B7C6"/>
            </a:solidFill>
            <a:prstDash val="dash"/>
            <a:round/>
            <a:headEnd type="none" w="med" len="med"/>
            <a:tailEnd type="none" w="med" len="med"/>
          </a:ln>
        </p:spPr>
      </p:cxnSp>
      <p:cxnSp>
        <p:nvCxnSpPr>
          <p:cNvPr id="83" name="Google Shape;12329;p21">
            <a:extLst>
              <a:ext uri="{FF2B5EF4-FFF2-40B4-BE49-F238E27FC236}">
                <a16:creationId xmlns:a16="http://schemas.microsoft.com/office/drawing/2014/main" id="{BBE2BEE2-60A6-6550-64B5-FC185D91DD2C}"/>
              </a:ext>
            </a:extLst>
          </p:cNvPr>
          <p:cNvCxnSpPr>
            <a:stCxn id="72" idx="0"/>
            <a:endCxn id="78" idx="4"/>
          </p:cNvCxnSpPr>
          <p:nvPr/>
        </p:nvCxnSpPr>
        <p:spPr>
          <a:xfrm rot="10800000" flipH="1">
            <a:off x="8238233" y="2704833"/>
            <a:ext cx="7200" cy="589200"/>
          </a:xfrm>
          <a:prstGeom prst="straightConnector1">
            <a:avLst/>
          </a:prstGeom>
          <a:noFill/>
          <a:ln w="9525" cap="flat" cmpd="sng">
            <a:solidFill>
              <a:srgbClr val="A5B7C6"/>
            </a:solidFill>
            <a:prstDash val="dash"/>
            <a:round/>
            <a:headEnd type="none" w="med" len="med"/>
            <a:tailEnd type="none" w="med" len="med"/>
          </a:ln>
        </p:spPr>
      </p:cxnSp>
      <p:cxnSp>
        <p:nvCxnSpPr>
          <p:cNvPr id="84" name="Google Shape;12330;p21">
            <a:extLst>
              <a:ext uri="{FF2B5EF4-FFF2-40B4-BE49-F238E27FC236}">
                <a16:creationId xmlns:a16="http://schemas.microsoft.com/office/drawing/2014/main" id="{37844847-4659-71C6-B17B-BBEC6A9B73E8}"/>
              </a:ext>
            </a:extLst>
          </p:cNvPr>
          <p:cNvCxnSpPr>
            <a:stCxn id="73" idx="0"/>
            <a:endCxn id="79" idx="4"/>
          </p:cNvCxnSpPr>
          <p:nvPr/>
        </p:nvCxnSpPr>
        <p:spPr>
          <a:xfrm rot="10800000">
            <a:off x="10342033" y="2704833"/>
            <a:ext cx="0" cy="589200"/>
          </a:xfrm>
          <a:prstGeom prst="straightConnector1">
            <a:avLst/>
          </a:prstGeom>
          <a:noFill/>
          <a:ln w="9525" cap="flat" cmpd="sng">
            <a:solidFill>
              <a:srgbClr val="A5B7C6"/>
            </a:solidFill>
            <a:prstDash val="dash"/>
            <a:round/>
            <a:headEnd type="none" w="med" len="med"/>
            <a:tailEnd type="none" w="med" len="med"/>
          </a:ln>
        </p:spPr>
      </p:cxnSp>
      <p:cxnSp>
        <p:nvCxnSpPr>
          <p:cNvPr id="85" name="Google Shape;12331;p21">
            <a:extLst>
              <a:ext uri="{FF2B5EF4-FFF2-40B4-BE49-F238E27FC236}">
                <a16:creationId xmlns:a16="http://schemas.microsoft.com/office/drawing/2014/main" id="{0F8EEF7B-41F9-3354-73C9-AB6EE113B665}"/>
              </a:ext>
            </a:extLst>
          </p:cNvPr>
          <p:cNvCxnSpPr>
            <a:stCxn id="74" idx="4"/>
            <a:endCxn id="80" idx="0"/>
          </p:cNvCxnSpPr>
          <p:nvPr/>
        </p:nvCxnSpPr>
        <p:spPr>
          <a:xfrm flipH="1">
            <a:off x="7220417" y="3937284"/>
            <a:ext cx="400" cy="677200"/>
          </a:xfrm>
          <a:prstGeom prst="straightConnector1">
            <a:avLst/>
          </a:prstGeom>
          <a:noFill/>
          <a:ln w="9525" cap="flat" cmpd="sng">
            <a:solidFill>
              <a:srgbClr val="A5B7C6"/>
            </a:solidFill>
            <a:prstDash val="dash"/>
            <a:round/>
            <a:headEnd type="none" w="med" len="med"/>
            <a:tailEnd type="none" w="med" len="med"/>
          </a:ln>
        </p:spPr>
      </p:cxnSp>
      <p:cxnSp>
        <p:nvCxnSpPr>
          <p:cNvPr id="86" name="Google Shape;12332;p21">
            <a:extLst>
              <a:ext uri="{FF2B5EF4-FFF2-40B4-BE49-F238E27FC236}">
                <a16:creationId xmlns:a16="http://schemas.microsoft.com/office/drawing/2014/main" id="{FE25DEB7-16E2-7C4F-4625-FCA4999EF3C9}"/>
              </a:ext>
            </a:extLst>
          </p:cNvPr>
          <p:cNvCxnSpPr>
            <a:stCxn id="75" idx="4"/>
            <a:endCxn id="81" idx="0"/>
          </p:cNvCxnSpPr>
          <p:nvPr/>
        </p:nvCxnSpPr>
        <p:spPr>
          <a:xfrm>
            <a:off x="9290151" y="3937350"/>
            <a:ext cx="0" cy="676800"/>
          </a:xfrm>
          <a:prstGeom prst="straightConnector1">
            <a:avLst/>
          </a:prstGeom>
          <a:noFill/>
          <a:ln w="9525" cap="flat" cmpd="sng">
            <a:solidFill>
              <a:srgbClr val="A5B7C6"/>
            </a:solidFill>
            <a:prstDash val="dash"/>
            <a:round/>
            <a:headEnd type="none" w="med" len="med"/>
            <a:tailEnd type="none" w="med" len="med"/>
          </a:ln>
        </p:spPr>
      </p:cxnSp>
      <p:sp>
        <p:nvSpPr>
          <p:cNvPr id="87" name="Google Shape;12333;p21">
            <a:extLst>
              <a:ext uri="{FF2B5EF4-FFF2-40B4-BE49-F238E27FC236}">
                <a16:creationId xmlns:a16="http://schemas.microsoft.com/office/drawing/2014/main" id="{C0E035AF-BFE5-ABA8-87E7-C062C6CC5C07}"/>
              </a:ext>
            </a:extLst>
          </p:cNvPr>
          <p:cNvSpPr txBox="1"/>
          <p:nvPr/>
        </p:nvSpPr>
        <p:spPr>
          <a:xfrm>
            <a:off x="6851996" y="3481402"/>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chemeClr val="bg2">
                    <a:lumMod val="50000"/>
                  </a:schemeClr>
                </a:solidFill>
                <a:latin typeface="Arial"/>
                <a:cs typeface="Arial"/>
                <a:sym typeface="Arial"/>
              </a:rPr>
              <a:t>2017</a:t>
            </a:r>
            <a:endParaRPr sz="1200" b="1" kern="0">
              <a:solidFill>
                <a:schemeClr val="bg2">
                  <a:lumMod val="50000"/>
                </a:schemeClr>
              </a:solidFill>
              <a:latin typeface="Arial"/>
              <a:cs typeface="Arial"/>
              <a:sym typeface="Arial"/>
            </a:endParaRPr>
          </a:p>
        </p:txBody>
      </p:sp>
      <p:sp>
        <p:nvSpPr>
          <p:cNvPr id="88" name="Google Shape;12334;p21">
            <a:extLst>
              <a:ext uri="{FF2B5EF4-FFF2-40B4-BE49-F238E27FC236}">
                <a16:creationId xmlns:a16="http://schemas.microsoft.com/office/drawing/2014/main" id="{9110B3D5-144C-A494-373A-9665AEA128E1}"/>
              </a:ext>
            </a:extLst>
          </p:cNvPr>
          <p:cNvSpPr txBox="1"/>
          <p:nvPr/>
        </p:nvSpPr>
        <p:spPr>
          <a:xfrm>
            <a:off x="7872896" y="3481402"/>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chemeClr val="bg2">
                    <a:lumMod val="50000"/>
                  </a:schemeClr>
                </a:solidFill>
                <a:latin typeface="Arial"/>
                <a:cs typeface="Arial"/>
                <a:sym typeface="Arial"/>
              </a:rPr>
              <a:t>2018</a:t>
            </a:r>
            <a:endParaRPr sz="1200" b="1" kern="0">
              <a:solidFill>
                <a:schemeClr val="bg2">
                  <a:lumMod val="50000"/>
                </a:schemeClr>
              </a:solidFill>
              <a:latin typeface="Arial"/>
              <a:cs typeface="Arial"/>
              <a:sym typeface="Arial"/>
            </a:endParaRPr>
          </a:p>
        </p:txBody>
      </p:sp>
      <p:sp>
        <p:nvSpPr>
          <p:cNvPr id="89" name="Google Shape;12335;p21">
            <a:extLst>
              <a:ext uri="{FF2B5EF4-FFF2-40B4-BE49-F238E27FC236}">
                <a16:creationId xmlns:a16="http://schemas.microsoft.com/office/drawing/2014/main" id="{408C85A9-CDD6-40CE-547A-B22F1CD97169}"/>
              </a:ext>
            </a:extLst>
          </p:cNvPr>
          <p:cNvSpPr txBox="1"/>
          <p:nvPr/>
        </p:nvSpPr>
        <p:spPr>
          <a:xfrm>
            <a:off x="8929096" y="3481402"/>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chemeClr val="bg2">
                    <a:lumMod val="50000"/>
                  </a:schemeClr>
                </a:solidFill>
                <a:latin typeface="Arial"/>
                <a:cs typeface="Arial"/>
                <a:sym typeface="Arial"/>
              </a:rPr>
              <a:t>2019</a:t>
            </a:r>
            <a:endParaRPr sz="1200" b="1" kern="0">
              <a:solidFill>
                <a:schemeClr val="bg2">
                  <a:lumMod val="50000"/>
                </a:schemeClr>
              </a:solidFill>
              <a:latin typeface="Arial"/>
              <a:cs typeface="Arial"/>
              <a:sym typeface="Arial"/>
            </a:endParaRPr>
          </a:p>
        </p:txBody>
      </p:sp>
      <p:sp>
        <p:nvSpPr>
          <p:cNvPr id="90" name="Google Shape;12336;p21">
            <a:extLst>
              <a:ext uri="{FF2B5EF4-FFF2-40B4-BE49-F238E27FC236}">
                <a16:creationId xmlns:a16="http://schemas.microsoft.com/office/drawing/2014/main" id="{EA94CC0B-5C3F-9AB4-4086-04CC0DBDF254}"/>
              </a:ext>
            </a:extLst>
          </p:cNvPr>
          <p:cNvSpPr txBox="1"/>
          <p:nvPr/>
        </p:nvSpPr>
        <p:spPr>
          <a:xfrm>
            <a:off x="9985296" y="3481402"/>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chemeClr val="bg2">
                    <a:lumMod val="50000"/>
                  </a:schemeClr>
                </a:solidFill>
                <a:latin typeface="Arial"/>
                <a:cs typeface="Arial"/>
                <a:sym typeface="Arial"/>
              </a:rPr>
              <a:t>2020</a:t>
            </a:r>
            <a:endParaRPr sz="1200" b="1" kern="0">
              <a:solidFill>
                <a:schemeClr val="bg2">
                  <a:lumMod val="50000"/>
                </a:schemeClr>
              </a:solidFill>
              <a:latin typeface="Arial"/>
              <a:cs typeface="Arial"/>
              <a:sym typeface="Arial"/>
            </a:endParaRPr>
          </a:p>
        </p:txBody>
      </p:sp>
      <p:sp>
        <p:nvSpPr>
          <p:cNvPr id="91" name="Google Shape;12337;p21">
            <a:extLst>
              <a:ext uri="{FF2B5EF4-FFF2-40B4-BE49-F238E27FC236}">
                <a16:creationId xmlns:a16="http://schemas.microsoft.com/office/drawing/2014/main" id="{0465220C-5337-EDAA-1786-01228A90D9B7}"/>
              </a:ext>
            </a:extLst>
          </p:cNvPr>
          <p:cNvSpPr/>
          <p:nvPr/>
        </p:nvSpPr>
        <p:spPr>
          <a:xfrm>
            <a:off x="9154636" y="4827420"/>
            <a:ext cx="272651" cy="273367"/>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grpSp>
        <p:nvGrpSpPr>
          <p:cNvPr id="92" name="Google Shape;12338;p21">
            <a:extLst>
              <a:ext uri="{FF2B5EF4-FFF2-40B4-BE49-F238E27FC236}">
                <a16:creationId xmlns:a16="http://schemas.microsoft.com/office/drawing/2014/main" id="{A936A1FB-EBFB-A028-FF27-5675068583A8}"/>
              </a:ext>
            </a:extLst>
          </p:cNvPr>
          <p:cNvGrpSpPr/>
          <p:nvPr/>
        </p:nvGrpSpPr>
        <p:grpSpPr>
          <a:xfrm>
            <a:off x="7076475" y="4852816"/>
            <a:ext cx="274820" cy="274820"/>
            <a:chOff x="1049375" y="2680675"/>
            <a:chExt cx="297725" cy="297725"/>
          </a:xfrm>
        </p:grpSpPr>
        <p:sp>
          <p:nvSpPr>
            <p:cNvPr id="93" name="Google Shape;12339;p21">
              <a:extLst>
                <a:ext uri="{FF2B5EF4-FFF2-40B4-BE49-F238E27FC236}">
                  <a16:creationId xmlns:a16="http://schemas.microsoft.com/office/drawing/2014/main" id="{22D77B86-1679-7158-60A4-831E339AAD91}"/>
                </a:ext>
              </a:extLst>
            </p:cNvPr>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94" name="Google Shape;12340;p21">
              <a:extLst>
                <a:ext uri="{FF2B5EF4-FFF2-40B4-BE49-F238E27FC236}">
                  <a16:creationId xmlns:a16="http://schemas.microsoft.com/office/drawing/2014/main" id="{776904E5-8187-B307-DA92-98DADC8C1ED9}"/>
                </a:ext>
              </a:extLst>
            </p:cNvPr>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grpSp>
      <p:grpSp>
        <p:nvGrpSpPr>
          <p:cNvPr id="95" name="Google Shape;12341;p21">
            <a:extLst>
              <a:ext uri="{FF2B5EF4-FFF2-40B4-BE49-F238E27FC236}">
                <a16:creationId xmlns:a16="http://schemas.microsoft.com/office/drawing/2014/main" id="{78AC7724-BEA4-E1F5-3F7A-45607893C2E9}"/>
              </a:ext>
            </a:extLst>
          </p:cNvPr>
          <p:cNvGrpSpPr/>
          <p:nvPr/>
        </p:nvGrpSpPr>
        <p:grpSpPr>
          <a:xfrm>
            <a:off x="10204399" y="2199993"/>
            <a:ext cx="274104" cy="272443"/>
            <a:chOff x="5045775" y="1946400"/>
            <a:chExt cx="296950" cy="295150"/>
          </a:xfrm>
        </p:grpSpPr>
        <p:sp>
          <p:nvSpPr>
            <p:cNvPr id="96" name="Google Shape;12342;p21">
              <a:extLst>
                <a:ext uri="{FF2B5EF4-FFF2-40B4-BE49-F238E27FC236}">
                  <a16:creationId xmlns:a16="http://schemas.microsoft.com/office/drawing/2014/main" id="{FACCA552-FD0A-267F-C99F-15090A5F6805}"/>
                </a:ext>
              </a:extLst>
            </p:cNvPr>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97" name="Google Shape;12343;p21">
              <a:extLst>
                <a:ext uri="{FF2B5EF4-FFF2-40B4-BE49-F238E27FC236}">
                  <a16:creationId xmlns:a16="http://schemas.microsoft.com/office/drawing/2014/main" id="{38BB1C71-83C5-4963-1446-9452DF84ADBD}"/>
                </a:ext>
              </a:extLst>
            </p:cNvPr>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grpSp>
      <p:grpSp>
        <p:nvGrpSpPr>
          <p:cNvPr id="98" name="Google Shape;12344;p21">
            <a:extLst>
              <a:ext uri="{FF2B5EF4-FFF2-40B4-BE49-F238E27FC236}">
                <a16:creationId xmlns:a16="http://schemas.microsoft.com/office/drawing/2014/main" id="{9A076ED3-A563-3A58-FB37-2FBD1927BD53}"/>
              </a:ext>
            </a:extLst>
          </p:cNvPr>
          <p:cNvGrpSpPr/>
          <p:nvPr/>
        </p:nvGrpSpPr>
        <p:grpSpPr>
          <a:xfrm>
            <a:off x="8101551" y="2207579"/>
            <a:ext cx="273389" cy="272673"/>
            <a:chOff x="3599700" y="1954475"/>
            <a:chExt cx="296175" cy="295400"/>
          </a:xfrm>
        </p:grpSpPr>
        <p:sp>
          <p:nvSpPr>
            <p:cNvPr id="99" name="Google Shape;12345;p21">
              <a:extLst>
                <a:ext uri="{FF2B5EF4-FFF2-40B4-BE49-F238E27FC236}">
                  <a16:creationId xmlns:a16="http://schemas.microsoft.com/office/drawing/2014/main" id="{0B785BCC-34F4-7A62-246A-E2BA8890F4E5}"/>
                </a:ext>
              </a:extLst>
            </p:cNvPr>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100" name="Google Shape;12346;p21">
              <a:extLst>
                <a:ext uri="{FF2B5EF4-FFF2-40B4-BE49-F238E27FC236}">
                  <a16:creationId xmlns:a16="http://schemas.microsoft.com/office/drawing/2014/main" id="{F2698396-2CA5-7175-396A-1691799ACF2D}"/>
                </a:ext>
              </a:extLst>
            </p:cNvPr>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101" name="Google Shape;12347;p21">
              <a:extLst>
                <a:ext uri="{FF2B5EF4-FFF2-40B4-BE49-F238E27FC236}">
                  <a16:creationId xmlns:a16="http://schemas.microsoft.com/office/drawing/2014/main" id="{CFD6B067-6280-D41E-664D-530EA96E1C4E}"/>
                </a:ext>
              </a:extLst>
            </p:cNvPr>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grpSp>
      <p:grpSp>
        <p:nvGrpSpPr>
          <p:cNvPr id="102" name="Google Shape;12348;p21">
            <a:extLst>
              <a:ext uri="{FF2B5EF4-FFF2-40B4-BE49-F238E27FC236}">
                <a16:creationId xmlns:a16="http://schemas.microsoft.com/office/drawing/2014/main" id="{77778D03-C27D-B3F4-1B29-6D068970EFCC}"/>
              </a:ext>
            </a:extLst>
          </p:cNvPr>
          <p:cNvGrpSpPr/>
          <p:nvPr/>
        </p:nvGrpSpPr>
        <p:grpSpPr>
          <a:xfrm>
            <a:off x="5980532" y="2232602"/>
            <a:ext cx="274128" cy="207228"/>
            <a:chOff x="3962775" y="1990700"/>
            <a:chExt cx="296975" cy="224500"/>
          </a:xfrm>
        </p:grpSpPr>
        <p:sp>
          <p:nvSpPr>
            <p:cNvPr id="103" name="Google Shape;12349;p21">
              <a:extLst>
                <a:ext uri="{FF2B5EF4-FFF2-40B4-BE49-F238E27FC236}">
                  <a16:creationId xmlns:a16="http://schemas.microsoft.com/office/drawing/2014/main" id="{8199F57E-D6E2-1522-2462-948EA8017E0C}"/>
                </a:ext>
              </a:extLst>
            </p:cNvPr>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104" name="Google Shape;12350;p21">
              <a:extLst>
                <a:ext uri="{FF2B5EF4-FFF2-40B4-BE49-F238E27FC236}">
                  <a16:creationId xmlns:a16="http://schemas.microsoft.com/office/drawing/2014/main" id="{6F51D78E-E1C2-8FEA-CDEB-0CC61491B7EF}"/>
                </a:ext>
              </a:extLst>
            </p:cNvPr>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105" name="Google Shape;12351;p21">
              <a:extLst>
                <a:ext uri="{FF2B5EF4-FFF2-40B4-BE49-F238E27FC236}">
                  <a16:creationId xmlns:a16="http://schemas.microsoft.com/office/drawing/2014/main" id="{21432029-93BD-9E1E-26F5-24C3B56A9EA3}"/>
                </a:ext>
              </a:extLst>
            </p:cNvPr>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sp>
          <p:nvSpPr>
            <p:cNvPr id="106" name="Google Shape;12352;p21">
              <a:extLst>
                <a:ext uri="{FF2B5EF4-FFF2-40B4-BE49-F238E27FC236}">
                  <a16:creationId xmlns:a16="http://schemas.microsoft.com/office/drawing/2014/main" id="{E4F824CB-3E45-D8C5-5D26-56AE26801BB2}"/>
                </a:ext>
              </a:extLst>
            </p:cNvPr>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latin typeface="Arial"/>
                <a:cs typeface="Arial"/>
                <a:sym typeface="Arial"/>
              </a:endParaRPr>
            </a:p>
          </p:txBody>
        </p:sp>
      </p:grpSp>
      <p:sp>
        <p:nvSpPr>
          <p:cNvPr id="107" name="Google Shape;12353;p21">
            <a:extLst>
              <a:ext uri="{FF2B5EF4-FFF2-40B4-BE49-F238E27FC236}">
                <a16:creationId xmlns:a16="http://schemas.microsoft.com/office/drawing/2014/main" id="{2145E7D7-0418-4A5A-823A-41DAD501B0A7}"/>
              </a:ext>
            </a:extLst>
          </p:cNvPr>
          <p:cNvSpPr txBox="1"/>
          <p:nvPr/>
        </p:nvSpPr>
        <p:spPr>
          <a:xfrm>
            <a:off x="8540351" y="2641936"/>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solidFill>
                  <a:schemeClr val="bg2">
                    <a:lumMod val="50000"/>
                  </a:schemeClr>
                </a:solidFill>
                <a:latin typeface="Arial"/>
                <a:cs typeface="Arial"/>
                <a:sym typeface="Arial"/>
              </a:rPr>
              <a:t>قالب پاورپوینت قابل ویرایش می باشد</a:t>
            </a:r>
          </a:p>
        </p:txBody>
      </p:sp>
      <p:sp>
        <p:nvSpPr>
          <p:cNvPr id="108" name="Google Shape;12354;p21">
            <a:extLst>
              <a:ext uri="{FF2B5EF4-FFF2-40B4-BE49-F238E27FC236}">
                <a16:creationId xmlns:a16="http://schemas.microsoft.com/office/drawing/2014/main" id="{29D107C0-05E4-44EA-F82C-1BFF88E28091}"/>
              </a:ext>
            </a:extLst>
          </p:cNvPr>
          <p:cNvSpPr txBox="1"/>
          <p:nvPr/>
        </p:nvSpPr>
        <p:spPr>
          <a:xfrm>
            <a:off x="6436548" y="2641936"/>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solidFill>
                  <a:schemeClr val="bg2">
                    <a:lumMod val="50000"/>
                  </a:schemeClr>
                </a:solidFill>
                <a:latin typeface="Arial"/>
                <a:cs typeface="Arial"/>
                <a:sym typeface="Arial"/>
              </a:rPr>
              <a:t>قالب پاورپوینت قابل ویرایش می باشد</a:t>
            </a:r>
          </a:p>
        </p:txBody>
      </p:sp>
      <p:sp>
        <p:nvSpPr>
          <p:cNvPr id="109" name="Google Shape;12355;p21">
            <a:extLst>
              <a:ext uri="{FF2B5EF4-FFF2-40B4-BE49-F238E27FC236}">
                <a16:creationId xmlns:a16="http://schemas.microsoft.com/office/drawing/2014/main" id="{B3EFDEF2-6561-776F-88C1-6BD4962829A7}"/>
              </a:ext>
            </a:extLst>
          </p:cNvPr>
          <p:cNvSpPr txBox="1"/>
          <p:nvPr/>
        </p:nvSpPr>
        <p:spPr>
          <a:xfrm>
            <a:off x="7501836" y="4054518"/>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solidFill>
                  <a:schemeClr val="bg2">
                    <a:lumMod val="50000"/>
                  </a:schemeClr>
                </a:solidFill>
                <a:latin typeface="Arial"/>
                <a:cs typeface="Arial"/>
                <a:sym typeface="Arial"/>
              </a:rPr>
              <a:t>قالب پاورپوینت قابل ویرایش می باشد</a:t>
            </a:r>
          </a:p>
        </p:txBody>
      </p:sp>
      <p:sp>
        <p:nvSpPr>
          <p:cNvPr id="110" name="Google Shape;12356;p21">
            <a:extLst>
              <a:ext uri="{FF2B5EF4-FFF2-40B4-BE49-F238E27FC236}">
                <a16:creationId xmlns:a16="http://schemas.microsoft.com/office/drawing/2014/main" id="{39012D17-3077-B73B-CCE4-16E4EB7E017E}"/>
              </a:ext>
            </a:extLst>
          </p:cNvPr>
          <p:cNvSpPr txBox="1"/>
          <p:nvPr/>
        </p:nvSpPr>
        <p:spPr>
          <a:xfrm>
            <a:off x="9571703" y="4037085"/>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solidFill>
                  <a:schemeClr val="bg2">
                    <a:lumMod val="50000"/>
                  </a:schemeClr>
                </a:solidFill>
                <a:latin typeface="Arial"/>
                <a:cs typeface="Arial"/>
                <a:sym typeface="Arial"/>
              </a:rPr>
              <a:t>قالب پاورپوینت قابل ویرایش می باشد</a:t>
            </a:r>
          </a:p>
        </p:txBody>
      </p:sp>
      <p:sp>
        <p:nvSpPr>
          <p:cNvPr id="111" name="Google Shape;12357;p21">
            <a:extLst>
              <a:ext uri="{FF2B5EF4-FFF2-40B4-BE49-F238E27FC236}">
                <a16:creationId xmlns:a16="http://schemas.microsoft.com/office/drawing/2014/main" id="{2F276BB1-9358-2AD7-67C1-B61C878DDB55}"/>
              </a:ext>
            </a:extLst>
          </p:cNvPr>
          <p:cNvSpPr txBox="1"/>
          <p:nvPr/>
        </p:nvSpPr>
        <p:spPr>
          <a:xfrm>
            <a:off x="5383169" y="4037085"/>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solidFill>
                  <a:schemeClr val="bg2">
                    <a:lumMod val="50000"/>
                  </a:schemeClr>
                </a:solidFill>
                <a:latin typeface="Arial"/>
                <a:cs typeface="Arial"/>
                <a:sym typeface="Arial"/>
              </a:rPr>
              <a:t>قالب پاورپوینت قابل ویرایش می باشد</a:t>
            </a:r>
          </a:p>
        </p:txBody>
      </p:sp>
      <p:sp>
        <p:nvSpPr>
          <p:cNvPr id="112" name="Google Shape;12358;p21">
            <a:extLst>
              <a:ext uri="{FF2B5EF4-FFF2-40B4-BE49-F238E27FC236}">
                <a16:creationId xmlns:a16="http://schemas.microsoft.com/office/drawing/2014/main" id="{8A54011C-EDB4-F351-982E-674D6E7F723B}"/>
              </a:ext>
            </a:extLst>
          </p:cNvPr>
          <p:cNvSpPr txBox="1">
            <a:spLocks/>
          </p:cNvSpPr>
          <p:nvPr/>
        </p:nvSpPr>
        <p:spPr>
          <a:xfrm>
            <a:off x="1397800" y="286657"/>
            <a:ext cx="9396400" cy="643200"/>
          </a:xfrm>
          <a:prstGeom prst="rect">
            <a:avLst/>
          </a:prstGeom>
        </p:spPr>
        <p:txBody>
          <a:bodyPr spcFirstLastPara="1" wrap="square" lIns="121900" tIns="121900" rIns="121900" bIns="12190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dirty="0">
                <a:solidFill>
                  <a:schemeClr val="bg2">
                    <a:lumMod val="50000"/>
                  </a:schemeClr>
                </a:solidFill>
                <a:cs typeface="B Nazanin" panose="00000700000000000000" pitchFamily="2" charset="-78"/>
              </a:rPr>
              <a:t>اینفوگرافیک ممتاز</a:t>
            </a:r>
          </a:p>
        </p:txBody>
      </p:sp>
    </p:spTree>
    <p:extLst>
      <p:ext uri="{BB962C8B-B14F-4D97-AF65-F5344CB8AC3E}">
        <p14:creationId xmlns:p14="http://schemas.microsoft.com/office/powerpoint/2010/main" val="328221673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a:extLst>
              <a:ext uri="{FF2B5EF4-FFF2-40B4-BE49-F238E27FC236}">
                <a16:creationId xmlns:a16="http://schemas.microsoft.com/office/drawing/2014/main" id="{B1244DA1-2153-3B79-D4C7-098A7C8B080F}"/>
              </a:ext>
            </a:extLst>
          </p:cNvPr>
          <p:cNvCxnSpPr>
            <a:cxnSpLocks/>
          </p:cNvCxnSpPr>
          <p:nvPr/>
        </p:nvCxnSpPr>
        <p:spPr>
          <a:xfrm flipH="1">
            <a:off x="1088571" y="1095288"/>
            <a:ext cx="10609943" cy="0"/>
          </a:xfrm>
          <a:prstGeom prst="straightConnector1">
            <a:avLst/>
          </a:prstGeom>
          <a:ln w="25400">
            <a:solidFill>
              <a:schemeClr val="accent1"/>
            </a:solidFill>
            <a:headEnd type="triangle"/>
            <a:tailEnd type="arrow"/>
          </a:ln>
        </p:spPr>
        <p:style>
          <a:lnRef idx="1">
            <a:schemeClr val="accent1"/>
          </a:lnRef>
          <a:fillRef idx="0">
            <a:schemeClr val="accent1"/>
          </a:fillRef>
          <a:effectRef idx="0">
            <a:schemeClr val="accent1"/>
          </a:effectRef>
          <a:fontRef idx="minor">
            <a:schemeClr val="tx1"/>
          </a:fontRef>
        </p:style>
      </p:cxnSp>
      <p:grpSp>
        <p:nvGrpSpPr>
          <p:cNvPr id="2" name="Google Shape;7448;p72">
            <a:extLst>
              <a:ext uri="{FF2B5EF4-FFF2-40B4-BE49-F238E27FC236}">
                <a16:creationId xmlns:a16="http://schemas.microsoft.com/office/drawing/2014/main" id="{1191DB04-D192-02CE-7F6B-FE767B3CA77D}"/>
              </a:ext>
            </a:extLst>
          </p:cNvPr>
          <p:cNvGrpSpPr/>
          <p:nvPr/>
        </p:nvGrpSpPr>
        <p:grpSpPr>
          <a:xfrm>
            <a:off x="2771719" y="4728626"/>
            <a:ext cx="1470521" cy="1013783"/>
            <a:chOff x="4967783" y="2151471"/>
            <a:chExt cx="3920692" cy="2702940"/>
          </a:xfrm>
        </p:grpSpPr>
        <p:grpSp>
          <p:nvGrpSpPr>
            <p:cNvPr id="4" name="Google Shape;7449;p72">
              <a:extLst>
                <a:ext uri="{FF2B5EF4-FFF2-40B4-BE49-F238E27FC236}">
                  <a16:creationId xmlns:a16="http://schemas.microsoft.com/office/drawing/2014/main" id="{6556ECB1-BEBB-121A-5053-92263F6F38B9}"/>
                </a:ext>
              </a:extLst>
            </p:cNvPr>
            <p:cNvGrpSpPr/>
            <p:nvPr/>
          </p:nvGrpSpPr>
          <p:grpSpPr>
            <a:xfrm>
              <a:off x="5045709" y="2252109"/>
              <a:ext cx="3761071" cy="2501708"/>
              <a:chOff x="2691784" y="1805334"/>
              <a:chExt cx="3761071" cy="2501708"/>
            </a:xfrm>
          </p:grpSpPr>
          <p:sp>
            <p:nvSpPr>
              <p:cNvPr id="11" name="Google Shape;7450;p72">
                <a:extLst>
                  <a:ext uri="{FF2B5EF4-FFF2-40B4-BE49-F238E27FC236}">
                    <a16:creationId xmlns:a16="http://schemas.microsoft.com/office/drawing/2014/main" id="{72D47929-A2E2-1D89-F10A-976702240E25}"/>
                  </a:ext>
                </a:extLst>
              </p:cNvPr>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2" name="Google Shape;7451;p72">
                <a:extLst>
                  <a:ext uri="{FF2B5EF4-FFF2-40B4-BE49-F238E27FC236}">
                    <a16:creationId xmlns:a16="http://schemas.microsoft.com/office/drawing/2014/main" id="{4E3166ED-F82B-C47F-1E05-E47CB4C0FE73}"/>
                  </a:ext>
                </a:extLst>
              </p:cNvPr>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3" name="Google Shape;7452;p72">
                <a:extLst>
                  <a:ext uri="{FF2B5EF4-FFF2-40B4-BE49-F238E27FC236}">
                    <a16:creationId xmlns:a16="http://schemas.microsoft.com/office/drawing/2014/main" id="{9D051765-0186-C720-2C0C-BA226040EBEC}"/>
                  </a:ext>
                </a:extLst>
              </p:cNvPr>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4" name="Google Shape;7453;p72">
                <a:extLst>
                  <a:ext uri="{FF2B5EF4-FFF2-40B4-BE49-F238E27FC236}">
                    <a16:creationId xmlns:a16="http://schemas.microsoft.com/office/drawing/2014/main" id="{7D28D87D-D0A0-4B08-BEEF-39FD75FC6E7F}"/>
                  </a:ext>
                </a:extLst>
              </p:cNvPr>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5" name="Google Shape;7454;p72">
                <a:extLst>
                  <a:ext uri="{FF2B5EF4-FFF2-40B4-BE49-F238E27FC236}">
                    <a16:creationId xmlns:a16="http://schemas.microsoft.com/office/drawing/2014/main" id="{14A1202E-7071-FB9E-6FA0-BEC6C5487693}"/>
                  </a:ext>
                </a:extLst>
              </p:cNvPr>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6" name="Google Shape;7455;p72">
                <a:extLst>
                  <a:ext uri="{FF2B5EF4-FFF2-40B4-BE49-F238E27FC236}">
                    <a16:creationId xmlns:a16="http://schemas.microsoft.com/office/drawing/2014/main" id="{C9688FE7-5F35-B108-9F03-AD3D4C95B4BE}"/>
                  </a:ext>
                </a:extLst>
              </p:cNvPr>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7" name="Google Shape;7456;p72">
                <a:extLst>
                  <a:ext uri="{FF2B5EF4-FFF2-40B4-BE49-F238E27FC236}">
                    <a16:creationId xmlns:a16="http://schemas.microsoft.com/office/drawing/2014/main" id="{7418897E-A81A-5896-9491-E4276A6E122F}"/>
                  </a:ext>
                </a:extLst>
              </p:cNvPr>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5" name="Google Shape;7457;p72">
              <a:extLst>
                <a:ext uri="{FF2B5EF4-FFF2-40B4-BE49-F238E27FC236}">
                  <a16:creationId xmlns:a16="http://schemas.microsoft.com/office/drawing/2014/main" id="{E80FD33E-FA53-D957-A27A-85A56A880252}"/>
                </a:ext>
              </a:extLst>
            </p:cNvPr>
            <p:cNvGrpSpPr/>
            <p:nvPr/>
          </p:nvGrpSpPr>
          <p:grpSpPr>
            <a:xfrm>
              <a:off x="4967783" y="2151471"/>
              <a:ext cx="3920692" cy="2702940"/>
              <a:chOff x="2613858" y="1704696"/>
              <a:chExt cx="3920692" cy="2702940"/>
            </a:xfrm>
          </p:grpSpPr>
          <p:sp>
            <p:nvSpPr>
              <p:cNvPr id="6" name="Google Shape;7458;p72">
                <a:extLst>
                  <a:ext uri="{FF2B5EF4-FFF2-40B4-BE49-F238E27FC236}">
                    <a16:creationId xmlns:a16="http://schemas.microsoft.com/office/drawing/2014/main" id="{9001911C-1CAF-C75A-ABB9-BDB49898AFDA}"/>
                  </a:ext>
                </a:extLst>
              </p:cNvPr>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7" name="Google Shape;7459;p72">
                <a:extLst>
                  <a:ext uri="{FF2B5EF4-FFF2-40B4-BE49-F238E27FC236}">
                    <a16:creationId xmlns:a16="http://schemas.microsoft.com/office/drawing/2014/main" id="{98BCBCCE-F852-3D62-4DFC-07A171CAB262}"/>
                  </a:ext>
                </a:extLst>
              </p:cNvPr>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 name="Google Shape;7460;p72">
                <a:extLst>
                  <a:ext uri="{FF2B5EF4-FFF2-40B4-BE49-F238E27FC236}">
                    <a16:creationId xmlns:a16="http://schemas.microsoft.com/office/drawing/2014/main" id="{9EFEA61B-ECF0-E2C4-609A-030FFD63B1C2}"/>
                  </a:ext>
                </a:extLst>
              </p:cNvPr>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 name="Google Shape;7461;p72">
                <a:extLst>
                  <a:ext uri="{FF2B5EF4-FFF2-40B4-BE49-F238E27FC236}">
                    <a16:creationId xmlns:a16="http://schemas.microsoft.com/office/drawing/2014/main" id="{0BE29C8C-D70E-A905-8D16-0FFA842BCF12}"/>
                  </a:ext>
                </a:extLst>
              </p:cNvPr>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 name="Google Shape;7462;p72">
                <a:extLst>
                  <a:ext uri="{FF2B5EF4-FFF2-40B4-BE49-F238E27FC236}">
                    <a16:creationId xmlns:a16="http://schemas.microsoft.com/office/drawing/2014/main" id="{4E3835C8-834F-7A8B-0F30-40762C67DFC6}"/>
                  </a:ext>
                </a:extLst>
              </p:cNvPr>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18" name="Google Shape;7463;p72">
            <a:extLst>
              <a:ext uri="{FF2B5EF4-FFF2-40B4-BE49-F238E27FC236}">
                <a16:creationId xmlns:a16="http://schemas.microsoft.com/office/drawing/2014/main" id="{B77F89BF-B864-08D7-5CFF-CFEF69DFC1E7}"/>
              </a:ext>
            </a:extLst>
          </p:cNvPr>
          <p:cNvGrpSpPr/>
          <p:nvPr/>
        </p:nvGrpSpPr>
        <p:grpSpPr>
          <a:xfrm>
            <a:off x="4643596" y="1912995"/>
            <a:ext cx="2082548" cy="944773"/>
            <a:chOff x="3530532" y="1496185"/>
            <a:chExt cx="1561911" cy="708580"/>
          </a:xfrm>
        </p:grpSpPr>
        <p:grpSp>
          <p:nvGrpSpPr>
            <p:cNvPr id="19" name="Google Shape;7464;p72">
              <a:extLst>
                <a:ext uri="{FF2B5EF4-FFF2-40B4-BE49-F238E27FC236}">
                  <a16:creationId xmlns:a16="http://schemas.microsoft.com/office/drawing/2014/main" id="{5DB03CD8-11B9-1102-BE3F-415D6EDEE163}"/>
                </a:ext>
              </a:extLst>
            </p:cNvPr>
            <p:cNvGrpSpPr/>
            <p:nvPr/>
          </p:nvGrpSpPr>
          <p:grpSpPr>
            <a:xfrm>
              <a:off x="3720318" y="1857562"/>
              <a:ext cx="1372125" cy="54"/>
              <a:chOff x="3720318" y="1857562"/>
              <a:chExt cx="1372125" cy="54"/>
            </a:xfrm>
          </p:grpSpPr>
          <p:cxnSp>
            <p:nvCxnSpPr>
              <p:cNvPr id="36" name="Google Shape;7465;p72">
                <a:extLst>
                  <a:ext uri="{FF2B5EF4-FFF2-40B4-BE49-F238E27FC236}">
                    <a16:creationId xmlns:a16="http://schemas.microsoft.com/office/drawing/2014/main" id="{EB89C5D3-FEBB-3EAA-1EC0-54C0BF17A068}"/>
                  </a:ext>
                </a:extLst>
              </p:cNvPr>
              <p:cNvCxnSpPr>
                <a:endCxn id="2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37" name="Google Shape;7467;p72">
                <a:extLst>
                  <a:ext uri="{FF2B5EF4-FFF2-40B4-BE49-F238E27FC236}">
                    <a16:creationId xmlns:a16="http://schemas.microsoft.com/office/drawing/2014/main" id="{83F7A653-F553-8D89-B31F-F908A22743A2}"/>
                  </a:ext>
                </a:extLst>
              </p:cNvPr>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38" name="Google Shape;7468;p72">
                <a:extLst>
                  <a:ext uri="{FF2B5EF4-FFF2-40B4-BE49-F238E27FC236}">
                    <a16:creationId xmlns:a16="http://schemas.microsoft.com/office/drawing/2014/main" id="{A3FAA74F-11BB-78A0-FEAE-34B611B64411}"/>
                  </a:ext>
                </a:extLst>
              </p:cNvPr>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39" name="Google Shape;7469;p72">
                <a:extLst>
                  <a:ext uri="{FF2B5EF4-FFF2-40B4-BE49-F238E27FC236}">
                    <a16:creationId xmlns:a16="http://schemas.microsoft.com/office/drawing/2014/main" id="{0657585A-8B9A-8B51-85D2-DF7BDC466EFB}"/>
                  </a:ext>
                </a:extLst>
              </p:cNvPr>
              <p:cNvCxnSpPr>
                <a:stCxn id="2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20" name="Google Shape;7470;p72">
              <a:extLst>
                <a:ext uri="{FF2B5EF4-FFF2-40B4-BE49-F238E27FC236}">
                  <a16:creationId xmlns:a16="http://schemas.microsoft.com/office/drawing/2014/main" id="{A411F700-02D0-6FF9-67F3-4035A6F692E3}"/>
                </a:ext>
              </a:extLst>
            </p:cNvPr>
            <p:cNvGrpSpPr/>
            <p:nvPr/>
          </p:nvGrpSpPr>
          <p:grpSpPr>
            <a:xfrm>
              <a:off x="3567462" y="1496185"/>
              <a:ext cx="286500" cy="272914"/>
              <a:chOff x="3567462" y="1496185"/>
              <a:chExt cx="286500" cy="272914"/>
            </a:xfrm>
          </p:grpSpPr>
          <p:cxnSp>
            <p:nvCxnSpPr>
              <p:cNvPr id="34" name="Google Shape;7471;p72">
                <a:extLst>
                  <a:ext uri="{FF2B5EF4-FFF2-40B4-BE49-F238E27FC236}">
                    <a16:creationId xmlns:a16="http://schemas.microsoft.com/office/drawing/2014/main" id="{8AEB8E96-2FA7-4610-75F6-B33288B2D6A4}"/>
                  </a:ext>
                </a:extLst>
              </p:cNvPr>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35" name="Google Shape;7472;p72">
                <a:extLst>
                  <a:ext uri="{FF2B5EF4-FFF2-40B4-BE49-F238E27FC236}">
                    <a16:creationId xmlns:a16="http://schemas.microsoft.com/office/drawing/2014/main" id="{96C4B2F5-3453-FD8F-E720-5E1FEDEA5648}"/>
                  </a:ext>
                </a:extLst>
              </p:cNvPr>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sp>
          <p:nvSpPr>
            <p:cNvPr id="21" name="Google Shape;7473;p72">
              <a:extLst>
                <a:ext uri="{FF2B5EF4-FFF2-40B4-BE49-F238E27FC236}">
                  <a16:creationId xmlns:a16="http://schemas.microsoft.com/office/drawing/2014/main" id="{D7093394-2907-783E-B104-1C68A7A00852}"/>
                </a:ext>
              </a:extLst>
            </p:cNvPr>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 name="Google Shape;7474;p72">
              <a:extLst>
                <a:ext uri="{FF2B5EF4-FFF2-40B4-BE49-F238E27FC236}">
                  <a16:creationId xmlns:a16="http://schemas.microsoft.com/office/drawing/2014/main" id="{4392A0FF-AD48-B975-3F61-71E0C0C2ED96}"/>
                </a:ext>
              </a:extLst>
            </p:cNvPr>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nvGrpSpPr>
            <p:cNvPr id="23" name="Google Shape;7475;p72">
              <a:extLst>
                <a:ext uri="{FF2B5EF4-FFF2-40B4-BE49-F238E27FC236}">
                  <a16:creationId xmlns:a16="http://schemas.microsoft.com/office/drawing/2014/main" id="{4ED23506-D42E-1EED-67D0-CCD95AF555CF}"/>
                </a:ext>
              </a:extLst>
            </p:cNvPr>
            <p:cNvGrpSpPr/>
            <p:nvPr/>
          </p:nvGrpSpPr>
          <p:grpSpPr>
            <a:xfrm>
              <a:off x="3929014" y="1960574"/>
              <a:ext cx="286500" cy="242342"/>
              <a:chOff x="3929014" y="1960574"/>
              <a:chExt cx="286500" cy="242342"/>
            </a:xfrm>
          </p:grpSpPr>
          <p:cxnSp>
            <p:nvCxnSpPr>
              <p:cNvPr id="32" name="Google Shape;7476;p72">
                <a:extLst>
                  <a:ext uri="{FF2B5EF4-FFF2-40B4-BE49-F238E27FC236}">
                    <a16:creationId xmlns:a16="http://schemas.microsoft.com/office/drawing/2014/main" id="{62BCBB7A-DE6A-C553-6ABF-2619FD0A6EEC}"/>
                  </a:ext>
                </a:extLst>
              </p:cNvPr>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33" name="Google Shape;7477;p72">
                <a:extLst>
                  <a:ext uri="{FF2B5EF4-FFF2-40B4-BE49-F238E27FC236}">
                    <a16:creationId xmlns:a16="http://schemas.microsoft.com/office/drawing/2014/main" id="{EB5349A4-B713-72EC-9FD8-E505893A85B2}"/>
                  </a:ext>
                </a:extLst>
              </p:cNvPr>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24" name="Google Shape;7478;p72">
              <a:extLst>
                <a:ext uri="{FF2B5EF4-FFF2-40B4-BE49-F238E27FC236}">
                  <a16:creationId xmlns:a16="http://schemas.microsoft.com/office/drawing/2014/main" id="{88DF3051-32E1-7543-6D05-AB040AD2CA02}"/>
                </a:ext>
              </a:extLst>
            </p:cNvPr>
            <p:cNvGrpSpPr/>
            <p:nvPr/>
          </p:nvGrpSpPr>
          <p:grpSpPr>
            <a:xfrm>
              <a:off x="4290828" y="1496185"/>
              <a:ext cx="286500" cy="272914"/>
              <a:chOff x="4290828" y="1496185"/>
              <a:chExt cx="286500" cy="272914"/>
            </a:xfrm>
          </p:grpSpPr>
          <p:cxnSp>
            <p:nvCxnSpPr>
              <p:cNvPr id="30" name="Google Shape;7479;p72">
                <a:extLst>
                  <a:ext uri="{FF2B5EF4-FFF2-40B4-BE49-F238E27FC236}">
                    <a16:creationId xmlns:a16="http://schemas.microsoft.com/office/drawing/2014/main" id="{743495B0-8AE9-0599-8E71-5349146C3965}"/>
                  </a:ext>
                </a:extLst>
              </p:cNvPr>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31" name="Google Shape;7480;p72">
                <a:extLst>
                  <a:ext uri="{FF2B5EF4-FFF2-40B4-BE49-F238E27FC236}">
                    <a16:creationId xmlns:a16="http://schemas.microsoft.com/office/drawing/2014/main" id="{E385867B-4A85-1C78-1CE4-2E6AC34FD520}"/>
                  </a:ext>
                </a:extLst>
              </p:cNvPr>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sp>
          <p:nvSpPr>
            <p:cNvPr id="25" name="Google Shape;7481;p72">
              <a:extLst>
                <a:ext uri="{FF2B5EF4-FFF2-40B4-BE49-F238E27FC236}">
                  <a16:creationId xmlns:a16="http://schemas.microsoft.com/office/drawing/2014/main" id="{7B417F4F-6A8E-42EA-D6D9-D09EA78EC1D0}"/>
                </a:ext>
              </a:extLst>
            </p:cNvPr>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 name="Google Shape;7466;p72">
              <a:extLst>
                <a:ext uri="{FF2B5EF4-FFF2-40B4-BE49-F238E27FC236}">
                  <a16:creationId xmlns:a16="http://schemas.microsoft.com/office/drawing/2014/main" id="{12F63097-CD99-6857-D422-0DEDEF5B6CD7}"/>
                </a:ext>
              </a:extLst>
            </p:cNvPr>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nvGrpSpPr>
            <p:cNvPr id="27" name="Google Shape;7482;p72">
              <a:extLst>
                <a:ext uri="{FF2B5EF4-FFF2-40B4-BE49-F238E27FC236}">
                  <a16:creationId xmlns:a16="http://schemas.microsoft.com/office/drawing/2014/main" id="{11878B8E-A154-209D-2239-23CDC96856FA}"/>
                </a:ext>
              </a:extLst>
            </p:cNvPr>
            <p:cNvGrpSpPr/>
            <p:nvPr/>
          </p:nvGrpSpPr>
          <p:grpSpPr>
            <a:xfrm>
              <a:off x="4657726" y="1959674"/>
              <a:ext cx="286500" cy="245092"/>
              <a:chOff x="4657726" y="1959674"/>
              <a:chExt cx="286500" cy="245092"/>
            </a:xfrm>
          </p:grpSpPr>
          <p:cxnSp>
            <p:nvCxnSpPr>
              <p:cNvPr id="28" name="Google Shape;7483;p72">
                <a:extLst>
                  <a:ext uri="{FF2B5EF4-FFF2-40B4-BE49-F238E27FC236}">
                    <a16:creationId xmlns:a16="http://schemas.microsoft.com/office/drawing/2014/main" id="{F247F719-47ED-0023-CA17-B4299C0D6481}"/>
                  </a:ext>
                </a:extLst>
              </p:cNvPr>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29" name="Google Shape;7484;p72">
                <a:extLst>
                  <a:ext uri="{FF2B5EF4-FFF2-40B4-BE49-F238E27FC236}">
                    <a16:creationId xmlns:a16="http://schemas.microsoft.com/office/drawing/2014/main" id="{507A4E03-22CD-FA5D-2552-93D3741842C0}"/>
                  </a:ext>
                </a:extLst>
              </p:cNvPr>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40" name="Google Shape;7485;p72">
            <a:extLst>
              <a:ext uri="{FF2B5EF4-FFF2-40B4-BE49-F238E27FC236}">
                <a16:creationId xmlns:a16="http://schemas.microsoft.com/office/drawing/2014/main" id="{A05B05FE-9B28-1BCD-4F01-54385BDF5DF7}"/>
              </a:ext>
            </a:extLst>
          </p:cNvPr>
          <p:cNvGrpSpPr/>
          <p:nvPr/>
        </p:nvGrpSpPr>
        <p:grpSpPr>
          <a:xfrm>
            <a:off x="4619622" y="3062457"/>
            <a:ext cx="2129376" cy="504865"/>
            <a:chOff x="3512551" y="2358282"/>
            <a:chExt cx="1597032" cy="378649"/>
          </a:xfrm>
        </p:grpSpPr>
        <p:grpSp>
          <p:nvGrpSpPr>
            <p:cNvPr id="41" name="Google Shape;7486;p72">
              <a:extLst>
                <a:ext uri="{FF2B5EF4-FFF2-40B4-BE49-F238E27FC236}">
                  <a16:creationId xmlns:a16="http://schemas.microsoft.com/office/drawing/2014/main" id="{DFD6DB82-675C-2073-2EEF-6F5CE636E806}"/>
                </a:ext>
              </a:extLst>
            </p:cNvPr>
            <p:cNvGrpSpPr/>
            <p:nvPr/>
          </p:nvGrpSpPr>
          <p:grpSpPr>
            <a:xfrm>
              <a:off x="3738198" y="2553002"/>
              <a:ext cx="1145834" cy="117"/>
              <a:chOff x="3738198" y="2553002"/>
              <a:chExt cx="1145834" cy="117"/>
            </a:xfrm>
          </p:grpSpPr>
          <p:cxnSp>
            <p:nvCxnSpPr>
              <p:cNvPr id="58" name="Google Shape;7487;p72">
                <a:extLst>
                  <a:ext uri="{FF2B5EF4-FFF2-40B4-BE49-F238E27FC236}">
                    <a16:creationId xmlns:a16="http://schemas.microsoft.com/office/drawing/2014/main" id="{D9A39025-2193-70A3-D73D-9981EB608D36}"/>
                  </a:ext>
                </a:extLst>
              </p:cNvPr>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59" name="Google Shape;7488;p72">
                <a:extLst>
                  <a:ext uri="{FF2B5EF4-FFF2-40B4-BE49-F238E27FC236}">
                    <a16:creationId xmlns:a16="http://schemas.microsoft.com/office/drawing/2014/main" id="{915D5C66-BAAB-42D1-E5BF-EDCDB0D01368}"/>
                  </a:ext>
                </a:extLst>
              </p:cNvPr>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60" name="Google Shape;7489;p72">
                <a:extLst>
                  <a:ext uri="{FF2B5EF4-FFF2-40B4-BE49-F238E27FC236}">
                    <a16:creationId xmlns:a16="http://schemas.microsoft.com/office/drawing/2014/main" id="{69D4CC82-FC4A-E89D-0E2D-7A53BBBC89CD}"/>
                  </a:ext>
                </a:extLst>
              </p:cNvPr>
              <p:cNvCxnSpPr>
                <a:stCxn id="47" idx="6"/>
                <a:endCxn id="56"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42" name="Google Shape;7492;p72">
              <a:extLst>
                <a:ext uri="{FF2B5EF4-FFF2-40B4-BE49-F238E27FC236}">
                  <a16:creationId xmlns:a16="http://schemas.microsoft.com/office/drawing/2014/main" id="{6F1FEE6E-A442-C46A-F907-B6DDFF173448}"/>
                </a:ext>
              </a:extLst>
            </p:cNvPr>
            <p:cNvGrpSpPr/>
            <p:nvPr/>
          </p:nvGrpSpPr>
          <p:grpSpPr>
            <a:xfrm>
              <a:off x="3969644" y="2440153"/>
              <a:ext cx="225900" cy="296779"/>
              <a:chOff x="3969644" y="2440153"/>
              <a:chExt cx="225900" cy="296779"/>
            </a:xfrm>
          </p:grpSpPr>
          <p:cxnSp>
            <p:nvCxnSpPr>
              <p:cNvPr id="55" name="Google Shape;7493;p72">
                <a:extLst>
                  <a:ext uri="{FF2B5EF4-FFF2-40B4-BE49-F238E27FC236}">
                    <a16:creationId xmlns:a16="http://schemas.microsoft.com/office/drawing/2014/main" id="{6652F096-3B60-0E2A-E229-0ADBA7022BE3}"/>
                  </a:ext>
                </a:extLst>
              </p:cNvPr>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56" name="Google Shape;7491;p72">
                <a:extLst>
                  <a:ext uri="{FF2B5EF4-FFF2-40B4-BE49-F238E27FC236}">
                    <a16:creationId xmlns:a16="http://schemas.microsoft.com/office/drawing/2014/main" id="{EC287E8D-8959-2F1A-6129-FB7BBDCF81B6}"/>
                  </a:ext>
                </a:extLst>
              </p:cNvPr>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7" name="Google Shape;7494;p72">
                <a:extLst>
                  <a:ext uri="{FF2B5EF4-FFF2-40B4-BE49-F238E27FC236}">
                    <a16:creationId xmlns:a16="http://schemas.microsoft.com/office/drawing/2014/main" id="{3A4DD5C7-1369-7AF0-43E1-6980A6CCC59B}"/>
                  </a:ext>
                </a:extLst>
              </p:cNvPr>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43" name="Google Shape;7495;p72">
              <a:extLst>
                <a:ext uri="{FF2B5EF4-FFF2-40B4-BE49-F238E27FC236}">
                  <a16:creationId xmlns:a16="http://schemas.microsoft.com/office/drawing/2014/main" id="{34E5B02A-4373-63FF-CA89-29BE004A6C72}"/>
                </a:ext>
              </a:extLst>
            </p:cNvPr>
            <p:cNvGrpSpPr/>
            <p:nvPr/>
          </p:nvGrpSpPr>
          <p:grpSpPr>
            <a:xfrm>
              <a:off x="4426818" y="2358282"/>
              <a:ext cx="225600" cy="307471"/>
              <a:chOff x="4426818" y="2358282"/>
              <a:chExt cx="225600" cy="307471"/>
            </a:xfrm>
          </p:grpSpPr>
          <p:cxnSp>
            <p:nvCxnSpPr>
              <p:cNvPr id="52" name="Google Shape;7496;p72">
                <a:extLst>
                  <a:ext uri="{FF2B5EF4-FFF2-40B4-BE49-F238E27FC236}">
                    <a16:creationId xmlns:a16="http://schemas.microsoft.com/office/drawing/2014/main" id="{A80025C1-4CA0-8993-0301-307F48928B2C}"/>
                  </a:ext>
                </a:extLst>
              </p:cNvPr>
              <p:cNvCxnSpPr>
                <a:stCxn id="54"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53" name="Google Shape;7498;p72">
                <a:extLst>
                  <a:ext uri="{FF2B5EF4-FFF2-40B4-BE49-F238E27FC236}">
                    <a16:creationId xmlns:a16="http://schemas.microsoft.com/office/drawing/2014/main" id="{58BEFE45-CADA-F584-8968-24AC6907C6C3}"/>
                  </a:ext>
                </a:extLst>
              </p:cNvPr>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4" name="Google Shape;7497;p72">
                <a:extLst>
                  <a:ext uri="{FF2B5EF4-FFF2-40B4-BE49-F238E27FC236}">
                    <a16:creationId xmlns:a16="http://schemas.microsoft.com/office/drawing/2014/main" id="{B0154B57-EF6A-E866-16ED-F648A628D6AF}"/>
                  </a:ext>
                </a:extLst>
              </p:cNvPr>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44" name="Google Shape;7499;p72">
              <a:extLst>
                <a:ext uri="{FF2B5EF4-FFF2-40B4-BE49-F238E27FC236}">
                  <a16:creationId xmlns:a16="http://schemas.microsoft.com/office/drawing/2014/main" id="{175E4645-FE6C-734B-88B6-991B16324F54}"/>
                </a:ext>
              </a:extLst>
            </p:cNvPr>
            <p:cNvGrpSpPr/>
            <p:nvPr/>
          </p:nvGrpSpPr>
          <p:grpSpPr>
            <a:xfrm>
              <a:off x="4883984" y="2440153"/>
              <a:ext cx="225600" cy="296479"/>
              <a:chOff x="4883984" y="2440153"/>
              <a:chExt cx="225600" cy="296479"/>
            </a:xfrm>
          </p:grpSpPr>
          <p:cxnSp>
            <p:nvCxnSpPr>
              <p:cNvPr id="49" name="Google Shape;7500;p72">
                <a:extLst>
                  <a:ext uri="{FF2B5EF4-FFF2-40B4-BE49-F238E27FC236}">
                    <a16:creationId xmlns:a16="http://schemas.microsoft.com/office/drawing/2014/main" id="{430800DB-1935-9CD1-E5AD-7AB7598F92F1}"/>
                  </a:ext>
                </a:extLst>
              </p:cNvPr>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50" name="Google Shape;7501;p72">
                <a:extLst>
                  <a:ext uri="{FF2B5EF4-FFF2-40B4-BE49-F238E27FC236}">
                    <a16:creationId xmlns:a16="http://schemas.microsoft.com/office/drawing/2014/main" id="{AB02FC87-01C6-A126-B45F-66B4BB937FD2}"/>
                  </a:ext>
                </a:extLst>
              </p:cNvPr>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1" name="Google Shape;7502;p72">
                <a:extLst>
                  <a:ext uri="{FF2B5EF4-FFF2-40B4-BE49-F238E27FC236}">
                    <a16:creationId xmlns:a16="http://schemas.microsoft.com/office/drawing/2014/main" id="{9600FBE3-143A-E4E9-DB81-76C8D3E05556}"/>
                  </a:ext>
                </a:extLst>
              </p:cNvPr>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45" name="Google Shape;7503;p72">
              <a:extLst>
                <a:ext uri="{FF2B5EF4-FFF2-40B4-BE49-F238E27FC236}">
                  <a16:creationId xmlns:a16="http://schemas.microsoft.com/office/drawing/2014/main" id="{B3BFC3B2-6138-8DD8-0E9E-F89876E8826A}"/>
                </a:ext>
              </a:extLst>
            </p:cNvPr>
            <p:cNvGrpSpPr/>
            <p:nvPr/>
          </p:nvGrpSpPr>
          <p:grpSpPr>
            <a:xfrm>
              <a:off x="3512551" y="2358356"/>
              <a:ext cx="225647" cy="307629"/>
              <a:chOff x="2182679" y="2005014"/>
              <a:chExt cx="792300" cy="1080158"/>
            </a:xfrm>
          </p:grpSpPr>
          <p:cxnSp>
            <p:nvCxnSpPr>
              <p:cNvPr id="46" name="Google Shape;7504;p72">
                <a:extLst>
                  <a:ext uri="{FF2B5EF4-FFF2-40B4-BE49-F238E27FC236}">
                    <a16:creationId xmlns:a16="http://schemas.microsoft.com/office/drawing/2014/main" id="{067E20E8-7CA6-F8E6-639E-2C235FC5B3DC}"/>
                  </a:ext>
                </a:extLst>
              </p:cNvPr>
              <p:cNvCxnSpPr>
                <a:stCxn id="48"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47" name="Google Shape;7490;p72">
                <a:extLst>
                  <a:ext uri="{FF2B5EF4-FFF2-40B4-BE49-F238E27FC236}">
                    <a16:creationId xmlns:a16="http://schemas.microsoft.com/office/drawing/2014/main" id="{58DDCAFD-7398-0807-88D2-A3D8D3B634BE}"/>
                  </a:ext>
                </a:extLst>
              </p:cNvPr>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8" name="Google Shape;7505;p72">
                <a:extLst>
                  <a:ext uri="{FF2B5EF4-FFF2-40B4-BE49-F238E27FC236}">
                    <a16:creationId xmlns:a16="http://schemas.microsoft.com/office/drawing/2014/main" id="{CE81753C-A096-01A6-BEAC-97B5C57259DD}"/>
                  </a:ext>
                </a:extLst>
              </p:cNvPr>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61" name="Google Shape;7506;p72">
            <a:extLst>
              <a:ext uri="{FF2B5EF4-FFF2-40B4-BE49-F238E27FC236}">
                <a16:creationId xmlns:a16="http://schemas.microsoft.com/office/drawing/2014/main" id="{1CD97E60-4902-8DE7-E218-8520BE9EF3C4}"/>
              </a:ext>
            </a:extLst>
          </p:cNvPr>
          <p:cNvGrpSpPr/>
          <p:nvPr/>
        </p:nvGrpSpPr>
        <p:grpSpPr>
          <a:xfrm>
            <a:off x="9099732" y="1494187"/>
            <a:ext cx="2079745" cy="963480"/>
            <a:chOff x="634175" y="2986275"/>
            <a:chExt cx="3147949" cy="1458344"/>
          </a:xfrm>
        </p:grpSpPr>
        <p:cxnSp>
          <p:nvCxnSpPr>
            <p:cNvPr id="62" name="Google Shape;7507;p72">
              <a:extLst>
                <a:ext uri="{FF2B5EF4-FFF2-40B4-BE49-F238E27FC236}">
                  <a16:creationId xmlns:a16="http://schemas.microsoft.com/office/drawing/2014/main" id="{1DDF00E1-F9DD-3423-9288-8D5F5F33BBEB}"/>
                </a:ext>
              </a:extLst>
            </p:cNvPr>
            <p:cNvCxnSpPr>
              <a:stCxn id="68" idx="4"/>
              <a:endCxn id="70"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63" name="Google Shape;7510;p72">
              <a:extLst>
                <a:ext uri="{FF2B5EF4-FFF2-40B4-BE49-F238E27FC236}">
                  <a16:creationId xmlns:a16="http://schemas.microsoft.com/office/drawing/2014/main" id="{AEC99E2C-2EE6-BC17-24C6-52EE3BF88ACB}"/>
                </a:ext>
              </a:extLst>
            </p:cNvPr>
            <p:cNvCxnSpPr>
              <a:stCxn id="70" idx="0"/>
              <a:endCxn id="67"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64" name="Google Shape;7512;p72">
              <a:extLst>
                <a:ext uri="{FF2B5EF4-FFF2-40B4-BE49-F238E27FC236}">
                  <a16:creationId xmlns:a16="http://schemas.microsoft.com/office/drawing/2014/main" id="{FB500B35-58FE-578F-D7DF-58BA439A90DD}"/>
                </a:ext>
              </a:extLst>
            </p:cNvPr>
            <p:cNvCxnSpPr>
              <a:stCxn id="67" idx="4"/>
              <a:endCxn id="69"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65" name="Google Shape;7514;p72">
              <a:extLst>
                <a:ext uri="{FF2B5EF4-FFF2-40B4-BE49-F238E27FC236}">
                  <a16:creationId xmlns:a16="http://schemas.microsoft.com/office/drawing/2014/main" id="{F4C8EFA8-6581-1B35-8C0A-1D7546FDC5F4}"/>
                </a:ext>
              </a:extLst>
            </p:cNvPr>
            <p:cNvCxnSpPr>
              <a:stCxn id="69" idx="0"/>
              <a:endCxn id="66"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66" name="Google Shape;7515;p72">
              <a:extLst>
                <a:ext uri="{FF2B5EF4-FFF2-40B4-BE49-F238E27FC236}">
                  <a16:creationId xmlns:a16="http://schemas.microsoft.com/office/drawing/2014/main" id="{0DD3AC04-D090-B233-FADA-BD30C26FCD0E}"/>
                </a:ext>
              </a:extLst>
            </p:cNvPr>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chemeClr val="bg2">
                    <a:lumMod val="50000"/>
                  </a:schemeClr>
                </a:solidFill>
                <a:latin typeface="Calibri"/>
                <a:ea typeface="Calibri"/>
                <a:cs typeface="Calibri"/>
                <a:sym typeface="Calibri"/>
              </a:endParaRPr>
            </a:p>
          </p:txBody>
        </p:sp>
        <p:sp>
          <p:nvSpPr>
            <p:cNvPr id="67" name="Google Shape;7511;p72">
              <a:extLst>
                <a:ext uri="{FF2B5EF4-FFF2-40B4-BE49-F238E27FC236}">
                  <a16:creationId xmlns:a16="http://schemas.microsoft.com/office/drawing/2014/main" id="{84BC8B61-14D2-190F-4B65-460BC091D918}"/>
                </a:ext>
              </a:extLst>
            </p:cNvPr>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chemeClr val="bg2">
                    <a:lumMod val="50000"/>
                  </a:schemeClr>
                </a:solidFill>
                <a:latin typeface="Calibri"/>
                <a:ea typeface="Calibri"/>
                <a:cs typeface="Calibri"/>
                <a:sym typeface="Calibri"/>
              </a:endParaRPr>
            </a:p>
          </p:txBody>
        </p:sp>
        <p:sp>
          <p:nvSpPr>
            <p:cNvPr id="68" name="Google Shape;7508;p72">
              <a:extLst>
                <a:ext uri="{FF2B5EF4-FFF2-40B4-BE49-F238E27FC236}">
                  <a16:creationId xmlns:a16="http://schemas.microsoft.com/office/drawing/2014/main" id="{C4F75346-EBB4-C8B3-1321-A52066916822}"/>
                </a:ext>
              </a:extLst>
            </p:cNvPr>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chemeClr val="bg2">
                    <a:lumMod val="50000"/>
                  </a:schemeClr>
                </a:solidFill>
                <a:latin typeface="Calibri"/>
                <a:ea typeface="Calibri"/>
                <a:cs typeface="Calibri"/>
                <a:sym typeface="Calibri"/>
              </a:endParaRPr>
            </a:p>
          </p:txBody>
        </p:sp>
        <p:sp>
          <p:nvSpPr>
            <p:cNvPr id="69" name="Google Shape;7513;p72">
              <a:extLst>
                <a:ext uri="{FF2B5EF4-FFF2-40B4-BE49-F238E27FC236}">
                  <a16:creationId xmlns:a16="http://schemas.microsoft.com/office/drawing/2014/main" id="{E2CCF5DE-362D-D047-DE8E-C0754156C7DB}"/>
                </a:ext>
              </a:extLst>
            </p:cNvPr>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chemeClr val="bg2">
                    <a:lumMod val="50000"/>
                  </a:schemeClr>
                </a:solidFill>
                <a:latin typeface="Calibri"/>
                <a:ea typeface="Calibri"/>
                <a:cs typeface="Calibri"/>
                <a:sym typeface="Calibri"/>
              </a:endParaRPr>
            </a:p>
          </p:txBody>
        </p:sp>
        <p:sp>
          <p:nvSpPr>
            <p:cNvPr id="70" name="Google Shape;7509;p72">
              <a:extLst>
                <a:ext uri="{FF2B5EF4-FFF2-40B4-BE49-F238E27FC236}">
                  <a16:creationId xmlns:a16="http://schemas.microsoft.com/office/drawing/2014/main" id="{A98610B9-A374-B845-86BE-2BED70C9D3BF}"/>
                </a:ext>
              </a:extLst>
            </p:cNvPr>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chemeClr val="bg2">
                    <a:lumMod val="50000"/>
                  </a:schemeClr>
                </a:solidFill>
                <a:latin typeface="Calibri"/>
                <a:ea typeface="Calibri"/>
                <a:cs typeface="Calibri"/>
                <a:sym typeface="Calibri"/>
              </a:endParaRPr>
            </a:p>
          </p:txBody>
        </p:sp>
      </p:grpSp>
      <p:grpSp>
        <p:nvGrpSpPr>
          <p:cNvPr id="71" name="Google Shape;7516;p72">
            <a:extLst>
              <a:ext uri="{FF2B5EF4-FFF2-40B4-BE49-F238E27FC236}">
                <a16:creationId xmlns:a16="http://schemas.microsoft.com/office/drawing/2014/main" id="{ACCA086C-2E5A-DB06-CBC7-09E9F9481DCB}"/>
              </a:ext>
            </a:extLst>
          </p:cNvPr>
          <p:cNvGrpSpPr/>
          <p:nvPr/>
        </p:nvGrpSpPr>
        <p:grpSpPr>
          <a:xfrm>
            <a:off x="4638118" y="3774064"/>
            <a:ext cx="2094292" cy="392164"/>
            <a:chOff x="998425" y="1182125"/>
            <a:chExt cx="1065400" cy="199500"/>
          </a:xfrm>
        </p:grpSpPr>
        <p:sp>
          <p:nvSpPr>
            <p:cNvPr id="72" name="Google Shape;7517;p72">
              <a:extLst>
                <a:ext uri="{FF2B5EF4-FFF2-40B4-BE49-F238E27FC236}">
                  <a16:creationId xmlns:a16="http://schemas.microsoft.com/office/drawing/2014/main" id="{AAD356D0-9051-4C34-1D39-3B0E9D674284}"/>
                </a:ext>
              </a:extLst>
            </p:cNvPr>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73" name="Google Shape;7518;p72">
              <a:extLst>
                <a:ext uri="{FF2B5EF4-FFF2-40B4-BE49-F238E27FC236}">
                  <a16:creationId xmlns:a16="http://schemas.microsoft.com/office/drawing/2014/main" id="{B2D63CCC-10E1-70CA-86CA-9A4A384E9506}"/>
                </a:ext>
              </a:extLst>
            </p:cNvPr>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74" name="Google Shape;7519;p72">
              <a:extLst>
                <a:ext uri="{FF2B5EF4-FFF2-40B4-BE49-F238E27FC236}">
                  <a16:creationId xmlns:a16="http://schemas.microsoft.com/office/drawing/2014/main" id="{1A1D370D-A5D4-494E-4E73-6E8A4F54580B}"/>
                </a:ext>
              </a:extLst>
            </p:cNvPr>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75" name="Google Shape;7520;p72">
              <a:extLst>
                <a:ext uri="{FF2B5EF4-FFF2-40B4-BE49-F238E27FC236}">
                  <a16:creationId xmlns:a16="http://schemas.microsoft.com/office/drawing/2014/main" id="{C4E97FD6-1486-DCEE-28D6-FC9DA267324B}"/>
                </a:ext>
              </a:extLst>
            </p:cNvPr>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76" name="Google Shape;7521;p72">
              <a:extLst>
                <a:ext uri="{FF2B5EF4-FFF2-40B4-BE49-F238E27FC236}">
                  <a16:creationId xmlns:a16="http://schemas.microsoft.com/office/drawing/2014/main" id="{9B3BB6DA-1A4A-75FE-9CA4-8C4834DCF3B9}"/>
                </a:ext>
              </a:extLst>
            </p:cNvPr>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77" name="Google Shape;7522;p72">
            <a:extLst>
              <a:ext uri="{FF2B5EF4-FFF2-40B4-BE49-F238E27FC236}">
                <a16:creationId xmlns:a16="http://schemas.microsoft.com/office/drawing/2014/main" id="{732FE18D-5432-4116-011C-965ECA399A6C}"/>
              </a:ext>
            </a:extLst>
          </p:cNvPr>
          <p:cNvGrpSpPr/>
          <p:nvPr/>
        </p:nvGrpSpPr>
        <p:grpSpPr>
          <a:xfrm>
            <a:off x="9095793" y="2597380"/>
            <a:ext cx="2087621" cy="488972"/>
            <a:chOff x="1247650" y="2075423"/>
            <a:chExt cx="6648477" cy="1557238"/>
          </a:xfrm>
        </p:grpSpPr>
        <p:sp>
          <p:nvSpPr>
            <p:cNvPr id="78" name="Google Shape;7523;p72">
              <a:extLst>
                <a:ext uri="{FF2B5EF4-FFF2-40B4-BE49-F238E27FC236}">
                  <a16:creationId xmlns:a16="http://schemas.microsoft.com/office/drawing/2014/main" id="{462F1C02-76AE-679D-5B7C-C179C9546A24}"/>
                </a:ext>
              </a:extLst>
            </p:cNvPr>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79" name="Google Shape;7524;p72">
              <a:extLst>
                <a:ext uri="{FF2B5EF4-FFF2-40B4-BE49-F238E27FC236}">
                  <a16:creationId xmlns:a16="http://schemas.microsoft.com/office/drawing/2014/main" id="{9825B024-2EDD-A409-B2E3-8C12836242D8}"/>
                </a:ext>
              </a:extLst>
            </p:cNvPr>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0" name="Google Shape;7525;p72">
              <a:extLst>
                <a:ext uri="{FF2B5EF4-FFF2-40B4-BE49-F238E27FC236}">
                  <a16:creationId xmlns:a16="http://schemas.microsoft.com/office/drawing/2014/main" id="{EC39D2CD-33FB-537F-4E8F-5673DB3D0DEE}"/>
                </a:ext>
              </a:extLst>
            </p:cNvPr>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1" name="Google Shape;7526;p72">
              <a:extLst>
                <a:ext uri="{FF2B5EF4-FFF2-40B4-BE49-F238E27FC236}">
                  <a16:creationId xmlns:a16="http://schemas.microsoft.com/office/drawing/2014/main" id="{E664F239-A9EA-051E-3750-BC8C7A35ECD4}"/>
                </a:ext>
              </a:extLst>
            </p:cNvPr>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2" name="Google Shape;7527;p72">
              <a:extLst>
                <a:ext uri="{FF2B5EF4-FFF2-40B4-BE49-F238E27FC236}">
                  <a16:creationId xmlns:a16="http://schemas.microsoft.com/office/drawing/2014/main" id="{272E08C2-A0D3-866C-389F-64948E7FE395}"/>
                </a:ext>
              </a:extLst>
            </p:cNvPr>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3" name="Google Shape;7528;p72">
              <a:extLst>
                <a:ext uri="{FF2B5EF4-FFF2-40B4-BE49-F238E27FC236}">
                  <a16:creationId xmlns:a16="http://schemas.microsoft.com/office/drawing/2014/main" id="{A2ACCF98-B5A2-8688-184D-8D224B9D1184}"/>
                </a:ext>
              </a:extLst>
            </p:cNvPr>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84" name="Google Shape;7529;p72">
            <a:extLst>
              <a:ext uri="{FF2B5EF4-FFF2-40B4-BE49-F238E27FC236}">
                <a16:creationId xmlns:a16="http://schemas.microsoft.com/office/drawing/2014/main" id="{2251ACFE-75D7-AB7D-C78A-D52BAC6EC8CB}"/>
              </a:ext>
            </a:extLst>
          </p:cNvPr>
          <p:cNvGrpSpPr/>
          <p:nvPr/>
        </p:nvGrpSpPr>
        <p:grpSpPr>
          <a:xfrm>
            <a:off x="9074876" y="4129132"/>
            <a:ext cx="2129415" cy="884587"/>
            <a:chOff x="6796238" y="3158297"/>
            <a:chExt cx="1630319" cy="677257"/>
          </a:xfrm>
        </p:grpSpPr>
        <p:cxnSp>
          <p:nvCxnSpPr>
            <p:cNvPr id="85" name="Google Shape;7530;p72">
              <a:extLst>
                <a:ext uri="{FF2B5EF4-FFF2-40B4-BE49-F238E27FC236}">
                  <a16:creationId xmlns:a16="http://schemas.microsoft.com/office/drawing/2014/main" id="{7BB8D9F8-7A18-F086-4E2B-CEB19BEEB5D7}"/>
                </a:ext>
              </a:extLst>
            </p:cNvPr>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86" name="Google Shape;7531;p72">
              <a:extLst>
                <a:ext uri="{FF2B5EF4-FFF2-40B4-BE49-F238E27FC236}">
                  <a16:creationId xmlns:a16="http://schemas.microsoft.com/office/drawing/2014/main" id="{00309681-9B0A-C00C-B77A-27B08790A30C}"/>
                </a:ext>
              </a:extLst>
            </p:cNvPr>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87" name="Google Shape;7532;p72">
              <a:extLst>
                <a:ext uri="{FF2B5EF4-FFF2-40B4-BE49-F238E27FC236}">
                  <a16:creationId xmlns:a16="http://schemas.microsoft.com/office/drawing/2014/main" id="{F5E94819-AB40-8E06-4F3B-9F3107660486}"/>
                </a:ext>
              </a:extLst>
            </p:cNvPr>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88" name="Google Shape;7533;p72">
              <a:extLst>
                <a:ext uri="{FF2B5EF4-FFF2-40B4-BE49-F238E27FC236}">
                  <a16:creationId xmlns:a16="http://schemas.microsoft.com/office/drawing/2014/main" id="{78610AB8-285A-11C2-60D9-2EE2C57FBF6C}"/>
                </a:ext>
              </a:extLst>
            </p:cNvPr>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89" name="Google Shape;7534;p72">
              <a:extLst>
                <a:ext uri="{FF2B5EF4-FFF2-40B4-BE49-F238E27FC236}">
                  <a16:creationId xmlns:a16="http://schemas.microsoft.com/office/drawing/2014/main" id="{C2795D5B-AAA0-9FF0-9BF1-37CC0BF25AA3}"/>
                </a:ext>
              </a:extLst>
            </p:cNvPr>
            <p:cNvGrpSpPr/>
            <p:nvPr/>
          </p:nvGrpSpPr>
          <p:grpSpPr>
            <a:xfrm>
              <a:off x="6796238" y="3311904"/>
              <a:ext cx="1630319" cy="377697"/>
              <a:chOff x="6796238" y="3311904"/>
              <a:chExt cx="1630319" cy="377697"/>
            </a:xfrm>
          </p:grpSpPr>
          <p:sp>
            <p:nvSpPr>
              <p:cNvPr id="90" name="Google Shape;7535;p72">
                <a:extLst>
                  <a:ext uri="{FF2B5EF4-FFF2-40B4-BE49-F238E27FC236}">
                    <a16:creationId xmlns:a16="http://schemas.microsoft.com/office/drawing/2014/main" id="{A0A7AB3C-6315-B124-927D-6E2343F9CA9A}"/>
                  </a:ext>
                </a:extLst>
              </p:cNvPr>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1" name="Google Shape;7536;p72">
                <a:extLst>
                  <a:ext uri="{FF2B5EF4-FFF2-40B4-BE49-F238E27FC236}">
                    <a16:creationId xmlns:a16="http://schemas.microsoft.com/office/drawing/2014/main" id="{663459BF-30A8-C591-7E92-C03FD4207177}"/>
                  </a:ext>
                </a:extLst>
              </p:cNvPr>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2" name="Google Shape;7537;p72">
                <a:extLst>
                  <a:ext uri="{FF2B5EF4-FFF2-40B4-BE49-F238E27FC236}">
                    <a16:creationId xmlns:a16="http://schemas.microsoft.com/office/drawing/2014/main" id="{D369A295-52DA-2467-48D5-73A96CE0483A}"/>
                  </a:ext>
                </a:extLst>
              </p:cNvPr>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93" name="Google Shape;7538;p72">
            <a:extLst>
              <a:ext uri="{FF2B5EF4-FFF2-40B4-BE49-F238E27FC236}">
                <a16:creationId xmlns:a16="http://schemas.microsoft.com/office/drawing/2014/main" id="{8737EDFB-CC56-354F-08ED-0087987D396E}"/>
              </a:ext>
            </a:extLst>
          </p:cNvPr>
          <p:cNvGrpSpPr/>
          <p:nvPr/>
        </p:nvGrpSpPr>
        <p:grpSpPr>
          <a:xfrm>
            <a:off x="7103059" y="1490989"/>
            <a:ext cx="1824808" cy="2125073"/>
            <a:chOff x="1839112" y="2209163"/>
            <a:chExt cx="1918159" cy="2233784"/>
          </a:xfrm>
        </p:grpSpPr>
        <p:sp>
          <p:nvSpPr>
            <p:cNvPr id="94" name="Google Shape;7539;p72">
              <a:extLst>
                <a:ext uri="{FF2B5EF4-FFF2-40B4-BE49-F238E27FC236}">
                  <a16:creationId xmlns:a16="http://schemas.microsoft.com/office/drawing/2014/main" id="{1AE18C88-3CAD-DC76-8201-0995DDA565D2}"/>
                </a:ext>
              </a:extLst>
            </p:cNvPr>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5" name="Google Shape;7540;p72">
              <a:extLst>
                <a:ext uri="{FF2B5EF4-FFF2-40B4-BE49-F238E27FC236}">
                  <a16:creationId xmlns:a16="http://schemas.microsoft.com/office/drawing/2014/main" id="{617C04D3-1F50-9549-5ED7-28B0BA0A3DED}"/>
                </a:ext>
              </a:extLst>
            </p:cNvPr>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6" name="Google Shape;7541;p72">
              <a:extLst>
                <a:ext uri="{FF2B5EF4-FFF2-40B4-BE49-F238E27FC236}">
                  <a16:creationId xmlns:a16="http://schemas.microsoft.com/office/drawing/2014/main" id="{BF5A6EB0-9C57-723E-92F1-AAA26BAE7D1F}"/>
                </a:ext>
              </a:extLst>
            </p:cNvPr>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cxnSp>
          <p:nvCxnSpPr>
            <p:cNvPr id="97" name="Google Shape;7542;p72">
              <a:extLst>
                <a:ext uri="{FF2B5EF4-FFF2-40B4-BE49-F238E27FC236}">
                  <a16:creationId xmlns:a16="http://schemas.microsoft.com/office/drawing/2014/main" id="{268B806A-782F-C29B-DFF4-D660F9B69D45}"/>
                </a:ext>
              </a:extLst>
            </p:cNvPr>
            <p:cNvCxnSpPr>
              <a:stCxn id="94" idx="6"/>
              <a:endCxn id="95"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98" name="Google Shape;7543;p72">
              <a:extLst>
                <a:ext uri="{FF2B5EF4-FFF2-40B4-BE49-F238E27FC236}">
                  <a16:creationId xmlns:a16="http://schemas.microsoft.com/office/drawing/2014/main" id="{F141AC20-2C23-8B01-291F-16D2E188A0E5}"/>
                </a:ext>
              </a:extLst>
            </p:cNvPr>
            <p:cNvCxnSpPr>
              <a:stCxn id="95" idx="4"/>
              <a:endCxn id="101"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99" name="Google Shape;7545;p72">
              <a:extLst>
                <a:ext uri="{FF2B5EF4-FFF2-40B4-BE49-F238E27FC236}">
                  <a16:creationId xmlns:a16="http://schemas.microsoft.com/office/drawing/2014/main" id="{32FB84B9-1558-0A53-321A-31DD3B9975BA}"/>
                </a:ext>
              </a:extLst>
            </p:cNvPr>
            <p:cNvCxnSpPr>
              <a:stCxn id="101" idx="6"/>
              <a:endCxn id="96"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100" name="Google Shape;7546;p72">
              <a:extLst>
                <a:ext uri="{FF2B5EF4-FFF2-40B4-BE49-F238E27FC236}">
                  <a16:creationId xmlns:a16="http://schemas.microsoft.com/office/drawing/2014/main" id="{D7E82EAD-7205-4AF8-2675-532C59DF4A91}"/>
                </a:ext>
              </a:extLst>
            </p:cNvPr>
            <p:cNvCxnSpPr>
              <a:stCxn id="96" idx="4"/>
              <a:endCxn id="102"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101" name="Google Shape;7544;p72">
              <a:extLst>
                <a:ext uri="{FF2B5EF4-FFF2-40B4-BE49-F238E27FC236}">
                  <a16:creationId xmlns:a16="http://schemas.microsoft.com/office/drawing/2014/main" id="{5EE74CE0-7C4B-335A-8CA4-34C74C32439B}"/>
                </a:ext>
              </a:extLst>
            </p:cNvPr>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2" name="Google Shape;7547;p72">
              <a:extLst>
                <a:ext uri="{FF2B5EF4-FFF2-40B4-BE49-F238E27FC236}">
                  <a16:creationId xmlns:a16="http://schemas.microsoft.com/office/drawing/2014/main" id="{8D7A2DAF-0010-0AD3-54DD-BBA3D431B6B1}"/>
                </a:ext>
              </a:extLst>
            </p:cNvPr>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3" name="Google Shape;7548;p72">
              <a:extLst>
                <a:ext uri="{FF2B5EF4-FFF2-40B4-BE49-F238E27FC236}">
                  <a16:creationId xmlns:a16="http://schemas.microsoft.com/office/drawing/2014/main" id="{7D8A71B3-80FE-B46A-5CAB-95ACC6358E0F}"/>
                </a:ext>
              </a:extLst>
            </p:cNvPr>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cxnSp>
          <p:nvCxnSpPr>
            <p:cNvPr id="104" name="Google Shape;7549;p72">
              <a:extLst>
                <a:ext uri="{FF2B5EF4-FFF2-40B4-BE49-F238E27FC236}">
                  <a16:creationId xmlns:a16="http://schemas.microsoft.com/office/drawing/2014/main" id="{48B87323-0267-56CC-49C6-15DACAB3F206}"/>
                </a:ext>
              </a:extLst>
            </p:cNvPr>
            <p:cNvCxnSpPr>
              <a:endCxn id="103"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105" name="Google Shape;7550;p72">
            <a:extLst>
              <a:ext uri="{FF2B5EF4-FFF2-40B4-BE49-F238E27FC236}">
                <a16:creationId xmlns:a16="http://schemas.microsoft.com/office/drawing/2014/main" id="{C91BB8FF-B70A-2AE4-2CCE-98A2E084E6B5}"/>
              </a:ext>
            </a:extLst>
          </p:cNvPr>
          <p:cNvGrpSpPr/>
          <p:nvPr/>
        </p:nvGrpSpPr>
        <p:grpSpPr>
          <a:xfrm>
            <a:off x="4612890" y="1499303"/>
            <a:ext cx="2183957" cy="206589"/>
            <a:chOff x="238125" y="2506075"/>
            <a:chExt cx="7115411" cy="673075"/>
          </a:xfrm>
        </p:grpSpPr>
        <p:sp>
          <p:nvSpPr>
            <p:cNvPr id="106" name="Google Shape;7551;p72">
              <a:extLst>
                <a:ext uri="{FF2B5EF4-FFF2-40B4-BE49-F238E27FC236}">
                  <a16:creationId xmlns:a16="http://schemas.microsoft.com/office/drawing/2014/main" id="{EE4545B7-E4BB-EC1C-82FC-E28626915425}"/>
                </a:ext>
              </a:extLst>
            </p:cNvPr>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7" name="Google Shape;7552;p72">
              <a:extLst>
                <a:ext uri="{FF2B5EF4-FFF2-40B4-BE49-F238E27FC236}">
                  <a16:creationId xmlns:a16="http://schemas.microsoft.com/office/drawing/2014/main" id="{2313E939-6A72-1C3C-9135-BF8A2FEF9A66}"/>
                </a:ext>
              </a:extLst>
            </p:cNvPr>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8" name="Google Shape;7553;p72">
              <a:extLst>
                <a:ext uri="{FF2B5EF4-FFF2-40B4-BE49-F238E27FC236}">
                  <a16:creationId xmlns:a16="http://schemas.microsoft.com/office/drawing/2014/main" id="{1D9AEC43-D90B-C522-7931-4C9952052ACD}"/>
                </a:ext>
              </a:extLst>
            </p:cNvPr>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9" name="Google Shape;7554;p72">
              <a:extLst>
                <a:ext uri="{FF2B5EF4-FFF2-40B4-BE49-F238E27FC236}">
                  <a16:creationId xmlns:a16="http://schemas.microsoft.com/office/drawing/2014/main" id="{EA0E850D-B10F-B727-9B92-B78DEDA4F4F8}"/>
                </a:ext>
              </a:extLst>
            </p:cNvPr>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10" name="Google Shape;7555;p72">
              <a:extLst>
                <a:ext uri="{FF2B5EF4-FFF2-40B4-BE49-F238E27FC236}">
                  <a16:creationId xmlns:a16="http://schemas.microsoft.com/office/drawing/2014/main" id="{5F94B321-4819-19EB-548C-82720BB3B2EE}"/>
                </a:ext>
              </a:extLst>
            </p:cNvPr>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11" name="Google Shape;7556;p72">
            <a:extLst>
              <a:ext uri="{FF2B5EF4-FFF2-40B4-BE49-F238E27FC236}">
                <a16:creationId xmlns:a16="http://schemas.microsoft.com/office/drawing/2014/main" id="{8D148880-E083-50A7-0E44-E8310EA1AF71}"/>
              </a:ext>
            </a:extLst>
          </p:cNvPr>
          <p:cNvGrpSpPr/>
          <p:nvPr/>
        </p:nvGrpSpPr>
        <p:grpSpPr>
          <a:xfrm>
            <a:off x="931137" y="1928101"/>
            <a:ext cx="3302349" cy="122324"/>
            <a:chOff x="1464850" y="436376"/>
            <a:chExt cx="6001362" cy="222300"/>
          </a:xfrm>
        </p:grpSpPr>
        <p:sp>
          <p:nvSpPr>
            <p:cNvPr id="112" name="Google Shape;7557;p72">
              <a:extLst>
                <a:ext uri="{FF2B5EF4-FFF2-40B4-BE49-F238E27FC236}">
                  <a16:creationId xmlns:a16="http://schemas.microsoft.com/office/drawing/2014/main" id="{318D0F64-3485-5CCA-D598-4BFF21AB9E3C}"/>
                </a:ext>
              </a:extLst>
            </p:cNvPr>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13" name="Google Shape;7558;p72">
              <a:extLst>
                <a:ext uri="{FF2B5EF4-FFF2-40B4-BE49-F238E27FC236}">
                  <a16:creationId xmlns:a16="http://schemas.microsoft.com/office/drawing/2014/main" id="{97FDB3F7-44AA-07D8-12F3-545AA501BBE7}"/>
                </a:ext>
              </a:extLst>
            </p:cNvPr>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14" name="Google Shape;7559;p72">
              <a:extLst>
                <a:ext uri="{FF2B5EF4-FFF2-40B4-BE49-F238E27FC236}">
                  <a16:creationId xmlns:a16="http://schemas.microsoft.com/office/drawing/2014/main" id="{4ACBC20E-E347-B2B3-4DCE-8E184CBC1FD0}"/>
                </a:ext>
              </a:extLst>
            </p:cNvPr>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15" name="Google Shape;7560;p72">
              <a:extLst>
                <a:ext uri="{FF2B5EF4-FFF2-40B4-BE49-F238E27FC236}">
                  <a16:creationId xmlns:a16="http://schemas.microsoft.com/office/drawing/2014/main" id="{EA4371C8-2008-F172-1342-02822E773ECB}"/>
                </a:ext>
              </a:extLst>
            </p:cNvPr>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16" name="Google Shape;7561;p72">
              <a:extLst>
                <a:ext uri="{FF2B5EF4-FFF2-40B4-BE49-F238E27FC236}">
                  <a16:creationId xmlns:a16="http://schemas.microsoft.com/office/drawing/2014/main" id="{62483D54-08B8-CF73-71CF-6217CCCEC904}"/>
                </a:ext>
              </a:extLst>
            </p:cNvPr>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cxnSp>
          <p:nvCxnSpPr>
            <p:cNvPr id="117" name="Google Shape;7562;p72">
              <a:extLst>
                <a:ext uri="{FF2B5EF4-FFF2-40B4-BE49-F238E27FC236}">
                  <a16:creationId xmlns:a16="http://schemas.microsoft.com/office/drawing/2014/main" id="{5A49AE8C-BA37-544B-B92F-0A69F4B3353F}"/>
                </a:ext>
              </a:extLst>
            </p:cNvPr>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18" name="Google Shape;7563;p72">
              <a:extLst>
                <a:ext uri="{FF2B5EF4-FFF2-40B4-BE49-F238E27FC236}">
                  <a16:creationId xmlns:a16="http://schemas.microsoft.com/office/drawing/2014/main" id="{3DDEC797-025C-42AE-CB9A-5A6220ABF177}"/>
                </a:ext>
              </a:extLst>
            </p:cNvPr>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19" name="Google Shape;7564;p72">
              <a:extLst>
                <a:ext uri="{FF2B5EF4-FFF2-40B4-BE49-F238E27FC236}">
                  <a16:creationId xmlns:a16="http://schemas.microsoft.com/office/drawing/2014/main" id="{22A3BFFC-838A-D89B-1EDB-238383C36AE9}"/>
                </a:ext>
              </a:extLst>
            </p:cNvPr>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20" name="Google Shape;7565;p72">
              <a:extLst>
                <a:ext uri="{FF2B5EF4-FFF2-40B4-BE49-F238E27FC236}">
                  <a16:creationId xmlns:a16="http://schemas.microsoft.com/office/drawing/2014/main" id="{BA7EB969-47B3-477C-DACD-8ABD457C494C}"/>
                </a:ext>
              </a:extLst>
            </p:cNvPr>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121" name="Google Shape;7566;p72">
            <a:extLst>
              <a:ext uri="{FF2B5EF4-FFF2-40B4-BE49-F238E27FC236}">
                <a16:creationId xmlns:a16="http://schemas.microsoft.com/office/drawing/2014/main" id="{F6F77601-6639-F9B5-D570-6B55A0E8E48E}"/>
              </a:ext>
            </a:extLst>
          </p:cNvPr>
          <p:cNvGrpSpPr/>
          <p:nvPr/>
        </p:nvGrpSpPr>
        <p:grpSpPr>
          <a:xfrm>
            <a:off x="912826" y="3575388"/>
            <a:ext cx="1936947" cy="869231"/>
            <a:chOff x="803162" y="2667727"/>
            <a:chExt cx="1411906" cy="633611"/>
          </a:xfrm>
        </p:grpSpPr>
        <p:cxnSp>
          <p:nvCxnSpPr>
            <p:cNvPr id="122" name="Google Shape;7567;p72">
              <a:extLst>
                <a:ext uri="{FF2B5EF4-FFF2-40B4-BE49-F238E27FC236}">
                  <a16:creationId xmlns:a16="http://schemas.microsoft.com/office/drawing/2014/main" id="{A362DAFC-6A1B-BE80-A1BF-A28DCE1D9D10}"/>
                </a:ext>
              </a:extLst>
            </p:cNvPr>
            <p:cNvCxnSpPr>
              <a:stCxn id="134" idx="2"/>
              <a:endCxn id="132"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23" name="Google Shape;7570;p72">
              <a:extLst>
                <a:ext uri="{FF2B5EF4-FFF2-40B4-BE49-F238E27FC236}">
                  <a16:creationId xmlns:a16="http://schemas.microsoft.com/office/drawing/2014/main" id="{01638F36-97FE-55CF-5CC3-1C305C68C6C6}"/>
                </a:ext>
              </a:extLst>
            </p:cNvPr>
            <p:cNvCxnSpPr>
              <a:stCxn id="133" idx="0"/>
              <a:endCxn id="134"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24" name="Google Shape;7572;p72">
              <a:extLst>
                <a:ext uri="{FF2B5EF4-FFF2-40B4-BE49-F238E27FC236}">
                  <a16:creationId xmlns:a16="http://schemas.microsoft.com/office/drawing/2014/main" id="{7E6BABAA-B5DF-49F7-6B91-85ECC1DFDA13}"/>
                </a:ext>
              </a:extLst>
            </p:cNvPr>
            <p:cNvCxnSpPr>
              <a:stCxn id="133" idx="2"/>
              <a:endCxn id="129"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25" name="Google Shape;7574;p72">
              <a:extLst>
                <a:ext uri="{FF2B5EF4-FFF2-40B4-BE49-F238E27FC236}">
                  <a16:creationId xmlns:a16="http://schemas.microsoft.com/office/drawing/2014/main" id="{805C94AD-70B6-155B-3CCB-02E8D92C515C}"/>
                </a:ext>
              </a:extLst>
            </p:cNvPr>
            <p:cNvCxnSpPr>
              <a:stCxn id="128" idx="0"/>
              <a:endCxn id="133"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26" name="Google Shape;7576;p72">
              <a:extLst>
                <a:ext uri="{FF2B5EF4-FFF2-40B4-BE49-F238E27FC236}">
                  <a16:creationId xmlns:a16="http://schemas.microsoft.com/office/drawing/2014/main" id="{A5E58CF5-234B-10F7-D150-F4F9A79A8B6E}"/>
                </a:ext>
              </a:extLst>
            </p:cNvPr>
            <p:cNvCxnSpPr>
              <a:stCxn id="132" idx="2"/>
              <a:endCxn id="131"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27" name="Google Shape;7578;p72">
              <a:extLst>
                <a:ext uri="{FF2B5EF4-FFF2-40B4-BE49-F238E27FC236}">
                  <a16:creationId xmlns:a16="http://schemas.microsoft.com/office/drawing/2014/main" id="{614D63A3-A9CF-252A-8197-5E9904230C37}"/>
                </a:ext>
              </a:extLst>
            </p:cNvPr>
            <p:cNvCxnSpPr>
              <a:stCxn id="130" idx="0"/>
              <a:endCxn id="132"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128" name="Google Shape;7575;p72">
              <a:extLst>
                <a:ext uri="{FF2B5EF4-FFF2-40B4-BE49-F238E27FC236}">
                  <a16:creationId xmlns:a16="http://schemas.microsoft.com/office/drawing/2014/main" id="{6AF23870-A225-2E2D-027F-B2B1AFCEDE28}"/>
                </a:ext>
              </a:extLst>
            </p:cNvPr>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chemeClr val="bg2">
                    <a:lumMod val="50000"/>
                  </a:schemeClr>
                </a:solidFill>
              </a:endParaRPr>
            </a:p>
          </p:txBody>
        </p:sp>
        <p:sp>
          <p:nvSpPr>
            <p:cNvPr id="129" name="Google Shape;7573;p72">
              <a:extLst>
                <a:ext uri="{FF2B5EF4-FFF2-40B4-BE49-F238E27FC236}">
                  <a16:creationId xmlns:a16="http://schemas.microsoft.com/office/drawing/2014/main" id="{737A4936-E436-21D7-C6D8-3EBFAF006C8E}"/>
                </a:ext>
              </a:extLst>
            </p:cNvPr>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chemeClr val="bg2">
                    <a:lumMod val="50000"/>
                  </a:schemeClr>
                </a:solidFill>
              </a:endParaRPr>
            </a:p>
          </p:txBody>
        </p:sp>
        <p:sp>
          <p:nvSpPr>
            <p:cNvPr id="130" name="Google Shape;7579;p72">
              <a:extLst>
                <a:ext uri="{FF2B5EF4-FFF2-40B4-BE49-F238E27FC236}">
                  <a16:creationId xmlns:a16="http://schemas.microsoft.com/office/drawing/2014/main" id="{3BE79EDA-F3F7-3C16-6544-D827BF51F6D3}"/>
                </a:ext>
              </a:extLst>
            </p:cNvPr>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chemeClr val="bg2">
                    <a:lumMod val="50000"/>
                  </a:schemeClr>
                </a:solidFill>
              </a:endParaRPr>
            </a:p>
          </p:txBody>
        </p:sp>
        <p:sp>
          <p:nvSpPr>
            <p:cNvPr id="131" name="Google Shape;7577;p72">
              <a:extLst>
                <a:ext uri="{FF2B5EF4-FFF2-40B4-BE49-F238E27FC236}">
                  <a16:creationId xmlns:a16="http://schemas.microsoft.com/office/drawing/2014/main" id="{023C6724-B5E8-53D6-56B7-DB9EC7B7B92B}"/>
                </a:ext>
              </a:extLst>
            </p:cNvPr>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chemeClr val="bg2">
                    <a:lumMod val="50000"/>
                  </a:schemeClr>
                </a:solidFill>
              </a:endParaRPr>
            </a:p>
          </p:txBody>
        </p:sp>
        <p:sp>
          <p:nvSpPr>
            <p:cNvPr id="132" name="Google Shape;7569;p72">
              <a:extLst>
                <a:ext uri="{FF2B5EF4-FFF2-40B4-BE49-F238E27FC236}">
                  <a16:creationId xmlns:a16="http://schemas.microsoft.com/office/drawing/2014/main" id="{652FC9E7-6CFE-5E84-D035-6A597ED9AF6E}"/>
                </a:ext>
              </a:extLst>
            </p:cNvPr>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chemeClr val="bg2">
                    <a:lumMod val="50000"/>
                  </a:schemeClr>
                </a:solidFill>
              </a:endParaRPr>
            </a:p>
          </p:txBody>
        </p:sp>
        <p:sp>
          <p:nvSpPr>
            <p:cNvPr id="133" name="Google Shape;7571;p72">
              <a:extLst>
                <a:ext uri="{FF2B5EF4-FFF2-40B4-BE49-F238E27FC236}">
                  <a16:creationId xmlns:a16="http://schemas.microsoft.com/office/drawing/2014/main" id="{CA23A96B-FF51-8AC4-1ACD-18FA5E0EF61B}"/>
                </a:ext>
              </a:extLst>
            </p:cNvPr>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chemeClr val="bg2">
                    <a:lumMod val="50000"/>
                  </a:schemeClr>
                </a:solidFill>
              </a:endParaRPr>
            </a:p>
          </p:txBody>
        </p:sp>
        <p:sp>
          <p:nvSpPr>
            <p:cNvPr id="134" name="Google Shape;7568;p72">
              <a:extLst>
                <a:ext uri="{FF2B5EF4-FFF2-40B4-BE49-F238E27FC236}">
                  <a16:creationId xmlns:a16="http://schemas.microsoft.com/office/drawing/2014/main" id="{620EB149-7B30-F9BD-FA6D-3FB6B2C52985}"/>
                </a:ext>
              </a:extLst>
            </p:cNvPr>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35" name="Google Shape;7580;p72">
            <a:extLst>
              <a:ext uri="{FF2B5EF4-FFF2-40B4-BE49-F238E27FC236}">
                <a16:creationId xmlns:a16="http://schemas.microsoft.com/office/drawing/2014/main" id="{1375BBF9-0D35-EA3A-66F5-2C4C382512B4}"/>
              </a:ext>
            </a:extLst>
          </p:cNvPr>
          <p:cNvGrpSpPr/>
          <p:nvPr/>
        </p:nvGrpSpPr>
        <p:grpSpPr>
          <a:xfrm>
            <a:off x="912829" y="1489440"/>
            <a:ext cx="3358055" cy="279079"/>
            <a:chOff x="803163" y="1111966"/>
            <a:chExt cx="2447800" cy="203430"/>
          </a:xfrm>
        </p:grpSpPr>
        <p:grpSp>
          <p:nvGrpSpPr>
            <p:cNvPr id="136" name="Google Shape;7581;p72">
              <a:extLst>
                <a:ext uri="{FF2B5EF4-FFF2-40B4-BE49-F238E27FC236}">
                  <a16:creationId xmlns:a16="http://schemas.microsoft.com/office/drawing/2014/main" id="{9B55D5B0-118D-7FF8-8D59-AFC4838AFE4A}"/>
                </a:ext>
              </a:extLst>
            </p:cNvPr>
            <p:cNvGrpSpPr/>
            <p:nvPr/>
          </p:nvGrpSpPr>
          <p:grpSpPr>
            <a:xfrm>
              <a:off x="1958180" y="1111966"/>
              <a:ext cx="588019" cy="121396"/>
              <a:chOff x="4808316" y="2800065"/>
              <a:chExt cx="1999386" cy="412910"/>
            </a:xfrm>
          </p:grpSpPr>
          <p:sp>
            <p:nvSpPr>
              <p:cNvPr id="154" name="Google Shape;7582;p72">
                <a:extLst>
                  <a:ext uri="{FF2B5EF4-FFF2-40B4-BE49-F238E27FC236}">
                    <a16:creationId xmlns:a16="http://schemas.microsoft.com/office/drawing/2014/main" id="{A862F8F5-0D53-837B-0699-737481F084D1}"/>
                  </a:ext>
                </a:extLst>
              </p:cNvPr>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nvGrpSpPr>
              <p:cNvPr id="155" name="Google Shape;7583;p72">
                <a:extLst>
                  <a:ext uri="{FF2B5EF4-FFF2-40B4-BE49-F238E27FC236}">
                    <a16:creationId xmlns:a16="http://schemas.microsoft.com/office/drawing/2014/main" id="{AEE23347-101B-0A1F-CE71-B7306C25311F}"/>
                  </a:ext>
                </a:extLst>
              </p:cNvPr>
              <p:cNvGrpSpPr/>
              <p:nvPr/>
            </p:nvGrpSpPr>
            <p:grpSpPr>
              <a:xfrm>
                <a:off x="4808316" y="2800065"/>
                <a:ext cx="92400" cy="411825"/>
                <a:chOff x="845575" y="2563700"/>
                <a:chExt cx="92400" cy="411825"/>
              </a:xfrm>
            </p:grpSpPr>
            <p:cxnSp>
              <p:nvCxnSpPr>
                <p:cNvPr id="156" name="Google Shape;7584;p72">
                  <a:extLst>
                    <a:ext uri="{FF2B5EF4-FFF2-40B4-BE49-F238E27FC236}">
                      <a16:creationId xmlns:a16="http://schemas.microsoft.com/office/drawing/2014/main" id="{1F148223-F5FA-FFDA-993B-C273390BE8C7}"/>
                    </a:ext>
                  </a:extLst>
                </p:cNvPr>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57" name="Google Shape;7585;p72">
                  <a:extLst>
                    <a:ext uri="{FF2B5EF4-FFF2-40B4-BE49-F238E27FC236}">
                      <a16:creationId xmlns:a16="http://schemas.microsoft.com/office/drawing/2014/main" id="{02395D31-F0CD-D2C9-423C-47507FB964D3}"/>
                    </a:ext>
                  </a:extLst>
                </p:cNvPr>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cxnSp>
          <p:nvCxnSpPr>
            <p:cNvPr id="137" name="Google Shape;7586;p72">
              <a:extLst>
                <a:ext uri="{FF2B5EF4-FFF2-40B4-BE49-F238E27FC236}">
                  <a16:creationId xmlns:a16="http://schemas.microsoft.com/office/drawing/2014/main" id="{EF4BFBD6-A849-951C-8391-1B8860736EA6}"/>
                </a:ext>
              </a:extLst>
            </p:cNvPr>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138" name="Google Shape;7587;p72">
              <a:extLst>
                <a:ext uri="{FF2B5EF4-FFF2-40B4-BE49-F238E27FC236}">
                  <a16:creationId xmlns:a16="http://schemas.microsoft.com/office/drawing/2014/main" id="{7C20CDA0-EAF6-FCF1-4AAA-4F28F64D607A}"/>
                </a:ext>
              </a:extLst>
            </p:cNvPr>
            <p:cNvSpPr/>
            <p:nvPr/>
          </p:nvSpPr>
          <p:spPr>
            <a:xfrm>
              <a:off x="3223663" y="1111974"/>
              <a:ext cx="27300" cy="27300"/>
            </a:xfrm>
            <a:prstGeom prst="ellipse">
              <a:avLst/>
            </a:pr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nvGrpSpPr>
            <p:cNvPr id="139" name="Google Shape;7588;p72">
              <a:extLst>
                <a:ext uri="{FF2B5EF4-FFF2-40B4-BE49-F238E27FC236}">
                  <a16:creationId xmlns:a16="http://schemas.microsoft.com/office/drawing/2014/main" id="{9ABD3254-94BD-DDE6-5882-DD05006C197A}"/>
                </a:ext>
              </a:extLst>
            </p:cNvPr>
            <p:cNvGrpSpPr/>
            <p:nvPr/>
          </p:nvGrpSpPr>
          <p:grpSpPr>
            <a:xfrm>
              <a:off x="803163" y="1111974"/>
              <a:ext cx="591158" cy="121545"/>
              <a:chOff x="803163" y="1111974"/>
              <a:chExt cx="591158" cy="121545"/>
            </a:xfrm>
          </p:grpSpPr>
          <p:grpSp>
            <p:nvGrpSpPr>
              <p:cNvPr id="150" name="Google Shape;7589;p72">
                <a:extLst>
                  <a:ext uri="{FF2B5EF4-FFF2-40B4-BE49-F238E27FC236}">
                    <a16:creationId xmlns:a16="http://schemas.microsoft.com/office/drawing/2014/main" id="{969B4019-B53A-232C-8D1E-8AC76BB5C3F5}"/>
                  </a:ext>
                </a:extLst>
              </p:cNvPr>
              <p:cNvGrpSpPr/>
              <p:nvPr/>
            </p:nvGrpSpPr>
            <p:grpSpPr>
              <a:xfrm>
                <a:off x="803163" y="1111974"/>
                <a:ext cx="27175" cy="121077"/>
                <a:chOff x="845575" y="2563700"/>
                <a:chExt cx="92400" cy="411825"/>
              </a:xfrm>
            </p:grpSpPr>
            <p:cxnSp>
              <p:nvCxnSpPr>
                <p:cNvPr id="152" name="Google Shape;7590;p72">
                  <a:extLst>
                    <a:ext uri="{FF2B5EF4-FFF2-40B4-BE49-F238E27FC236}">
                      <a16:creationId xmlns:a16="http://schemas.microsoft.com/office/drawing/2014/main" id="{74C07190-BD75-5C91-C83D-452266FD4AE6}"/>
                    </a:ext>
                  </a:extLst>
                </p:cNvPr>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53" name="Google Shape;7591;p72">
                  <a:extLst>
                    <a:ext uri="{FF2B5EF4-FFF2-40B4-BE49-F238E27FC236}">
                      <a16:creationId xmlns:a16="http://schemas.microsoft.com/office/drawing/2014/main" id="{87E3D55D-CF9A-5787-B5B6-17F459471537}"/>
                    </a:ext>
                  </a:extLst>
                </p:cNvPr>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sp>
            <p:nvSpPr>
              <p:cNvPr id="151" name="Google Shape;7592;p72">
                <a:extLst>
                  <a:ext uri="{FF2B5EF4-FFF2-40B4-BE49-F238E27FC236}">
                    <a16:creationId xmlns:a16="http://schemas.microsoft.com/office/drawing/2014/main" id="{7FD9C5C9-8892-0BB5-FBD1-A36022C0B581}"/>
                  </a:ext>
                </a:extLst>
              </p:cNvPr>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40" name="Google Shape;7593;p72">
              <a:extLst>
                <a:ext uri="{FF2B5EF4-FFF2-40B4-BE49-F238E27FC236}">
                  <a16:creationId xmlns:a16="http://schemas.microsoft.com/office/drawing/2014/main" id="{6B97893C-04AE-53EB-3A82-D5ABB06F1EAA}"/>
                </a:ext>
              </a:extLst>
            </p:cNvPr>
            <p:cNvGrpSpPr/>
            <p:nvPr/>
          </p:nvGrpSpPr>
          <p:grpSpPr>
            <a:xfrm>
              <a:off x="1381910" y="1194219"/>
              <a:ext cx="588341" cy="121177"/>
              <a:chOff x="1381910" y="1194219"/>
              <a:chExt cx="588341" cy="121177"/>
            </a:xfrm>
          </p:grpSpPr>
          <p:grpSp>
            <p:nvGrpSpPr>
              <p:cNvPr id="146" name="Google Shape;7594;p72">
                <a:extLst>
                  <a:ext uri="{FF2B5EF4-FFF2-40B4-BE49-F238E27FC236}">
                    <a16:creationId xmlns:a16="http://schemas.microsoft.com/office/drawing/2014/main" id="{6B4E5A68-BFA2-E41C-754F-39DEC719CBCE}"/>
                  </a:ext>
                </a:extLst>
              </p:cNvPr>
              <p:cNvGrpSpPr/>
              <p:nvPr/>
            </p:nvGrpSpPr>
            <p:grpSpPr>
              <a:xfrm rot="10800000">
                <a:off x="1381910" y="1194319"/>
                <a:ext cx="27175" cy="121077"/>
                <a:chOff x="2070100" y="2563700"/>
                <a:chExt cx="92400" cy="411825"/>
              </a:xfrm>
            </p:grpSpPr>
            <p:cxnSp>
              <p:nvCxnSpPr>
                <p:cNvPr id="148" name="Google Shape;7595;p72">
                  <a:extLst>
                    <a:ext uri="{FF2B5EF4-FFF2-40B4-BE49-F238E27FC236}">
                      <a16:creationId xmlns:a16="http://schemas.microsoft.com/office/drawing/2014/main" id="{E5599D06-1FB3-FD71-0B81-9122DAF858E0}"/>
                    </a:ext>
                  </a:extLst>
                </p:cNvPr>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49" name="Google Shape;7596;p72">
                  <a:extLst>
                    <a:ext uri="{FF2B5EF4-FFF2-40B4-BE49-F238E27FC236}">
                      <a16:creationId xmlns:a16="http://schemas.microsoft.com/office/drawing/2014/main" id="{AF106C92-0946-80E1-8E3B-8A1474125601}"/>
                    </a:ext>
                  </a:extLst>
                </p:cNvPr>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sp>
            <p:nvSpPr>
              <p:cNvPr id="147" name="Google Shape;7597;p72">
                <a:extLst>
                  <a:ext uri="{FF2B5EF4-FFF2-40B4-BE49-F238E27FC236}">
                    <a16:creationId xmlns:a16="http://schemas.microsoft.com/office/drawing/2014/main" id="{A83A76E9-DC07-1418-AAE4-97F7F6565236}"/>
                  </a:ext>
                </a:extLst>
              </p:cNvPr>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41" name="Google Shape;7598;p72">
              <a:extLst>
                <a:ext uri="{FF2B5EF4-FFF2-40B4-BE49-F238E27FC236}">
                  <a16:creationId xmlns:a16="http://schemas.microsoft.com/office/drawing/2014/main" id="{86AB5F61-153D-BEA1-7E58-AB160009AC92}"/>
                </a:ext>
              </a:extLst>
            </p:cNvPr>
            <p:cNvGrpSpPr/>
            <p:nvPr/>
          </p:nvGrpSpPr>
          <p:grpSpPr>
            <a:xfrm>
              <a:off x="2532079" y="1194219"/>
              <a:ext cx="704927" cy="121177"/>
              <a:chOff x="2532079" y="1194219"/>
              <a:chExt cx="704927" cy="121177"/>
            </a:xfrm>
          </p:grpSpPr>
          <p:grpSp>
            <p:nvGrpSpPr>
              <p:cNvPr id="142" name="Google Shape;7599;p72">
                <a:extLst>
                  <a:ext uri="{FF2B5EF4-FFF2-40B4-BE49-F238E27FC236}">
                    <a16:creationId xmlns:a16="http://schemas.microsoft.com/office/drawing/2014/main" id="{3850D4BD-4820-6234-C538-AF2A26990480}"/>
                  </a:ext>
                </a:extLst>
              </p:cNvPr>
              <p:cNvGrpSpPr/>
              <p:nvPr/>
            </p:nvGrpSpPr>
            <p:grpSpPr>
              <a:xfrm rot="10800000">
                <a:off x="2532079" y="1194319"/>
                <a:ext cx="27175" cy="121077"/>
                <a:chOff x="2070100" y="2563700"/>
                <a:chExt cx="92400" cy="411825"/>
              </a:xfrm>
            </p:grpSpPr>
            <p:cxnSp>
              <p:nvCxnSpPr>
                <p:cNvPr id="144" name="Google Shape;7600;p72">
                  <a:extLst>
                    <a:ext uri="{FF2B5EF4-FFF2-40B4-BE49-F238E27FC236}">
                      <a16:creationId xmlns:a16="http://schemas.microsoft.com/office/drawing/2014/main" id="{F73BFD46-4956-C714-45FF-BF3E1B842719}"/>
                    </a:ext>
                  </a:extLst>
                </p:cNvPr>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45" name="Google Shape;7601;p72">
                  <a:extLst>
                    <a:ext uri="{FF2B5EF4-FFF2-40B4-BE49-F238E27FC236}">
                      <a16:creationId xmlns:a16="http://schemas.microsoft.com/office/drawing/2014/main" id="{12CAF396-9997-E478-A605-BEB8682996CA}"/>
                    </a:ext>
                  </a:extLst>
                </p:cNvPr>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sp>
            <p:nvSpPr>
              <p:cNvPr id="143" name="Google Shape;7602;p72">
                <a:extLst>
                  <a:ext uri="{FF2B5EF4-FFF2-40B4-BE49-F238E27FC236}">
                    <a16:creationId xmlns:a16="http://schemas.microsoft.com/office/drawing/2014/main" id="{3CFCDB47-28F1-2255-3570-3B578E705D4E}"/>
                  </a:ext>
                </a:extLst>
              </p:cNvPr>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158" name="Google Shape;7603;p72">
            <a:extLst>
              <a:ext uri="{FF2B5EF4-FFF2-40B4-BE49-F238E27FC236}">
                <a16:creationId xmlns:a16="http://schemas.microsoft.com/office/drawing/2014/main" id="{ADA4AB15-B0BA-6BA2-2E6B-3B975335BB27}"/>
              </a:ext>
            </a:extLst>
          </p:cNvPr>
          <p:cNvGrpSpPr/>
          <p:nvPr/>
        </p:nvGrpSpPr>
        <p:grpSpPr>
          <a:xfrm>
            <a:off x="4636842" y="5084948"/>
            <a:ext cx="2090371" cy="655569"/>
            <a:chOff x="5194708" y="3484366"/>
            <a:chExt cx="3148148" cy="987304"/>
          </a:xfrm>
        </p:grpSpPr>
        <p:grpSp>
          <p:nvGrpSpPr>
            <p:cNvPr id="159" name="Google Shape;7604;p72">
              <a:extLst>
                <a:ext uri="{FF2B5EF4-FFF2-40B4-BE49-F238E27FC236}">
                  <a16:creationId xmlns:a16="http://schemas.microsoft.com/office/drawing/2014/main" id="{868B3AFA-9841-CA00-51D9-ED4E5B4B167A}"/>
                </a:ext>
              </a:extLst>
            </p:cNvPr>
            <p:cNvGrpSpPr/>
            <p:nvPr/>
          </p:nvGrpSpPr>
          <p:grpSpPr>
            <a:xfrm>
              <a:off x="7531521" y="3484366"/>
              <a:ext cx="811335" cy="987304"/>
              <a:chOff x="3379425" y="1617275"/>
              <a:chExt cx="1090650" cy="1327200"/>
            </a:xfrm>
          </p:grpSpPr>
          <p:sp>
            <p:nvSpPr>
              <p:cNvPr id="172" name="Google Shape;7605;p72">
                <a:extLst>
                  <a:ext uri="{FF2B5EF4-FFF2-40B4-BE49-F238E27FC236}">
                    <a16:creationId xmlns:a16="http://schemas.microsoft.com/office/drawing/2014/main" id="{629E8D02-43E7-C437-F779-58C2815DC85B}"/>
                  </a:ext>
                </a:extLst>
              </p:cNvPr>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73" name="Google Shape;7606;p72">
                <a:extLst>
                  <a:ext uri="{FF2B5EF4-FFF2-40B4-BE49-F238E27FC236}">
                    <a16:creationId xmlns:a16="http://schemas.microsoft.com/office/drawing/2014/main" id="{9949C3EB-5668-3135-5A73-8215CA376DD0}"/>
                  </a:ext>
                </a:extLst>
              </p:cNvPr>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74" name="Google Shape;7607;p72">
                <a:extLst>
                  <a:ext uri="{FF2B5EF4-FFF2-40B4-BE49-F238E27FC236}">
                    <a16:creationId xmlns:a16="http://schemas.microsoft.com/office/drawing/2014/main" id="{9918DE49-172A-DD6A-8FF7-9453383888EE}"/>
                  </a:ext>
                </a:extLst>
              </p:cNvPr>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60" name="Google Shape;7608;p72">
              <a:extLst>
                <a:ext uri="{FF2B5EF4-FFF2-40B4-BE49-F238E27FC236}">
                  <a16:creationId xmlns:a16="http://schemas.microsoft.com/office/drawing/2014/main" id="{D60A608B-DCE3-B521-9E0A-0B9BAE166C76}"/>
                </a:ext>
              </a:extLst>
            </p:cNvPr>
            <p:cNvGrpSpPr/>
            <p:nvPr/>
          </p:nvGrpSpPr>
          <p:grpSpPr>
            <a:xfrm>
              <a:off x="6752546" y="3484366"/>
              <a:ext cx="811428" cy="987304"/>
              <a:chOff x="2332275" y="1617275"/>
              <a:chExt cx="1090775" cy="1327200"/>
            </a:xfrm>
          </p:grpSpPr>
          <p:sp>
            <p:nvSpPr>
              <p:cNvPr id="169" name="Google Shape;7609;p72">
                <a:extLst>
                  <a:ext uri="{FF2B5EF4-FFF2-40B4-BE49-F238E27FC236}">
                    <a16:creationId xmlns:a16="http://schemas.microsoft.com/office/drawing/2014/main" id="{2ADF422E-BE7C-3172-CB5C-682DBAD02A05}"/>
                  </a:ext>
                </a:extLst>
              </p:cNvPr>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70" name="Google Shape;7610;p72">
                <a:extLst>
                  <a:ext uri="{FF2B5EF4-FFF2-40B4-BE49-F238E27FC236}">
                    <a16:creationId xmlns:a16="http://schemas.microsoft.com/office/drawing/2014/main" id="{8E40B5A1-D554-3DC3-535E-83D040403E46}"/>
                  </a:ext>
                </a:extLst>
              </p:cNvPr>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71" name="Google Shape;7611;p72">
                <a:extLst>
                  <a:ext uri="{FF2B5EF4-FFF2-40B4-BE49-F238E27FC236}">
                    <a16:creationId xmlns:a16="http://schemas.microsoft.com/office/drawing/2014/main" id="{17A5ADD9-3CF4-AD39-08AC-C8601632AD97}"/>
                  </a:ext>
                </a:extLst>
              </p:cNvPr>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61" name="Google Shape;7612;p72">
              <a:extLst>
                <a:ext uri="{FF2B5EF4-FFF2-40B4-BE49-F238E27FC236}">
                  <a16:creationId xmlns:a16="http://schemas.microsoft.com/office/drawing/2014/main" id="{98217465-4513-CEEF-19D1-4FE2F521041E}"/>
                </a:ext>
              </a:extLst>
            </p:cNvPr>
            <p:cNvGrpSpPr/>
            <p:nvPr/>
          </p:nvGrpSpPr>
          <p:grpSpPr>
            <a:xfrm>
              <a:off x="5973664" y="3484366"/>
              <a:ext cx="811335" cy="987304"/>
              <a:chOff x="1285250" y="1617275"/>
              <a:chExt cx="1090650" cy="1327200"/>
            </a:xfrm>
          </p:grpSpPr>
          <p:sp>
            <p:nvSpPr>
              <p:cNvPr id="166" name="Google Shape;7613;p72">
                <a:extLst>
                  <a:ext uri="{FF2B5EF4-FFF2-40B4-BE49-F238E27FC236}">
                    <a16:creationId xmlns:a16="http://schemas.microsoft.com/office/drawing/2014/main" id="{FF395B96-A397-C8F1-7788-D6165E005D2C}"/>
                  </a:ext>
                </a:extLst>
              </p:cNvPr>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67" name="Google Shape;7614;p72">
                <a:extLst>
                  <a:ext uri="{FF2B5EF4-FFF2-40B4-BE49-F238E27FC236}">
                    <a16:creationId xmlns:a16="http://schemas.microsoft.com/office/drawing/2014/main" id="{6EB35611-5256-466B-A9D0-F5EECF582ED2}"/>
                  </a:ext>
                </a:extLst>
              </p:cNvPr>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68" name="Google Shape;7615;p72">
                <a:extLst>
                  <a:ext uri="{FF2B5EF4-FFF2-40B4-BE49-F238E27FC236}">
                    <a16:creationId xmlns:a16="http://schemas.microsoft.com/office/drawing/2014/main" id="{DC9764DF-8973-F8EA-C70A-6A1E42C65C30}"/>
                  </a:ext>
                </a:extLst>
              </p:cNvPr>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62" name="Google Shape;7616;p72">
              <a:extLst>
                <a:ext uri="{FF2B5EF4-FFF2-40B4-BE49-F238E27FC236}">
                  <a16:creationId xmlns:a16="http://schemas.microsoft.com/office/drawing/2014/main" id="{18BB5989-1C1B-E9A5-121E-5709C5ECDD60}"/>
                </a:ext>
              </a:extLst>
            </p:cNvPr>
            <p:cNvGrpSpPr/>
            <p:nvPr/>
          </p:nvGrpSpPr>
          <p:grpSpPr>
            <a:xfrm>
              <a:off x="5194708" y="3484366"/>
              <a:ext cx="811409" cy="987304"/>
              <a:chOff x="238125" y="1617275"/>
              <a:chExt cx="1090750" cy="1327200"/>
            </a:xfrm>
          </p:grpSpPr>
          <p:sp>
            <p:nvSpPr>
              <p:cNvPr id="163" name="Google Shape;7617;p72">
                <a:extLst>
                  <a:ext uri="{FF2B5EF4-FFF2-40B4-BE49-F238E27FC236}">
                    <a16:creationId xmlns:a16="http://schemas.microsoft.com/office/drawing/2014/main" id="{EA4F95E8-6592-E877-BB6E-E8191C63ACBD}"/>
                  </a:ext>
                </a:extLst>
              </p:cNvPr>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64" name="Google Shape;7618;p72">
                <a:extLst>
                  <a:ext uri="{FF2B5EF4-FFF2-40B4-BE49-F238E27FC236}">
                    <a16:creationId xmlns:a16="http://schemas.microsoft.com/office/drawing/2014/main" id="{92FC6957-8D0E-FF74-7BE0-ED4408466A97}"/>
                  </a:ext>
                </a:extLst>
              </p:cNvPr>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65" name="Google Shape;7619;p72">
                <a:extLst>
                  <a:ext uri="{FF2B5EF4-FFF2-40B4-BE49-F238E27FC236}">
                    <a16:creationId xmlns:a16="http://schemas.microsoft.com/office/drawing/2014/main" id="{2CD65627-8B27-BFA8-A5DF-70853093077C}"/>
                  </a:ext>
                </a:extLst>
              </p:cNvPr>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175" name="Google Shape;7620;p72">
            <a:extLst>
              <a:ext uri="{FF2B5EF4-FFF2-40B4-BE49-F238E27FC236}">
                <a16:creationId xmlns:a16="http://schemas.microsoft.com/office/drawing/2014/main" id="{2AEBB68C-02C4-8CFF-1943-D21606440517}"/>
              </a:ext>
            </a:extLst>
          </p:cNvPr>
          <p:cNvGrpSpPr/>
          <p:nvPr/>
        </p:nvGrpSpPr>
        <p:grpSpPr>
          <a:xfrm>
            <a:off x="4584320" y="4392162"/>
            <a:ext cx="2155952" cy="461675"/>
            <a:chOff x="1808063" y="4294338"/>
            <a:chExt cx="3370782" cy="721817"/>
          </a:xfrm>
        </p:grpSpPr>
        <p:sp>
          <p:nvSpPr>
            <p:cNvPr id="176" name="Google Shape;7621;p72">
              <a:extLst>
                <a:ext uri="{FF2B5EF4-FFF2-40B4-BE49-F238E27FC236}">
                  <a16:creationId xmlns:a16="http://schemas.microsoft.com/office/drawing/2014/main" id="{C5D19061-C724-EF31-D928-C37CA7326469}"/>
                </a:ext>
              </a:extLst>
            </p:cNvPr>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77" name="Google Shape;7622;p72">
              <a:extLst>
                <a:ext uri="{FF2B5EF4-FFF2-40B4-BE49-F238E27FC236}">
                  <a16:creationId xmlns:a16="http://schemas.microsoft.com/office/drawing/2014/main" id="{3A01DEEE-2626-DCD2-0952-2A67102DE607}"/>
                </a:ext>
              </a:extLst>
            </p:cNvPr>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78" name="Google Shape;7623;p72">
              <a:extLst>
                <a:ext uri="{FF2B5EF4-FFF2-40B4-BE49-F238E27FC236}">
                  <a16:creationId xmlns:a16="http://schemas.microsoft.com/office/drawing/2014/main" id="{2BB80821-5EEC-A20F-0B1B-676811E2C22C}"/>
                </a:ext>
              </a:extLst>
            </p:cNvPr>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79" name="Google Shape;7624;p72">
              <a:extLst>
                <a:ext uri="{FF2B5EF4-FFF2-40B4-BE49-F238E27FC236}">
                  <a16:creationId xmlns:a16="http://schemas.microsoft.com/office/drawing/2014/main" id="{86540BDF-CBA0-D4E2-D85B-AFDDF4C67CCE}"/>
                </a:ext>
              </a:extLst>
            </p:cNvPr>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80" name="Google Shape;7625;p72">
              <a:extLst>
                <a:ext uri="{FF2B5EF4-FFF2-40B4-BE49-F238E27FC236}">
                  <a16:creationId xmlns:a16="http://schemas.microsoft.com/office/drawing/2014/main" id="{1A670F8C-BDAA-05B1-35A1-59096BF7690D}"/>
                </a:ext>
              </a:extLst>
            </p:cNvPr>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81" name="Google Shape;7626;p72">
              <a:extLst>
                <a:ext uri="{FF2B5EF4-FFF2-40B4-BE49-F238E27FC236}">
                  <a16:creationId xmlns:a16="http://schemas.microsoft.com/office/drawing/2014/main" id="{7E794ED8-178E-4EAF-03C2-6F2364BE735B}"/>
                </a:ext>
              </a:extLst>
            </p:cNvPr>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82" name="Google Shape;7627;p72">
              <a:extLst>
                <a:ext uri="{FF2B5EF4-FFF2-40B4-BE49-F238E27FC236}">
                  <a16:creationId xmlns:a16="http://schemas.microsoft.com/office/drawing/2014/main" id="{451BC379-09B9-FFF1-9960-10BC6E78DB67}"/>
                </a:ext>
              </a:extLst>
            </p:cNvPr>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83" name="Google Shape;7628;p72">
              <a:extLst>
                <a:ext uri="{FF2B5EF4-FFF2-40B4-BE49-F238E27FC236}">
                  <a16:creationId xmlns:a16="http://schemas.microsoft.com/office/drawing/2014/main" id="{E55CB506-1279-5FC5-1BEF-62D85167C2D2}"/>
                </a:ext>
              </a:extLst>
            </p:cNvPr>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84" name="Google Shape;7629;p72">
              <a:extLst>
                <a:ext uri="{FF2B5EF4-FFF2-40B4-BE49-F238E27FC236}">
                  <a16:creationId xmlns:a16="http://schemas.microsoft.com/office/drawing/2014/main" id="{0E5D8697-C832-327A-75B1-BF5F4EB2024A}"/>
                </a:ext>
              </a:extLst>
            </p:cNvPr>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85" name="Google Shape;7630;p72">
              <a:extLst>
                <a:ext uri="{FF2B5EF4-FFF2-40B4-BE49-F238E27FC236}">
                  <a16:creationId xmlns:a16="http://schemas.microsoft.com/office/drawing/2014/main" id="{6668D235-2084-B484-2ABE-409C99CF499D}"/>
                </a:ext>
              </a:extLst>
            </p:cNvPr>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86" name="Google Shape;7631;p72">
            <a:extLst>
              <a:ext uri="{FF2B5EF4-FFF2-40B4-BE49-F238E27FC236}">
                <a16:creationId xmlns:a16="http://schemas.microsoft.com/office/drawing/2014/main" id="{3BF39C4F-A8DB-C66F-7C60-1059AE936B32}"/>
              </a:ext>
            </a:extLst>
          </p:cNvPr>
          <p:cNvGrpSpPr/>
          <p:nvPr/>
        </p:nvGrpSpPr>
        <p:grpSpPr>
          <a:xfrm>
            <a:off x="955270" y="4773534"/>
            <a:ext cx="1727843" cy="862116"/>
            <a:chOff x="834100" y="3642869"/>
            <a:chExt cx="1259483" cy="628426"/>
          </a:xfrm>
        </p:grpSpPr>
        <p:sp>
          <p:nvSpPr>
            <p:cNvPr id="187" name="Google Shape;7632;p72">
              <a:extLst>
                <a:ext uri="{FF2B5EF4-FFF2-40B4-BE49-F238E27FC236}">
                  <a16:creationId xmlns:a16="http://schemas.microsoft.com/office/drawing/2014/main" id="{4F0B502F-6417-984C-A004-17DEE5779606}"/>
                </a:ext>
              </a:extLst>
            </p:cNvPr>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88" name="Google Shape;7633;p72">
              <a:extLst>
                <a:ext uri="{FF2B5EF4-FFF2-40B4-BE49-F238E27FC236}">
                  <a16:creationId xmlns:a16="http://schemas.microsoft.com/office/drawing/2014/main" id="{65AE35E7-D458-B9BA-5CCE-2465087F56EC}"/>
                </a:ext>
              </a:extLst>
            </p:cNvPr>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89" name="Google Shape;7634;p72">
              <a:extLst>
                <a:ext uri="{FF2B5EF4-FFF2-40B4-BE49-F238E27FC236}">
                  <a16:creationId xmlns:a16="http://schemas.microsoft.com/office/drawing/2014/main" id="{02DD1DD5-A2EF-DD92-A055-6E85AADC3620}"/>
                </a:ext>
              </a:extLst>
            </p:cNvPr>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90" name="Google Shape;7635;p72">
              <a:extLst>
                <a:ext uri="{FF2B5EF4-FFF2-40B4-BE49-F238E27FC236}">
                  <a16:creationId xmlns:a16="http://schemas.microsoft.com/office/drawing/2014/main" id="{68C94346-0CF7-69CF-74DA-2F9ED8B3D36C}"/>
                </a:ext>
              </a:extLst>
            </p:cNvPr>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91" name="Google Shape;7636;p72">
              <a:extLst>
                <a:ext uri="{FF2B5EF4-FFF2-40B4-BE49-F238E27FC236}">
                  <a16:creationId xmlns:a16="http://schemas.microsoft.com/office/drawing/2014/main" id="{D1886944-8D42-0FD3-23BA-5510C672B599}"/>
                </a:ext>
              </a:extLst>
            </p:cNvPr>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92" name="Google Shape;7637;p72">
              <a:extLst>
                <a:ext uri="{FF2B5EF4-FFF2-40B4-BE49-F238E27FC236}">
                  <a16:creationId xmlns:a16="http://schemas.microsoft.com/office/drawing/2014/main" id="{2D6BD55F-BFCB-8FE4-DAF0-3472E97B6F69}"/>
                </a:ext>
              </a:extLst>
            </p:cNvPr>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93" name="Google Shape;7638;p72">
              <a:extLst>
                <a:ext uri="{FF2B5EF4-FFF2-40B4-BE49-F238E27FC236}">
                  <a16:creationId xmlns:a16="http://schemas.microsoft.com/office/drawing/2014/main" id="{C83C54FF-5B93-459C-2EEE-1FC8082B5991}"/>
                </a:ext>
              </a:extLst>
            </p:cNvPr>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94" name="Google Shape;7639;p72">
              <a:extLst>
                <a:ext uri="{FF2B5EF4-FFF2-40B4-BE49-F238E27FC236}">
                  <a16:creationId xmlns:a16="http://schemas.microsoft.com/office/drawing/2014/main" id="{ED5F9FE2-ECD8-5AF9-DF28-55B397926049}"/>
                </a:ext>
              </a:extLst>
            </p:cNvPr>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95" name="Google Shape;7640;p72">
              <a:extLst>
                <a:ext uri="{FF2B5EF4-FFF2-40B4-BE49-F238E27FC236}">
                  <a16:creationId xmlns:a16="http://schemas.microsoft.com/office/drawing/2014/main" id="{48DCC0FC-D6CC-A5C8-4805-A60FB54570F1}"/>
                </a:ext>
              </a:extLst>
            </p:cNvPr>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96" name="Google Shape;7641;p72">
              <a:extLst>
                <a:ext uri="{FF2B5EF4-FFF2-40B4-BE49-F238E27FC236}">
                  <a16:creationId xmlns:a16="http://schemas.microsoft.com/office/drawing/2014/main" id="{01A58999-4643-22AA-820F-B89EF1CEE6AD}"/>
                </a:ext>
              </a:extLst>
            </p:cNvPr>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97" name="Google Shape;7642;p72">
              <a:extLst>
                <a:ext uri="{FF2B5EF4-FFF2-40B4-BE49-F238E27FC236}">
                  <a16:creationId xmlns:a16="http://schemas.microsoft.com/office/drawing/2014/main" id="{591D1B6F-F4F0-3DA5-D32F-B087BB4C0792}"/>
                </a:ext>
              </a:extLst>
            </p:cNvPr>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98" name="Google Shape;7643;p72">
              <a:extLst>
                <a:ext uri="{FF2B5EF4-FFF2-40B4-BE49-F238E27FC236}">
                  <a16:creationId xmlns:a16="http://schemas.microsoft.com/office/drawing/2014/main" id="{2C4077FA-0BFF-B354-8E4E-A4B75664CBE8}"/>
                </a:ext>
              </a:extLst>
            </p:cNvPr>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99" name="Google Shape;7644;p72">
              <a:extLst>
                <a:ext uri="{FF2B5EF4-FFF2-40B4-BE49-F238E27FC236}">
                  <a16:creationId xmlns:a16="http://schemas.microsoft.com/office/drawing/2014/main" id="{6AA13D5C-7F5F-5ABF-92FF-D579FF980991}"/>
                </a:ext>
              </a:extLst>
            </p:cNvPr>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00" name="Google Shape;7645;p72">
              <a:extLst>
                <a:ext uri="{FF2B5EF4-FFF2-40B4-BE49-F238E27FC236}">
                  <a16:creationId xmlns:a16="http://schemas.microsoft.com/office/drawing/2014/main" id="{B927F6E9-1821-758C-C786-7D8B695F4C44}"/>
                </a:ext>
              </a:extLst>
            </p:cNvPr>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01" name="Google Shape;7646;p72">
              <a:extLst>
                <a:ext uri="{FF2B5EF4-FFF2-40B4-BE49-F238E27FC236}">
                  <a16:creationId xmlns:a16="http://schemas.microsoft.com/office/drawing/2014/main" id="{127F05AC-EE3D-B1AA-B931-5779E14A55EC}"/>
                </a:ext>
              </a:extLst>
            </p:cNvPr>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02" name="Google Shape;7647;p72">
              <a:extLst>
                <a:ext uri="{FF2B5EF4-FFF2-40B4-BE49-F238E27FC236}">
                  <a16:creationId xmlns:a16="http://schemas.microsoft.com/office/drawing/2014/main" id="{E8891377-57D1-C0B2-8958-114A039CDE24}"/>
                </a:ext>
              </a:extLst>
            </p:cNvPr>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03" name="Google Shape;7648;p72">
              <a:extLst>
                <a:ext uri="{FF2B5EF4-FFF2-40B4-BE49-F238E27FC236}">
                  <a16:creationId xmlns:a16="http://schemas.microsoft.com/office/drawing/2014/main" id="{3E40BA0A-9CAE-0E4C-464A-4FE0EC492A40}"/>
                </a:ext>
              </a:extLst>
            </p:cNvPr>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04" name="Google Shape;7649;p72">
              <a:extLst>
                <a:ext uri="{FF2B5EF4-FFF2-40B4-BE49-F238E27FC236}">
                  <a16:creationId xmlns:a16="http://schemas.microsoft.com/office/drawing/2014/main" id="{0EB29638-6394-32AC-C73C-A679FC27B8A4}"/>
                </a:ext>
              </a:extLst>
            </p:cNvPr>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05" name="Google Shape;7650;p72">
              <a:extLst>
                <a:ext uri="{FF2B5EF4-FFF2-40B4-BE49-F238E27FC236}">
                  <a16:creationId xmlns:a16="http://schemas.microsoft.com/office/drawing/2014/main" id="{BDFCD730-2487-6ACD-0006-6485CED0DEBD}"/>
                </a:ext>
              </a:extLst>
            </p:cNvPr>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06" name="Google Shape;7651;p72">
              <a:extLst>
                <a:ext uri="{FF2B5EF4-FFF2-40B4-BE49-F238E27FC236}">
                  <a16:creationId xmlns:a16="http://schemas.microsoft.com/office/drawing/2014/main" id="{1A502D2D-5A33-AD01-EA09-F57FEE7BAB03}"/>
                </a:ext>
              </a:extLst>
            </p:cNvPr>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07" name="Google Shape;7652;p72">
              <a:extLst>
                <a:ext uri="{FF2B5EF4-FFF2-40B4-BE49-F238E27FC236}">
                  <a16:creationId xmlns:a16="http://schemas.microsoft.com/office/drawing/2014/main" id="{54B2B2A6-A07E-96AE-3C2F-3EAD57149056}"/>
                </a:ext>
              </a:extLst>
            </p:cNvPr>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08" name="Google Shape;7653;p72">
              <a:extLst>
                <a:ext uri="{FF2B5EF4-FFF2-40B4-BE49-F238E27FC236}">
                  <a16:creationId xmlns:a16="http://schemas.microsoft.com/office/drawing/2014/main" id="{D6C7315A-601A-8926-C260-EAD1D0FA72A9}"/>
                </a:ext>
              </a:extLst>
            </p:cNvPr>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09" name="Google Shape;7654;p72">
              <a:extLst>
                <a:ext uri="{FF2B5EF4-FFF2-40B4-BE49-F238E27FC236}">
                  <a16:creationId xmlns:a16="http://schemas.microsoft.com/office/drawing/2014/main" id="{6F12A80E-F44E-318C-BEC7-04B0F851EC19}"/>
                </a:ext>
              </a:extLst>
            </p:cNvPr>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10" name="Google Shape;7655;p72">
              <a:extLst>
                <a:ext uri="{FF2B5EF4-FFF2-40B4-BE49-F238E27FC236}">
                  <a16:creationId xmlns:a16="http://schemas.microsoft.com/office/drawing/2014/main" id="{0D6438F8-7A5A-B813-5A5D-EC67D6739EA2}"/>
                </a:ext>
              </a:extLst>
            </p:cNvPr>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11" name="Google Shape;7656;p72">
              <a:extLst>
                <a:ext uri="{FF2B5EF4-FFF2-40B4-BE49-F238E27FC236}">
                  <a16:creationId xmlns:a16="http://schemas.microsoft.com/office/drawing/2014/main" id="{7C7A433E-D48A-E1DF-2E62-4D3002D062DE}"/>
                </a:ext>
              </a:extLst>
            </p:cNvPr>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nvGrpSpPr>
            <p:cNvPr id="212" name="Google Shape;7657;p72">
              <a:extLst>
                <a:ext uri="{FF2B5EF4-FFF2-40B4-BE49-F238E27FC236}">
                  <a16:creationId xmlns:a16="http://schemas.microsoft.com/office/drawing/2014/main" id="{7827F919-7EFC-5C2E-1338-2FB914A389FD}"/>
                </a:ext>
              </a:extLst>
            </p:cNvPr>
            <p:cNvGrpSpPr/>
            <p:nvPr/>
          </p:nvGrpSpPr>
          <p:grpSpPr>
            <a:xfrm>
              <a:off x="1360364" y="3847835"/>
              <a:ext cx="208119" cy="224359"/>
              <a:chOff x="1360769" y="3847100"/>
              <a:chExt cx="208119" cy="224359"/>
            </a:xfrm>
          </p:grpSpPr>
          <p:sp>
            <p:nvSpPr>
              <p:cNvPr id="227" name="Google Shape;7658;p72">
                <a:extLst>
                  <a:ext uri="{FF2B5EF4-FFF2-40B4-BE49-F238E27FC236}">
                    <a16:creationId xmlns:a16="http://schemas.microsoft.com/office/drawing/2014/main" id="{4A9AD483-D8A5-64EC-14D4-EBE807E00B44}"/>
                  </a:ext>
                </a:extLst>
              </p:cNvPr>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8" name="Google Shape;7659;p72">
                <a:extLst>
                  <a:ext uri="{FF2B5EF4-FFF2-40B4-BE49-F238E27FC236}">
                    <a16:creationId xmlns:a16="http://schemas.microsoft.com/office/drawing/2014/main" id="{727CB4F5-16E2-3D4A-9422-665168386821}"/>
                  </a:ext>
                </a:extLst>
              </p:cNvPr>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9" name="Google Shape;7660;p72">
                <a:extLst>
                  <a:ext uri="{FF2B5EF4-FFF2-40B4-BE49-F238E27FC236}">
                    <a16:creationId xmlns:a16="http://schemas.microsoft.com/office/drawing/2014/main" id="{207A7894-360B-8EC4-A767-4640A34EDF23}"/>
                  </a:ext>
                </a:extLst>
              </p:cNvPr>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30" name="Google Shape;7661;p72">
                <a:extLst>
                  <a:ext uri="{FF2B5EF4-FFF2-40B4-BE49-F238E27FC236}">
                    <a16:creationId xmlns:a16="http://schemas.microsoft.com/office/drawing/2014/main" id="{2EBAAB58-AD06-149A-00CE-9A5FA6DD748A}"/>
                  </a:ext>
                </a:extLst>
              </p:cNvPr>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31" name="Google Shape;7662;p72">
                <a:extLst>
                  <a:ext uri="{FF2B5EF4-FFF2-40B4-BE49-F238E27FC236}">
                    <a16:creationId xmlns:a16="http://schemas.microsoft.com/office/drawing/2014/main" id="{6BDB87A5-EF6B-D4B5-37C5-DA0A5497F380}"/>
                  </a:ext>
                </a:extLst>
              </p:cNvPr>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32" name="Google Shape;7663;p72">
                <a:extLst>
                  <a:ext uri="{FF2B5EF4-FFF2-40B4-BE49-F238E27FC236}">
                    <a16:creationId xmlns:a16="http://schemas.microsoft.com/office/drawing/2014/main" id="{C73ECEDF-39C5-FCAC-67DA-F614AF4FF472}"/>
                  </a:ext>
                </a:extLst>
              </p:cNvPr>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33" name="Google Shape;7664;p72">
                <a:extLst>
                  <a:ext uri="{FF2B5EF4-FFF2-40B4-BE49-F238E27FC236}">
                    <a16:creationId xmlns:a16="http://schemas.microsoft.com/office/drawing/2014/main" id="{439BB04D-BD88-8B5F-A555-66587078D85E}"/>
                  </a:ext>
                </a:extLst>
              </p:cNvPr>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34" name="Google Shape;7665;p72">
                <a:extLst>
                  <a:ext uri="{FF2B5EF4-FFF2-40B4-BE49-F238E27FC236}">
                    <a16:creationId xmlns:a16="http://schemas.microsoft.com/office/drawing/2014/main" id="{5D65BFAF-4EED-CE3D-92DA-2A3A6172CB03}"/>
                  </a:ext>
                </a:extLst>
              </p:cNvPr>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35" name="Google Shape;7666;p72">
                <a:extLst>
                  <a:ext uri="{FF2B5EF4-FFF2-40B4-BE49-F238E27FC236}">
                    <a16:creationId xmlns:a16="http://schemas.microsoft.com/office/drawing/2014/main" id="{5BF64D0A-5393-D56E-C80C-868C7921351C}"/>
                  </a:ext>
                </a:extLst>
              </p:cNvPr>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36" name="Google Shape;7667;p72">
                <a:extLst>
                  <a:ext uri="{FF2B5EF4-FFF2-40B4-BE49-F238E27FC236}">
                    <a16:creationId xmlns:a16="http://schemas.microsoft.com/office/drawing/2014/main" id="{D2804A4C-EBE2-3D68-F8AA-3D7EF5C18AF9}"/>
                  </a:ext>
                </a:extLst>
              </p:cNvPr>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37" name="Google Shape;7668;p72">
                <a:extLst>
                  <a:ext uri="{FF2B5EF4-FFF2-40B4-BE49-F238E27FC236}">
                    <a16:creationId xmlns:a16="http://schemas.microsoft.com/office/drawing/2014/main" id="{506EDBB1-8647-16A3-D58B-136FFE2CD301}"/>
                  </a:ext>
                </a:extLst>
              </p:cNvPr>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38" name="Google Shape;7669;p72">
                <a:extLst>
                  <a:ext uri="{FF2B5EF4-FFF2-40B4-BE49-F238E27FC236}">
                    <a16:creationId xmlns:a16="http://schemas.microsoft.com/office/drawing/2014/main" id="{FBE86FE4-2EC4-D2EA-91C3-A0057C65065F}"/>
                  </a:ext>
                </a:extLst>
              </p:cNvPr>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39" name="Google Shape;7670;p72">
                <a:extLst>
                  <a:ext uri="{FF2B5EF4-FFF2-40B4-BE49-F238E27FC236}">
                    <a16:creationId xmlns:a16="http://schemas.microsoft.com/office/drawing/2014/main" id="{B234F6B4-61F0-6CA3-A47F-E7880123DBCC}"/>
                  </a:ext>
                </a:extLst>
              </p:cNvPr>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40" name="Google Shape;7671;p72">
                <a:extLst>
                  <a:ext uri="{FF2B5EF4-FFF2-40B4-BE49-F238E27FC236}">
                    <a16:creationId xmlns:a16="http://schemas.microsoft.com/office/drawing/2014/main" id="{F3B17211-D8C4-F801-C402-10A80EC4F9C0}"/>
                  </a:ext>
                </a:extLst>
              </p:cNvPr>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41" name="Google Shape;7672;p72">
                <a:extLst>
                  <a:ext uri="{FF2B5EF4-FFF2-40B4-BE49-F238E27FC236}">
                    <a16:creationId xmlns:a16="http://schemas.microsoft.com/office/drawing/2014/main" id="{70714A70-2D96-14D5-CD93-471C69605425}"/>
                  </a:ext>
                </a:extLst>
              </p:cNvPr>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42" name="Google Shape;7673;p72">
                <a:extLst>
                  <a:ext uri="{FF2B5EF4-FFF2-40B4-BE49-F238E27FC236}">
                    <a16:creationId xmlns:a16="http://schemas.microsoft.com/office/drawing/2014/main" id="{4EC4AA0E-188F-0C0F-73E2-14D31A6C0B69}"/>
                  </a:ext>
                </a:extLst>
              </p:cNvPr>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43" name="Google Shape;7674;p72">
                <a:extLst>
                  <a:ext uri="{FF2B5EF4-FFF2-40B4-BE49-F238E27FC236}">
                    <a16:creationId xmlns:a16="http://schemas.microsoft.com/office/drawing/2014/main" id="{212FBEB8-6797-6EF5-308F-75A775AA4828}"/>
                  </a:ext>
                </a:extLst>
              </p:cNvPr>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44" name="Google Shape;7675;p72">
                <a:extLst>
                  <a:ext uri="{FF2B5EF4-FFF2-40B4-BE49-F238E27FC236}">
                    <a16:creationId xmlns:a16="http://schemas.microsoft.com/office/drawing/2014/main" id="{80D352D1-DDC5-FD48-C745-599587CCD13F}"/>
                  </a:ext>
                </a:extLst>
              </p:cNvPr>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45" name="Google Shape;7676;p72">
                <a:extLst>
                  <a:ext uri="{FF2B5EF4-FFF2-40B4-BE49-F238E27FC236}">
                    <a16:creationId xmlns:a16="http://schemas.microsoft.com/office/drawing/2014/main" id="{E26F747F-D75D-2941-C6ED-ABE9F64E031F}"/>
                  </a:ext>
                </a:extLst>
              </p:cNvPr>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46" name="Google Shape;7677;p72">
                <a:extLst>
                  <a:ext uri="{FF2B5EF4-FFF2-40B4-BE49-F238E27FC236}">
                    <a16:creationId xmlns:a16="http://schemas.microsoft.com/office/drawing/2014/main" id="{340AA39C-0AE8-960E-5355-A162B38EDD94}"/>
                  </a:ext>
                </a:extLst>
              </p:cNvPr>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sp>
          <p:nvSpPr>
            <p:cNvPr id="213" name="Google Shape;7678;p72">
              <a:extLst>
                <a:ext uri="{FF2B5EF4-FFF2-40B4-BE49-F238E27FC236}">
                  <a16:creationId xmlns:a16="http://schemas.microsoft.com/office/drawing/2014/main" id="{11B8C4D3-D4CB-3C60-AE0E-63177085EF49}"/>
                </a:ext>
              </a:extLst>
            </p:cNvPr>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14" name="Google Shape;7679;p72">
              <a:extLst>
                <a:ext uri="{FF2B5EF4-FFF2-40B4-BE49-F238E27FC236}">
                  <a16:creationId xmlns:a16="http://schemas.microsoft.com/office/drawing/2014/main" id="{5FF1D04A-81C4-2FBF-7C73-6C6225B94FAD}"/>
                </a:ext>
              </a:extLst>
            </p:cNvPr>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15" name="Google Shape;7680;p72">
              <a:extLst>
                <a:ext uri="{FF2B5EF4-FFF2-40B4-BE49-F238E27FC236}">
                  <a16:creationId xmlns:a16="http://schemas.microsoft.com/office/drawing/2014/main" id="{40CA4435-1061-87BC-7972-2A4EA0933C7D}"/>
                </a:ext>
              </a:extLst>
            </p:cNvPr>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16" name="Google Shape;7681;p72">
              <a:extLst>
                <a:ext uri="{FF2B5EF4-FFF2-40B4-BE49-F238E27FC236}">
                  <a16:creationId xmlns:a16="http://schemas.microsoft.com/office/drawing/2014/main" id="{7F5D4BDA-3112-1109-E99B-970AA0802023}"/>
                </a:ext>
              </a:extLst>
            </p:cNvPr>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17" name="Google Shape;7682;p72">
              <a:extLst>
                <a:ext uri="{FF2B5EF4-FFF2-40B4-BE49-F238E27FC236}">
                  <a16:creationId xmlns:a16="http://schemas.microsoft.com/office/drawing/2014/main" id="{BDA8D1F4-6AC2-D8C7-5150-74B9761F7F55}"/>
                </a:ext>
              </a:extLst>
            </p:cNvPr>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18" name="Google Shape;7683;p72">
              <a:extLst>
                <a:ext uri="{FF2B5EF4-FFF2-40B4-BE49-F238E27FC236}">
                  <a16:creationId xmlns:a16="http://schemas.microsoft.com/office/drawing/2014/main" id="{5214F7AA-ED31-5981-BA20-7339ECC1914E}"/>
                </a:ext>
              </a:extLst>
            </p:cNvPr>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19" name="Google Shape;7684;p72">
              <a:extLst>
                <a:ext uri="{FF2B5EF4-FFF2-40B4-BE49-F238E27FC236}">
                  <a16:creationId xmlns:a16="http://schemas.microsoft.com/office/drawing/2014/main" id="{6F9870F1-88AE-3999-7792-35C9EF5F2C96}"/>
                </a:ext>
              </a:extLst>
            </p:cNvPr>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0" name="Google Shape;7685;p72">
              <a:extLst>
                <a:ext uri="{FF2B5EF4-FFF2-40B4-BE49-F238E27FC236}">
                  <a16:creationId xmlns:a16="http://schemas.microsoft.com/office/drawing/2014/main" id="{9233F9E3-8BA5-1CBA-41DA-4DEA9DDFB2CA}"/>
                </a:ext>
              </a:extLst>
            </p:cNvPr>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1" name="Google Shape;7686;p72">
              <a:extLst>
                <a:ext uri="{FF2B5EF4-FFF2-40B4-BE49-F238E27FC236}">
                  <a16:creationId xmlns:a16="http://schemas.microsoft.com/office/drawing/2014/main" id="{B1F36C22-FD9E-4499-C3FF-F0E52610D0B7}"/>
                </a:ext>
              </a:extLst>
            </p:cNvPr>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2" name="Google Shape;7687;p72">
              <a:extLst>
                <a:ext uri="{FF2B5EF4-FFF2-40B4-BE49-F238E27FC236}">
                  <a16:creationId xmlns:a16="http://schemas.microsoft.com/office/drawing/2014/main" id="{E280A673-4C8F-696D-07E2-D7D2DF0B48E2}"/>
                </a:ext>
              </a:extLst>
            </p:cNvPr>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3" name="Google Shape;7688;p72">
              <a:extLst>
                <a:ext uri="{FF2B5EF4-FFF2-40B4-BE49-F238E27FC236}">
                  <a16:creationId xmlns:a16="http://schemas.microsoft.com/office/drawing/2014/main" id="{4062A002-D1F9-7212-D386-D320493B8034}"/>
                </a:ext>
              </a:extLst>
            </p:cNvPr>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4" name="Google Shape;7689;p72">
              <a:extLst>
                <a:ext uri="{FF2B5EF4-FFF2-40B4-BE49-F238E27FC236}">
                  <a16:creationId xmlns:a16="http://schemas.microsoft.com/office/drawing/2014/main" id="{47196080-0768-5F17-2C91-B218E0E0BEE2}"/>
                </a:ext>
              </a:extLst>
            </p:cNvPr>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5" name="Google Shape;7690;p72">
              <a:extLst>
                <a:ext uri="{FF2B5EF4-FFF2-40B4-BE49-F238E27FC236}">
                  <a16:creationId xmlns:a16="http://schemas.microsoft.com/office/drawing/2014/main" id="{C982FC07-71CC-1AE6-A60A-1758A8D1E2AE}"/>
                </a:ext>
              </a:extLst>
            </p:cNvPr>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6" name="Google Shape;7691;p72">
              <a:extLst>
                <a:ext uri="{FF2B5EF4-FFF2-40B4-BE49-F238E27FC236}">
                  <a16:creationId xmlns:a16="http://schemas.microsoft.com/office/drawing/2014/main" id="{94043622-FD8F-1833-8C25-25C6A68F6DEA}"/>
                </a:ext>
              </a:extLst>
            </p:cNvPr>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247" name="Google Shape;7692;p72">
            <a:extLst>
              <a:ext uri="{FF2B5EF4-FFF2-40B4-BE49-F238E27FC236}">
                <a16:creationId xmlns:a16="http://schemas.microsoft.com/office/drawing/2014/main" id="{4462A478-018E-6302-6C31-DF257982A548}"/>
              </a:ext>
            </a:extLst>
          </p:cNvPr>
          <p:cNvGrpSpPr/>
          <p:nvPr/>
        </p:nvGrpSpPr>
        <p:grpSpPr>
          <a:xfrm rot="5400000">
            <a:off x="7906087" y="4502196"/>
            <a:ext cx="218752" cy="1886555"/>
            <a:chOff x="4428249" y="1369375"/>
            <a:chExt cx="36905" cy="429569"/>
          </a:xfrm>
        </p:grpSpPr>
        <p:sp>
          <p:nvSpPr>
            <p:cNvPr id="248" name="Google Shape;7693;p72">
              <a:extLst>
                <a:ext uri="{FF2B5EF4-FFF2-40B4-BE49-F238E27FC236}">
                  <a16:creationId xmlns:a16="http://schemas.microsoft.com/office/drawing/2014/main" id="{2BBF0EE1-9AA2-912D-118C-90FD7F3B02FF}"/>
                </a:ext>
              </a:extLst>
            </p:cNvPr>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49" name="Google Shape;7694;p72">
              <a:extLst>
                <a:ext uri="{FF2B5EF4-FFF2-40B4-BE49-F238E27FC236}">
                  <a16:creationId xmlns:a16="http://schemas.microsoft.com/office/drawing/2014/main" id="{306CF5B4-A0D4-9F1E-97A0-08347557AE07}"/>
                </a:ext>
              </a:extLst>
            </p:cNvPr>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0" name="Google Shape;7695;p72">
              <a:extLst>
                <a:ext uri="{FF2B5EF4-FFF2-40B4-BE49-F238E27FC236}">
                  <a16:creationId xmlns:a16="http://schemas.microsoft.com/office/drawing/2014/main" id="{7AFDBC0E-BCAE-35F4-5C66-841C4C864304}"/>
                </a:ext>
              </a:extLst>
            </p:cNvPr>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1" name="Google Shape;7696;p72">
              <a:extLst>
                <a:ext uri="{FF2B5EF4-FFF2-40B4-BE49-F238E27FC236}">
                  <a16:creationId xmlns:a16="http://schemas.microsoft.com/office/drawing/2014/main" id="{3BB44134-85C3-D069-7018-E9AC3A8C74CD}"/>
                </a:ext>
              </a:extLst>
            </p:cNvPr>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2" name="Google Shape;7697;p72">
              <a:extLst>
                <a:ext uri="{FF2B5EF4-FFF2-40B4-BE49-F238E27FC236}">
                  <a16:creationId xmlns:a16="http://schemas.microsoft.com/office/drawing/2014/main" id="{C50B64CE-3819-7116-F396-F18E580492AA}"/>
                </a:ext>
              </a:extLst>
            </p:cNvPr>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3" name="Google Shape;7698;p72">
              <a:extLst>
                <a:ext uri="{FF2B5EF4-FFF2-40B4-BE49-F238E27FC236}">
                  <a16:creationId xmlns:a16="http://schemas.microsoft.com/office/drawing/2014/main" id="{B3BB0A77-6827-3991-20C3-EED09C92F1D8}"/>
                </a:ext>
              </a:extLst>
            </p:cNvPr>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4" name="Google Shape;7699;p72">
              <a:extLst>
                <a:ext uri="{FF2B5EF4-FFF2-40B4-BE49-F238E27FC236}">
                  <a16:creationId xmlns:a16="http://schemas.microsoft.com/office/drawing/2014/main" id="{ABD26826-A3A4-EC14-1256-37750301556E}"/>
                </a:ext>
              </a:extLst>
            </p:cNvPr>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5" name="Google Shape;7700;p72">
              <a:extLst>
                <a:ext uri="{FF2B5EF4-FFF2-40B4-BE49-F238E27FC236}">
                  <a16:creationId xmlns:a16="http://schemas.microsoft.com/office/drawing/2014/main" id="{74086C07-1D86-D868-69C5-1250C5F353AC}"/>
                </a:ext>
              </a:extLst>
            </p:cNvPr>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6" name="Google Shape;7701;p72">
              <a:extLst>
                <a:ext uri="{FF2B5EF4-FFF2-40B4-BE49-F238E27FC236}">
                  <a16:creationId xmlns:a16="http://schemas.microsoft.com/office/drawing/2014/main" id="{70C4D3DF-F274-A670-6AA0-80716A3E2D0E}"/>
                </a:ext>
              </a:extLst>
            </p:cNvPr>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7" name="Google Shape;7702;p72">
              <a:extLst>
                <a:ext uri="{FF2B5EF4-FFF2-40B4-BE49-F238E27FC236}">
                  <a16:creationId xmlns:a16="http://schemas.microsoft.com/office/drawing/2014/main" id="{F0034BC5-CE03-9B0B-B2A8-CAA42FA0EABA}"/>
                </a:ext>
              </a:extLst>
            </p:cNvPr>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8" name="Google Shape;7703;p72">
              <a:extLst>
                <a:ext uri="{FF2B5EF4-FFF2-40B4-BE49-F238E27FC236}">
                  <a16:creationId xmlns:a16="http://schemas.microsoft.com/office/drawing/2014/main" id="{2C53CF1E-C177-F157-124C-413C68DA1839}"/>
                </a:ext>
              </a:extLst>
            </p:cNvPr>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9" name="Google Shape;7704;p72">
              <a:extLst>
                <a:ext uri="{FF2B5EF4-FFF2-40B4-BE49-F238E27FC236}">
                  <a16:creationId xmlns:a16="http://schemas.microsoft.com/office/drawing/2014/main" id="{37EEB856-9B1C-7D9C-5D25-170AB658B8D3}"/>
                </a:ext>
              </a:extLst>
            </p:cNvPr>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0" name="Google Shape;7705;p72">
              <a:extLst>
                <a:ext uri="{FF2B5EF4-FFF2-40B4-BE49-F238E27FC236}">
                  <a16:creationId xmlns:a16="http://schemas.microsoft.com/office/drawing/2014/main" id="{3D2C82D5-E8A8-0284-C1AD-C62F3C04CD97}"/>
                </a:ext>
              </a:extLst>
            </p:cNvPr>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1" name="Google Shape;7706;p72">
              <a:extLst>
                <a:ext uri="{FF2B5EF4-FFF2-40B4-BE49-F238E27FC236}">
                  <a16:creationId xmlns:a16="http://schemas.microsoft.com/office/drawing/2014/main" id="{2F9F4056-FA15-6F7D-E5FF-D3B3918AC683}"/>
                </a:ext>
              </a:extLst>
            </p:cNvPr>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2" name="Google Shape;7707;p72">
              <a:extLst>
                <a:ext uri="{FF2B5EF4-FFF2-40B4-BE49-F238E27FC236}">
                  <a16:creationId xmlns:a16="http://schemas.microsoft.com/office/drawing/2014/main" id="{29C2FCA0-45D6-CCE5-90AF-D047C3E60D71}"/>
                </a:ext>
              </a:extLst>
            </p:cNvPr>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3" name="Google Shape;7708;p72">
              <a:extLst>
                <a:ext uri="{FF2B5EF4-FFF2-40B4-BE49-F238E27FC236}">
                  <a16:creationId xmlns:a16="http://schemas.microsoft.com/office/drawing/2014/main" id="{BBA9C00B-0689-535A-6DFF-50C4E7B61D56}"/>
                </a:ext>
              </a:extLst>
            </p:cNvPr>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4" name="Google Shape;7709;p72">
              <a:extLst>
                <a:ext uri="{FF2B5EF4-FFF2-40B4-BE49-F238E27FC236}">
                  <a16:creationId xmlns:a16="http://schemas.microsoft.com/office/drawing/2014/main" id="{7A218EE5-95CE-753D-B8C7-447C24CAACB8}"/>
                </a:ext>
              </a:extLst>
            </p:cNvPr>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5" name="Google Shape;7710;p72">
              <a:extLst>
                <a:ext uri="{FF2B5EF4-FFF2-40B4-BE49-F238E27FC236}">
                  <a16:creationId xmlns:a16="http://schemas.microsoft.com/office/drawing/2014/main" id="{F438D0FE-AFAA-9638-B581-5E931EB73A28}"/>
                </a:ext>
              </a:extLst>
            </p:cNvPr>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6" name="Google Shape;7711;p72">
              <a:extLst>
                <a:ext uri="{FF2B5EF4-FFF2-40B4-BE49-F238E27FC236}">
                  <a16:creationId xmlns:a16="http://schemas.microsoft.com/office/drawing/2014/main" id="{1EBF79AD-056F-2D26-ABC0-407211B50910}"/>
                </a:ext>
              </a:extLst>
            </p:cNvPr>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7" name="Google Shape;7712;p72">
              <a:extLst>
                <a:ext uri="{FF2B5EF4-FFF2-40B4-BE49-F238E27FC236}">
                  <a16:creationId xmlns:a16="http://schemas.microsoft.com/office/drawing/2014/main" id="{DB1496FF-39B4-E9A3-8042-3D51406E6913}"/>
                </a:ext>
              </a:extLst>
            </p:cNvPr>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8" name="Google Shape;7713;p72">
              <a:extLst>
                <a:ext uri="{FF2B5EF4-FFF2-40B4-BE49-F238E27FC236}">
                  <a16:creationId xmlns:a16="http://schemas.microsoft.com/office/drawing/2014/main" id="{4DEB5487-6A02-64D7-A5D0-A45736DDF421}"/>
                </a:ext>
              </a:extLst>
            </p:cNvPr>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9" name="Google Shape;7714;p72">
              <a:extLst>
                <a:ext uri="{FF2B5EF4-FFF2-40B4-BE49-F238E27FC236}">
                  <a16:creationId xmlns:a16="http://schemas.microsoft.com/office/drawing/2014/main" id="{DCD727EB-9FD6-B79F-BB2A-ED0C15921AF3}"/>
                </a:ext>
              </a:extLst>
            </p:cNvPr>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0" name="Google Shape;7715;p72">
              <a:extLst>
                <a:ext uri="{FF2B5EF4-FFF2-40B4-BE49-F238E27FC236}">
                  <a16:creationId xmlns:a16="http://schemas.microsoft.com/office/drawing/2014/main" id="{A8042DCC-9B80-69BE-93A7-E887D0D7C56E}"/>
                </a:ext>
              </a:extLst>
            </p:cNvPr>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1" name="Google Shape;7716;p72">
              <a:extLst>
                <a:ext uri="{FF2B5EF4-FFF2-40B4-BE49-F238E27FC236}">
                  <a16:creationId xmlns:a16="http://schemas.microsoft.com/office/drawing/2014/main" id="{3A476A7A-63D0-CF07-8C59-54F218C50C05}"/>
                </a:ext>
              </a:extLst>
            </p:cNvPr>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2" name="Google Shape;7717;p72">
              <a:extLst>
                <a:ext uri="{FF2B5EF4-FFF2-40B4-BE49-F238E27FC236}">
                  <a16:creationId xmlns:a16="http://schemas.microsoft.com/office/drawing/2014/main" id="{BA0AEBFE-AFC1-7B28-9B4D-A66F6A5B10C2}"/>
                </a:ext>
              </a:extLst>
            </p:cNvPr>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3" name="Google Shape;7718;p72">
              <a:extLst>
                <a:ext uri="{FF2B5EF4-FFF2-40B4-BE49-F238E27FC236}">
                  <a16:creationId xmlns:a16="http://schemas.microsoft.com/office/drawing/2014/main" id="{FFEFC9E9-4ED9-9AAE-4FB6-2879B3CE4BEF}"/>
                </a:ext>
              </a:extLst>
            </p:cNvPr>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4" name="Google Shape;7719;p72">
              <a:extLst>
                <a:ext uri="{FF2B5EF4-FFF2-40B4-BE49-F238E27FC236}">
                  <a16:creationId xmlns:a16="http://schemas.microsoft.com/office/drawing/2014/main" id="{66795B60-E3C3-5CEE-111F-5081EFD7E5F4}"/>
                </a:ext>
              </a:extLst>
            </p:cNvPr>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5" name="Google Shape;7720;p72">
              <a:extLst>
                <a:ext uri="{FF2B5EF4-FFF2-40B4-BE49-F238E27FC236}">
                  <a16:creationId xmlns:a16="http://schemas.microsoft.com/office/drawing/2014/main" id="{D88A8647-418A-FF91-DBCD-2D81AD6D9C34}"/>
                </a:ext>
              </a:extLst>
            </p:cNvPr>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6" name="Google Shape;7721;p72">
              <a:extLst>
                <a:ext uri="{FF2B5EF4-FFF2-40B4-BE49-F238E27FC236}">
                  <a16:creationId xmlns:a16="http://schemas.microsoft.com/office/drawing/2014/main" id="{03EE3BA0-63ED-5947-2553-DBA008F26B8D}"/>
                </a:ext>
              </a:extLst>
            </p:cNvPr>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7" name="Google Shape;7722;p72">
              <a:extLst>
                <a:ext uri="{FF2B5EF4-FFF2-40B4-BE49-F238E27FC236}">
                  <a16:creationId xmlns:a16="http://schemas.microsoft.com/office/drawing/2014/main" id="{8D4102CB-733E-4106-E1BB-D8E90152BAAB}"/>
                </a:ext>
              </a:extLst>
            </p:cNvPr>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8" name="Google Shape;7723;p72">
              <a:extLst>
                <a:ext uri="{FF2B5EF4-FFF2-40B4-BE49-F238E27FC236}">
                  <a16:creationId xmlns:a16="http://schemas.microsoft.com/office/drawing/2014/main" id="{9B0084E4-A7C4-E6FB-815D-EA37C46C5988}"/>
                </a:ext>
              </a:extLst>
            </p:cNvPr>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9" name="Google Shape;7724;p72">
              <a:extLst>
                <a:ext uri="{FF2B5EF4-FFF2-40B4-BE49-F238E27FC236}">
                  <a16:creationId xmlns:a16="http://schemas.microsoft.com/office/drawing/2014/main" id="{4D92F607-E0C0-8091-D055-6705F0B05F87}"/>
                </a:ext>
              </a:extLst>
            </p:cNvPr>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280" name="Google Shape;7725;p72">
            <a:extLst>
              <a:ext uri="{FF2B5EF4-FFF2-40B4-BE49-F238E27FC236}">
                <a16:creationId xmlns:a16="http://schemas.microsoft.com/office/drawing/2014/main" id="{EE6F1D79-35C2-5842-AECC-AB0372592F4E}"/>
              </a:ext>
            </a:extLst>
          </p:cNvPr>
          <p:cNvGrpSpPr/>
          <p:nvPr/>
        </p:nvGrpSpPr>
        <p:grpSpPr>
          <a:xfrm rot="10800000" flipH="1">
            <a:off x="7069326" y="3953589"/>
            <a:ext cx="1892276" cy="33077"/>
            <a:chOff x="219558" y="4738465"/>
            <a:chExt cx="5852400" cy="102300"/>
          </a:xfrm>
        </p:grpSpPr>
        <p:cxnSp>
          <p:nvCxnSpPr>
            <p:cNvPr id="281" name="Google Shape;7726;p72">
              <a:extLst>
                <a:ext uri="{FF2B5EF4-FFF2-40B4-BE49-F238E27FC236}">
                  <a16:creationId xmlns:a16="http://schemas.microsoft.com/office/drawing/2014/main" id="{8AF36452-1F82-3E5C-9FB4-60CB602C0E23}"/>
                </a:ext>
              </a:extLst>
            </p:cNvPr>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282" name="Google Shape;7727;p72">
              <a:extLst>
                <a:ext uri="{FF2B5EF4-FFF2-40B4-BE49-F238E27FC236}">
                  <a16:creationId xmlns:a16="http://schemas.microsoft.com/office/drawing/2014/main" id="{BA7D7A87-DA16-E4A5-004E-5233B8E4B01C}"/>
                </a:ext>
              </a:extLst>
            </p:cNvPr>
            <p:cNvSpPr/>
            <p:nvPr/>
          </p:nvSpPr>
          <p:spPr>
            <a:xfrm>
              <a:off x="1200298"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83" name="Google Shape;7728;p72">
              <a:extLst>
                <a:ext uri="{FF2B5EF4-FFF2-40B4-BE49-F238E27FC236}">
                  <a16:creationId xmlns:a16="http://schemas.microsoft.com/office/drawing/2014/main" id="{5265D88D-F08E-0EE6-A8B6-CE27216741B7}"/>
                </a:ext>
              </a:extLst>
            </p:cNvPr>
            <p:cNvSpPr/>
            <p:nvPr/>
          </p:nvSpPr>
          <p:spPr>
            <a:xfrm>
              <a:off x="2175146"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84" name="Google Shape;7729;p72">
              <a:extLst>
                <a:ext uri="{FF2B5EF4-FFF2-40B4-BE49-F238E27FC236}">
                  <a16:creationId xmlns:a16="http://schemas.microsoft.com/office/drawing/2014/main" id="{754AD18B-5CA2-CA5F-CAAF-928D0F709856}"/>
                </a:ext>
              </a:extLst>
            </p:cNvPr>
            <p:cNvSpPr/>
            <p:nvPr/>
          </p:nvSpPr>
          <p:spPr>
            <a:xfrm>
              <a:off x="3040751"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85" name="Google Shape;7730;p72">
              <a:extLst>
                <a:ext uri="{FF2B5EF4-FFF2-40B4-BE49-F238E27FC236}">
                  <a16:creationId xmlns:a16="http://schemas.microsoft.com/office/drawing/2014/main" id="{ADD72B02-1933-5C2D-D919-6488E9CFA176}"/>
                </a:ext>
              </a:extLst>
            </p:cNvPr>
            <p:cNvSpPr/>
            <p:nvPr/>
          </p:nvSpPr>
          <p:spPr>
            <a:xfrm>
              <a:off x="402815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86" name="Google Shape;7731;p72">
              <a:extLst>
                <a:ext uri="{FF2B5EF4-FFF2-40B4-BE49-F238E27FC236}">
                  <a16:creationId xmlns:a16="http://schemas.microsoft.com/office/drawing/2014/main" id="{9C2B6C54-0803-5824-874E-85144931A2EA}"/>
                </a:ext>
              </a:extLst>
            </p:cNvPr>
            <p:cNvSpPr/>
            <p:nvPr/>
          </p:nvSpPr>
          <p:spPr>
            <a:xfrm>
              <a:off x="504082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287" name="Google Shape;7732;p72">
            <a:extLst>
              <a:ext uri="{FF2B5EF4-FFF2-40B4-BE49-F238E27FC236}">
                <a16:creationId xmlns:a16="http://schemas.microsoft.com/office/drawing/2014/main" id="{6A1D98FA-71F1-C344-BCF2-CC31F49A9A7E}"/>
              </a:ext>
            </a:extLst>
          </p:cNvPr>
          <p:cNvGrpSpPr/>
          <p:nvPr/>
        </p:nvGrpSpPr>
        <p:grpSpPr>
          <a:xfrm>
            <a:off x="7084417" y="4451006"/>
            <a:ext cx="1862093" cy="513355"/>
            <a:chOff x="5286284" y="2966544"/>
            <a:chExt cx="1396570" cy="385016"/>
          </a:xfrm>
        </p:grpSpPr>
        <p:cxnSp>
          <p:nvCxnSpPr>
            <p:cNvPr id="288" name="Google Shape;7733;p72">
              <a:extLst>
                <a:ext uri="{FF2B5EF4-FFF2-40B4-BE49-F238E27FC236}">
                  <a16:creationId xmlns:a16="http://schemas.microsoft.com/office/drawing/2014/main" id="{F3782D9C-8F2D-60C8-5246-1A1F9E74CE0F}"/>
                </a:ext>
              </a:extLst>
            </p:cNvPr>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289" name="Google Shape;7734;p72">
              <a:extLst>
                <a:ext uri="{FF2B5EF4-FFF2-40B4-BE49-F238E27FC236}">
                  <a16:creationId xmlns:a16="http://schemas.microsoft.com/office/drawing/2014/main" id="{57CCF161-91D3-9EFA-BE15-C967DBCD7152}"/>
                </a:ext>
              </a:extLst>
            </p:cNvPr>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290" name="Google Shape;7735;p72">
              <a:extLst>
                <a:ext uri="{FF2B5EF4-FFF2-40B4-BE49-F238E27FC236}">
                  <a16:creationId xmlns:a16="http://schemas.microsoft.com/office/drawing/2014/main" id="{62E68DEB-E7D4-B4F0-52CC-6DB8E025EBD0}"/>
                </a:ext>
              </a:extLst>
            </p:cNvPr>
            <p:cNvGrpSpPr/>
            <p:nvPr/>
          </p:nvGrpSpPr>
          <p:grpSpPr>
            <a:xfrm>
              <a:off x="5287688" y="3173364"/>
              <a:ext cx="1395166" cy="74100"/>
              <a:chOff x="5287688" y="3173364"/>
              <a:chExt cx="1395166" cy="74100"/>
            </a:xfrm>
          </p:grpSpPr>
          <p:cxnSp>
            <p:nvCxnSpPr>
              <p:cNvPr id="292" name="Google Shape;7736;p72">
                <a:extLst>
                  <a:ext uri="{FF2B5EF4-FFF2-40B4-BE49-F238E27FC236}">
                    <a16:creationId xmlns:a16="http://schemas.microsoft.com/office/drawing/2014/main" id="{96CE5C54-A171-3A3A-7C2C-517636EF6628}"/>
                  </a:ext>
                </a:extLst>
              </p:cNvPr>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293" name="Google Shape;7737;p72">
                <a:extLst>
                  <a:ext uri="{FF2B5EF4-FFF2-40B4-BE49-F238E27FC236}">
                    <a16:creationId xmlns:a16="http://schemas.microsoft.com/office/drawing/2014/main" id="{0314096F-8BA7-4282-26F6-B76DACDC55AC}"/>
                  </a:ext>
                </a:extLst>
              </p:cNvPr>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294" name="Google Shape;7738;p72">
                <a:extLst>
                  <a:ext uri="{FF2B5EF4-FFF2-40B4-BE49-F238E27FC236}">
                    <a16:creationId xmlns:a16="http://schemas.microsoft.com/office/drawing/2014/main" id="{A273CC52-06FA-E528-B179-163DE9B25571}"/>
                  </a:ext>
                </a:extLst>
              </p:cNvPr>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295" name="Google Shape;7739;p72">
                <a:extLst>
                  <a:ext uri="{FF2B5EF4-FFF2-40B4-BE49-F238E27FC236}">
                    <a16:creationId xmlns:a16="http://schemas.microsoft.com/office/drawing/2014/main" id="{5E121E98-84B9-5920-53F6-66CE047A2E9A}"/>
                  </a:ext>
                </a:extLst>
              </p:cNvPr>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296" name="Google Shape;7740;p72">
                <a:extLst>
                  <a:ext uri="{FF2B5EF4-FFF2-40B4-BE49-F238E27FC236}">
                    <a16:creationId xmlns:a16="http://schemas.microsoft.com/office/drawing/2014/main" id="{0ADF4EF5-5ECA-FA04-BD47-614BD67D2517}"/>
                  </a:ext>
                </a:extLst>
              </p:cNvPr>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297" name="Google Shape;7741;p72">
                <a:extLst>
                  <a:ext uri="{FF2B5EF4-FFF2-40B4-BE49-F238E27FC236}">
                    <a16:creationId xmlns:a16="http://schemas.microsoft.com/office/drawing/2014/main" id="{FE5533AC-4F3C-F5EC-010A-BEB1494909BF}"/>
                  </a:ext>
                </a:extLst>
              </p:cNvPr>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298" name="Google Shape;7742;p72">
                <a:extLst>
                  <a:ext uri="{FF2B5EF4-FFF2-40B4-BE49-F238E27FC236}">
                    <a16:creationId xmlns:a16="http://schemas.microsoft.com/office/drawing/2014/main" id="{6571A395-3A0F-353C-216F-55447FEFBC54}"/>
                  </a:ext>
                </a:extLst>
              </p:cNvPr>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299" name="Google Shape;7743;p72">
                <a:extLst>
                  <a:ext uri="{FF2B5EF4-FFF2-40B4-BE49-F238E27FC236}">
                    <a16:creationId xmlns:a16="http://schemas.microsoft.com/office/drawing/2014/main" id="{22EE48B3-32BE-8092-3228-D978D2289F7F}"/>
                  </a:ext>
                </a:extLst>
              </p:cNvPr>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291" name="Google Shape;7744;p72">
              <a:extLst>
                <a:ext uri="{FF2B5EF4-FFF2-40B4-BE49-F238E27FC236}">
                  <a16:creationId xmlns:a16="http://schemas.microsoft.com/office/drawing/2014/main" id="{1D538455-7DB6-6BD3-E30D-6EE41B7FB464}"/>
                </a:ext>
              </a:extLst>
            </p:cNvPr>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300" name="Google Shape;7745;p72">
            <a:extLst>
              <a:ext uri="{FF2B5EF4-FFF2-40B4-BE49-F238E27FC236}">
                <a16:creationId xmlns:a16="http://schemas.microsoft.com/office/drawing/2014/main" id="{8DB6884B-F393-2814-EE0B-84808B7D0E97}"/>
              </a:ext>
            </a:extLst>
          </p:cNvPr>
          <p:cNvGrpSpPr/>
          <p:nvPr/>
        </p:nvGrpSpPr>
        <p:grpSpPr>
          <a:xfrm>
            <a:off x="2665838" y="2342708"/>
            <a:ext cx="1576368" cy="882703"/>
            <a:chOff x="2029517" y="1732295"/>
            <a:chExt cx="1149068" cy="643432"/>
          </a:xfrm>
        </p:grpSpPr>
        <p:grpSp>
          <p:nvGrpSpPr>
            <p:cNvPr id="301" name="Google Shape;7746;p72">
              <a:extLst>
                <a:ext uri="{FF2B5EF4-FFF2-40B4-BE49-F238E27FC236}">
                  <a16:creationId xmlns:a16="http://schemas.microsoft.com/office/drawing/2014/main" id="{6DB2DD43-1C07-35F8-D9FD-FF3C238B7493}"/>
                </a:ext>
              </a:extLst>
            </p:cNvPr>
            <p:cNvGrpSpPr/>
            <p:nvPr/>
          </p:nvGrpSpPr>
          <p:grpSpPr>
            <a:xfrm>
              <a:off x="2708660" y="1746937"/>
              <a:ext cx="455427" cy="244429"/>
              <a:chOff x="2700693" y="1746937"/>
              <a:chExt cx="455427" cy="244429"/>
            </a:xfrm>
          </p:grpSpPr>
          <p:grpSp>
            <p:nvGrpSpPr>
              <p:cNvPr id="318" name="Google Shape;7747;p72">
                <a:extLst>
                  <a:ext uri="{FF2B5EF4-FFF2-40B4-BE49-F238E27FC236}">
                    <a16:creationId xmlns:a16="http://schemas.microsoft.com/office/drawing/2014/main" id="{E2BB4FC8-964E-D896-39C7-2D4365BA0B91}"/>
                  </a:ext>
                </a:extLst>
              </p:cNvPr>
              <p:cNvGrpSpPr/>
              <p:nvPr/>
            </p:nvGrpSpPr>
            <p:grpSpPr>
              <a:xfrm>
                <a:off x="2905682" y="1782817"/>
                <a:ext cx="250438" cy="208549"/>
                <a:chOff x="2905682" y="1782817"/>
                <a:chExt cx="250438" cy="208549"/>
              </a:xfrm>
            </p:grpSpPr>
            <p:cxnSp>
              <p:nvCxnSpPr>
                <p:cNvPr id="322" name="Google Shape;7748;p72">
                  <a:extLst>
                    <a:ext uri="{FF2B5EF4-FFF2-40B4-BE49-F238E27FC236}">
                      <a16:creationId xmlns:a16="http://schemas.microsoft.com/office/drawing/2014/main" id="{4BF84177-04D8-EB5E-472B-712A9A997D24}"/>
                    </a:ext>
                  </a:extLst>
                </p:cNvPr>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23" name="Google Shape;7749;p72">
                  <a:extLst>
                    <a:ext uri="{FF2B5EF4-FFF2-40B4-BE49-F238E27FC236}">
                      <a16:creationId xmlns:a16="http://schemas.microsoft.com/office/drawing/2014/main" id="{BCBB7478-EF1A-C2D2-C822-5E10C81694BE}"/>
                    </a:ext>
                  </a:extLst>
                </p:cNvPr>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19" name="Google Shape;7750;p72">
                <a:extLst>
                  <a:ext uri="{FF2B5EF4-FFF2-40B4-BE49-F238E27FC236}">
                    <a16:creationId xmlns:a16="http://schemas.microsoft.com/office/drawing/2014/main" id="{72DC569C-CC74-0BD3-FDDA-D7A700496897}"/>
                  </a:ext>
                </a:extLst>
              </p:cNvPr>
              <p:cNvGrpSpPr/>
              <p:nvPr/>
            </p:nvGrpSpPr>
            <p:grpSpPr>
              <a:xfrm>
                <a:off x="2700693" y="1746937"/>
                <a:ext cx="449967" cy="72374"/>
                <a:chOff x="2700693" y="1746937"/>
                <a:chExt cx="449967" cy="72374"/>
              </a:xfrm>
            </p:grpSpPr>
            <p:cxnSp>
              <p:nvCxnSpPr>
                <p:cNvPr id="320" name="Google Shape;7751;p72">
                  <a:extLst>
                    <a:ext uri="{FF2B5EF4-FFF2-40B4-BE49-F238E27FC236}">
                      <a16:creationId xmlns:a16="http://schemas.microsoft.com/office/drawing/2014/main" id="{60F83EF5-ECB9-8B23-01A4-45EF317668AE}"/>
                    </a:ext>
                  </a:extLst>
                </p:cNvPr>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21" name="Google Shape;7752;p72">
                  <a:extLst>
                    <a:ext uri="{FF2B5EF4-FFF2-40B4-BE49-F238E27FC236}">
                      <a16:creationId xmlns:a16="http://schemas.microsoft.com/office/drawing/2014/main" id="{349168E6-24A3-1D3D-2535-D26636BEE3B9}"/>
                    </a:ext>
                  </a:extLst>
                </p:cNvPr>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302" name="Google Shape;7753;p72">
              <a:extLst>
                <a:ext uri="{FF2B5EF4-FFF2-40B4-BE49-F238E27FC236}">
                  <a16:creationId xmlns:a16="http://schemas.microsoft.com/office/drawing/2014/main" id="{C6D5DB96-4108-C8C7-0D1D-7E5C62CC71D3}"/>
                </a:ext>
              </a:extLst>
            </p:cNvPr>
            <p:cNvGrpSpPr/>
            <p:nvPr/>
          </p:nvGrpSpPr>
          <p:grpSpPr>
            <a:xfrm>
              <a:off x="2029517" y="1732295"/>
              <a:ext cx="1149068" cy="643432"/>
              <a:chOff x="2029517" y="1732295"/>
              <a:chExt cx="1149068" cy="643432"/>
            </a:xfrm>
          </p:grpSpPr>
          <p:grpSp>
            <p:nvGrpSpPr>
              <p:cNvPr id="303" name="Google Shape;7754;p72">
                <a:extLst>
                  <a:ext uri="{FF2B5EF4-FFF2-40B4-BE49-F238E27FC236}">
                    <a16:creationId xmlns:a16="http://schemas.microsoft.com/office/drawing/2014/main" id="{863B71F9-9BDF-C6E5-E5AA-63AABE38CC40}"/>
                  </a:ext>
                </a:extLst>
              </p:cNvPr>
              <p:cNvGrpSpPr/>
              <p:nvPr/>
            </p:nvGrpSpPr>
            <p:grpSpPr>
              <a:xfrm>
                <a:off x="2703618" y="2103152"/>
                <a:ext cx="474966" cy="260017"/>
                <a:chOff x="2703618" y="2103152"/>
                <a:chExt cx="474966" cy="260017"/>
              </a:xfrm>
            </p:grpSpPr>
            <p:grpSp>
              <p:nvGrpSpPr>
                <p:cNvPr id="312" name="Google Shape;7755;p72">
                  <a:extLst>
                    <a:ext uri="{FF2B5EF4-FFF2-40B4-BE49-F238E27FC236}">
                      <a16:creationId xmlns:a16="http://schemas.microsoft.com/office/drawing/2014/main" id="{487A2B84-7CB4-9694-5949-84F6AAE66E73}"/>
                    </a:ext>
                  </a:extLst>
                </p:cNvPr>
                <p:cNvGrpSpPr/>
                <p:nvPr/>
              </p:nvGrpSpPr>
              <p:grpSpPr>
                <a:xfrm>
                  <a:off x="2703618" y="2290640"/>
                  <a:ext cx="450291" cy="72529"/>
                  <a:chOff x="2703618" y="2290640"/>
                  <a:chExt cx="450291" cy="72529"/>
                </a:xfrm>
              </p:grpSpPr>
              <p:cxnSp>
                <p:nvCxnSpPr>
                  <p:cNvPr id="316" name="Google Shape;7756;p72">
                    <a:extLst>
                      <a:ext uri="{FF2B5EF4-FFF2-40B4-BE49-F238E27FC236}">
                        <a16:creationId xmlns:a16="http://schemas.microsoft.com/office/drawing/2014/main" id="{7104717C-9381-192F-72F8-5C8E4A431925}"/>
                      </a:ext>
                    </a:extLst>
                  </p:cNvPr>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17" name="Google Shape;7757;p72">
                    <a:extLst>
                      <a:ext uri="{FF2B5EF4-FFF2-40B4-BE49-F238E27FC236}">
                        <a16:creationId xmlns:a16="http://schemas.microsoft.com/office/drawing/2014/main" id="{D22FD614-3652-CE73-B57B-311452855152}"/>
                      </a:ext>
                    </a:extLst>
                  </p:cNvPr>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13" name="Google Shape;7758;p72">
                  <a:extLst>
                    <a:ext uri="{FF2B5EF4-FFF2-40B4-BE49-F238E27FC236}">
                      <a16:creationId xmlns:a16="http://schemas.microsoft.com/office/drawing/2014/main" id="{9EA1C4F4-85C7-2F95-BA7C-553EC30E40F1}"/>
                    </a:ext>
                  </a:extLst>
                </p:cNvPr>
                <p:cNvGrpSpPr/>
                <p:nvPr/>
              </p:nvGrpSpPr>
              <p:grpSpPr>
                <a:xfrm>
                  <a:off x="2908607" y="2103152"/>
                  <a:ext cx="269977" cy="223538"/>
                  <a:chOff x="2908607" y="2103152"/>
                  <a:chExt cx="269977" cy="223538"/>
                </a:xfrm>
              </p:grpSpPr>
              <p:cxnSp>
                <p:nvCxnSpPr>
                  <p:cNvPr id="314" name="Google Shape;7759;p72">
                    <a:extLst>
                      <a:ext uri="{FF2B5EF4-FFF2-40B4-BE49-F238E27FC236}">
                        <a16:creationId xmlns:a16="http://schemas.microsoft.com/office/drawing/2014/main" id="{237DA874-562E-7E74-62D8-3F41A9115A34}"/>
                      </a:ext>
                    </a:extLst>
                  </p:cNvPr>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15" name="Google Shape;7760;p72">
                    <a:extLst>
                      <a:ext uri="{FF2B5EF4-FFF2-40B4-BE49-F238E27FC236}">
                        <a16:creationId xmlns:a16="http://schemas.microsoft.com/office/drawing/2014/main" id="{E75AD3A2-6BD2-D37B-74DA-7A3BC8B13000}"/>
                      </a:ext>
                    </a:extLst>
                  </p:cNvPr>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304" name="Google Shape;7761;p72">
                <a:extLst>
                  <a:ext uri="{FF2B5EF4-FFF2-40B4-BE49-F238E27FC236}">
                    <a16:creationId xmlns:a16="http://schemas.microsoft.com/office/drawing/2014/main" id="{F4AEF392-60B4-AF06-900E-B289A022E089}"/>
                  </a:ext>
                </a:extLst>
              </p:cNvPr>
              <p:cNvGrpSpPr/>
              <p:nvPr/>
            </p:nvGrpSpPr>
            <p:grpSpPr>
              <a:xfrm>
                <a:off x="2029517" y="1732295"/>
                <a:ext cx="685827" cy="643432"/>
                <a:chOff x="2029517" y="1732295"/>
                <a:chExt cx="685827" cy="643432"/>
              </a:xfrm>
            </p:grpSpPr>
            <p:sp>
              <p:nvSpPr>
                <p:cNvPr id="305" name="Google Shape;7762;p72">
                  <a:extLst>
                    <a:ext uri="{FF2B5EF4-FFF2-40B4-BE49-F238E27FC236}">
                      <a16:creationId xmlns:a16="http://schemas.microsoft.com/office/drawing/2014/main" id="{EC3CC931-FE7A-07BE-B119-C7EEE382EBEF}"/>
                    </a:ext>
                  </a:extLst>
                </p:cNvPr>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nvGrpSpPr>
                <p:cNvPr id="306" name="Google Shape;7763;p72">
                  <a:extLst>
                    <a:ext uri="{FF2B5EF4-FFF2-40B4-BE49-F238E27FC236}">
                      <a16:creationId xmlns:a16="http://schemas.microsoft.com/office/drawing/2014/main" id="{750DE8EB-7FDC-8480-9FDC-0F61433F8CDC}"/>
                    </a:ext>
                  </a:extLst>
                </p:cNvPr>
                <p:cNvGrpSpPr/>
                <p:nvPr/>
              </p:nvGrpSpPr>
              <p:grpSpPr>
                <a:xfrm>
                  <a:off x="2158948" y="1732295"/>
                  <a:ext cx="556396" cy="333108"/>
                  <a:chOff x="2158948" y="1732295"/>
                  <a:chExt cx="556396" cy="333108"/>
                </a:xfrm>
              </p:grpSpPr>
              <p:cxnSp>
                <p:nvCxnSpPr>
                  <p:cNvPr id="310" name="Google Shape;7764;p72">
                    <a:extLst>
                      <a:ext uri="{FF2B5EF4-FFF2-40B4-BE49-F238E27FC236}">
                        <a16:creationId xmlns:a16="http://schemas.microsoft.com/office/drawing/2014/main" id="{8E53C4B0-7B7F-1A2A-0356-637F0297C809}"/>
                      </a:ext>
                    </a:extLst>
                  </p:cNvPr>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311" name="Google Shape;7765;p72">
                    <a:extLst>
                      <a:ext uri="{FF2B5EF4-FFF2-40B4-BE49-F238E27FC236}">
                        <a16:creationId xmlns:a16="http://schemas.microsoft.com/office/drawing/2014/main" id="{86DA2EF5-40CA-C4A1-5567-8256634BC00C}"/>
                      </a:ext>
                    </a:extLst>
                  </p:cNvPr>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07" name="Google Shape;7766;p72">
                  <a:extLst>
                    <a:ext uri="{FF2B5EF4-FFF2-40B4-BE49-F238E27FC236}">
                      <a16:creationId xmlns:a16="http://schemas.microsoft.com/office/drawing/2014/main" id="{7EF962D5-44D1-1BE6-C081-25522F40C330}"/>
                    </a:ext>
                  </a:extLst>
                </p:cNvPr>
                <p:cNvGrpSpPr/>
                <p:nvPr/>
              </p:nvGrpSpPr>
              <p:grpSpPr>
                <a:xfrm>
                  <a:off x="2159908" y="2065057"/>
                  <a:ext cx="550884" cy="310670"/>
                  <a:chOff x="2159908" y="2065057"/>
                  <a:chExt cx="550884" cy="310670"/>
                </a:xfrm>
              </p:grpSpPr>
              <p:cxnSp>
                <p:nvCxnSpPr>
                  <p:cNvPr id="308" name="Google Shape;7767;p72">
                    <a:extLst>
                      <a:ext uri="{FF2B5EF4-FFF2-40B4-BE49-F238E27FC236}">
                        <a16:creationId xmlns:a16="http://schemas.microsoft.com/office/drawing/2014/main" id="{93C58116-76CC-EC82-E6A1-47D351DBA8E4}"/>
                      </a:ext>
                    </a:extLst>
                  </p:cNvPr>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309" name="Google Shape;7768;p72">
                    <a:extLst>
                      <a:ext uri="{FF2B5EF4-FFF2-40B4-BE49-F238E27FC236}">
                        <a16:creationId xmlns:a16="http://schemas.microsoft.com/office/drawing/2014/main" id="{7B271969-EC49-7274-A724-CED62430E2E0}"/>
                      </a:ext>
                    </a:extLst>
                  </p:cNvPr>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grpSp>
      <p:grpSp>
        <p:nvGrpSpPr>
          <p:cNvPr id="324" name="Google Shape;7769;p72">
            <a:extLst>
              <a:ext uri="{FF2B5EF4-FFF2-40B4-BE49-F238E27FC236}">
                <a16:creationId xmlns:a16="http://schemas.microsoft.com/office/drawing/2014/main" id="{40B0476E-5E80-6668-E6D8-C62F6D0D8B19}"/>
              </a:ext>
            </a:extLst>
          </p:cNvPr>
          <p:cNvGrpSpPr/>
          <p:nvPr/>
        </p:nvGrpSpPr>
        <p:grpSpPr>
          <a:xfrm>
            <a:off x="912837" y="2272858"/>
            <a:ext cx="1283535" cy="1080077"/>
            <a:chOff x="844912" y="1681380"/>
            <a:chExt cx="935611" cy="787305"/>
          </a:xfrm>
        </p:grpSpPr>
        <p:grpSp>
          <p:nvGrpSpPr>
            <p:cNvPr id="325" name="Google Shape;7770;p72">
              <a:extLst>
                <a:ext uri="{FF2B5EF4-FFF2-40B4-BE49-F238E27FC236}">
                  <a16:creationId xmlns:a16="http://schemas.microsoft.com/office/drawing/2014/main" id="{26EC6826-FF4C-C8D2-B5FB-84B561DABEC7}"/>
                </a:ext>
              </a:extLst>
            </p:cNvPr>
            <p:cNvGrpSpPr/>
            <p:nvPr/>
          </p:nvGrpSpPr>
          <p:grpSpPr>
            <a:xfrm>
              <a:off x="844912" y="1819635"/>
              <a:ext cx="329836" cy="510016"/>
              <a:chOff x="844912" y="1819635"/>
              <a:chExt cx="329836" cy="510016"/>
            </a:xfrm>
          </p:grpSpPr>
          <p:sp>
            <p:nvSpPr>
              <p:cNvPr id="352" name="Google Shape;7771;p72">
                <a:extLst>
                  <a:ext uri="{FF2B5EF4-FFF2-40B4-BE49-F238E27FC236}">
                    <a16:creationId xmlns:a16="http://schemas.microsoft.com/office/drawing/2014/main" id="{ED11EB79-143B-DFE8-71F1-3F147D1D65D9}"/>
                  </a:ext>
                </a:extLst>
              </p:cNvPr>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53" name="Google Shape;7772;p72">
                <a:extLst>
                  <a:ext uri="{FF2B5EF4-FFF2-40B4-BE49-F238E27FC236}">
                    <a16:creationId xmlns:a16="http://schemas.microsoft.com/office/drawing/2014/main" id="{16F2C39B-3E2B-4189-84A8-E2AE6630B631}"/>
                  </a:ext>
                </a:extLst>
              </p:cNvPr>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54" name="Google Shape;7773;p72">
                <a:extLst>
                  <a:ext uri="{FF2B5EF4-FFF2-40B4-BE49-F238E27FC236}">
                    <a16:creationId xmlns:a16="http://schemas.microsoft.com/office/drawing/2014/main" id="{EF4D27D5-B017-24E0-FB5D-2361DA3FFAD3}"/>
                  </a:ext>
                </a:extLst>
              </p:cNvPr>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55" name="Google Shape;7774;p72">
                <a:extLst>
                  <a:ext uri="{FF2B5EF4-FFF2-40B4-BE49-F238E27FC236}">
                    <a16:creationId xmlns:a16="http://schemas.microsoft.com/office/drawing/2014/main" id="{548E81DB-1AA8-1BBC-BE98-6F1ABF28A6BD}"/>
                  </a:ext>
                </a:extLst>
              </p:cNvPr>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56" name="Google Shape;7775;p72">
                <a:extLst>
                  <a:ext uri="{FF2B5EF4-FFF2-40B4-BE49-F238E27FC236}">
                    <a16:creationId xmlns:a16="http://schemas.microsoft.com/office/drawing/2014/main" id="{41DCD386-CE3C-852B-4988-989B26AD74FA}"/>
                  </a:ext>
                </a:extLst>
              </p:cNvPr>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57" name="Google Shape;7776;p72">
                <a:extLst>
                  <a:ext uri="{FF2B5EF4-FFF2-40B4-BE49-F238E27FC236}">
                    <a16:creationId xmlns:a16="http://schemas.microsoft.com/office/drawing/2014/main" id="{D52981CA-2894-F86C-4A8D-C5393EEC1C47}"/>
                  </a:ext>
                </a:extLst>
              </p:cNvPr>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26" name="Google Shape;7777;p72">
              <a:extLst>
                <a:ext uri="{FF2B5EF4-FFF2-40B4-BE49-F238E27FC236}">
                  <a16:creationId xmlns:a16="http://schemas.microsoft.com/office/drawing/2014/main" id="{05DA0266-D16F-FD31-C319-AC9F9DABF9F5}"/>
                </a:ext>
              </a:extLst>
            </p:cNvPr>
            <p:cNvGrpSpPr/>
            <p:nvPr/>
          </p:nvGrpSpPr>
          <p:grpSpPr>
            <a:xfrm>
              <a:off x="1284601" y="2158168"/>
              <a:ext cx="495923" cy="310517"/>
              <a:chOff x="1284601" y="2158168"/>
              <a:chExt cx="495923" cy="310517"/>
            </a:xfrm>
          </p:grpSpPr>
          <p:sp>
            <p:nvSpPr>
              <p:cNvPr id="340" name="Google Shape;7778;p72">
                <a:extLst>
                  <a:ext uri="{FF2B5EF4-FFF2-40B4-BE49-F238E27FC236}">
                    <a16:creationId xmlns:a16="http://schemas.microsoft.com/office/drawing/2014/main" id="{22F6EFE3-0FC4-2F5B-3B41-6225E2D91F82}"/>
                  </a:ext>
                </a:extLst>
              </p:cNvPr>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nvGrpSpPr>
              <p:cNvPr id="341" name="Google Shape;7779;p72">
                <a:extLst>
                  <a:ext uri="{FF2B5EF4-FFF2-40B4-BE49-F238E27FC236}">
                    <a16:creationId xmlns:a16="http://schemas.microsoft.com/office/drawing/2014/main" id="{EED90B5A-963A-2AB5-8F12-CBDA5E60CD4C}"/>
                  </a:ext>
                </a:extLst>
              </p:cNvPr>
              <p:cNvGrpSpPr/>
              <p:nvPr/>
            </p:nvGrpSpPr>
            <p:grpSpPr>
              <a:xfrm>
                <a:off x="1507666" y="2158168"/>
                <a:ext cx="272858" cy="310517"/>
                <a:chOff x="1507666" y="2158168"/>
                <a:chExt cx="272858" cy="310517"/>
              </a:xfrm>
            </p:grpSpPr>
            <p:grpSp>
              <p:nvGrpSpPr>
                <p:cNvPr id="342" name="Google Shape;7780;p72">
                  <a:extLst>
                    <a:ext uri="{FF2B5EF4-FFF2-40B4-BE49-F238E27FC236}">
                      <a16:creationId xmlns:a16="http://schemas.microsoft.com/office/drawing/2014/main" id="{52D0D529-F773-1EA3-536D-BC45B689618B}"/>
                    </a:ext>
                  </a:extLst>
                </p:cNvPr>
                <p:cNvGrpSpPr/>
                <p:nvPr/>
              </p:nvGrpSpPr>
              <p:grpSpPr>
                <a:xfrm>
                  <a:off x="1507666" y="2176104"/>
                  <a:ext cx="166395" cy="273149"/>
                  <a:chOff x="1507666" y="2176104"/>
                  <a:chExt cx="166395" cy="273149"/>
                </a:xfrm>
              </p:grpSpPr>
              <p:sp>
                <p:nvSpPr>
                  <p:cNvPr id="345" name="Google Shape;7781;p72">
                    <a:extLst>
                      <a:ext uri="{FF2B5EF4-FFF2-40B4-BE49-F238E27FC236}">
                        <a16:creationId xmlns:a16="http://schemas.microsoft.com/office/drawing/2014/main" id="{CDA6933D-EE3E-0C9D-64CB-DE2D51D37735}"/>
                      </a:ext>
                    </a:extLst>
                  </p:cNvPr>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46" name="Google Shape;7782;p72">
                    <a:extLst>
                      <a:ext uri="{FF2B5EF4-FFF2-40B4-BE49-F238E27FC236}">
                        <a16:creationId xmlns:a16="http://schemas.microsoft.com/office/drawing/2014/main" id="{307F7D24-4484-8FF3-8B87-174928FE2949}"/>
                      </a:ext>
                    </a:extLst>
                  </p:cNvPr>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47" name="Google Shape;7783;p72">
                    <a:extLst>
                      <a:ext uri="{FF2B5EF4-FFF2-40B4-BE49-F238E27FC236}">
                        <a16:creationId xmlns:a16="http://schemas.microsoft.com/office/drawing/2014/main" id="{12BE8B1C-52D9-B442-4F98-C8A6124E3BE1}"/>
                      </a:ext>
                    </a:extLst>
                  </p:cNvPr>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48" name="Google Shape;7784;p72">
                    <a:extLst>
                      <a:ext uri="{FF2B5EF4-FFF2-40B4-BE49-F238E27FC236}">
                        <a16:creationId xmlns:a16="http://schemas.microsoft.com/office/drawing/2014/main" id="{4940DA40-17C2-8397-F6C2-1AB6C9AB2446}"/>
                      </a:ext>
                    </a:extLst>
                  </p:cNvPr>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49" name="Google Shape;7785;p72">
                    <a:extLst>
                      <a:ext uri="{FF2B5EF4-FFF2-40B4-BE49-F238E27FC236}">
                        <a16:creationId xmlns:a16="http://schemas.microsoft.com/office/drawing/2014/main" id="{842EB6BF-D5DC-36AE-90A5-B1AC73638AEF}"/>
                      </a:ext>
                    </a:extLst>
                  </p:cNvPr>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50" name="Google Shape;7786;p72">
                    <a:extLst>
                      <a:ext uri="{FF2B5EF4-FFF2-40B4-BE49-F238E27FC236}">
                        <a16:creationId xmlns:a16="http://schemas.microsoft.com/office/drawing/2014/main" id="{22340712-2E89-16CD-B576-ED8BBF70F883}"/>
                      </a:ext>
                    </a:extLst>
                  </p:cNvPr>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51" name="Google Shape;7787;p72">
                    <a:extLst>
                      <a:ext uri="{FF2B5EF4-FFF2-40B4-BE49-F238E27FC236}">
                        <a16:creationId xmlns:a16="http://schemas.microsoft.com/office/drawing/2014/main" id="{D765F5E9-A8D7-7F6B-A959-6EBD1CF79AE9}"/>
                      </a:ext>
                    </a:extLst>
                  </p:cNvPr>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sp>
              <p:nvSpPr>
                <p:cNvPr id="343" name="Google Shape;7788;p72">
                  <a:extLst>
                    <a:ext uri="{FF2B5EF4-FFF2-40B4-BE49-F238E27FC236}">
                      <a16:creationId xmlns:a16="http://schemas.microsoft.com/office/drawing/2014/main" id="{2E34D73F-086A-1F97-84C1-9BAC73BBF91B}"/>
                    </a:ext>
                  </a:extLst>
                </p:cNvPr>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44" name="Google Shape;7789;p72">
                  <a:extLst>
                    <a:ext uri="{FF2B5EF4-FFF2-40B4-BE49-F238E27FC236}">
                      <a16:creationId xmlns:a16="http://schemas.microsoft.com/office/drawing/2014/main" id="{F8620538-26D4-B37A-2F33-C1FDCE0082F3}"/>
                    </a:ext>
                  </a:extLst>
                </p:cNvPr>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327" name="Google Shape;7790;p72">
              <a:extLst>
                <a:ext uri="{FF2B5EF4-FFF2-40B4-BE49-F238E27FC236}">
                  <a16:creationId xmlns:a16="http://schemas.microsoft.com/office/drawing/2014/main" id="{B6FF7C30-47D4-6376-3203-9978158D127B}"/>
                </a:ext>
              </a:extLst>
            </p:cNvPr>
            <p:cNvGrpSpPr/>
            <p:nvPr/>
          </p:nvGrpSpPr>
          <p:grpSpPr>
            <a:xfrm>
              <a:off x="1284601" y="1681380"/>
              <a:ext cx="495923" cy="310517"/>
              <a:chOff x="1284601" y="1681380"/>
              <a:chExt cx="495923" cy="310517"/>
            </a:xfrm>
          </p:grpSpPr>
          <p:sp>
            <p:nvSpPr>
              <p:cNvPr id="328" name="Google Shape;7791;p72">
                <a:extLst>
                  <a:ext uri="{FF2B5EF4-FFF2-40B4-BE49-F238E27FC236}">
                    <a16:creationId xmlns:a16="http://schemas.microsoft.com/office/drawing/2014/main" id="{21A3DA36-F65B-B880-0B5A-AF49BAF20FF3}"/>
                  </a:ext>
                </a:extLst>
              </p:cNvPr>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nvGrpSpPr>
              <p:cNvPr id="329" name="Google Shape;7792;p72">
                <a:extLst>
                  <a:ext uri="{FF2B5EF4-FFF2-40B4-BE49-F238E27FC236}">
                    <a16:creationId xmlns:a16="http://schemas.microsoft.com/office/drawing/2014/main" id="{734071DA-E22B-BBED-B30D-A2A8CF0D0832}"/>
                  </a:ext>
                </a:extLst>
              </p:cNvPr>
              <p:cNvGrpSpPr/>
              <p:nvPr/>
            </p:nvGrpSpPr>
            <p:grpSpPr>
              <a:xfrm>
                <a:off x="1507666" y="1681380"/>
                <a:ext cx="272858" cy="310517"/>
                <a:chOff x="1507666" y="1681380"/>
                <a:chExt cx="272858" cy="310517"/>
              </a:xfrm>
            </p:grpSpPr>
            <p:grpSp>
              <p:nvGrpSpPr>
                <p:cNvPr id="330" name="Google Shape;7793;p72">
                  <a:extLst>
                    <a:ext uri="{FF2B5EF4-FFF2-40B4-BE49-F238E27FC236}">
                      <a16:creationId xmlns:a16="http://schemas.microsoft.com/office/drawing/2014/main" id="{D80BD74F-CDE0-B781-5FC0-A3706BDC70A1}"/>
                    </a:ext>
                  </a:extLst>
                </p:cNvPr>
                <p:cNvGrpSpPr/>
                <p:nvPr/>
              </p:nvGrpSpPr>
              <p:grpSpPr>
                <a:xfrm>
                  <a:off x="1507666" y="1700120"/>
                  <a:ext cx="166395" cy="272984"/>
                  <a:chOff x="1507666" y="1700120"/>
                  <a:chExt cx="166395" cy="272984"/>
                </a:xfrm>
              </p:grpSpPr>
              <p:sp>
                <p:nvSpPr>
                  <p:cNvPr id="333" name="Google Shape;7794;p72">
                    <a:extLst>
                      <a:ext uri="{FF2B5EF4-FFF2-40B4-BE49-F238E27FC236}">
                        <a16:creationId xmlns:a16="http://schemas.microsoft.com/office/drawing/2014/main" id="{E9C4FBC7-2748-1613-89E6-C9AABDC139BD}"/>
                      </a:ext>
                    </a:extLst>
                  </p:cNvPr>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34" name="Google Shape;7795;p72">
                    <a:extLst>
                      <a:ext uri="{FF2B5EF4-FFF2-40B4-BE49-F238E27FC236}">
                        <a16:creationId xmlns:a16="http://schemas.microsoft.com/office/drawing/2014/main" id="{110F6758-914C-8A22-0C48-27BF9B1926A1}"/>
                      </a:ext>
                    </a:extLst>
                  </p:cNvPr>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35" name="Google Shape;7796;p72">
                    <a:extLst>
                      <a:ext uri="{FF2B5EF4-FFF2-40B4-BE49-F238E27FC236}">
                        <a16:creationId xmlns:a16="http://schemas.microsoft.com/office/drawing/2014/main" id="{63A9DDAF-B13D-68C5-B17C-9FEA9ABCF34D}"/>
                      </a:ext>
                    </a:extLst>
                  </p:cNvPr>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36" name="Google Shape;7797;p72">
                    <a:extLst>
                      <a:ext uri="{FF2B5EF4-FFF2-40B4-BE49-F238E27FC236}">
                        <a16:creationId xmlns:a16="http://schemas.microsoft.com/office/drawing/2014/main" id="{590D4CC5-2BA7-B9DC-B33A-5D1D11324761}"/>
                      </a:ext>
                    </a:extLst>
                  </p:cNvPr>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37" name="Google Shape;7798;p72">
                    <a:extLst>
                      <a:ext uri="{FF2B5EF4-FFF2-40B4-BE49-F238E27FC236}">
                        <a16:creationId xmlns:a16="http://schemas.microsoft.com/office/drawing/2014/main" id="{B963E1AC-BE0D-A5CC-C6EA-FA57318E17BA}"/>
                      </a:ext>
                    </a:extLst>
                  </p:cNvPr>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38" name="Google Shape;7799;p72">
                    <a:extLst>
                      <a:ext uri="{FF2B5EF4-FFF2-40B4-BE49-F238E27FC236}">
                        <a16:creationId xmlns:a16="http://schemas.microsoft.com/office/drawing/2014/main" id="{60D78750-2729-05A6-D4C1-CB4B7E460324}"/>
                      </a:ext>
                    </a:extLst>
                  </p:cNvPr>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39" name="Google Shape;7800;p72">
                    <a:extLst>
                      <a:ext uri="{FF2B5EF4-FFF2-40B4-BE49-F238E27FC236}">
                        <a16:creationId xmlns:a16="http://schemas.microsoft.com/office/drawing/2014/main" id="{905FB82F-73F6-2B9E-1DCE-C629176F0E38}"/>
                      </a:ext>
                    </a:extLst>
                  </p:cNvPr>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sp>
              <p:nvSpPr>
                <p:cNvPr id="331" name="Google Shape;7801;p72">
                  <a:extLst>
                    <a:ext uri="{FF2B5EF4-FFF2-40B4-BE49-F238E27FC236}">
                      <a16:creationId xmlns:a16="http://schemas.microsoft.com/office/drawing/2014/main" id="{C5A73274-8628-7363-03CE-46E5371C4671}"/>
                    </a:ext>
                  </a:extLst>
                </p:cNvPr>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32" name="Google Shape;7802;p72">
                  <a:extLst>
                    <a:ext uri="{FF2B5EF4-FFF2-40B4-BE49-F238E27FC236}">
                      <a16:creationId xmlns:a16="http://schemas.microsoft.com/office/drawing/2014/main" id="{22DD74F1-8578-EBF4-842D-94B4EAD4978E}"/>
                    </a:ext>
                  </a:extLst>
                </p:cNvPr>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grpSp>
        <p:nvGrpSpPr>
          <p:cNvPr id="358" name="Google Shape;7803;p72">
            <a:extLst>
              <a:ext uri="{FF2B5EF4-FFF2-40B4-BE49-F238E27FC236}">
                <a16:creationId xmlns:a16="http://schemas.microsoft.com/office/drawing/2014/main" id="{822FD02F-C776-AA34-756F-563B53ED0EDA}"/>
              </a:ext>
            </a:extLst>
          </p:cNvPr>
          <p:cNvGrpSpPr/>
          <p:nvPr/>
        </p:nvGrpSpPr>
        <p:grpSpPr>
          <a:xfrm>
            <a:off x="9058091" y="3296098"/>
            <a:ext cx="2163025" cy="736591"/>
            <a:chOff x="6894650" y="2574740"/>
            <a:chExt cx="1445100" cy="492111"/>
          </a:xfrm>
        </p:grpSpPr>
        <p:sp>
          <p:nvSpPr>
            <p:cNvPr id="359" name="Google Shape;7804;p72">
              <a:extLst>
                <a:ext uri="{FF2B5EF4-FFF2-40B4-BE49-F238E27FC236}">
                  <a16:creationId xmlns:a16="http://schemas.microsoft.com/office/drawing/2014/main" id="{27B36C04-4DA3-CC1A-4821-48715C1C0779}"/>
                </a:ext>
              </a:extLst>
            </p:cNvPr>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60" name="Google Shape;7805;p72">
              <a:extLst>
                <a:ext uri="{FF2B5EF4-FFF2-40B4-BE49-F238E27FC236}">
                  <a16:creationId xmlns:a16="http://schemas.microsoft.com/office/drawing/2014/main" id="{A1E7B348-6963-9A59-8A36-A1E788A29032}"/>
                </a:ext>
              </a:extLst>
            </p:cNvPr>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61" name="Google Shape;7806;p72">
              <a:extLst>
                <a:ext uri="{FF2B5EF4-FFF2-40B4-BE49-F238E27FC236}">
                  <a16:creationId xmlns:a16="http://schemas.microsoft.com/office/drawing/2014/main" id="{CD9AC2CF-7461-184B-EBE8-10C7F5FCAFBE}"/>
                </a:ext>
              </a:extLst>
            </p:cNvPr>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62" name="Google Shape;7807;p72">
              <a:extLst>
                <a:ext uri="{FF2B5EF4-FFF2-40B4-BE49-F238E27FC236}">
                  <a16:creationId xmlns:a16="http://schemas.microsoft.com/office/drawing/2014/main" id="{A86A46AE-DA42-F450-98C1-E6EED246A5EA}"/>
                </a:ext>
              </a:extLst>
            </p:cNvPr>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63" name="Google Shape;7808;p72">
              <a:extLst>
                <a:ext uri="{FF2B5EF4-FFF2-40B4-BE49-F238E27FC236}">
                  <a16:creationId xmlns:a16="http://schemas.microsoft.com/office/drawing/2014/main" id="{C3FE12F4-94E6-E55F-5D21-A8B6D8C89A57}"/>
                </a:ext>
              </a:extLst>
            </p:cNvPr>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cxnSp>
          <p:nvCxnSpPr>
            <p:cNvPr id="364" name="Google Shape;7809;p72">
              <a:extLst>
                <a:ext uri="{FF2B5EF4-FFF2-40B4-BE49-F238E27FC236}">
                  <a16:creationId xmlns:a16="http://schemas.microsoft.com/office/drawing/2014/main" id="{7B048959-F4CB-4787-5928-73CF7AF5D91C}"/>
                </a:ext>
              </a:extLst>
            </p:cNvPr>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365" name="Google Shape;7810;p72">
            <a:extLst>
              <a:ext uri="{FF2B5EF4-FFF2-40B4-BE49-F238E27FC236}">
                <a16:creationId xmlns:a16="http://schemas.microsoft.com/office/drawing/2014/main" id="{F82AAF30-F161-0395-63E9-0A3F3ECDCA04}"/>
              </a:ext>
            </a:extLst>
          </p:cNvPr>
          <p:cNvGrpSpPr/>
          <p:nvPr/>
        </p:nvGrpSpPr>
        <p:grpSpPr>
          <a:xfrm>
            <a:off x="9084147" y="5128439"/>
            <a:ext cx="2110941" cy="634273"/>
            <a:chOff x="6953919" y="3907920"/>
            <a:chExt cx="1377300" cy="475705"/>
          </a:xfrm>
        </p:grpSpPr>
        <p:cxnSp>
          <p:nvCxnSpPr>
            <p:cNvPr id="366" name="Google Shape;7811;p72">
              <a:extLst>
                <a:ext uri="{FF2B5EF4-FFF2-40B4-BE49-F238E27FC236}">
                  <a16:creationId xmlns:a16="http://schemas.microsoft.com/office/drawing/2014/main" id="{05C3FED5-24CE-ADB0-12E8-E101A13A7F32}"/>
                </a:ext>
              </a:extLst>
            </p:cNvPr>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367" name="Google Shape;7812;p72">
              <a:extLst>
                <a:ext uri="{FF2B5EF4-FFF2-40B4-BE49-F238E27FC236}">
                  <a16:creationId xmlns:a16="http://schemas.microsoft.com/office/drawing/2014/main" id="{37F684CA-359E-A134-6145-6C5778ABED18}"/>
                </a:ext>
              </a:extLst>
            </p:cNvPr>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368" name="Google Shape;7813;p72">
              <a:extLst>
                <a:ext uri="{FF2B5EF4-FFF2-40B4-BE49-F238E27FC236}">
                  <a16:creationId xmlns:a16="http://schemas.microsoft.com/office/drawing/2014/main" id="{18A9D1FE-DED8-9CFD-51B2-B55EDCB97916}"/>
                </a:ext>
              </a:extLst>
            </p:cNvPr>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369" name="Google Shape;7814;p72">
              <a:extLst>
                <a:ext uri="{FF2B5EF4-FFF2-40B4-BE49-F238E27FC236}">
                  <a16:creationId xmlns:a16="http://schemas.microsoft.com/office/drawing/2014/main" id="{71658C13-9CB1-1CF1-F7ED-78D4A233DED8}"/>
                </a:ext>
              </a:extLst>
            </p:cNvPr>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370" name="Google Shape;7815;p72">
              <a:extLst>
                <a:ext uri="{FF2B5EF4-FFF2-40B4-BE49-F238E27FC236}">
                  <a16:creationId xmlns:a16="http://schemas.microsoft.com/office/drawing/2014/main" id="{2209CBE3-00D3-3C9B-BAAB-4990C989F4F0}"/>
                </a:ext>
              </a:extLst>
            </p:cNvPr>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371" name="Google Shape;7816;p72">
            <a:extLst>
              <a:ext uri="{FF2B5EF4-FFF2-40B4-BE49-F238E27FC236}">
                <a16:creationId xmlns:a16="http://schemas.microsoft.com/office/drawing/2014/main" id="{BC936952-5A94-54D6-F36B-CB1D32EEA399}"/>
              </a:ext>
            </a:extLst>
          </p:cNvPr>
          <p:cNvGrpSpPr/>
          <p:nvPr/>
        </p:nvGrpSpPr>
        <p:grpSpPr>
          <a:xfrm>
            <a:off x="3088931" y="3476633"/>
            <a:ext cx="1115048" cy="1099372"/>
            <a:chOff x="2389399" y="2595741"/>
            <a:chExt cx="812796" cy="801369"/>
          </a:xfrm>
        </p:grpSpPr>
        <p:grpSp>
          <p:nvGrpSpPr>
            <p:cNvPr id="372" name="Google Shape;7817;p72">
              <a:extLst>
                <a:ext uri="{FF2B5EF4-FFF2-40B4-BE49-F238E27FC236}">
                  <a16:creationId xmlns:a16="http://schemas.microsoft.com/office/drawing/2014/main" id="{985E471F-36FF-2D84-49A8-8C036147003B}"/>
                </a:ext>
              </a:extLst>
            </p:cNvPr>
            <p:cNvGrpSpPr/>
            <p:nvPr/>
          </p:nvGrpSpPr>
          <p:grpSpPr>
            <a:xfrm>
              <a:off x="2492145" y="2881565"/>
              <a:ext cx="607300" cy="229751"/>
              <a:chOff x="2492145" y="2881565"/>
              <a:chExt cx="607300" cy="229751"/>
            </a:xfrm>
          </p:grpSpPr>
          <p:sp>
            <p:nvSpPr>
              <p:cNvPr id="423" name="Google Shape;7818;p72">
                <a:extLst>
                  <a:ext uri="{FF2B5EF4-FFF2-40B4-BE49-F238E27FC236}">
                    <a16:creationId xmlns:a16="http://schemas.microsoft.com/office/drawing/2014/main" id="{532E1812-65E6-4F43-DBC0-D3EC13F0F639}"/>
                  </a:ext>
                </a:extLst>
              </p:cNvPr>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24" name="Google Shape;7819;p72">
                <a:extLst>
                  <a:ext uri="{FF2B5EF4-FFF2-40B4-BE49-F238E27FC236}">
                    <a16:creationId xmlns:a16="http://schemas.microsoft.com/office/drawing/2014/main" id="{95B5C643-C84C-7452-2296-5FF2F85062AE}"/>
                  </a:ext>
                </a:extLst>
              </p:cNvPr>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25" name="Google Shape;7820;p72">
                <a:extLst>
                  <a:ext uri="{FF2B5EF4-FFF2-40B4-BE49-F238E27FC236}">
                    <a16:creationId xmlns:a16="http://schemas.microsoft.com/office/drawing/2014/main" id="{EC2EB8E5-1A47-5DC7-EF37-8A4B6D1D2084}"/>
                  </a:ext>
                </a:extLst>
              </p:cNvPr>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73" name="Google Shape;7821;p72">
              <a:extLst>
                <a:ext uri="{FF2B5EF4-FFF2-40B4-BE49-F238E27FC236}">
                  <a16:creationId xmlns:a16="http://schemas.microsoft.com/office/drawing/2014/main" id="{F935D5D1-0B85-D17D-A8CA-60F83067CF87}"/>
                </a:ext>
              </a:extLst>
            </p:cNvPr>
            <p:cNvGrpSpPr/>
            <p:nvPr/>
          </p:nvGrpSpPr>
          <p:grpSpPr>
            <a:xfrm>
              <a:off x="2389399" y="2595741"/>
              <a:ext cx="812796" cy="296825"/>
              <a:chOff x="2389399" y="2595741"/>
              <a:chExt cx="812796" cy="296825"/>
            </a:xfrm>
          </p:grpSpPr>
          <p:grpSp>
            <p:nvGrpSpPr>
              <p:cNvPr id="399" name="Google Shape;7822;p72">
                <a:extLst>
                  <a:ext uri="{FF2B5EF4-FFF2-40B4-BE49-F238E27FC236}">
                    <a16:creationId xmlns:a16="http://schemas.microsoft.com/office/drawing/2014/main" id="{3F179425-895E-9782-AA5A-FDD9E4A230B9}"/>
                  </a:ext>
                </a:extLst>
              </p:cNvPr>
              <p:cNvGrpSpPr/>
              <p:nvPr/>
            </p:nvGrpSpPr>
            <p:grpSpPr>
              <a:xfrm>
                <a:off x="2389399" y="2595741"/>
                <a:ext cx="363638" cy="296825"/>
                <a:chOff x="2389399" y="2595741"/>
                <a:chExt cx="363638" cy="296825"/>
              </a:xfrm>
            </p:grpSpPr>
            <p:grpSp>
              <p:nvGrpSpPr>
                <p:cNvPr id="416" name="Google Shape;7823;p72">
                  <a:extLst>
                    <a:ext uri="{FF2B5EF4-FFF2-40B4-BE49-F238E27FC236}">
                      <a16:creationId xmlns:a16="http://schemas.microsoft.com/office/drawing/2014/main" id="{3592EB67-BA94-A8F0-C0CB-41373D3D5D71}"/>
                    </a:ext>
                  </a:extLst>
                </p:cNvPr>
                <p:cNvGrpSpPr/>
                <p:nvPr/>
              </p:nvGrpSpPr>
              <p:grpSpPr>
                <a:xfrm>
                  <a:off x="2493852" y="2794333"/>
                  <a:ext cx="259185" cy="98232"/>
                  <a:chOff x="2493852" y="2794333"/>
                  <a:chExt cx="259185" cy="98232"/>
                </a:xfrm>
              </p:grpSpPr>
              <p:sp>
                <p:nvSpPr>
                  <p:cNvPr id="420" name="Google Shape;7824;p72">
                    <a:extLst>
                      <a:ext uri="{FF2B5EF4-FFF2-40B4-BE49-F238E27FC236}">
                        <a16:creationId xmlns:a16="http://schemas.microsoft.com/office/drawing/2014/main" id="{0918E178-2999-1F2C-29B3-FCEF684F1C6C}"/>
                      </a:ext>
                    </a:extLst>
                  </p:cNvPr>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21" name="Google Shape;7825;p72">
                    <a:extLst>
                      <a:ext uri="{FF2B5EF4-FFF2-40B4-BE49-F238E27FC236}">
                        <a16:creationId xmlns:a16="http://schemas.microsoft.com/office/drawing/2014/main" id="{1CFB31D4-9FE0-43C3-8D75-89CF8BC002FE}"/>
                      </a:ext>
                    </a:extLst>
                  </p:cNvPr>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22" name="Google Shape;7826;p72">
                    <a:extLst>
                      <a:ext uri="{FF2B5EF4-FFF2-40B4-BE49-F238E27FC236}">
                        <a16:creationId xmlns:a16="http://schemas.microsoft.com/office/drawing/2014/main" id="{B97C2B69-A95F-1683-E00E-07006D8B1248}"/>
                      </a:ext>
                    </a:extLst>
                  </p:cNvPr>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417" name="Google Shape;7827;p72">
                  <a:extLst>
                    <a:ext uri="{FF2B5EF4-FFF2-40B4-BE49-F238E27FC236}">
                      <a16:creationId xmlns:a16="http://schemas.microsoft.com/office/drawing/2014/main" id="{38BD92D2-E5C7-83C8-44F3-73B3C38861FB}"/>
                    </a:ext>
                  </a:extLst>
                </p:cNvPr>
                <p:cNvGrpSpPr/>
                <p:nvPr/>
              </p:nvGrpSpPr>
              <p:grpSpPr>
                <a:xfrm>
                  <a:off x="2389399" y="2595741"/>
                  <a:ext cx="224343" cy="182054"/>
                  <a:chOff x="2389399" y="2595741"/>
                  <a:chExt cx="224343" cy="182054"/>
                </a:xfrm>
              </p:grpSpPr>
              <p:sp>
                <p:nvSpPr>
                  <p:cNvPr id="418" name="Google Shape;7828;p72">
                    <a:extLst>
                      <a:ext uri="{FF2B5EF4-FFF2-40B4-BE49-F238E27FC236}">
                        <a16:creationId xmlns:a16="http://schemas.microsoft.com/office/drawing/2014/main" id="{2466F2F7-EC60-5999-A622-6761F5F9316F}"/>
                      </a:ext>
                    </a:extLst>
                  </p:cNvPr>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19" name="Google Shape;7829;p72">
                    <a:extLst>
                      <a:ext uri="{FF2B5EF4-FFF2-40B4-BE49-F238E27FC236}">
                        <a16:creationId xmlns:a16="http://schemas.microsoft.com/office/drawing/2014/main" id="{0278D5BE-AC6B-ED0D-D10D-A7D5C374329D}"/>
                      </a:ext>
                    </a:extLst>
                  </p:cNvPr>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400" name="Google Shape;7830;p72">
                <a:extLst>
                  <a:ext uri="{FF2B5EF4-FFF2-40B4-BE49-F238E27FC236}">
                    <a16:creationId xmlns:a16="http://schemas.microsoft.com/office/drawing/2014/main" id="{BFE4569C-8563-F4EC-144E-6AFDA3A33039}"/>
                  </a:ext>
                </a:extLst>
              </p:cNvPr>
              <p:cNvGrpSpPr/>
              <p:nvPr/>
            </p:nvGrpSpPr>
            <p:grpSpPr>
              <a:xfrm>
                <a:off x="2683630" y="2595741"/>
                <a:ext cx="224334" cy="296825"/>
                <a:chOff x="2683630" y="2595741"/>
                <a:chExt cx="224334" cy="296825"/>
              </a:xfrm>
            </p:grpSpPr>
            <p:grpSp>
              <p:nvGrpSpPr>
                <p:cNvPr id="409" name="Google Shape;7831;p72">
                  <a:extLst>
                    <a:ext uri="{FF2B5EF4-FFF2-40B4-BE49-F238E27FC236}">
                      <a16:creationId xmlns:a16="http://schemas.microsoft.com/office/drawing/2014/main" id="{FA64EEE7-D972-CC3A-2E2D-F02CF2F42941}"/>
                    </a:ext>
                  </a:extLst>
                </p:cNvPr>
                <p:cNvGrpSpPr/>
                <p:nvPr/>
              </p:nvGrpSpPr>
              <p:grpSpPr>
                <a:xfrm>
                  <a:off x="2788083" y="2794333"/>
                  <a:ext cx="15356" cy="98232"/>
                  <a:chOff x="2788083" y="2794333"/>
                  <a:chExt cx="15356" cy="98232"/>
                </a:xfrm>
              </p:grpSpPr>
              <p:sp>
                <p:nvSpPr>
                  <p:cNvPr id="413" name="Google Shape;7832;p72">
                    <a:extLst>
                      <a:ext uri="{FF2B5EF4-FFF2-40B4-BE49-F238E27FC236}">
                        <a16:creationId xmlns:a16="http://schemas.microsoft.com/office/drawing/2014/main" id="{A929566D-BBD0-8629-CFFB-B00324B60FC7}"/>
                      </a:ext>
                    </a:extLst>
                  </p:cNvPr>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14" name="Google Shape;7833;p72">
                    <a:extLst>
                      <a:ext uri="{FF2B5EF4-FFF2-40B4-BE49-F238E27FC236}">
                        <a16:creationId xmlns:a16="http://schemas.microsoft.com/office/drawing/2014/main" id="{ED2A5E38-26C8-68AD-41A5-AB838A79D99C}"/>
                      </a:ext>
                    </a:extLst>
                  </p:cNvPr>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15" name="Google Shape;7834;p72">
                    <a:extLst>
                      <a:ext uri="{FF2B5EF4-FFF2-40B4-BE49-F238E27FC236}">
                        <a16:creationId xmlns:a16="http://schemas.microsoft.com/office/drawing/2014/main" id="{AA7BE724-4BBF-6F65-76A7-83B168F4B2B9}"/>
                      </a:ext>
                    </a:extLst>
                  </p:cNvPr>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410" name="Google Shape;7835;p72">
                  <a:extLst>
                    <a:ext uri="{FF2B5EF4-FFF2-40B4-BE49-F238E27FC236}">
                      <a16:creationId xmlns:a16="http://schemas.microsoft.com/office/drawing/2014/main" id="{E75155A2-F57E-8933-FC50-CDA38F3FDD10}"/>
                    </a:ext>
                  </a:extLst>
                </p:cNvPr>
                <p:cNvGrpSpPr/>
                <p:nvPr/>
              </p:nvGrpSpPr>
              <p:grpSpPr>
                <a:xfrm>
                  <a:off x="2683630" y="2595741"/>
                  <a:ext cx="224334" cy="182054"/>
                  <a:chOff x="2683630" y="2595741"/>
                  <a:chExt cx="224334" cy="182054"/>
                </a:xfrm>
              </p:grpSpPr>
              <p:sp>
                <p:nvSpPr>
                  <p:cNvPr id="411" name="Google Shape;7836;p72">
                    <a:extLst>
                      <a:ext uri="{FF2B5EF4-FFF2-40B4-BE49-F238E27FC236}">
                        <a16:creationId xmlns:a16="http://schemas.microsoft.com/office/drawing/2014/main" id="{C2628C77-B6C5-8DEE-229F-98A306C14CCC}"/>
                      </a:ext>
                    </a:extLst>
                  </p:cNvPr>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12" name="Google Shape;7837;p72">
                    <a:extLst>
                      <a:ext uri="{FF2B5EF4-FFF2-40B4-BE49-F238E27FC236}">
                        <a16:creationId xmlns:a16="http://schemas.microsoft.com/office/drawing/2014/main" id="{EE5469DE-4537-A257-1A46-85AD90BD1132}"/>
                      </a:ext>
                    </a:extLst>
                  </p:cNvPr>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401" name="Google Shape;7838;p72">
                <a:extLst>
                  <a:ext uri="{FF2B5EF4-FFF2-40B4-BE49-F238E27FC236}">
                    <a16:creationId xmlns:a16="http://schemas.microsoft.com/office/drawing/2014/main" id="{F56335E1-F518-345F-6EAD-A845A871C3E6}"/>
                  </a:ext>
                </a:extLst>
              </p:cNvPr>
              <p:cNvGrpSpPr/>
              <p:nvPr/>
            </p:nvGrpSpPr>
            <p:grpSpPr>
              <a:xfrm>
                <a:off x="2838475" y="2595741"/>
                <a:ext cx="363719" cy="296825"/>
                <a:chOff x="2838475" y="2595741"/>
                <a:chExt cx="363719" cy="296825"/>
              </a:xfrm>
            </p:grpSpPr>
            <p:grpSp>
              <p:nvGrpSpPr>
                <p:cNvPr id="402" name="Google Shape;7839;p72">
                  <a:extLst>
                    <a:ext uri="{FF2B5EF4-FFF2-40B4-BE49-F238E27FC236}">
                      <a16:creationId xmlns:a16="http://schemas.microsoft.com/office/drawing/2014/main" id="{C4FB46B1-9CBF-1A8C-EEF3-65B9060C167D}"/>
                    </a:ext>
                  </a:extLst>
                </p:cNvPr>
                <p:cNvGrpSpPr/>
                <p:nvPr/>
              </p:nvGrpSpPr>
              <p:grpSpPr>
                <a:xfrm>
                  <a:off x="2838475" y="2794333"/>
                  <a:ext cx="259185" cy="98232"/>
                  <a:chOff x="2838475" y="2794333"/>
                  <a:chExt cx="259185" cy="98232"/>
                </a:xfrm>
              </p:grpSpPr>
              <p:sp>
                <p:nvSpPr>
                  <p:cNvPr id="406" name="Google Shape;7840;p72">
                    <a:extLst>
                      <a:ext uri="{FF2B5EF4-FFF2-40B4-BE49-F238E27FC236}">
                        <a16:creationId xmlns:a16="http://schemas.microsoft.com/office/drawing/2014/main" id="{67B683A2-7F72-3002-0FC3-3449B2D2F120}"/>
                      </a:ext>
                    </a:extLst>
                  </p:cNvPr>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07" name="Google Shape;7841;p72">
                    <a:extLst>
                      <a:ext uri="{FF2B5EF4-FFF2-40B4-BE49-F238E27FC236}">
                        <a16:creationId xmlns:a16="http://schemas.microsoft.com/office/drawing/2014/main" id="{EFE1E391-A8CF-6E0F-4884-880782A4C446}"/>
                      </a:ext>
                    </a:extLst>
                  </p:cNvPr>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08" name="Google Shape;7842;p72">
                    <a:extLst>
                      <a:ext uri="{FF2B5EF4-FFF2-40B4-BE49-F238E27FC236}">
                        <a16:creationId xmlns:a16="http://schemas.microsoft.com/office/drawing/2014/main" id="{84FE4FA1-9477-9CEB-8C5F-E7BF6A2EF94A}"/>
                      </a:ext>
                    </a:extLst>
                  </p:cNvPr>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403" name="Google Shape;7843;p72">
                  <a:extLst>
                    <a:ext uri="{FF2B5EF4-FFF2-40B4-BE49-F238E27FC236}">
                      <a16:creationId xmlns:a16="http://schemas.microsoft.com/office/drawing/2014/main" id="{EC681397-0658-0A16-E883-D2BE6CCEEC5D}"/>
                    </a:ext>
                  </a:extLst>
                </p:cNvPr>
                <p:cNvGrpSpPr/>
                <p:nvPr/>
              </p:nvGrpSpPr>
              <p:grpSpPr>
                <a:xfrm>
                  <a:off x="2977852" y="2595741"/>
                  <a:ext cx="224343" cy="182054"/>
                  <a:chOff x="2977852" y="2595741"/>
                  <a:chExt cx="224343" cy="182054"/>
                </a:xfrm>
              </p:grpSpPr>
              <p:sp>
                <p:nvSpPr>
                  <p:cNvPr id="404" name="Google Shape;7844;p72">
                    <a:extLst>
                      <a:ext uri="{FF2B5EF4-FFF2-40B4-BE49-F238E27FC236}">
                        <a16:creationId xmlns:a16="http://schemas.microsoft.com/office/drawing/2014/main" id="{8CACE4E7-A663-1104-7052-1D4FFD720EFD}"/>
                      </a:ext>
                    </a:extLst>
                  </p:cNvPr>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05" name="Google Shape;7845;p72">
                    <a:extLst>
                      <a:ext uri="{FF2B5EF4-FFF2-40B4-BE49-F238E27FC236}">
                        <a16:creationId xmlns:a16="http://schemas.microsoft.com/office/drawing/2014/main" id="{FE19F8D5-859D-9C4A-5984-721DF8D72CB0}"/>
                      </a:ext>
                    </a:extLst>
                  </p:cNvPr>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grpSp>
          <p:nvGrpSpPr>
            <p:cNvPr id="374" name="Google Shape;7846;p72">
              <a:extLst>
                <a:ext uri="{FF2B5EF4-FFF2-40B4-BE49-F238E27FC236}">
                  <a16:creationId xmlns:a16="http://schemas.microsoft.com/office/drawing/2014/main" id="{57C414D4-B3CE-30AB-7B68-ACC61C2F76FE}"/>
                </a:ext>
              </a:extLst>
            </p:cNvPr>
            <p:cNvGrpSpPr/>
            <p:nvPr/>
          </p:nvGrpSpPr>
          <p:grpSpPr>
            <a:xfrm>
              <a:off x="2389399" y="3100241"/>
              <a:ext cx="812796" cy="296869"/>
              <a:chOff x="2389399" y="3100241"/>
              <a:chExt cx="812796" cy="296869"/>
            </a:xfrm>
          </p:grpSpPr>
          <p:grpSp>
            <p:nvGrpSpPr>
              <p:cNvPr id="375" name="Google Shape;7847;p72">
                <a:extLst>
                  <a:ext uri="{FF2B5EF4-FFF2-40B4-BE49-F238E27FC236}">
                    <a16:creationId xmlns:a16="http://schemas.microsoft.com/office/drawing/2014/main" id="{19B66D49-9FDA-AC16-2024-EBAF2E6420BC}"/>
                  </a:ext>
                </a:extLst>
              </p:cNvPr>
              <p:cNvGrpSpPr/>
              <p:nvPr/>
            </p:nvGrpSpPr>
            <p:grpSpPr>
              <a:xfrm>
                <a:off x="2683630" y="3100241"/>
                <a:ext cx="224334" cy="296869"/>
                <a:chOff x="2683630" y="3100241"/>
                <a:chExt cx="224334" cy="296869"/>
              </a:xfrm>
            </p:grpSpPr>
            <p:grpSp>
              <p:nvGrpSpPr>
                <p:cNvPr id="392" name="Google Shape;7848;p72">
                  <a:extLst>
                    <a:ext uri="{FF2B5EF4-FFF2-40B4-BE49-F238E27FC236}">
                      <a16:creationId xmlns:a16="http://schemas.microsoft.com/office/drawing/2014/main" id="{D0B9AAF8-B9A2-D4C0-39F4-E74AA8FE9F56}"/>
                    </a:ext>
                  </a:extLst>
                </p:cNvPr>
                <p:cNvGrpSpPr/>
                <p:nvPr/>
              </p:nvGrpSpPr>
              <p:grpSpPr>
                <a:xfrm>
                  <a:off x="2788083" y="3100241"/>
                  <a:ext cx="15356" cy="98237"/>
                  <a:chOff x="2788083" y="3100241"/>
                  <a:chExt cx="15356" cy="98237"/>
                </a:xfrm>
              </p:grpSpPr>
              <p:sp>
                <p:nvSpPr>
                  <p:cNvPr id="396" name="Google Shape;7849;p72">
                    <a:extLst>
                      <a:ext uri="{FF2B5EF4-FFF2-40B4-BE49-F238E27FC236}">
                        <a16:creationId xmlns:a16="http://schemas.microsoft.com/office/drawing/2014/main" id="{10099DE8-D25E-34CA-46F8-1311EE0955F9}"/>
                      </a:ext>
                    </a:extLst>
                  </p:cNvPr>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97" name="Google Shape;7850;p72">
                    <a:extLst>
                      <a:ext uri="{FF2B5EF4-FFF2-40B4-BE49-F238E27FC236}">
                        <a16:creationId xmlns:a16="http://schemas.microsoft.com/office/drawing/2014/main" id="{39DFE043-7CF6-E05B-E1CA-AF9C4427C359}"/>
                      </a:ext>
                    </a:extLst>
                  </p:cNvPr>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98" name="Google Shape;7851;p72">
                    <a:extLst>
                      <a:ext uri="{FF2B5EF4-FFF2-40B4-BE49-F238E27FC236}">
                        <a16:creationId xmlns:a16="http://schemas.microsoft.com/office/drawing/2014/main" id="{7106CC87-6A09-51E5-F816-0C5EFD389960}"/>
                      </a:ext>
                    </a:extLst>
                  </p:cNvPr>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93" name="Google Shape;7852;p72">
                  <a:extLst>
                    <a:ext uri="{FF2B5EF4-FFF2-40B4-BE49-F238E27FC236}">
                      <a16:creationId xmlns:a16="http://schemas.microsoft.com/office/drawing/2014/main" id="{2271529D-BA19-04C2-72CE-512E132C6147}"/>
                    </a:ext>
                  </a:extLst>
                </p:cNvPr>
                <p:cNvGrpSpPr/>
                <p:nvPr/>
              </p:nvGrpSpPr>
              <p:grpSpPr>
                <a:xfrm>
                  <a:off x="2683630" y="3215065"/>
                  <a:ext cx="224334" cy="182045"/>
                  <a:chOff x="2683630" y="3215065"/>
                  <a:chExt cx="224334" cy="182045"/>
                </a:xfrm>
              </p:grpSpPr>
              <p:sp>
                <p:nvSpPr>
                  <p:cNvPr id="394" name="Google Shape;7853;p72">
                    <a:extLst>
                      <a:ext uri="{FF2B5EF4-FFF2-40B4-BE49-F238E27FC236}">
                        <a16:creationId xmlns:a16="http://schemas.microsoft.com/office/drawing/2014/main" id="{70D2B1E2-EBB9-FD09-43B2-6C2F11DB9C5E}"/>
                      </a:ext>
                    </a:extLst>
                  </p:cNvPr>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95" name="Google Shape;7854;p72">
                    <a:extLst>
                      <a:ext uri="{FF2B5EF4-FFF2-40B4-BE49-F238E27FC236}">
                        <a16:creationId xmlns:a16="http://schemas.microsoft.com/office/drawing/2014/main" id="{C54289D3-71BB-7410-16CE-4EAD534900EC}"/>
                      </a:ext>
                    </a:extLst>
                  </p:cNvPr>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376" name="Google Shape;7855;p72">
                <a:extLst>
                  <a:ext uri="{FF2B5EF4-FFF2-40B4-BE49-F238E27FC236}">
                    <a16:creationId xmlns:a16="http://schemas.microsoft.com/office/drawing/2014/main" id="{627D2CBC-00A0-840B-E229-483CFBC4581F}"/>
                  </a:ext>
                </a:extLst>
              </p:cNvPr>
              <p:cNvGrpSpPr/>
              <p:nvPr/>
            </p:nvGrpSpPr>
            <p:grpSpPr>
              <a:xfrm>
                <a:off x="2389399" y="3100241"/>
                <a:ext cx="363638" cy="296869"/>
                <a:chOff x="2389399" y="3100241"/>
                <a:chExt cx="363638" cy="296869"/>
              </a:xfrm>
            </p:grpSpPr>
            <p:grpSp>
              <p:nvGrpSpPr>
                <p:cNvPr id="385" name="Google Shape;7856;p72">
                  <a:extLst>
                    <a:ext uri="{FF2B5EF4-FFF2-40B4-BE49-F238E27FC236}">
                      <a16:creationId xmlns:a16="http://schemas.microsoft.com/office/drawing/2014/main" id="{EA903EF5-5714-420C-B9A0-9CA4353FBEE1}"/>
                    </a:ext>
                  </a:extLst>
                </p:cNvPr>
                <p:cNvGrpSpPr/>
                <p:nvPr/>
              </p:nvGrpSpPr>
              <p:grpSpPr>
                <a:xfrm>
                  <a:off x="2493852" y="3100241"/>
                  <a:ext cx="259185" cy="98237"/>
                  <a:chOff x="2493852" y="3100241"/>
                  <a:chExt cx="259185" cy="98237"/>
                </a:xfrm>
              </p:grpSpPr>
              <p:sp>
                <p:nvSpPr>
                  <p:cNvPr id="389" name="Google Shape;7857;p72">
                    <a:extLst>
                      <a:ext uri="{FF2B5EF4-FFF2-40B4-BE49-F238E27FC236}">
                        <a16:creationId xmlns:a16="http://schemas.microsoft.com/office/drawing/2014/main" id="{A82E7779-BE93-A708-DEAA-E03C3F7739F2}"/>
                      </a:ext>
                    </a:extLst>
                  </p:cNvPr>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90" name="Google Shape;7858;p72">
                    <a:extLst>
                      <a:ext uri="{FF2B5EF4-FFF2-40B4-BE49-F238E27FC236}">
                        <a16:creationId xmlns:a16="http://schemas.microsoft.com/office/drawing/2014/main" id="{A4F196A8-A404-4A59-435F-D15C4E16D7DD}"/>
                      </a:ext>
                    </a:extLst>
                  </p:cNvPr>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91" name="Google Shape;7859;p72">
                    <a:extLst>
                      <a:ext uri="{FF2B5EF4-FFF2-40B4-BE49-F238E27FC236}">
                        <a16:creationId xmlns:a16="http://schemas.microsoft.com/office/drawing/2014/main" id="{D0C3E048-3BC2-D839-FE30-7FD3A98AA77E}"/>
                      </a:ext>
                    </a:extLst>
                  </p:cNvPr>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86" name="Google Shape;7860;p72">
                  <a:extLst>
                    <a:ext uri="{FF2B5EF4-FFF2-40B4-BE49-F238E27FC236}">
                      <a16:creationId xmlns:a16="http://schemas.microsoft.com/office/drawing/2014/main" id="{278432BF-F0D8-5CD1-FF0E-DF5E9CF5BFC3}"/>
                    </a:ext>
                  </a:extLst>
                </p:cNvPr>
                <p:cNvGrpSpPr/>
                <p:nvPr/>
              </p:nvGrpSpPr>
              <p:grpSpPr>
                <a:xfrm>
                  <a:off x="2389399" y="3215065"/>
                  <a:ext cx="224343" cy="182045"/>
                  <a:chOff x="2389399" y="3215065"/>
                  <a:chExt cx="224343" cy="182045"/>
                </a:xfrm>
              </p:grpSpPr>
              <p:sp>
                <p:nvSpPr>
                  <p:cNvPr id="387" name="Google Shape;7861;p72">
                    <a:extLst>
                      <a:ext uri="{FF2B5EF4-FFF2-40B4-BE49-F238E27FC236}">
                        <a16:creationId xmlns:a16="http://schemas.microsoft.com/office/drawing/2014/main" id="{DC6F96FA-18D4-F84E-4E97-CA20E80963A5}"/>
                      </a:ext>
                    </a:extLst>
                  </p:cNvPr>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88" name="Google Shape;7862;p72">
                    <a:extLst>
                      <a:ext uri="{FF2B5EF4-FFF2-40B4-BE49-F238E27FC236}">
                        <a16:creationId xmlns:a16="http://schemas.microsoft.com/office/drawing/2014/main" id="{78ADFE04-6E6C-573D-9463-FE494454ED0A}"/>
                      </a:ext>
                    </a:extLst>
                  </p:cNvPr>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377" name="Google Shape;7863;p72">
                <a:extLst>
                  <a:ext uri="{FF2B5EF4-FFF2-40B4-BE49-F238E27FC236}">
                    <a16:creationId xmlns:a16="http://schemas.microsoft.com/office/drawing/2014/main" id="{F09B0B4A-428D-D476-EA41-1BF3598435A5}"/>
                  </a:ext>
                </a:extLst>
              </p:cNvPr>
              <p:cNvGrpSpPr/>
              <p:nvPr/>
            </p:nvGrpSpPr>
            <p:grpSpPr>
              <a:xfrm>
                <a:off x="2838475" y="3100241"/>
                <a:ext cx="363719" cy="296869"/>
                <a:chOff x="2838475" y="3100241"/>
                <a:chExt cx="363719" cy="296869"/>
              </a:xfrm>
            </p:grpSpPr>
            <p:grpSp>
              <p:nvGrpSpPr>
                <p:cNvPr id="378" name="Google Shape;7864;p72">
                  <a:extLst>
                    <a:ext uri="{FF2B5EF4-FFF2-40B4-BE49-F238E27FC236}">
                      <a16:creationId xmlns:a16="http://schemas.microsoft.com/office/drawing/2014/main" id="{BD02CDB2-EB10-ED6D-D706-D721B1210594}"/>
                    </a:ext>
                  </a:extLst>
                </p:cNvPr>
                <p:cNvGrpSpPr/>
                <p:nvPr/>
              </p:nvGrpSpPr>
              <p:grpSpPr>
                <a:xfrm>
                  <a:off x="2838475" y="3100241"/>
                  <a:ext cx="259185" cy="98237"/>
                  <a:chOff x="2838475" y="3100241"/>
                  <a:chExt cx="259185" cy="98237"/>
                </a:xfrm>
              </p:grpSpPr>
              <p:sp>
                <p:nvSpPr>
                  <p:cNvPr id="382" name="Google Shape;7865;p72">
                    <a:extLst>
                      <a:ext uri="{FF2B5EF4-FFF2-40B4-BE49-F238E27FC236}">
                        <a16:creationId xmlns:a16="http://schemas.microsoft.com/office/drawing/2014/main" id="{1277016F-EC12-F6C4-D86A-728EAA661A0D}"/>
                      </a:ext>
                    </a:extLst>
                  </p:cNvPr>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83" name="Google Shape;7866;p72">
                    <a:extLst>
                      <a:ext uri="{FF2B5EF4-FFF2-40B4-BE49-F238E27FC236}">
                        <a16:creationId xmlns:a16="http://schemas.microsoft.com/office/drawing/2014/main" id="{BAE50A30-53F7-8FD1-590A-C92ABE98CAC4}"/>
                      </a:ext>
                    </a:extLst>
                  </p:cNvPr>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84" name="Google Shape;7867;p72">
                    <a:extLst>
                      <a:ext uri="{FF2B5EF4-FFF2-40B4-BE49-F238E27FC236}">
                        <a16:creationId xmlns:a16="http://schemas.microsoft.com/office/drawing/2014/main" id="{F1821610-0EEC-8C2B-60EB-EB375B5382F5}"/>
                      </a:ext>
                    </a:extLst>
                  </p:cNvPr>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79" name="Google Shape;7868;p72">
                  <a:extLst>
                    <a:ext uri="{FF2B5EF4-FFF2-40B4-BE49-F238E27FC236}">
                      <a16:creationId xmlns:a16="http://schemas.microsoft.com/office/drawing/2014/main" id="{9F6C7760-99FA-D8FA-4C73-923F5BE3B899}"/>
                    </a:ext>
                  </a:extLst>
                </p:cNvPr>
                <p:cNvGrpSpPr/>
                <p:nvPr/>
              </p:nvGrpSpPr>
              <p:grpSpPr>
                <a:xfrm>
                  <a:off x="2977852" y="3215065"/>
                  <a:ext cx="224343" cy="182045"/>
                  <a:chOff x="2977852" y="3215065"/>
                  <a:chExt cx="224343" cy="182045"/>
                </a:xfrm>
              </p:grpSpPr>
              <p:sp>
                <p:nvSpPr>
                  <p:cNvPr id="380" name="Google Shape;7869;p72">
                    <a:extLst>
                      <a:ext uri="{FF2B5EF4-FFF2-40B4-BE49-F238E27FC236}">
                        <a16:creationId xmlns:a16="http://schemas.microsoft.com/office/drawing/2014/main" id="{991CC33D-704C-9B71-1A0D-694DA933AB0C}"/>
                      </a:ext>
                    </a:extLst>
                  </p:cNvPr>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81" name="Google Shape;7870;p72">
                    <a:extLst>
                      <a:ext uri="{FF2B5EF4-FFF2-40B4-BE49-F238E27FC236}">
                        <a16:creationId xmlns:a16="http://schemas.microsoft.com/office/drawing/2014/main" id="{BA612772-F80E-2C48-3C06-E116317E99B4}"/>
                      </a:ext>
                    </a:extLst>
                  </p:cNvPr>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grpSp>
      <p:sp>
        <p:nvSpPr>
          <p:cNvPr id="426" name="Google Shape;1529;p70">
            <a:extLst>
              <a:ext uri="{FF2B5EF4-FFF2-40B4-BE49-F238E27FC236}">
                <a16:creationId xmlns:a16="http://schemas.microsoft.com/office/drawing/2014/main" id="{46C44EB0-6B16-2A91-4BD5-CA3516F8F316}"/>
              </a:ext>
            </a:extLst>
          </p:cNvPr>
          <p:cNvSpPr txBox="1">
            <a:spLocks/>
          </p:cNvSpPr>
          <p:nvPr/>
        </p:nvSpPr>
        <p:spPr>
          <a:xfrm>
            <a:off x="874932" y="317899"/>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400" dirty="0">
                <a:solidFill>
                  <a:schemeClr val="bg2">
                    <a:lumMod val="50000"/>
                  </a:schemeClr>
                </a:solidFill>
                <a:cs typeface="B Nazanin" panose="00000700000000000000" pitchFamily="2" charset="-78"/>
              </a:rPr>
              <a:t>انواع جدولها و نمودارها:</a:t>
            </a:r>
          </a:p>
        </p:txBody>
      </p:sp>
    </p:spTree>
    <p:extLst>
      <p:ext uri="{BB962C8B-B14F-4D97-AF65-F5344CB8AC3E}">
        <p14:creationId xmlns:p14="http://schemas.microsoft.com/office/powerpoint/2010/main" val="279078556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8748886" y="204062"/>
            <a:ext cx="1756210" cy="63304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sz="4400" dirty="0">
                <a:cs typeface="B Nazanin" panose="00000400000000000000" pitchFamily="2" charset="-78"/>
              </a:rPr>
              <a:t>سس</a:t>
            </a:r>
            <a:endParaRPr lang="es-PE" sz="4400" dirty="0">
              <a:cs typeface="B Nazanin" panose="00000400000000000000" pitchFamily="2" charset="-78"/>
            </a:endParaRPr>
          </a:p>
        </p:txBody>
      </p:sp>
      <p:sp>
        <p:nvSpPr>
          <p:cNvPr id="7" name="Rectángulo 6"/>
          <p:cNvSpPr/>
          <p:nvPr/>
        </p:nvSpPr>
        <p:spPr>
          <a:xfrm>
            <a:off x="4821250" y="1253133"/>
            <a:ext cx="7248830" cy="1525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400000000000000" pitchFamily="2" charset="-78"/>
            </a:endParaRPr>
          </a:p>
        </p:txBody>
      </p:sp>
      <p:sp>
        <p:nvSpPr>
          <p:cNvPr id="19" name="CuadroTexto 18"/>
          <p:cNvSpPr txBox="1"/>
          <p:nvPr/>
        </p:nvSpPr>
        <p:spPr>
          <a:xfrm>
            <a:off x="6306700" y="1924851"/>
            <a:ext cx="5567085" cy="707886"/>
          </a:xfrm>
          <a:prstGeom prst="rect">
            <a:avLst/>
          </a:prstGeom>
          <a:noFill/>
        </p:spPr>
        <p:txBody>
          <a:bodyPr wrap="square" rtlCol="0">
            <a:spAutoFit/>
          </a:bodyPr>
          <a:lstStyle/>
          <a:p>
            <a:pPr algn="r" rtl="1"/>
            <a:r>
              <a:rPr lang="fa-IR" sz="2000" dirty="0">
                <a:solidFill>
                  <a:schemeClr val="bg1"/>
                </a:solidFill>
                <a:latin typeface="Times New Roman" panose="02020603050405020304" pitchFamily="18" charset="0"/>
                <a:cs typeface="B Nazanin" panose="00000400000000000000" pitchFamily="2" charset="-78"/>
              </a:rPr>
              <a:t>این یک واقعیت ثابت شده است که وقتی خواننده با محتوای قابل خواندن یک صفحه حواسش پرت می شود.</a:t>
            </a:r>
            <a:endParaRPr lang="en-US" sz="2000" dirty="0">
              <a:latin typeface="Times New Roman" panose="02020603050405020304" pitchFamily="18" charset="0"/>
              <a:cs typeface="B Nazanin" panose="00000400000000000000" pitchFamily="2" charset="-78"/>
            </a:endParaRPr>
          </a:p>
        </p:txBody>
      </p:sp>
      <p:sp>
        <p:nvSpPr>
          <p:cNvPr id="20" name="CuadroTexto 19"/>
          <p:cNvSpPr txBox="1"/>
          <p:nvPr/>
        </p:nvSpPr>
        <p:spPr>
          <a:xfrm>
            <a:off x="6328230" y="1452138"/>
            <a:ext cx="3298761" cy="461665"/>
          </a:xfrm>
          <a:prstGeom prst="rect">
            <a:avLst/>
          </a:prstGeom>
          <a:noFill/>
        </p:spPr>
        <p:txBody>
          <a:bodyPr wrap="square" rtlCol="0">
            <a:spAutoFit/>
          </a:bodyPr>
          <a:lstStyle/>
          <a:p>
            <a:pPr algn="r" rtl="1"/>
            <a:r>
              <a:rPr lang="fa-IR" sz="2400" b="1" dirty="0">
                <a:solidFill>
                  <a:schemeClr val="bg1"/>
                </a:solidFill>
                <a:latin typeface="Times New Roman" panose="02020603050405020304" pitchFamily="18" charset="0"/>
                <a:cs typeface="B Nazanin" panose="00000400000000000000" pitchFamily="2" charset="-78"/>
              </a:rPr>
              <a:t>دارنده موضوع</a:t>
            </a:r>
            <a:endParaRPr lang="en-US" sz="2400" b="1" dirty="0">
              <a:solidFill>
                <a:schemeClr val="bg1"/>
              </a:solidFill>
              <a:latin typeface="Times New Roman" panose="02020603050405020304" pitchFamily="18" charset="0"/>
              <a:cs typeface="B Nazanin" panose="00000400000000000000" pitchFamily="2" charset="-78"/>
            </a:endParaRPr>
          </a:p>
        </p:txBody>
      </p:sp>
      <p:pic>
        <p:nvPicPr>
          <p:cNvPr id="4" name="Marcador de posición de imagen 3">
            <a:extLst>
              <a:ext uri="{FF2B5EF4-FFF2-40B4-BE49-F238E27FC236}">
                <a16:creationId xmlns:a16="http://schemas.microsoft.com/office/drawing/2014/main" id="{3603F126-62A4-44E9-85C7-CB94A31FD913}"/>
              </a:ext>
            </a:extLst>
          </p:cNvPr>
          <p:cNvPicPr>
            <a:picLocks noGrp="1" noChangeAspect="1"/>
          </p:cNvPicPr>
          <p:nvPr>
            <p:ph type="pic" sz="quarter" idx="10"/>
          </p:nvPr>
        </p:nvPicPr>
        <p:blipFill>
          <a:blip r:embed="rId3">
            <a:extLst>
              <a:ext uri="{28A0092B-C50C-407E-A947-70E740481C1C}">
                <a14:useLocalDpi xmlns:a14="http://schemas.microsoft.com/office/drawing/2010/main"/>
              </a:ext>
            </a:extLst>
          </a:blip>
          <a:stretch>
            <a:fillRect/>
          </a:stretch>
        </p:blipFill>
        <p:spPr/>
      </p:pic>
      <p:pic>
        <p:nvPicPr>
          <p:cNvPr id="21" name="Imagen 20"/>
          <p:cNvPicPr>
            <a:picLocks noChangeAspect="1"/>
          </p:cNvPicPr>
          <p:nvPr/>
        </p:nvPicPr>
        <p:blipFill>
          <a:blip r:embed="rId4"/>
          <a:stretch>
            <a:fillRect/>
          </a:stretch>
        </p:blipFill>
        <p:spPr>
          <a:xfrm>
            <a:off x="5470458" y="3204088"/>
            <a:ext cx="6291790" cy="3450336"/>
          </a:xfrm>
          <a:prstGeom prst="rect">
            <a:avLst/>
          </a:prstGeom>
          <a:effectLst>
            <a:outerShdw blurRad="76200" dir="13500000" sy="23000" kx="1200000" algn="br" rotWithShape="0">
              <a:prstClr val="black">
                <a:alpha val="20000"/>
              </a:prstClr>
            </a:outerShdw>
          </a:effectLst>
        </p:spPr>
      </p:pic>
    </p:spTree>
    <p:extLst>
      <p:ext uri="{BB962C8B-B14F-4D97-AF65-F5344CB8AC3E}">
        <p14:creationId xmlns:p14="http://schemas.microsoft.com/office/powerpoint/2010/main" val="81726693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a:extLst>
              <a:ext uri="{FF2B5EF4-FFF2-40B4-BE49-F238E27FC236}">
                <a16:creationId xmlns:a16="http://schemas.microsoft.com/office/drawing/2014/main" id="{B1244DA1-2153-3B79-D4C7-098A7C8B080F}"/>
              </a:ext>
            </a:extLst>
          </p:cNvPr>
          <p:cNvCxnSpPr>
            <a:cxnSpLocks/>
          </p:cNvCxnSpPr>
          <p:nvPr/>
        </p:nvCxnSpPr>
        <p:spPr>
          <a:xfrm flipH="1">
            <a:off x="1088571" y="1095288"/>
            <a:ext cx="10609943" cy="0"/>
          </a:xfrm>
          <a:prstGeom prst="straightConnector1">
            <a:avLst/>
          </a:prstGeom>
          <a:ln w="25400">
            <a:solidFill>
              <a:schemeClr val="accent1"/>
            </a:solidFill>
            <a:headEnd type="triangle"/>
            <a:tailEnd type="arrow"/>
          </a:ln>
        </p:spPr>
        <p:style>
          <a:lnRef idx="1">
            <a:schemeClr val="accent1"/>
          </a:lnRef>
          <a:fillRef idx="0">
            <a:schemeClr val="accent1"/>
          </a:fillRef>
          <a:effectRef idx="0">
            <a:schemeClr val="accent1"/>
          </a:effectRef>
          <a:fontRef idx="minor">
            <a:schemeClr val="tx1"/>
          </a:fontRef>
        </p:style>
      </p:cxnSp>
      <p:grpSp>
        <p:nvGrpSpPr>
          <p:cNvPr id="2" name="Google Shape;7875;p73">
            <a:extLst>
              <a:ext uri="{FF2B5EF4-FFF2-40B4-BE49-F238E27FC236}">
                <a16:creationId xmlns:a16="http://schemas.microsoft.com/office/drawing/2014/main" id="{E55EB2A7-A7A6-B9BC-52DE-B5253D6F0C04}"/>
              </a:ext>
            </a:extLst>
          </p:cNvPr>
          <p:cNvGrpSpPr/>
          <p:nvPr/>
        </p:nvGrpSpPr>
        <p:grpSpPr>
          <a:xfrm>
            <a:off x="921603" y="4396312"/>
            <a:ext cx="3187219" cy="1366400"/>
            <a:chOff x="728925" y="3296613"/>
            <a:chExt cx="2390414" cy="1024800"/>
          </a:xfrm>
        </p:grpSpPr>
        <p:grpSp>
          <p:nvGrpSpPr>
            <p:cNvPr id="4" name="Google Shape;7876;p73">
              <a:extLst>
                <a:ext uri="{FF2B5EF4-FFF2-40B4-BE49-F238E27FC236}">
                  <a16:creationId xmlns:a16="http://schemas.microsoft.com/office/drawing/2014/main" id="{4D2552D7-A633-D27A-DAAC-0C7F7A7098EB}"/>
                </a:ext>
              </a:extLst>
            </p:cNvPr>
            <p:cNvGrpSpPr/>
            <p:nvPr/>
          </p:nvGrpSpPr>
          <p:grpSpPr>
            <a:xfrm>
              <a:off x="728925" y="3619800"/>
              <a:ext cx="2390414" cy="500893"/>
              <a:chOff x="728925" y="3619800"/>
              <a:chExt cx="2390414" cy="500893"/>
            </a:xfrm>
          </p:grpSpPr>
          <p:sp>
            <p:nvSpPr>
              <p:cNvPr id="32" name="Google Shape;7877;p73">
                <a:extLst>
                  <a:ext uri="{FF2B5EF4-FFF2-40B4-BE49-F238E27FC236}">
                    <a16:creationId xmlns:a16="http://schemas.microsoft.com/office/drawing/2014/main" id="{152D598A-AD24-66C3-F8D8-F14A96D5FC9F}"/>
                  </a:ext>
                </a:extLst>
              </p:cNvPr>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solidFill>
                    <a:schemeClr val="bg2">
                      <a:lumMod val="50000"/>
                    </a:schemeClr>
                  </a:solidFill>
                </a:endParaRPr>
              </a:p>
            </p:txBody>
          </p:sp>
          <p:sp>
            <p:nvSpPr>
              <p:cNvPr id="33" name="Google Shape;7878;p73">
                <a:extLst>
                  <a:ext uri="{FF2B5EF4-FFF2-40B4-BE49-F238E27FC236}">
                    <a16:creationId xmlns:a16="http://schemas.microsoft.com/office/drawing/2014/main" id="{CD17308E-B18F-9DFA-2FCA-F67DA3FD6160}"/>
                  </a:ext>
                </a:extLst>
              </p:cNvPr>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solidFill>
                    <a:schemeClr val="bg2">
                      <a:lumMod val="50000"/>
                    </a:schemeClr>
                  </a:solidFill>
                </a:endParaRPr>
              </a:p>
            </p:txBody>
          </p:sp>
        </p:grpSp>
        <p:grpSp>
          <p:nvGrpSpPr>
            <p:cNvPr id="5" name="Google Shape;7879;p73">
              <a:extLst>
                <a:ext uri="{FF2B5EF4-FFF2-40B4-BE49-F238E27FC236}">
                  <a16:creationId xmlns:a16="http://schemas.microsoft.com/office/drawing/2014/main" id="{63BAADAA-5D2B-6D4F-B666-9FF6EA750227}"/>
                </a:ext>
              </a:extLst>
            </p:cNvPr>
            <p:cNvGrpSpPr/>
            <p:nvPr/>
          </p:nvGrpSpPr>
          <p:grpSpPr>
            <a:xfrm>
              <a:off x="1348050" y="3296613"/>
              <a:ext cx="1706152" cy="1024800"/>
              <a:chOff x="1348050" y="3296613"/>
              <a:chExt cx="1706152" cy="1024800"/>
            </a:xfrm>
          </p:grpSpPr>
          <p:sp>
            <p:nvSpPr>
              <p:cNvPr id="27" name="Google Shape;7880;p73">
                <a:extLst>
                  <a:ext uri="{FF2B5EF4-FFF2-40B4-BE49-F238E27FC236}">
                    <a16:creationId xmlns:a16="http://schemas.microsoft.com/office/drawing/2014/main" id="{6F5EF066-DB2B-4890-7D8C-E2C56D5DDE87}"/>
                  </a:ext>
                </a:extLst>
              </p:cNvPr>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solidFill>
                    <a:schemeClr val="bg2">
                      <a:lumMod val="50000"/>
                    </a:schemeClr>
                  </a:solidFill>
                </a:endParaRPr>
              </a:p>
            </p:txBody>
          </p:sp>
          <p:sp>
            <p:nvSpPr>
              <p:cNvPr id="28" name="Google Shape;7881;p73">
                <a:extLst>
                  <a:ext uri="{FF2B5EF4-FFF2-40B4-BE49-F238E27FC236}">
                    <a16:creationId xmlns:a16="http://schemas.microsoft.com/office/drawing/2014/main" id="{13060C0D-F442-0461-1829-20DF2A99961F}"/>
                  </a:ext>
                </a:extLst>
              </p:cNvPr>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solidFill>
                    <a:schemeClr val="bg2">
                      <a:lumMod val="50000"/>
                    </a:schemeClr>
                  </a:solidFill>
                </a:endParaRPr>
              </a:p>
            </p:txBody>
          </p:sp>
          <p:sp>
            <p:nvSpPr>
              <p:cNvPr id="29" name="Google Shape;7882;p73">
                <a:extLst>
                  <a:ext uri="{FF2B5EF4-FFF2-40B4-BE49-F238E27FC236}">
                    <a16:creationId xmlns:a16="http://schemas.microsoft.com/office/drawing/2014/main" id="{D6DFBD62-4037-D91E-750C-23542423592F}"/>
                  </a:ext>
                </a:extLst>
              </p:cNvPr>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solidFill>
                    <a:schemeClr val="bg2">
                      <a:lumMod val="50000"/>
                    </a:schemeClr>
                  </a:solidFill>
                </a:endParaRPr>
              </a:p>
            </p:txBody>
          </p:sp>
          <p:sp>
            <p:nvSpPr>
              <p:cNvPr id="30" name="Google Shape;7883;p73">
                <a:extLst>
                  <a:ext uri="{FF2B5EF4-FFF2-40B4-BE49-F238E27FC236}">
                    <a16:creationId xmlns:a16="http://schemas.microsoft.com/office/drawing/2014/main" id="{45580976-A71F-C1CF-2A4D-8B8FCC518D36}"/>
                  </a:ext>
                </a:extLst>
              </p:cNvPr>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solidFill>
                    <a:schemeClr val="bg2">
                      <a:lumMod val="50000"/>
                    </a:schemeClr>
                  </a:solidFill>
                </a:endParaRPr>
              </a:p>
            </p:txBody>
          </p:sp>
          <p:sp>
            <p:nvSpPr>
              <p:cNvPr id="31" name="Google Shape;7884;p73">
                <a:extLst>
                  <a:ext uri="{FF2B5EF4-FFF2-40B4-BE49-F238E27FC236}">
                    <a16:creationId xmlns:a16="http://schemas.microsoft.com/office/drawing/2014/main" id="{5E7B8237-ED62-DBE9-0C88-9438F6C0C4B0}"/>
                  </a:ext>
                </a:extLst>
              </p:cNvPr>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solidFill>
                    <a:schemeClr val="bg2">
                      <a:lumMod val="50000"/>
                    </a:schemeClr>
                  </a:solidFill>
                </a:endParaRPr>
              </a:p>
            </p:txBody>
          </p:sp>
        </p:grpSp>
        <p:grpSp>
          <p:nvGrpSpPr>
            <p:cNvPr id="6" name="Google Shape;7885;p73">
              <a:extLst>
                <a:ext uri="{FF2B5EF4-FFF2-40B4-BE49-F238E27FC236}">
                  <a16:creationId xmlns:a16="http://schemas.microsoft.com/office/drawing/2014/main" id="{72EB87AC-3481-587E-C068-6671E7EF3FCD}"/>
                </a:ext>
              </a:extLst>
            </p:cNvPr>
            <p:cNvGrpSpPr/>
            <p:nvPr/>
          </p:nvGrpSpPr>
          <p:grpSpPr>
            <a:xfrm>
              <a:off x="1455707" y="3654858"/>
              <a:ext cx="1491150" cy="417657"/>
              <a:chOff x="1455707" y="3654858"/>
              <a:chExt cx="1491150" cy="417657"/>
            </a:xfrm>
          </p:grpSpPr>
          <p:sp>
            <p:nvSpPr>
              <p:cNvPr id="7" name="Google Shape;7886;p73">
                <a:extLst>
                  <a:ext uri="{FF2B5EF4-FFF2-40B4-BE49-F238E27FC236}">
                    <a16:creationId xmlns:a16="http://schemas.microsoft.com/office/drawing/2014/main" id="{734D6CD6-4CF2-7062-BA4D-DACBB7801B7B}"/>
                  </a:ext>
                </a:extLst>
              </p:cNvPr>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 name="Google Shape;7887;p73">
                <a:extLst>
                  <a:ext uri="{FF2B5EF4-FFF2-40B4-BE49-F238E27FC236}">
                    <a16:creationId xmlns:a16="http://schemas.microsoft.com/office/drawing/2014/main" id="{04F0C7E9-52CA-25ED-D54E-579D218DB314}"/>
                  </a:ext>
                </a:extLst>
              </p:cNvPr>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 name="Google Shape;7888;p73">
                <a:extLst>
                  <a:ext uri="{FF2B5EF4-FFF2-40B4-BE49-F238E27FC236}">
                    <a16:creationId xmlns:a16="http://schemas.microsoft.com/office/drawing/2014/main" id="{2783DD53-7DBB-9E82-EF47-B6B98C853169}"/>
                  </a:ext>
                </a:extLst>
              </p:cNvPr>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 name="Google Shape;7889;p73">
                <a:extLst>
                  <a:ext uri="{FF2B5EF4-FFF2-40B4-BE49-F238E27FC236}">
                    <a16:creationId xmlns:a16="http://schemas.microsoft.com/office/drawing/2014/main" id="{D797BE7C-8C3B-3D06-AE7B-9E22D6245B70}"/>
                  </a:ext>
                </a:extLst>
              </p:cNvPr>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1" name="Google Shape;7890;p73">
                <a:extLst>
                  <a:ext uri="{FF2B5EF4-FFF2-40B4-BE49-F238E27FC236}">
                    <a16:creationId xmlns:a16="http://schemas.microsoft.com/office/drawing/2014/main" id="{D61E2F2D-7E8A-5E4A-D43E-2518D9A79D76}"/>
                  </a:ext>
                </a:extLst>
              </p:cNvPr>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2" name="Google Shape;7891;p73">
                <a:extLst>
                  <a:ext uri="{FF2B5EF4-FFF2-40B4-BE49-F238E27FC236}">
                    <a16:creationId xmlns:a16="http://schemas.microsoft.com/office/drawing/2014/main" id="{0FE47426-D649-DCF3-D0D3-289897E6F081}"/>
                  </a:ext>
                </a:extLst>
              </p:cNvPr>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3" name="Google Shape;7892;p73">
                <a:extLst>
                  <a:ext uri="{FF2B5EF4-FFF2-40B4-BE49-F238E27FC236}">
                    <a16:creationId xmlns:a16="http://schemas.microsoft.com/office/drawing/2014/main" id="{BA99358C-1F52-A0CE-6903-FC3B2652D567}"/>
                  </a:ext>
                </a:extLst>
              </p:cNvPr>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4" name="Google Shape;7893;p73">
                <a:extLst>
                  <a:ext uri="{FF2B5EF4-FFF2-40B4-BE49-F238E27FC236}">
                    <a16:creationId xmlns:a16="http://schemas.microsoft.com/office/drawing/2014/main" id="{ED7A6EE0-338C-D8AC-69E1-438BC226B431}"/>
                  </a:ext>
                </a:extLst>
              </p:cNvPr>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5" name="Google Shape;7894;p73">
                <a:extLst>
                  <a:ext uri="{FF2B5EF4-FFF2-40B4-BE49-F238E27FC236}">
                    <a16:creationId xmlns:a16="http://schemas.microsoft.com/office/drawing/2014/main" id="{1557E8A8-1422-D0A6-83D4-D022CE5CFDC6}"/>
                  </a:ext>
                </a:extLst>
              </p:cNvPr>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6" name="Google Shape;7895;p73">
                <a:extLst>
                  <a:ext uri="{FF2B5EF4-FFF2-40B4-BE49-F238E27FC236}">
                    <a16:creationId xmlns:a16="http://schemas.microsoft.com/office/drawing/2014/main" id="{AA09B216-EC8A-44AD-A572-8C724A44B4FA}"/>
                  </a:ext>
                </a:extLst>
              </p:cNvPr>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7" name="Google Shape;7896;p73">
                <a:extLst>
                  <a:ext uri="{FF2B5EF4-FFF2-40B4-BE49-F238E27FC236}">
                    <a16:creationId xmlns:a16="http://schemas.microsoft.com/office/drawing/2014/main" id="{C65CA4EB-AE23-CCF2-406D-2B8B402040E9}"/>
                  </a:ext>
                </a:extLst>
              </p:cNvPr>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8" name="Google Shape;7897;p73">
                <a:extLst>
                  <a:ext uri="{FF2B5EF4-FFF2-40B4-BE49-F238E27FC236}">
                    <a16:creationId xmlns:a16="http://schemas.microsoft.com/office/drawing/2014/main" id="{B4AFA867-8B52-48B5-5851-0DCA409F7AC1}"/>
                  </a:ext>
                </a:extLst>
              </p:cNvPr>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9" name="Google Shape;7898;p73">
                <a:extLst>
                  <a:ext uri="{FF2B5EF4-FFF2-40B4-BE49-F238E27FC236}">
                    <a16:creationId xmlns:a16="http://schemas.microsoft.com/office/drawing/2014/main" id="{A8F5096A-99AB-BE87-87A0-998442A71979}"/>
                  </a:ext>
                </a:extLst>
              </p:cNvPr>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0" name="Google Shape;7899;p73">
                <a:extLst>
                  <a:ext uri="{FF2B5EF4-FFF2-40B4-BE49-F238E27FC236}">
                    <a16:creationId xmlns:a16="http://schemas.microsoft.com/office/drawing/2014/main" id="{F6156F67-1DE4-80DB-FD46-EAB5DA0647DA}"/>
                  </a:ext>
                </a:extLst>
              </p:cNvPr>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1" name="Google Shape;7900;p73">
                <a:extLst>
                  <a:ext uri="{FF2B5EF4-FFF2-40B4-BE49-F238E27FC236}">
                    <a16:creationId xmlns:a16="http://schemas.microsoft.com/office/drawing/2014/main" id="{E1EEC0C2-FD28-8099-AE4A-902E1C59AE80}"/>
                  </a:ext>
                </a:extLst>
              </p:cNvPr>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 name="Google Shape;7901;p73">
                <a:extLst>
                  <a:ext uri="{FF2B5EF4-FFF2-40B4-BE49-F238E27FC236}">
                    <a16:creationId xmlns:a16="http://schemas.microsoft.com/office/drawing/2014/main" id="{C06F5183-71EB-44D9-3CDB-4D7BCB0EA2BC}"/>
                  </a:ext>
                </a:extLst>
              </p:cNvPr>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3" name="Google Shape;7902;p73">
                <a:extLst>
                  <a:ext uri="{FF2B5EF4-FFF2-40B4-BE49-F238E27FC236}">
                    <a16:creationId xmlns:a16="http://schemas.microsoft.com/office/drawing/2014/main" id="{9A7C22DC-35D5-911E-B75F-8809870CCADC}"/>
                  </a:ext>
                </a:extLst>
              </p:cNvPr>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4" name="Google Shape;7903;p73">
                <a:extLst>
                  <a:ext uri="{FF2B5EF4-FFF2-40B4-BE49-F238E27FC236}">
                    <a16:creationId xmlns:a16="http://schemas.microsoft.com/office/drawing/2014/main" id="{117F2232-1BAF-D1B1-A6D8-9C022B112555}"/>
                  </a:ext>
                </a:extLst>
              </p:cNvPr>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 name="Google Shape;7904;p73">
                <a:extLst>
                  <a:ext uri="{FF2B5EF4-FFF2-40B4-BE49-F238E27FC236}">
                    <a16:creationId xmlns:a16="http://schemas.microsoft.com/office/drawing/2014/main" id="{0B778994-5E02-6296-5CF7-3E29C1AAC2FA}"/>
                  </a:ext>
                </a:extLst>
              </p:cNvPr>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 name="Google Shape;7905;p73">
                <a:extLst>
                  <a:ext uri="{FF2B5EF4-FFF2-40B4-BE49-F238E27FC236}">
                    <a16:creationId xmlns:a16="http://schemas.microsoft.com/office/drawing/2014/main" id="{EE2EA74F-C3E7-5B23-1DDB-E4B5F5148C1B}"/>
                  </a:ext>
                </a:extLst>
              </p:cNvPr>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aphicFrame>
        <p:nvGraphicFramePr>
          <p:cNvPr id="34" name="Google Shape;7906;p73">
            <a:extLst>
              <a:ext uri="{FF2B5EF4-FFF2-40B4-BE49-F238E27FC236}">
                <a16:creationId xmlns:a16="http://schemas.microsoft.com/office/drawing/2014/main" id="{EFC4158F-FC2D-0244-B5FC-CEEB5465E286}"/>
              </a:ext>
            </a:extLst>
          </p:cNvPr>
          <p:cNvGraphicFramePr/>
          <p:nvPr>
            <p:extLst>
              <p:ext uri="{D42A27DB-BD31-4B8C-83A1-F6EECF244321}">
                <p14:modId xmlns:p14="http://schemas.microsoft.com/office/powerpoint/2010/main" val="1626890511"/>
              </p:ext>
            </p:extLst>
          </p:nvPr>
        </p:nvGraphicFramePr>
        <p:xfrm>
          <a:off x="7902535" y="3060195"/>
          <a:ext cx="3338800" cy="1158119"/>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284440">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dirty="0">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35" name="Google Shape;7907;p73">
            <a:extLst>
              <a:ext uri="{FF2B5EF4-FFF2-40B4-BE49-F238E27FC236}">
                <a16:creationId xmlns:a16="http://schemas.microsoft.com/office/drawing/2014/main" id="{067D0AA7-E956-132D-4480-2BD9AF57F051}"/>
              </a:ext>
            </a:extLst>
          </p:cNvPr>
          <p:cNvGrpSpPr/>
          <p:nvPr/>
        </p:nvGrpSpPr>
        <p:grpSpPr>
          <a:xfrm>
            <a:off x="932772" y="1497215"/>
            <a:ext cx="3195340" cy="1302003"/>
            <a:chOff x="749309" y="1112739"/>
            <a:chExt cx="2371603" cy="976502"/>
          </a:xfrm>
        </p:grpSpPr>
        <p:grpSp>
          <p:nvGrpSpPr>
            <p:cNvPr id="36" name="Google Shape;7908;p73">
              <a:extLst>
                <a:ext uri="{FF2B5EF4-FFF2-40B4-BE49-F238E27FC236}">
                  <a16:creationId xmlns:a16="http://schemas.microsoft.com/office/drawing/2014/main" id="{28A1C3C9-A83D-50E8-B8F1-5F3BB7EC0773}"/>
                </a:ext>
              </a:extLst>
            </p:cNvPr>
            <p:cNvGrpSpPr/>
            <p:nvPr/>
          </p:nvGrpSpPr>
          <p:grpSpPr>
            <a:xfrm>
              <a:off x="1092126" y="1112739"/>
              <a:ext cx="2028786" cy="975464"/>
              <a:chOff x="1092126" y="1112739"/>
              <a:chExt cx="2028786" cy="975464"/>
            </a:xfrm>
          </p:grpSpPr>
          <p:sp>
            <p:nvSpPr>
              <p:cNvPr id="46" name="Google Shape;7909;p73">
                <a:extLst>
                  <a:ext uri="{FF2B5EF4-FFF2-40B4-BE49-F238E27FC236}">
                    <a16:creationId xmlns:a16="http://schemas.microsoft.com/office/drawing/2014/main" id="{5687066F-3B15-35CB-E4FF-A415CE2F7331}"/>
                  </a:ext>
                </a:extLst>
              </p:cNvPr>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7" name="Google Shape;7910;p73">
                <a:extLst>
                  <a:ext uri="{FF2B5EF4-FFF2-40B4-BE49-F238E27FC236}">
                    <a16:creationId xmlns:a16="http://schemas.microsoft.com/office/drawing/2014/main" id="{55E6D42C-3510-4C71-29F6-B531D250320B}"/>
                  </a:ext>
                </a:extLst>
              </p:cNvPr>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8" name="Google Shape;7911;p73">
                <a:extLst>
                  <a:ext uri="{FF2B5EF4-FFF2-40B4-BE49-F238E27FC236}">
                    <a16:creationId xmlns:a16="http://schemas.microsoft.com/office/drawing/2014/main" id="{DF29B8F5-C4BA-DD4F-723C-3F858687DE15}"/>
                  </a:ext>
                </a:extLst>
              </p:cNvPr>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9" name="Google Shape;7912;p73">
                <a:extLst>
                  <a:ext uri="{FF2B5EF4-FFF2-40B4-BE49-F238E27FC236}">
                    <a16:creationId xmlns:a16="http://schemas.microsoft.com/office/drawing/2014/main" id="{8AEEEAB1-7E68-D0AC-DC82-5779D3F69254}"/>
                  </a:ext>
                </a:extLst>
              </p:cNvPr>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0" name="Google Shape;7913;p73">
                <a:extLst>
                  <a:ext uri="{FF2B5EF4-FFF2-40B4-BE49-F238E27FC236}">
                    <a16:creationId xmlns:a16="http://schemas.microsoft.com/office/drawing/2014/main" id="{8C09F42E-3C4C-C09E-9689-9447B7866717}"/>
                  </a:ext>
                </a:extLst>
              </p:cNvPr>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1" name="Google Shape;7914;p73">
                <a:extLst>
                  <a:ext uri="{FF2B5EF4-FFF2-40B4-BE49-F238E27FC236}">
                    <a16:creationId xmlns:a16="http://schemas.microsoft.com/office/drawing/2014/main" id="{50097C7D-F8A3-B9C9-E15F-79459A4781C6}"/>
                  </a:ext>
                </a:extLst>
              </p:cNvPr>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2" name="Google Shape;7915;p73">
                <a:extLst>
                  <a:ext uri="{FF2B5EF4-FFF2-40B4-BE49-F238E27FC236}">
                    <a16:creationId xmlns:a16="http://schemas.microsoft.com/office/drawing/2014/main" id="{B5CAC010-896B-D1AF-7ED5-8C438226E04E}"/>
                  </a:ext>
                </a:extLst>
              </p:cNvPr>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3" name="Google Shape;7916;p73">
                <a:extLst>
                  <a:ext uri="{FF2B5EF4-FFF2-40B4-BE49-F238E27FC236}">
                    <a16:creationId xmlns:a16="http://schemas.microsoft.com/office/drawing/2014/main" id="{AB7E8EB0-E7BD-CD5A-E722-F38C67E6E56F}"/>
                  </a:ext>
                </a:extLst>
              </p:cNvPr>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4" name="Google Shape;7917;p73">
                <a:extLst>
                  <a:ext uri="{FF2B5EF4-FFF2-40B4-BE49-F238E27FC236}">
                    <a16:creationId xmlns:a16="http://schemas.microsoft.com/office/drawing/2014/main" id="{BF7EA0EE-5117-4DC1-F274-D40CCAA4155C}"/>
                  </a:ext>
                </a:extLst>
              </p:cNvPr>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5" name="Google Shape;7918;p73">
                <a:extLst>
                  <a:ext uri="{FF2B5EF4-FFF2-40B4-BE49-F238E27FC236}">
                    <a16:creationId xmlns:a16="http://schemas.microsoft.com/office/drawing/2014/main" id="{58EBB222-D6A9-3715-E77B-317537F04A35}"/>
                  </a:ext>
                </a:extLst>
              </p:cNvPr>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6" name="Google Shape;7919;p73">
                <a:extLst>
                  <a:ext uri="{FF2B5EF4-FFF2-40B4-BE49-F238E27FC236}">
                    <a16:creationId xmlns:a16="http://schemas.microsoft.com/office/drawing/2014/main" id="{B48E4928-7D5B-1C65-D0BD-85BDCBF0954A}"/>
                  </a:ext>
                </a:extLst>
              </p:cNvPr>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7" name="Google Shape;7920;p73">
                <a:extLst>
                  <a:ext uri="{FF2B5EF4-FFF2-40B4-BE49-F238E27FC236}">
                    <a16:creationId xmlns:a16="http://schemas.microsoft.com/office/drawing/2014/main" id="{EF383FF3-9722-1DBF-E0A9-34B35A6D606A}"/>
                  </a:ext>
                </a:extLst>
              </p:cNvPr>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8" name="Google Shape;7921;p73">
                <a:extLst>
                  <a:ext uri="{FF2B5EF4-FFF2-40B4-BE49-F238E27FC236}">
                    <a16:creationId xmlns:a16="http://schemas.microsoft.com/office/drawing/2014/main" id="{7B5600F1-AD1A-7785-B210-FD236B802312}"/>
                  </a:ext>
                </a:extLst>
              </p:cNvPr>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9" name="Google Shape;7922;p73">
                <a:extLst>
                  <a:ext uri="{FF2B5EF4-FFF2-40B4-BE49-F238E27FC236}">
                    <a16:creationId xmlns:a16="http://schemas.microsoft.com/office/drawing/2014/main" id="{8274139F-449A-82A6-5164-F3B2AC964AD3}"/>
                  </a:ext>
                </a:extLst>
              </p:cNvPr>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0" name="Google Shape;7923;p73">
                <a:extLst>
                  <a:ext uri="{FF2B5EF4-FFF2-40B4-BE49-F238E27FC236}">
                    <a16:creationId xmlns:a16="http://schemas.microsoft.com/office/drawing/2014/main" id="{54F9F567-34E3-57E6-7AC8-281A03C3249F}"/>
                  </a:ext>
                </a:extLst>
              </p:cNvPr>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1" name="Google Shape;7924;p73">
                <a:extLst>
                  <a:ext uri="{FF2B5EF4-FFF2-40B4-BE49-F238E27FC236}">
                    <a16:creationId xmlns:a16="http://schemas.microsoft.com/office/drawing/2014/main" id="{B402B454-060C-0C8F-E6A4-3FAE440DCF3F}"/>
                  </a:ext>
                </a:extLst>
              </p:cNvPr>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2" name="Google Shape;7925;p73">
                <a:extLst>
                  <a:ext uri="{FF2B5EF4-FFF2-40B4-BE49-F238E27FC236}">
                    <a16:creationId xmlns:a16="http://schemas.microsoft.com/office/drawing/2014/main" id="{B10F4A25-5D10-B4EC-15EE-25B1CB608F87}"/>
                  </a:ext>
                </a:extLst>
              </p:cNvPr>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3" name="Google Shape;7926;p73">
                <a:extLst>
                  <a:ext uri="{FF2B5EF4-FFF2-40B4-BE49-F238E27FC236}">
                    <a16:creationId xmlns:a16="http://schemas.microsoft.com/office/drawing/2014/main" id="{7AD01C3D-B896-BBCF-4887-9AD301F316C5}"/>
                  </a:ext>
                </a:extLst>
              </p:cNvPr>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4" name="Google Shape;7927;p73">
                <a:extLst>
                  <a:ext uri="{FF2B5EF4-FFF2-40B4-BE49-F238E27FC236}">
                    <a16:creationId xmlns:a16="http://schemas.microsoft.com/office/drawing/2014/main" id="{04B40A79-2DC8-CF39-C0C0-F7E099B69D01}"/>
                  </a:ext>
                </a:extLst>
              </p:cNvPr>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5" name="Google Shape;7928;p73">
                <a:extLst>
                  <a:ext uri="{FF2B5EF4-FFF2-40B4-BE49-F238E27FC236}">
                    <a16:creationId xmlns:a16="http://schemas.microsoft.com/office/drawing/2014/main" id="{E8D63E7B-C4F4-9A22-0933-EAAF8162C28D}"/>
                  </a:ext>
                </a:extLst>
              </p:cNvPr>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6" name="Google Shape;7929;p73">
                <a:extLst>
                  <a:ext uri="{FF2B5EF4-FFF2-40B4-BE49-F238E27FC236}">
                    <a16:creationId xmlns:a16="http://schemas.microsoft.com/office/drawing/2014/main" id="{3215BF92-C1A0-FCE7-D7F0-65D377C31EDC}"/>
                  </a:ext>
                </a:extLst>
              </p:cNvPr>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7" name="Google Shape;7930;p73">
                <a:extLst>
                  <a:ext uri="{FF2B5EF4-FFF2-40B4-BE49-F238E27FC236}">
                    <a16:creationId xmlns:a16="http://schemas.microsoft.com/office/drawing/2014/main" id="{A6A03ED0-5668-D312-1997-C01D0D0C01DC}"/>
                  </a:ext>
                </a:extLst>
              </p:cNvPr>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8" name="Google Shape;7931;p73">
                <a:extLst>
                  <a:ext uri="{FF2B5EF4-FFF2-40B4-BE49-F238E27FC236}">
                    <a16:creationId xmlns:a16="http://schemas.microsoft.com/office/drawing/2014/main" id="{6177B730-D637-1DCF-3482-1EFD51E82B57}"/>
                  </a:ext>
                </a:extLst>
              </p:cNvPr>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9" name="Google Shape;7932;p73">
                <a:extLst>
                  <a:ext uri="{FF2B5EF4-FFF2-40B4-BE49-F238E27FC236}">
                    <a16:creationId xmlns:a16="http://schemas.microsoft.com/office/drawing/2014/main" id="{1B35D1BE-39DA-6ADD-BB33-D0AA101354C1}"/>
                  </a:ext>
                </a:extLst>
              </p:cNvPr>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7" name="Google Shape;7933;p73">
              <a:extLst>
                <a:ext uri="{FF2B5EF4-FFF2-40B4-BE49-F238E27FC236}">
                  <a16:creationId xmlns:a16="http://schemas.microsoft.com/office/drawing/2014/main" id="{A20437D9-E991-81F8-21B9-242EB9A311A5}"/>
                </a:ext>
              </a:extLst>
            </p:cNvPr>
            <p:cNvGrpSpPr/>
            <p:nvPr/>
          </p:nvGrpSpPr>
          <p:grpSpPr>
            <a:xfrm>
              <a:off x="749309" y="1112739"/>
              <a:ext cx="314700" cy="975464"/>
              <a:chOff x="749309" y="1112739"/>
              <a:chExt cx="314700" cy="975464"/>
            </a:xfrm>
          </p:grpSpPr>
          <p:sp>
            <p:nvSpPr>
              <p:cNvPr id="42" name="Google Shape;7934;p73">
                <a:extLst>
                  <a:ext uri="{FF2B5EF4-FFF2-40B4-BE49-F238E27FC236}">
                    <a16:creationId xmlns:a16="http://schemas.microsoft.com/office/drawing/2014/main" id="{EEAFF9A9-E34C-35A2-4ECC-1D216C540079}"/>
                  </a:ext>
                </a:extLst>
              </p:cNvPr>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3" name="Google Shape;7935;p73">
                <a:extLst>
                  <a:ext uri="{FF2B5EF4-FFF2-40B4-BE49-F238E27FC236}">
                    <a16:creationId xmlns:a16="http://schemas.microsoft.com/office/drawing/2014/main" id="{BBB79337-D41D-DADC-2D58-21E4F4ED0142}"/>
                  </a:ext>
                </a:extLst>
              </p:cNvPr>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4" name="Google Shape;7936;p73">
                <a:extLst>
                  <a:ext uri="{FF2B5EF4-FFF2-40B4-BE49-F238E27FC236}">
                    <a16:creationId xmlns:a16="http://schemas.microsoft.com/office/drawing/2014/main" id="{DF72FDB0-AE6F-AE87-B861-C715E0EF144F}"/>
                  </a:ext>
                </a:extLst>
              </p:cNvPr>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5" name="Google Shape;7937;p73">
                <a:extLst>
                  <a:ext uri="{FF2B5EF4-FFF2-40B4-BE49-F238E27FC236}">
                    <a16:creationId xmlns:a16="http://schemas.microsoft.com/office/drawing/2014/main" id="{783D5A84-5118-AD2E-18E8-A03B55A3AC02}"/>
                  </a:ext>
                </a:extLst>
              </p:cNvPr>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sp>
          <p:nvSpPr>
            <p:cNvPr id="38" name="Google Shape;7938;p73">
              <a:extLst>
                <a:ext uri="{FF2B5EF4-FFF2-40B4-BE49-F238E27FC236}">
                  <a16:creationId xmlns:a16="http://schemas.microsoft.com/office/drawing/2014/main" id="{F3D66B5E-E353-EDA8-3F41-993B9B6458C0}"/>
                </a:ext>
              </a:extLst>
            </p:cNvPr>
            <p:cNvSpPr/>
            <p:nvPr/>
          </p:nvSpPr>
          <p:spPr>
            <a:xfrm>
              <a:off x="1434877" y="1258345"/>
              <a:ext cx="1685700" cy="78600"/>
            </a:xfrm>
            <a:prstGeom prst="rect">
              <a:avLst/>
            </a:prstGeom>
            <a:solidFill>
              <a:srgbClr val="7994A9"/>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9" name="Google Shape;7939;p73">
              <a:extLst>
                <a:ext uri="{FF2B5EF4-FFF2-40B4-BE49-F238E27FC236}">
                  <a16:creationId xmlns:a16="http://schemas.microsoft.com/office/drawing/2014/main" id="{3E5663BA-694C-890E-D345-AA6C341D88A6}"/>
                </a:ext>
              </a:extLst>
            </p:cNvPr>
            <p:cNvSpPr/>
            <p:nvPr/>
          </p:nvSpPr>
          <p:spPr>
            <a:xfrm>
              <a:off x="1777683" y="2010641"/>
              <a:ext cx="1000200" cy="78600"/>
            </a:xfrm>
            <a:prstGeom prst="rect">
              <a:avLst/>
            </a:prstGeom>
            <a:solidFill>
              <a:srgbClr val="7994A9"/>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0" name="Google Shape;7940;p73">
              <a:extLst>
                <a:ext uri="{FF2B5EF4-FFF2-40B4-BE49-F238E27FC236}">
                  <a16:creationId xmlns:a16="http://schemas.microsoft.com/office/drawing/2014/main" id="{1A132F60-0E85-FB15-00FC-C576687CB7C6}"/>
                </a:ext>
              </a:extLst>
            </p:cNvPr>
            <p:cNvSpPr/>
            <p:nvPr/>
          </p:nvSpPr>
          <p:spPr>
            <a:xfrm>
              <a:off x="1092070"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1" name="Google Shape;7941;p73">
              <a:extLst>
                <a:ext uri="{FF2B5EF4-FFF2-40B4-BE49-F238E27FC236}">
                  <a16:creationId xmlns:a16="http://schemas.microsoft.com/office/drawing/2014/main" id="{2B7D5752-DEC2-5F95-2FFB-58B9A8FA1CDE}"/>
                </a:ext>
              </a:extLst>
            </p:cNvPr>
            <p:cNvSpPr/>
            <p:nvPr/>
          </p:nvSpPr>
          <p:spPr>
            <a:xfrm>
              <a:off x="2463277"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aphicFrame>
        <p:nvGraphicFramePr>
          <p:cNvPr id="70" name="Google Shape;7942;p73">
            <a:extLst>
              <a:ext uri="{FF2B5EF4-FFF2-40B4-BE49-F238E27FC236}">
                <a16:creationId xmlns:a16="http://schemas.microsoft.com/office/drawing/2014/main" id="{9CBDBBB7-0A7D-1D26-E793-6B87576BBBFF}"/>
              </a:ext>
            </a:extLst>
          </p:cNvPr>
          <p:cNvGraphicFramePr/>
          <p:nvPr>
            <p:extLst>
              <p:ext uri="{D42A27DB-BD31-4B8C-83A1-F6EECF244321}">
                <p14:modId xmlns:p14="http://schemas.microsoft.com/office/powerpoint/2010/main" val="2714741779"/>
              </p:ext>
            </p:extLst>
          </p:nvPr>
        </p:nvGraphicFramePr>
        <p:xfrm>
          <a:off x="7902569" y="1497195"/>
          <a:ext cx="3338800" cy="1302000"/>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1" name="Google Shape;7943;p73">
            <a:extLst>
              <a:ext uri="{FF2B5EF4-FFF2-40B4-BE49-F238E27FC236}">
                <a16:creationId xmlns:a16="http://schemas.microsoft.com/office/drawing/2014/main" id="{394892A8-01BE-D658-4730-26437736B93F}"/>
              </a:ext>
            </a:extLst>
          </p:cNvPr>
          <p:cNvGraphicFramePr/>
          <p:nvPr>
            <p:extLst>
              <p:ext uri="{D42A27DB-BD31-4B8C-83A1-F6EECF244321}">
                <p14:modId xmlns:p14="http://schemas.microsoft.com/office/powerpoint/2010/main" val="3967232483"/>
              </p:ext>
            </p:extLst>
          </p:nvPr>
        </p:nvGraphicFramePr>
        <p:xfrm>
          <a:off x="4463719" y="3060195"/>
          <a:ext cx="3151200" cy="1158099"/>
        </p:xfrm>
        <a:graphic>
          <a:graphicData uri="http://schemas.openxmlformats.org/drawingml/2006/table">
            <a:tbl>
              <a:tblPr>
                <a:noFill/>
              </a:tblPr>
              <a:tblGrid>
                <a:gridCol w="787800">
                  <a:extLst>
                    <a:ext uri="{9D8B030D-6E8A-4147-A177-3AD203B41FA5}">
                      <a16:colId xmlns:a16="http://schemas.microsoft.com/office/drawing/2014/main" val="20000"/>
                    </a:ext>
                  </a:extLst>
                </a:gridCol>
                <a:gridCol w="787800">
                  <a:extLst>
                    <a:ext uri="{9D8B030D-6E8A-4147-A177-3AD203B41FA5}">
                      <a16:colId xmlns:a16="http://schemas.microsoft.com/office/drawing/2014/main" val="20001"/>
                    </a:ext>
                  </a:extLst>
                </a:gridCol>
                <a:gridCol w="787800">
                  <a:extLst>
                    <a:ext uri="{9D8B030D-6E8A-4147-A177-3AD203B41FA5}">
                      <a16:colId xmlns:a16="http://schemas.microsoft.com/office/drawing/2014/main" val="20002"/>
                    </a:ext>
                  </a:extLst>
                </a:gridCol>
                <a:gridCol w="787800">
                  <a:extLst>
                    <a:ext uri="{9D8B030D-6E8A-4147-A177-3AD203B41FA5}">
                      <a16:colId xmlns:a16="http://schemas.microsoft.com/office/drawing/2014/main" val="20003"/>
                    </a:ext>
                  </a:extLst>
                </a:gridCol>
              </a:tblGrid>
              <a:tr h="386033">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2" name="Google Shape;7944;p73">
            <a:extLst>
              <a:ext uri="{FF2B5EF4-FFF2-40B4-BE49-F238E27FC236}">
                <a16:creationId xmlns:a16="http://schemas.microsoft.com/office/drawing/2014/main" id="{8AD9BEF3-7F4B-45B0-1192-F2C2637E739B}"/>
              </a:ext>
            </a:extLst>
          </p:cNvPr>
          <p:cNvGrpSpPr/>
          <p:nvPr/>
        </p:nvGrpSpPr>
        <p:grpSpPr>
          <a:xfrm>
            <a:off x="4466368" y="4381476"/>
            <a:ext cx="3151169" cy="1396083"/>
            <a:chOff x="3358399" y="3285485"/>
            <a:chExt cx="2363377" cy="1047062"/>
          </a:xfrm>
        </p:grpSpPr>
        <p:grpSp>
          <p:nvGrpSpPr>
            <p:cNvPr id="73" name="Google Shape;7945;p73">
              <a:extLst>
                <a:ext uri="{FF2B5EF4-FFF2-40B4-BE49-F238E27FC236}">
                  <a16:creationId xmlns:a16="http://schemas.microsoft.com/office/drawing/2014/main" id="{FC96869D-F1E3-EAD3-C4EB-987668B1FDF9}"/>
                </a:ext>
              </a:extLst>
            </p:cNvPr>
            <p:cNvGrpSpPr/>
            <p:nvPr/>
          </p:nvGrpSpPr>
          <p:grpSpPr>
            <a:xfrm>
              <a:off x="3358412" y="3285485"/>
              <a:ext cx="2363244" cy="139500"/>
              <a:chOff x="3358412" y="3285485"/>
              <a:chExt cx="2363244" cy="139500"/>
            </a:xfrm>
          </p:grpSpPr>
          <p:sp>
            <p:nvSpPr>
              <p:cNvPr id="104" name="Google Shape;7946;p73">
                <a:extLst>
                  <a:ext uri="{FF2B5EF4-FFF2-40B4-BE49-F238E27FC236}">
                    <a16:creationId xmlns:a16="http://schemas.microsoft.com/office/drawing/2014/main" id="{23AE297D-220F-4BAF-2157-1B25BF503517}"/>
                  </a:ext>
                </a:extLst>
              </p:cNvPr>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5" name="Google Shape;7947;p73">
                <a:extLst>
                  <a:ext uri="{FF2B5EF4-FFF2-40B4-BE49-F238E27FC236}">
                    <a16:creationId xmlns:a16="http://schemas.microsoft.com/office/drawing/2014/main" id="{15C5287B-CCEC-736A-0A78-B3E94808FD32}"/>
                  </a:ext>
                </a:extLst>
              </p:cNvPr>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6" name="Google Shape;7948;p73">
                <a:extLst>
                  <a:ext uri="{FF2B5EF4-FFF2-40B4-BE49-F238E27FC236}">
                    <a16:creationId xmlns:a16="http://schemas.microsoft.com/office/drawing/2014/main" id="{5BC0DE5F-4819-D57C-D624-2A312E10994C}"/>
                  </a:ext>
                </a:extLst>
              </p:cNvPr>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7" name="Google Shape;7949;p73">
                <a:extLst>
                  <a:ext uri="{FF2B5EF4-FFF2-40B4-BE49-F238E27FC236}">
                    <a16:creationId xmlns:a16="http://schemas.microsoft.com/office/drawing/2014/main" id="{E61EBFBD-02AF-B150-7B3A-385125EA0B1F}"/>
                  </a:ext>
                </a:extLst>
              </p:cNvPr>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8" name="Google Shape;7950;p73">
                <a:extLst>
                  <a:ext uri="{FF2B5EF4-FFF2-40B4-BE49-F238E27FC236}">
                    <a16:creationId xmlns:a16="http://schemas.microsoft.com/office/drawing/2014/main" id="{965BA16C-6D57-BF3F-6C74-F2ADD56DCC3C}"/>
                  </a:ext>
                </a:extLst>
              </p:cNvPr>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74" name="Google Shape;7951;p73">
              <a:extLst>
                <a:ext uri="{FF2B5EF4-FFF2-40B4-BE49-F238E27FC236}">
                  <a16:creationId xmlns:a16="http://schemas.microsoft.com/office/drawing/2014/main" id="{E140BB9F-A73B-EAC3-3FF4-CE0158ADFAA8}"/>
                </a:ext>
              </a:extLst>
            </p:cNvPr>
            <p:cNvGrpSpPr/>
            <p:nvPr/>
          </p:nvGrpSpPr>
          <p:grpSpPr>
            <a:xfrm>
              <a:off x="3358412" y="3466996"/>
              <a:ext cx="2363244" cy="139500"/>
              <a:chOff x="3358412" y="3466996"/>
              <a:chExt cx="2363244" cy="139500"/>
            </a:xfrm>
          </p:grpSpPr>
          <p:sp>
            <p:nvSpPr>
              <p:cNvPr id="99" name="Google Shape;7952;p73">
                <a:extLst>
                  <a:ext uri="{FF2B5EF4-FFF2-40B4-BE49-F238E27FC236}">
                    <a16:creationId xmlns:a16="http://schemas.microsoft.com/office/drawing/2014/main" id="{A2AFFAD2-CB02-2BE6-9D14-295780B04120}"/>
                  </a:ext>
                </a:extLst>
              </p:cNvPr>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0" name="Google Shape;7953;p73">
                <a:extLst>
                  <a:ext uri="{FF2B5EF4-FFF2-40B4-BE49-F238E27FC236}">
                    <a16:creationId xmlns:a16="http://schemas.microsoft.com/office/drawing/2014/main" id="{BEE6CEBE-4260-ACFD-8EB4-DACB77B838A1}"/>
                  </a:ext>
                </a:extLst>
              </p:cNvPr>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1" name="Google Shape;7954;p73">
                <a:extLst>
                  <a:ext uri="{FF2B5EF4-FFF2-40B4-BE49-F238E27FC236}">
                    <a16:creationId xmlns:a16="http://schemas.microsoft.com/office/drawing/2014/main" id="{7A4A6C0B-CBE9-CE2B-A195-88E52C6E5625}"/>
                  </a:ext>
                </a:extLst>
              </p:cNvPr>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2" name="Google Shape;7955;p73">
                <a:extLst>
                  <a:ext uri="{FF2B5EF4-FFF2-40B4-BE49-F238E27FC236}">
                    <a16:creationId xmlns:a16="http://schemas.microsoft.com/office/drawing/2014/main" id="{5AC9ED97-454B-0E6F-FF51-9FCD2CA5D787}"/>
                  </a:ext>
                </a:extLst>
              </p:cNvPr>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3" name="Google Shape;7956;p73">
                <a:extLst>
                  <a:ext uri="{FF2B5EF4-FFF2-40B4-BE49-F238E27FC236}">
                    <a16:creationId xmlns:a16="http://schemas.microsoft.com/office/drawing/2014/main" id="{2E194D67-444E-3A3A-AB24-425A67549697}"/>
                  </a:ext>
                </a:extLst>
              </p:cNvPr>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75" name="Google Shape;7957;p73">
              <a:extLst>
                <a:ext uri="{FF2B5EF4-FFF2-40B4-BE49-F238E27FC236}">
                  <a16:creationId xmlns:a16="http://schemas.microsoft.com/office/drawing/2014/main" id="{55F1F74A-2025-A959-C5E8-078ED8330146}"/>
                </a:ext>
              </a:extLst>
            </p:cNvPr>
            <p:cNvGrpSpPr/>
            <p:nvPr/>
          </p:nvGrpSpPr>
          <p:grpSpPr>
            <a:xfrm>
              <a:off x="3358412" y="3648507"/>
              <a:ext cx="2363244" cy="139500"/>
              <a:chOff x="3358412" y="3648507"/>
              <a:chExt cx="2363244" cy="139500"/>
            </a:xfrm>
          </p:grpSpPr>
          <p:sp>
            <p:nvSpPr>
              <p:cNvPr id="94" name="Google Shape;7958;p73">
                <a:extLst>
                  <a:ext uri="{FF2B5EF4-FFF2-40B4-BE49-F238E27FC236}">
                    <a16:creationId xmlns:a16="http://schemas.microsoft.com/office/drawing/2014/main" id="{9A41823E-B5E4-4CFC-D7E9-20BE0E280909}"/>
                  </a:ext>
                </a:extLst>
              </p:cNvPr>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5" name="Google Shape;7959;p73">
                <a:extLst>
                  <a:ext uri="{FF2B5EF4-FFF2-40B4-BE49-F238E27FC236}">
                    <a16:creationId xmlns:a16="http://schemas.microsoft.com/office/drawing/2014/main" id="{D8FCC4D3-04DC-DB87-9D37-06E2EFCE5B3A}"/>
                  </a:ext>
                </a:extLst>
              </p:cNvPr>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6" name="Google Shape;7960;p73">
                <a:extLst>
                  <a:ext uri="{FF2B5EF4-FFF2-40B4-BE49-F238E27FC236}">
                    <a16:creationId xmlns:a16="http://schemas.microsoft.com/office/drawing/2014/main" id="{31BB1000-5E80-9203-0F37-664A59FB60CF}"/>
                  </a:ext>
                </a:extLst>
              </p:cNvPr>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7" name="Google Shape;7961;p73">
                <a:extLst>
                  <a:ext uri="{FF2B5EF4-FFF2-40B4-BE49-F238E27FC236}">
                    <a16:creationId xmlns:a16="http://schemas.microsoft.com/office/drawing/2014/main" id="{38BD40B1-430D-F731-518C-A8DB0808F36F}"/>
                  </a:ext>
                </a:extLst>
              </p:cNvPr>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8" name="Google Shape;7962;p73">
                <a:extLst>
                  <a:ext uri="{FF2B5EF4-FFF2-40B4-BE49-F238E27FC236}">
                    <a16:creationId xmlns:a16="http://schemas.microsoft.com/office/drawing/2014/main" id="{BE5DCC99-8ACD-E8CB-7CE3-61A5CC7D2BC5}"/>
                  </a:ext>
                </a:extLst>
              </p:cNvPr>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76" name="Google Shape;7963;p73">
              <a:extLst>
                <a:ext uri="{FF2B5EF4-FFF2-40B4-BE49-F238E27FC236}">
                  <a16:creationId xmlns:a16="http://schemas.microsoft.com/office/drawing/2014/main" id="{3AE4E128-5F6E-CD00-8092-3690E055AA9B}"/>
                </a:ext>
              </a:extLst>
            </p:cNvPr>
            <p:cNvGrpSpPr/>
            <p:nvPr/>
          </p:nvGrpSpPr>
          <p:grpSpPr>
            <a:xfrm>
              <a:off x="3358412" y="3830018"/>
              <a:ext cx="2363244" cy="139500"/>
              <a:chOff x="3358412" y="3830018"/>
              <a:chExt cx="2363244" cy="139500"/>
            </a:xfrm>
          </p:grpSpPr>
          <p:sp>
            <p:nvSpPr>
              <p:cNvPr id="89" name="Google Shape;7964;p73">
                <a:extLst>
                  <a:ext uri="{FF2B5EF4-FFF2-40B4-BE49-F238E27FC236}">
                    <a16:creationId xmlns:a16="http://schemas.microsoft.com/office/drawing/2014/main" id="{38AABBEA-12D1-35D0-F4B5-A9EC00F86209}"/>
                  </a:ext>
                </a:extLst>
              </p:cNvPr>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0" name="Google Shape;7965;p73">
                <a:extLst>
                  <a:ext uri="{FF2B5EF4-FFF2-40B4-BE49-F238E27FC236}">
                    <a16:creationId xmlns:a16="http://schemas.microsoft.com/office/drawing/2014/main" id="{204FC57A-6208-627A-BAA8-75B9947030A6}"/>
                  </a:ext>
                </a:extLst>
              </p:cNvPr>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1" name="Google Shape;7966;p73">
                <a:extLst>
                  <a:ext uri="{FF2B5EF4-FFF2-40B4-BE49-F238E27FC236}">
                    <a16:creationId xmlns:a16="http://schemas.microsoft.com/office/drawing/2014/main" id="{33566E46-5EA5-87A7-244F-E67E2109FAC3}"/>
                  </a:ext>
                </a:extLst>
              </p:cNvPr>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2" name="Google Shape;7967;p73">
                <a:extLst>
                  <a:ext uri="{FF2B5EF4-FFF2-40B4-BE49-F238E27FC236}">
                    <a16:creationId xmlns:a16="http://schemas.microsoft.com/office/drawing/2014/main" id="{8FF3F5ED-7DA6-971A-2495-6CC10D4D93BB}"/>
                  </a:ext>
                </a:extLst>
              </p:cNvPr>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3" name="Google Shape;7968;p73">
                <a:extLst>
                  <a:ext uri="{FF2B5EF4-FFF2-40B4-BE49-F238E27FC236}">
                    <a16:creationId xmlns:a16="http://schemas.microsoft.com/office/drawing/2014/main" id="{9A901EF6-2055-54A3-8043-34172FB4591F}"/>
                  </a:ext>
                </a:extLst>
              </p:cNvPr>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77" name="Google Shape;7969;p73">
              <a:extLst>
                <a:ext uri="{FF2B5EF4-FFF2-40B4-BE49-F238E27FC236}">
                  <a16:creationId xmlns:a16="http://schemas.microsoft.com/office/drawing/2014/main" id="{777AD34E-9284-60E9-005C-FD0C59F70A55}"/>
                </a:ext>
              </a:extLst>
            </p:cNvPr>
            <p:cNvGrpSpPr/>
            <p:nvPr/>
          </p:nvGrpSpPr>
          <p:grpSpPr>
            <a:xfrm>
              <a:off x="3358399" y="4011514"/>
              <a:ext cx="2363377" cy="139537"/>
              <a:chOff x="3294800" y="4134603"/>
              <a:chExt cx="2638876" cy="152400"/>
            </a:xfrm>
          </p:grpSpPr>
          <p:sp>
            <p:nvSpPr>
              <p:cNvPr id="84" name="Google Shape;7970;p73">
                <a:extLst>
                  <a:ext uri="{FF2B5EF4-FFF2-40B4-BE49-F238E27FC236}">
                    <a16:creationId xmlns:a16="http://schemas.microsoft.com/office/drawing/2014/main" id="{AF2677FD-F829-C7BD-3F15-F8DAD93A43CA}"/>
                  </a:ext>
                </a:extLst>
              </p:cNvPr>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5" name="Google Shape;7971;p73">
                <a:extLst>
                  <a:ext uri="{FF2B5EF4-FFF2-40B4-BE49-F238E27FC236}">
                    <a16:creationId xmlns:a16="http://schemas.microsoft.com/office/drawing/2014/main" id="{1F08D4DA-0AA3-F33B-5C2D-351A73693039}"/>
                  </a:ext>
                </a:extLst>
              </p:cNvPr>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6" name="Google Shape;7972;p73">
                <a:extLst>
                  <a:ext uri="{FF2B5EF4-FFF2-40B4-BE49-F238E27FC236}">
                    <a16:creationId xmlns:a16="http://schemas.microsoft.com/office/drawing/2014/main" id="{77B76F3D-B5C2-6A94-4883-025AA48E5C4C}"/>
                  </a:ext>
                </a:extLst>
              </p:cNvPr>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7" name="Google Shape;7973;p73">
                <a:extLst>
                  <a:ext uri="{FF2B5EF4-FFF2-40B4-BE49-F238E27FC236}">
                    <a16:creationId xmlns:a16="http://schemas.microsoft.com/office/drawing/2014/main" id="{27C6CA8E-3CB9-C8B3-03A5-14FC9E1548BB}"/>
                  </a:ext>
                </a:extLst>
              </p:cNvPr>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8" name="Google Shape;7974;p73">
                <a:extLst>
                  <a:ext uri="{FF2B5EF4-FFF2-40B4-BE49-F238E27FC236}">
                    <a16:creationId xmlns:a16="http://schemas.microsoft.com/office/drawing/2014/main" id="{5DC55027-D34E-49D0-0B11-E3B27116B76B}"/>
                  </a:ext>
                </a:extLst>
              </p:cNvPr>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78" name="Google Shape;7975;p73">
              <a:extLst>
                <a:ext uri="{FF2B5EF4-FFF2-40B4-BE49-F238E27FC236}">
                  <a16:creationId xmlns:a16="http://schemas.microsoft.com/office/drawing/2014/main" id="{BB0ED239-BBCE-96ED-14F6-9D0BE4D51F53}"/>
                </a:ext>
              </a:extLst>
            </p:cNvPr>
            <p:cNvGrpSpPr/>
            <p:nvPr/>
          </p:nvGrpSpPr>
          <p:grpSpPr>
            <a:xfrm>
              <a:off x="3358399" y="4193010"/>
              <a:ext cx="2363377" cy="139537"/>
              <a:chOff x="3294800" y="4134603"/>
              <a:chExt cx="2638876" cy="152400"/>
            </a:xfrm>
          </p:grpSpPr>
          <p:sp>
            <p:nvSpPr>
              <p:cNvPr id="79" name="Google Shape;7976;p73">
                <a:extLst>
                  <a:ext uri="{FF2B5EF4-FFF2-40B4-BE49-F238E27FC236}">
                    <a16:creationId xmlns:a16="http://schemas.microsoft.com/office/drawing/2014/main" id="{0B8DF8CD-C505-FC05-DC9F-EF9144C1EBDB}"/>
                  </a:ext>
                </a:extLst>
              </p:cNvPr>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0" name="Google Shape;7977;p73">
                <a:extLst>
                  <a:ext uri="{FF2B5EF4-FFF2-40B4-BE49-F238E27FC236}">
                    <a16:creationId xmlns:a16="http://schemas.microsoft.com/office/drawing/2014/main" id="{9BAA56AD-6731-1336-CBAA-708BB5041395}"/>
                  </a:ext>
                </a:extLst>
              </p:cNvPr>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1" name="Google Shape;7978;p73">
                <a:extLst>
                  <a:ext uri="{FF2B5EF4-FFF2-40B4-BE49-F238E27FC236}">
                    <a16:creationId xmlns:a16="http://schemas.microsoft.com/office/drawing/2014/main" id="{67BB21F7-BB16-9761-ACB8-56FF623FDEAA}"/>
                  </a:ext>
                </a:extLst>
              </p:cNvPr>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2" name="Google Shape;7979;p73">
                <a:extLst>
                  <a:ext uri="{FF2B5EF4-FFF2-40B4-BE49-F238E27FC236}">
                    <a16:creationId xmlns:a16="http://schemas.microsoft.com/office/drawing/2014/main" id="{7A778414-AC59-3D53-EC57-CDFAAD9D9743}"/>
                  </a:ext>
                </a:extLst>
              </p:cNvPr>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3" name="Google Shape;7980;p73">
                <a:extLst>
                  <a:ext uri="{FF2B5EF4-FFF2-40B4-BE49-F238E27FC236}">
                    <a16:creationId xmlns:a16="http://schemas.microsoft.com/office/drawing/2014/main" id="{5CAE1EA2-7E05-C3C7-BCF9-826346132089}"/>
                  </a:ext>
                </a:extLst>
              </p:cNvPr>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aphicFrame>
        <p:nvGraphicFramePr>
          <p:cNvPr id="109" name="Google Shape;7981;p73">
            <a:extLst>
              <a:ext uri="{FF2B5EF4-FFF2-40B4-BE49-F238E27FC236}">
                <a16:creationId xmlns:a16="http://schemas.microsoft.com/office/drawing/2014/main" id="{D7D14D99-2867-20F2-8766-B3475AA9448B}"/>
              </a:ext>
            </a:extLst>
          </p:cNvPr>
          <p:cNvGraphicFramePr/>
          <p:nvPr>
            <p:extLst>
              <p:ext uri="{D42A27DB-BD31-4B8C-83A1-F6EECF244321}">
                <p14:modId xmlns:p14="http://schemas.microsoft.com/office/powerpoint/2010/main" val="356268972"/>
              </p:ext>
            </p:extLst>
          </p:nvPr>
        </p:nvGraphicFramePr>
        <p:xfrm>
          <a:off x="934104" y="3060195"/>
          <a:ext cx="3159732" cy="1185801"/>
        </p:xfrm>
        <a:graphic>
          <a:graphicData uri="http://schemas.openxmlformats.org/drawingml/2006/table">
            <a:tbl>
              <a:tblPr>
                <a:noFill/>
              </a:tblPr>
              <a:tblGrid>
                <a:gridCol w="789933">
                  <a:extLst>
                    <a:ext uri="{9D8B030D-6E8A-4147-A177-3AD203B41FA5}">
                      <a16:colId xmlns:a16="http://schemas.microsoft.com/office/drawing/2014/main" val="20000"/>
                    </a:ext>
                  </a:extLst>
                </a:gridCol>
                <a:gridCol w="789933">
                  <a:extLst>
                    <a:ext uri="{9D8B030D-6E8A-4147-A177-3AD203B41FA5}">
                      <a16:colId xmlns:a16="http://schemas.microsoft.com/office/drawing/2014/main" val="20001"/>
                    </a:ext>
                  </a:extLst>
                </a:gridCol>
                <a:gridCol w="789933">
                  <a:extLst>
                    <a:ext uri="{9D8B030D-6E8A-4147-A177-3AD203B41FA5}">
                      <a16:colId xmlns:a16="http://schemas.microsoft.com/office/drawing/2014/main" val="20002"/>
                    </a:ext>
                  </a:extLst>
                </a:gridCol>
                <a:gridCol w="789933">
                  <a:extLst>
                    <a:ext uri="{9D8B030D-6E8A-4147-A177-3AD203B41FA5}">
                      <a16:colId xmlns:a16="http://schemas.microsoft.com/office/drawing/2014/main" val="20003"/>
                    </a:ext>
                  </a:extLst>
                </a:gridCol>
              </a:tblGrid>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110" name="Google Shape;7982;p73">
            <a:extLst>
              <a:ext uri="{FF2B5EF4-FFF2-40B4-BE49-F238E27FC236}">
                <a16:creationId xmlns:a16="http://schemas.microsoft.com/office/drawing/2014/main" id="{F9D9690B-6FA5-0BA5-DFC5-34ED4F73CEA4}"/>
              </a:ext>
            </a:extLst>
          </p:cNvPr>
          <p:cNvGrpSpPr/>
          <p:nvPr/>
        </p:nvGrpSpPr>
        <p:grpSpPr>
          <a:xfrm>
            <a:off x="5533663" y="3598615"/>
            <a:ext cx="1736127" cy="81279"/>
            <a:chOff x="3558802" y="4011427"/>
            <a:chExt cx="1866000" cy="111300"/>
          </a:xfrm>
        </p:grpSpPr>
        <p:sp>
          <p:nvSpPr>
            <p:cNvPr id="111" name="Google Shape;7983;p73">
              <a:extLst>
                <a:ext uri="{FF2B5EF4-FFF2-40B4-BE49-F238E27FC236}">
                  <a16:creationId xmlns:a16="http://schemas.microsoft.com/office/drawing/2014/main" id="{D3892BB1-4955-CAE6-FDDB-D3A79A62E5CC}"/>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12" name="Google Shape;7984;p73">
              <a:extLst>
                <a:ext uri="{FF2B5EF4-FFF2-40B4-BE49-F238E27FC236}">
                  <a16:creationId xmlns:a16="http://schemas.microsoft.com/office/drawing/2014/main" id="{1647145C-BF36-103F-C8C2-9973CEFA99F1}"/>
                </a:ext>
              </a:extLst>
            </p:cNvPr>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13" name="Google Shape;7985;p73">
            <a:extLst>
              <a:ext uri="{FF2B5EF4-FFF2-40B4-BE49-F238E27FC236}">
                <a16:creationId xmlns:a16="http://schemas.microsoft.com/office/drawing/2014/main" id="{2C5C5202-48E7-A9D3-0253-2D897843C840}"/>
              </a:ext>
            </a:extLst>
          </p:cNvPr>
          <p:cNvGrpSpPr/>
          <p:nvPr/>
        </p:nvGrpSpPr>
        <p:grpSpPr>
          <a:xfrm>
            <a:off x="6260979" y="3974827"/>
            <a:ext cx="1219120" cy="81279"/>
            <a:chOff x="3558802" y="4011427"/>
            <a:chExt cx="1866000" cy="111300"/>
          </a:xfrm>
        </p:grpSpPr>
        <p:sp>
          <p:nvSpPr>
            <p:cNvPr id="114" name="Google Shape;7986;p73">
              <a:extLst>
                <a:ext uri="{FF2B5EF4-FFF2-40B4-BE49-F238E27FC236}">
                  <a16:creationId xmlns:a16="http://schemas.microsoft.com/office/drawing/2014/main" id="{0C8D6013-F523-1BAB-648A-56717A1BD5F8}"/>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15" name="Google Shape;7987;p73">
              <a:extLst>
                <a:ext uri="{FF2B5EF4-FFF2-40B4-BE49-F238E27FC236}">
                  <a16:creationId xmlns:a16="http://schemas.microsoft.com/office/drawing/2014/main" id="{AE8DBB93-B1C4-CA6A-65B1-FAD3D47AA31A}"/>
                </a:ext>
              </a:extLst>
            </p:cNvPr>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16" name="Google Shape;7988;p73">
            <a:extLst>
              <a:ext uri="{FF2B5EF4-FFF2-40B4-BE49-F238E27FC236}">
                <a16:creationId xmlns:a16="http://schemas.microsoft.com/office/drawing/2014/main" id="{1102C6E7-5323-587F-6754-AD0CDF6E7C16}"/>
              </a:ext>
            </a:extLst>
          </p:cNvPr>
          <p:cNvGrpSpPr/>
          <p:nvPr/>
        </p:nvGrpSpPr>
        <p:grpSpPr>
          <a:xfrm>
            <a:off x="7814045" y="4411891"/>
            <a:ext cx="3363823" cy="1335272"/>
            <a:chOff x="1904318" y="789980"/>
            <a:chExt cx="1489472" cy="606868"/>
          </a:xfrm>
        </p:grpSpPr>
        <p:cxnSp>
          <p:nvCxnSpPr>
            <p:cNvPr id="117" name="Google Shape;7989;p73">
              <a:extLst>
                <a:ext uri="{FF2B5EF4-FFF2-40B4-BE49-F238E27FC236}">
                  <a16:creationId xmlns:a16="http://schemas.microsoft.com/office/drawing/2014/main" id="{53A94F12-DFB7-29DE-56A0-E903C45B0165}"/>
                </a:ext>
              </a:extLst>
            </p:cNvPr>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118" name="Google Shape;7990;p73">
              <a:extLst>
                <a:ext uri="{FF2B5EF4-FFF2-40B4-BE49-F238E27FC236}">
                  <a16:creationId xmlns:a16="http://schemas.microsoft.com/office/drawing/2014/main" id="{7F5E7290-BD8B-71B0-64FC-0F644BAB5907}"/>
                </a:ext>
              </a:extLst>
            </p:cNvPr>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119" name="Google Shape;7991;p73">
              <a:extLst>
                <a:ext uri="{FF2B5EF4-FFF2-40B4-BE49-F238E27FC236}">
                  <a16:creationId xmlns:a16="http://schemas.microsoft.com/office/drawing/2014/main" id="{4D50EFE6-41A0-AE37-4772-5A4BCD859917}"/>
                </a:ext>
              </a:extLst>
            </p:cNvPr>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120" name="Google Shape;7992;p73">
              <a:extLst>
                <a:ext uri="{FF2B5EF4-FFF2-40B4-BE49-F238E27FC236}">
                  <a16:creationId xmlns:a16="http://schemas.microsoft.com/office/drawing/2014/main" id="{620CF0A1-6698-512A-65B7-420E7D8E067A}"/>
                </a:ext>
              </a:extLst>
            </p:cNvPr>
            <p:cNvSpPr txBox="1"/>
            <p:nvPr/>
          </p:nvSpPr>
          <p:spPr>
            <a:xfrm flipH="1">
              <a:off x="210971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chemeClr val="bg2">
                      <a:lumMod val="50000"/>
                    </a:schemeClr>
                  </a:solidFill>
                </a:rPr>
                <a:t>JANUARY</a:t>
              </a:r>
              <a:endParaRPr sz="533">
                <a:solidFill>
                  <a:schemeClr val="bg2">
                    <a:lumMod val="50000"/>
                  </a:schemeClr>
                </a:solidFill>
              </a:endParaRPr>
            </a:p>
          </p:txBody>
        </p:sp>
        <p:sp>
          <p:nvSpPr>
            <p:cNvPr id="121" name="Google Shape;7993;p73">
              <a:extLst>
                <a:ext uri="{FF2B5EF4-FFF2-40B4-BE49-F238E27FC236}">
                  <a16:creationId xmlns:a16="http://schemas.microsoft.com/office/drawing/2014/main" id="{89F5599D-CF5E-0ED9-11FA-9BD7472AD539}"/>
                </a:ext>
              </a:extLst>
            </p:cNvPr>
            <p:cNvSpPr txBox="1"/>
            <p:nvPr/>
          </p:nvSpPr>
          <p:spPr>
            <a:xfrm flipH="1">
              <a:off x="2434275" y="789980"/>
              <a:ext cx="2892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chemeClr val="bg2">
                      <a:lumMod val="50000"/>
                    </a:schemeClr>
                  </a:solidFill>
                </a:rPr>
                <a:t>FEBRUARY</a:t>
              </a:r>
              <a:endParaRPr sz="533">
                <a:solidFill>
                  <a:schemeClr val="bg2">
                    <a:lumMod val="50000"/>
                  </a:schemeClr>
                </a:solidFill>
              </a:endParaRPr>
            </a:p>
          </p:txBody>
        </p:sp>
        <p:sp>
          <p:nvSpPr>
            <p:cNvPr id="122" name="Google Shape;7994;p73">
              <a:extLst>
                <a:ext uri="{FF2B5EF4-FFF2-40B4-BE49-F238E27FC236}">
                  <a16:creationId xmlns:a16="http://schemas.microsoft.com/office/drawing/2014/main" id="{E1088B61-60A3-8EC6-4190-4B13577C6494}"/>
                </a:ext>
              </a:extLst>
            </p:cNvPr>
            <p:cNvSpPr txBox="1"/>
            <p:nvPr/>
          </p:nvSpPr>
          <p:spPr>
            <a:xfrm flipH="1">
              <a:off x="2781049"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chemeClr val="bg2">
                      <a:lumMod val="50000"/>
                    </a:schemeClr>
                  </a:solidFill>
                </a:rPr>
                <a:t>MARCH</a:t>
              </a:r>
              <a:endParaRPr sz="533">
                <a:solidFill>
                  <a:schemeClr val="bg2">
                    <a:lumMod val="50000"/>
                  </a:schemeClr>
                </a:solidFill>
              </a:endParaRPr>
            </a:p>
          </p:txBody>
        </p:sp>
        <p:sp>
          <p:nvSpPr>
            <p:cNvPr id="123" name="Google Shape;7995;p73">
              <a:extLst>
                <a:ext uri="{FF2B5EF4-FFF2-40B4-BE49-F238E27FC236}">
                  <a16:creationId xmlns:a16="http://schemas.microsoft.com/office/drawing/2014/main" id="{99ED8363-8A37-180F-A6C7-1003B87FC63E}"/>
                </a:ext>
              </a:extLst>
            </p:cNvPr>
            <p:cNvSpPr txBox="1"/>
            <p:nvPr/>
          </p:nvSpPr>
          <p:spPr>
            <a:xfrm flipH="1">
              <a:off x="311269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chemeClr val="bg2">
                      <a:lumMod val="50000"/>
                    </a:schemeClr>
                  </a:solidFill>
                </a:rPr>
                <a:t>APRIL</a:t>
              </a:r>
              <a:endParaRPr sz="533">
                <a:solidFill>
                  <a:schemeClr val="bg2">
                    <a:lumMod val="50000"/>
                  </a:schemeClr>
                </a:solidFill>
              </a:endParaRPr>
            </a:p>
          </p:txBody>
        </p:sp>
        <p:sp>
          <p:nvSpPr>
            <p:cNvPr id="124" name="Google Shape;7996;p73">
              <a:extLst>
                <a:ext uri="{FF2B5EF4-FFF2-40B4-BE49-F238E27FC236}">
                  <a16:creationId xmlns:a16="http://schemas.microsoft.com/office/drawing/2014/main" id="{FB798B65-E7A9-4CBB-EAA5-CFC126405119}"/>
                </a:ext>
              </a:extLst>
            </p:cNvPr>
            <p:cNvSpPr/>
            <p:nvPr/>
          </p:nvSpPr>
          <p:spPr>
            <a:xfrm>
              <a:off x="2105681" y="964326"/>
              <a:ext cx="289200" cy="42600"/>
            </a:xfrm>
            <a:prstGeom prst="rect">
              <a:avLst/>
            </a:pr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25" name="Google Shape;7997;p73">
              <a:extLst>
                <a:ext uri="{FF2B5EF4-FFF2-40B4-BE49-F238E27FC236}">
                  <a16:creationId xmlns:a16="http://schemas.microsoft.com/office/drawing/2014/main" id="{2C921E3E-08BB-E030-7528-1CFE7BC88BCB}"/>
                </a:ext>
              </a:extLst>
            </p:cNvPr>
            <p:cNvSpPr/>
            <p:nvPr/>
          </p:nvSpPr>
          <p:spPr>
            <a:xfrm>
              <a:off x="2109515" y="1159286"/>
              <a:ext cx="280200" cy="42600"/>
            </a:xfrm>
            <a:prstGeom prst="rect">
              <a:avLst/>
            </a:prstGeom>
            <a:solidFill>
              <a:srgbClr val="EEEEEE"/>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26" name="Google Shape;7998;p73">
              <a:extLst>
                <a:ext uri="{FF2B5EF4-FFF2-40B4-BE49-F238E27FC236}">
                  <a16:creationId xmlns:a16="http://schemas.microsoft.com/office/drawing/2014/main" id="{63838239-56BE-DE48-DE20-9DC417D2515D}"/>
                </a:ext>
              </a:extLst>
            </p:cNvPr>
            <p:cNvSpPr/>
            <p:nvPr/>
          </p:nvSpPr>
          <p:spPr>
            <a:xfrm>
              <a:off x="2753389" y="1353677"/>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27" name="Google Shape;7999;p73">
              <a:extLst>
                <a:ext uri="{FF2B5EF4-FFF2-40B4-BE49-F238E27FC236}">
                  <a16:creationId xmlns:a16="http://schemas.microsoft.com/office/drawing/2014/main" id="{183DEF57-1437-C476-3A2E-9DCF8672E375}"/>
                </a:ext>
              </a:extLst>
            </p:cNvPr>
            <p:cNvSpPr/>
            <p:nvPr/>
          </p:nvSpPr>
          <p:spPr>
            <a:xfrm>
              <a:off x="2105681" y="1159287"/>
              <a:ext cx="289200" cy="42600"/>
            </a:xfrm>
            <a:prstGeom prst="rect">
              <a:avLst/>
            </a:pr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28" name="Google Shape;8000;p73">
              <a:extLst>
                <a:ext uri="{FF2B5EF4-FFF2-40B4-BE49-F238E27FC236}">
                  <a16:creationId xmlns:a16="http://schemas.microsoft.com/office/drawing/2014/main" id="{56E42B51-6584-C5C5-A744-2F7F6CD13A87}"/>
                </a:ext>
              </a:extLst>
            </p:cNvPr>
            <p:cNvSpPr/>
            <p:nvPr/>
          </p:nvSpPr>
          <p:spPr>
            <a:xfrm>
              <a:off x="2412005" y="1354248"/>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29" name="Google Shape;8001;p73">
              <a:extLst>
                <a:ext uri="{FF2B5EF4-FFF2-40B4-BE49-F238E27FC236}">
                  <a16:creationId xmlns:a16="http://schemas.microsoft.com/office/drawing/2014/main" id="{DF51554C-5DBA-C7ED-E542-C007FE119B8E}"/>
                </a:ext>
              </a:extLst>
            </p:cNvPr>
            <p:cNvSpPr/>
            <p:nvPr/>
          </p:nvSpPr>
          <p:spPr>
            <a:xfrm>
              <a:off x="2410087"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30" name="Google Shape;8002;p73">
              <a:extLst>
                <a:ext uri="{FF2B5EF4-FFF2-40B4-BE49-F238E27FC236}">
                  <a16:creationId xmlns:a16="http://schemas.microsoft.com/office/drawing/2014/main" id="{4B0651B1-5F37-2F32-9B05-6122301EC8DE}"/>
                </a:ext>
              </a:extLst>
            </p:cNvPr>
            <p:cNvSpPr txBox="1"/>
            <p:nvPr/>
          </p:nvSpPr>
          <p:spPr>
            <a:xfrm flipH="1">
              <a:off x="1906114" y="918164"/>
              <a:ext cx="203400" cy="106500"/>
            </a:xfrm>
            <a:prstGeom prst="rect">
              <a:avLst/>
            </a:prstGeom>
            <a:noFill/>
            <a:ln>
              <a:noFill/>
            </a:ln>
          </p:spPr>
          <p:txBody>
            <a:bodyPr spcFirstLastPara="1" wrap="square" lIns="0" tIns="121900" rIns="0" bIns="121900" anchor="t" anchorCtr="0">
              <a:noAutofit/>
            </a:bodyPr>
            <a:lstStyle/>
            <a:p>
              <a:pPr>
                <a:spcAft>
                  <a:spcPts val="2133"/>
                </a:spcAft>
              </a:pPr>
              <a:r>
                <a:rPr lang="en" sz="533">
                  <a:solidFill>
                    <a:schemeClr val="bg2">
                      <a:lumMod val="50000"/>
                    </a:schemeClr>
                  </a:solidFill>
                </a:rPr>
                <a:t>PHASE 1</a:t>
              </a:r>
              <a:endParaRPr sz="533">
                <a:solidFill>
                  <a:schemeClr val="bg2">
                    <a:lumMod val="50000"/>
                  </a:schemeClr>
                </a:solidFill>
              </a:endParaRPr>
            </a:p>
          </p:txBody>
        </p:sp>
        <p:sp>
          <p:nvSpPr>
            <p:cNvPr id="131" name="Google Shape;8003;p73">
              <a:extLst>
                <a:ext uri="{FF2B5EF4-FFF2-40B4-BE49-F238E27FC236}">
                  <a16:creationId xmlns:a16="http://schemas.microsoft.com/office/drawing/2014/main" id="{7C8F99C3-E368-834D-C1E0-D9180D998951}"/>
                </a:ext>
              </a:extLst>
            </p:cNvPr>
            <p:cNvSpPr txBox="1"/>
            <p:nvPr/>
          </p:nvSpPr>
          <p:spPr>
            <a:xfrm flipH="1">
              <a:off x="1904318" y="1113390"/>
              <a:ext cx="2052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solidFill>
                    <a:schemeClr val="bg2">
                      <a:lumMod val="50000"/>
                    </a:schemeClr>
                  </a:solidFill>
                </a:rPr>
                <a:t>Task 1</a:t>
              </a:r>
              <a:endParaRPr sz="533">
                <a:solidFill>
                  <a:schemeClr val="bg2">
                    <a:lumMod val="50000"/>
                  </a:schemeClr>
                </a:solidFill>
              </a:endParaRPr>
            </a:p>
          </p:txBody>
        </p:sp>
        <p:sp>
          <p:nvSpPr>
            <p:cNvPr id="132" name="Google Shape;8004;p73">
              <a:extLst>
                <a:ext uri="{FF2B5EF4-FFF2-40B4-BE49-F238E27FC236}">
                  <a16:creationId xmlns:a16="http://schemas.microsoft.com/office/drawing/2014/main" id="{7240FAFD-5AB8-5016-9EBD-907141E96F68}"/>
                </a:ext>
              </a:extLst>
            </p:cNvPr>
            <p:cNvSpPr txBox="1"/>
            <p:nvPr/>
          </p:nvSpPr>
          <p:spPr>
            <a:xfrm flipH="1">
              <a:off x="1906118" y="1304527"/>
              <a:ext cx="2034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solidFill>
                    <a:schemeClr val="bg2">
                      <a:lumMod val="50000"/>
                    </a:schemeClr>
                  </a:solidFill>
                </a:rPr>
                <a:t>Task 2</a:t>
              </a:r>
              <a:endParaRPr sz="533">
                <a:solidFill>
                  <a:schemeClr val="bg2">
                    <a:lumMod val="50000"/>
                  </a:schemeClr>
                </a:solidFill>
              </a:endParaRPr>
            </a:p>
          </p:txBody>
        </p:sp>
        <p:sp>
          <p:nvSpPr>
            <p:cNvPr id="133" name="Google Shape;8005;p73">
              <a:extLst>
                <a:ext uri="{FF2B5EF4-FFF2-40B4-BE49-F238E27FC236}">
                  <a16:creationId xmlns:a16="http://schemas.microsoft.com/office/drawing/2014/main" id="{5AFF21A0-FAD2-3B08-44F3-0D7375451C0D}"/>
                </a:ext>
              </a:extLst>
            </p:cNvPr>
            <p:cNvSpPr/>
            <p:nvPr/>
          </p:nvSpPr>
          <p:spPr>
            <a:xfrm>
              <a:off x="2750975"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34" name="Google Shape;8006;p73">
            <a:extLst>
              <a:ext uri="{FF2B5EF4-FFF2-40B4-BE49-F238E27FC236}">
                <a16:creationId xmlns:a16="http://schemas.microsoft.com/office/drawing/2014/main" id="{631A1961-59B8-0DE3-21D0-5D00D3E6576A}"/>
              </a:ext>
            </a:extLst>
          </p:cNvPr>
          <p:cNvGrpSpPr/>
          <p:nvPr/>
        </p:nvGrpSpPr>
        <p:grpSpPr>
          <a:xfrm>
            <a:off x="4459919" y="1457273"/>
            <a:ext cx="3151191" cy="1341153"/>
            <a:chOff x="3292400" y="1193188"/>
            <a:chExt cx="2615240" cy="1131075"/>
          </a:xfrm>
        </p:grpSpPr>
        <p:sp>
          <p:nvSpPr>
            <p:cNvPr id="135" name="Google Shape;8007;p73">
              <a:extLst>
                <a:ext uri="{FF2B5EF4-FFF2-40B4-BE49-F238E27FC236}">
                  <a16:creationId xmlns:a16="http://schemas.microsoft.com/office/drawing/2014/main" id="{0F63B862-23EB-20C1-BC32-97958F2EDD04}"/>
                </a:ext>
              </a:extLst>
            </p:cNvPr>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21900" tIns="121900" rIns="121900" bIns="121900" anchor="ctr" anchorCtr="0">
              <a:noAutofit/>
            </a:bodyPr>
            <a:lstStyle/>
            <a:p>
              <a:endParaRPr sz="533">
                <a:solidFill>
                  <a:schemeClr val="bg2">
                    <a:lumMod val="50000"/>
                  </a:schemeClr>
                </a:solidFill>
              </a:endParaRPr>
            </a:p>
          </p:txBody>
        </p:sp>
        <p:sp>
          <p:nvSpPr>
            <p:cNvPr id="136" name="Google Shape;8008;p73">
              <a:extLst>
                <a:ext uri="{FF2B5EF4-FFF2-40B4-BE49-F238E27FC236}">
                  <a16:creationId xmlns:a16="http://schemas.microsoft.com/office/drawing/2014/main" id="{044726D1-83E9-BC43-EFA3-A0677010C40E}"/>
                </a:ext>
              </a:extLst>
            </p:cNvPr>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533">
                <a:solidFill>
                  <a:schemeClr val="bg2">
                    <a:lumMod val="50000"/>
                  </a:schemeClr>
                </a:solidFill>
              </a:endParaRPr>
            </a:p>
          </p:txBody>
        </p:sp>
        <p:sp>
          <p:nvSpPr>
            <p:cNvPr id="137" name="Google Shape;8009;p73">
              <a:extLst>
                <a:ext uri="{FF2B5EF4-FFF2-40B4-BE49-F238E27FC236}">
                  <a16:creationId xmlns:a16="http://schemas.microsoft.com/office/drawing/2014/main" id="{0D901314-1129-CC44-147C-6DBA87E89BB2}"/>
                </a:ext>
              </a:extLst>
            </p:cNvPr>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chemeClr val="bg2">
                      <a:lumMod val="50000"/>
                    </a:schemeClr>
                  </a:solidFill>
                </a:rPr>
                <a:t>JANUARY</a:t>
              </a:r>
              <a:endParaRPr sz="533">
                <a:solidFill>
                  <a:schemeClr val="bg2">
                    <a:lumMod val="50000"/>
                  </a:schemeClr>
                </a:solidFill>
              </a:endParaRPr>
            </a:p>
          </p:txBody>
        </p:sp>
        <p:sp>
          <p:nvSpPr>
            <p:cNvPr id="138" name="Google Shape;8010;p73">
              <a:extLst>
                <a:ext uri="{FF2B5EF4-FFF2-40B4-BE49-F238E27FC236}">
                  <a16:creationId xmlns:a16="http://schemas.microsoft.com/office/drawing/2014/main" id="{C9134494-8EF3-CC76-8896-02411E0DD2F6}"/>
                </a:ext>
              </a:extLst>
            </p:cNvPr>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chemeClr val="bg2">
                      <a:lumMod val="50000"/>
                    </a:schemeClr>
                  </a:solidFill>
                </a:rPr>
                <a:t>FEBRUARY</a:t>
              </a:r>
              <a:endParaRPr sz="533">
                <a:solidFill>
                  <a:schemeClr val="bg2">
                    <a:lumMod val="50000"/>
                  </a:schemeClr>
                </a:solidFill>
              </a:endParaRPr>
            </a:p>
          </p:txBody>
        </p:sp>
        <p:sp>
          <p:nvSpPr>
            <p:cNvPr id="139" name="Google Shape;8011;p73">
              <a:extLst>
                <a:ext uri="{FF2B5EF4-FFF2-40B4-BE49-F238E27FC236}">
                  <a16:creationId xmlns:a16="http://schemas.microsoft.com/office/drawing/2014/main" id="{37F45A76-5823-07CA-2696-CFF5BD4B8846}"/>
                </a:ext>
              </a:extLst>
            </p:cNvPr>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chemeClr val="bg2">
                      <a:lumMod val="50000"/>
                    </a:schemeClr>
                  </a:solidFill>
                </a:rPr>
                <a:t>MARCH</a:t>
              </a:r>
              <a:endParaRPr sz="533">
                <a:solidFill>
                  <a:schemeClr val="bg2">
                    <a:lumMod val="50000"/>
                  </a:schemeClr>
                </a:solidFill>
              </a:endParaRPr>
            </a:p>
          </p:txBody>
        </p:sp>
        <p:sp>
          <p:nvSpPr>
            <p:cNvPr id="140" name="Google Shape;8012;p73">
              <a:extLst>
                <a:ext uri="{FF2B5EF4-FFF2-40B4-BE49-F238E27FC236}">
                  <a16:creationId xmlns:a16="http://schemas.microsoft.com/office/drawing/2014/main" id="{92D53F20-DD90-E19A-101F-B9A4850D80A2}"/>
                </a:ext>
              </a:extLst>
            </p:cNvPr>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chemeClr val="bg2">
                      <a:lumMod val="50000"/>
                    </a:schemeClr>
                  </a:solidFill>
                </a:rPr>
                <a:t>APRIL</a:t>
              </a:r>
              <a:endParaRPr sz="533">
                <a:solidFill>
                  <a:schemeClr val="bg2">
                    <a:lumMod val="50000"/>
                  </a:schemeClr>
                </a:solidFill>
              </a:endParaRPr>
            </a:p>
          </p:txBody>
        </p:sp>
        <p:sp>
          <p:nvSpPr>
            <p:cNvPr id="141" name="Google Shape;8013;p73">
              <a:extLst>
                <a:ext uri="{FF2B5EF4-FFF2-40B4-BE49-F238E27FC236}">
                  <a16:creationId xmlns:a16="http://schemas.microsoft.com/office/drawing/2014/main" id="{826C7515-0535-FBE8-EFDB-DED293DD0007}"/>
                </a:ext>
              </a:extLst>
            </p:cNvPr>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chemeClr val="bg2">
                      <a:lumMod val="50000"/>
                    </a:schemeClr>
                  </a:solidFill>
                </a:rPr>
                <a:t>MAY</a:t>
              </a:r>
              <a:endParaRPr sz="533">
                <a:solidFill>
                  <a:schemeClr val="bg2">
                    <a:lumMod val="50000"/>
                  </a:schemeClr>
                </a:solidFill>
              </a:endParaRPr>
            </a:p>
          </p:txBody>
        </p:sp>
        <p:sp>
          <p:nvSpPr>
            <p:cNvPr id="142" name="Google Shape;8014;p73">
              <a:extLst>
                <a:ext uri="{FF2B5EF4-FFF2-40B4-BE49-F238E27FC236}">
                  <a16:creationId xmlns:a16="http://schemas.microsoft.com/office/drawing/2014/main" id="{4DF12018-008C-6593-3327-1C23144690FB}"/>
                </a:ext>
              </a:extLst>
            </p:cNvPr>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chemeClr val="bg2">
                      <a:lumMod val="50000"/>
                    </a:schemeClr>
                  </a:solidFill>
                </a:rPr>
                <a:t>JUNE</a:t>
              </a:r>
              <a:endParaRPr sz="533">
                <a:solidFill>
                  <a:schemeClr val="bg2">
                    <a:lumMod val="50000"/>
                  </a:schemeClr>
                </a:solidFill>
              </a:endParaRPr>
            </a:p>
          </p:txBody>
        </p:sp>
        <p:sp>
          <p:nvSpPr>
            <p:cNvPr id="143" name="Google Shape;8015;p73">
              <a:extLst>
                <a:ext uri="{FF2B5EF4-FFF2-40B4-BE49-F238E27FC236}">
                  <a16:creationId xmlns:a16="http://schemas.microsoft.com/office/drawing/2014/main" id="{5480A70E-3832-6CC5-B5B7-F0C436C8EACB}"/>
                </a:ext>
              </a:extLst>
            </p:cNvPr>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solidFill>
                    <a:schemeClr val="bg2">
                      <a:lumMod val="50000"/>
                    </a:schemeClr>
                  </a:solidFill>
                </a:rPr>
                <a:t>PHASE 1</a:t>
              </a:r>
              <a:endParaRPr sz="533">
                <a:solidFill>
                  <a:schemeClr val="bg2">
                    <a:lumMod val="50000"/>
                  </a:schemeClr>
                </a:solidFill>
              </a:endParaRPr>
            </a:p>
          </p:txBody>
        </p:sp>
        <p:sp>
          <p:nvSpPr>
            <p:cNvPr id="144" name="Google Shape;8016;p73">
              <a:extLst>
                <a:ext uri="{FF2B5EF4-FFF2-40B4-BE49-F238E27FC236}">
                  <a16:creationId xmlns:a16="http://schemas.microsoft.com/office/drawing/2014/main" id="{3D6B3340-769C-1481-9EC3-2502BD596EFB}"/>
                </a:ext>
              </a:extLst>
            </p:cNvPr>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solidFill>
                    <a:schemeClr val="bg2">
                      <a:lumMod val="50000"/>
                    </a:schemeClr>
                  </a:solidFill>
                </a:rPr>
                <a:t>PHASE 2</a:t>
              </a:r>
              <a:endParaRPr sz="533">
                <a:solidFill>
                  <a:schemeClr val="bg2">
                    <a:lumMod val="50000"/>
                  </a:schemeClr>
                </a:solidFill>
              </a:endParaRPr>
            </a:p>
          </p:txBody>
        </p:sp>
        <p:sp>
          <p:nvSpPr>
            <p:cNvPr id="145" name="Google Shape;8017;p73">
              <a:extLst>
                <a:ext uri="{FF2B5EF4-FFF2-40B4-BE49-F238E27FC236}">
                  <a16:creationId xmlns:a16="http://schemas.microsoft.com/office/drawing/2014/main" id="{3A140A65-DA0B-3517-2837-BD7036E959CD}"/>
                </a:ext>
              </a:extLst>
            </p:cNvPr>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chemeClr val="bg2">
                      <a:lumMod val="50000"/>
                    </a:schemeClr>
                  </a:solidFill>
                </a:rPr>
                <a:t>Task 1</a:t>
              </a:r>
              <a:endParaRPr sz="533">
                <a:solidFill>
                  <a:schemeClr val="bg2">
                    <a:lumMod val="50000"/>
                  </a:schemeClr>
                </a:solidFill>
              </a:endParaRPr>
            </a:p>
          </p:txBody>
        </p:sp>
        <p:sp>
          <p:nvSpPr>
            <p:cNvPr id="146" name="Google Shape;8018;p73">
              <a:extLst>
                <a:ext uri="{FF2B5EF4-FFF2-40B4-BE49-F238E27FC236}">
                  <a16:creationId xmlns:a16="http://schemas.microsoft.com/office/drawing/2014/main" id="{6AB346AD-C857-0DFE-D4AD-886D79B9ABA9}"/>
                </a:ext>
              </a:extLst>
            </p:cNvPr>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chemeClr val="bg2">
                      <a:lumMod val="50000"/>
                    </a:schemeClr>
                  </a:solidFill>
                </a:rPr>
                <a:t>Task 2</a:t>
              </a:r>
              <a:endParaRPr sz="533">
                <a:solidFill>
                  <a:schemeClr val="bg2">
                    <a:lumMod val="50000"/>
                  </a:schemeClr>
                </a:solidFill>
              </a:endParaRPr>
            </a:p>
          </p:txBody>
        </p:sp>
        <p:sp>
          <p:nvSpPr>
            <p:cNvPr id="147" name="Google Shape;8019;p73">
              <a:extLst>
                <a:ext uri="{FF2B5EF4-FFF2-40B4-BE49-F238E27FC236}">
                  <a16:creationId xmlns:a16="http://schemas.microsoft.com/office/drawing/2014/main" id="{4F9CA05C-7006-24DF-4C73-132A46C24BE9}"/>
                </a:ext>
              </a:extLst>
            </p:cNvPr>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chemeClr val="bg2">
                      <a:lumMod val="50000"/>
                    </a:schemeClr>
                  </a:solidFill>
                </a:rPr>
                <a:t>Task 1</a:t>
              </a:r>
              <a:endParaRPr sz="533">
                <a:solidFill>
                  <a:schemeClr val="bg2">
                    <a:lumMod val="50000"/>
                  </a:schemeClr>
                </a:solidFill>
              </a:endParaRPr>
            </a:p>
          </p:txBody>
        </p:sp>
        <p:sp>
          <p:nvSpPr>
            <p:cNvPr id="148" name="Google Shape;8020;p73">
              <a:extLst>
                <a:ext uri="{FF2B5EF4-FFF2-40B4-BE49-F238E27FC236}">
                  <a16:creationId xmlns:a16="http://schemas.microsoft.com/office/drawing/2014/main" id="{F03BB05C-89C6-B15B-8BF8-ED2E6797D79F}"/>
                </a:ext>
              </a:extLst>
            </p:cNvPr>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chemeClr val="bg2">
                      <a:lumMod val="50000"/>
                    </a:schemeClr>
                  </a:solidFill>
                </a:rPr>
                <a:t>Task 2</a:t>
              </a:r>
              <a:endParaRPr sz="533">
                <a:solidFill>
                  <a:schemeClr val="bg2">
                    <a:lumMod val="50000"/>
                  </a:schemeClr>
                </a:solidFill>
              </a:endParaRPr>
            </a:p>
          </p:txBody>
        </p:sp>
        <p:grpSp>
          <p:nvGrpSpPr>
            <p:cNvPr id="149" name="Google Shape;8021;p73">
              <a:extLst>
                <a:ext uri="{FF2B5EF4-FFF2-40B4-BE49-F238E27FC236}">
                  <a16:creationId xmlns:a16="http://schemas.microsoft.com/office/drawing/2014/main" id="{BF8F9A8C-F32B-07C9-35EE-A1B0AE25AF4E}"/>
                </a:ext>
              </a:extLst>
            </p:cNvPr>
            <p:cNvGrpSpPr/>
            <p:nvPr/>
          </p:nvGrpSpPr>
          <p:grpSpPr>
            <a:xfrm>
              <a:off x="3748438" y="1378608"/>
              <a:ext cx="2159202" cy="903971"/>
              <a:chOff x="1683525" y="2179850"/>
              <a:chExt cx="4519050" cy="2134525"/>
            </a:xfrm>
          </p:grpSpPr>
          <p:sp>
            <p:nvSpPr>
              <p:cNvPr id="150" name="Google Shape;8022;p73">
                <a:extLst>
                  <a:ext uri="{FF2B5EF4-FFF2-40B4-BE49-F238E27FC236}">
                    <a16:creationId xmlns:a16="http://schemas.microsoft.com/office/drawing/2014/main" id="{FEBF94B5-B3E8-A8E3-3E96-49DC1E8E709B}"/>
                  </a:ext>
                </a:extLst>
              </p:cNvPr>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chemeClr val="bg2">
                      <a:lumMod val="50000"/>
                    </a:schemeClr>
                  </a:solidFill>
                </a:endParaRPr>
              </a:p>
            </p:txBody>
          </p:sp>
          <p:sp>
            <p:nvSpPr>
              <p:cNvPr id="151" name="Google Shape;8023;p73">
                <a:extLst>
                  <a:ext uri="{FF2B5EF4-FFF2-40B4-BE49-F238E27FC236}">
                    <a16:creationId xmlns:a16="http://schemas.microsoft.com/office/drawing/2014/main" id="{5A9DF7E1-9C6A-3E6B-62FC-17E1C7E19BEF}"/>
                  </a:ext>
                </a:extLst>
              </p:cNvPr>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chemeClr val="bg2">
                      <a:lumMod val="50000"/>
                    </a:schemeClr>
                  </a:solidFill>
                </a:endParaRPr>
              </a:p>
            </p:txBody>
          </p:sp>
          <p:sp>
            <p:nvSpPr>
              <p:cNvPr id="152" name="Google Shape;8024;p73">
                <a:extLst>
                  <a:ext uri="{FF2B5EF4-FFF2-40B4-BE49-F238E27FC236}">
                    <a16:creationId xmlns:a16="http://schemas.microsoft.com/office/drawing/2014/main" id="{EF0DA4DD-4501-C066-1E11-C7B294D87AC6}"/>
                  </a:ext>
                </a:extLst>
              </p:cNvPr>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chemeClr val="bg2">
                      <a:lumMod val="50000"/>
                    </a:schemeClr>
                  </a:solidFill>
                </a:endParaRPr>
              </a:p>
            </p:txBody>
          </p:sp>
          <p:sp>
            <p:nvSpPr>
              <p:cNvPr id="153" name="Google Shape;8025;p73">
                <a:extLst>
                  <a:ext uri="{FF2B5EF4-FFF2-40B4-BE49-F238E27FC236}">
                    <a16:creationId xmlns:a16="http://schemas.microsoft.com/office/drawing/2014/main" id="{810789AF-2D2F-5A8A-6519-60ECCA9E3960}"/>
                  </a:ext>
                </a:extLst>
              </p:cNvPr>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chemeClr val="bg2">
                      <a:lumMod val="50000"/>
                    </a:schemeClr>
                  </a:solidFill>
                </a:endParaRPr>
              </a:p>
            </p:txBody>
          </p:sp>
          <p:sp>
            <p:nvSpPr>
              <p:cNvPr id="154" name="Google Shape;8026;p73">
                <a:extLst>
                  <a:ext uri="{FF2B5EF4-FFF2-40B4-BE49-F238E27FC236}">
                    <a16:creationId xmlns:a16="http://schemas.microsoft.com/office/drawing/2014/main" id="{27FCF03B-B698-0BA9-126B-40CA36F21789}"/>
                  </a:ext>
                </a:extLst>
              </p:cNvPr>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chemeClr val="bg2">
                      <a:lumMod val="50000"/>
                    </a:schemeClr>
                  </a:solidFill>
                </a:endParaRPr>
              </a:p>
            </p:txBody>
          </p:sp>
          <p:sp>
            <p:nvSpPr>
              <p:cNvPr id="155" name="Google Shape;8027;p73">
                <a:extLst>
                  <a:ext uri="{FF2B5EF4-FFF2-40B4-BE49-F238E27FC236}">
                    <a16:creationId xmlns:a16="http://schemas.microsoft.com/office/drawing/2014/main" id="{FE5DF678-95DF-085D-261A-D7FC87EC93FF}"/>
                  </a:ext>
                </a:extLst>
              </p:cNvPr>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chemeClr val="bg2">
                      <a:lumMod val="50000"/>
                    </a:schemeClr>
                  </a:solidFill>
                </a:endParaRPr>
              </a:p>
            </p:txBody>
          </p:sp>
          <p:sp>
            <p:nvSpPr>
              <p:cNvPr id="156" name="Google Shape;8028;p73">
                <a:extLst>
                  <a:ext uri="{FF2B5EF4-FFF2-40B4-BE49-F238E27FC236}">
                    <a16:creationId xmlns:a16="http://schemas.microsoft.com/office/drawing/2014/main" id="{B1741280-F235-93D6-EBD1-2132C278A0DD}"/>
                  </a:ext>
                </a:extLst>
              </p:cNvPr>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chemeClr val="bg2">
                      <a:lumMod val="50000"/>
                    </a:schemeClr>
                  </a:solidFill>
                </a:endParaRPr>
              </a:p>
            </p:txBody>
          </p:sp>
          <p:sp>
            <p:nvSpPr>
              <p:cNvPr id="157" name="Google Shape;8029;p73">
                <a:extLst>
                  <a:ext uri="{FF2B5EF4-FFF2-40B4-BE49-F238E27FC236}">
                    <a16:creationId xmlns:a16="http://schemas.microsoft.com/office/drawing/2014/main" id="{B6F5C490-1B09-4BCD-D893-AB23FF8A3CE1}"/>
                  </a:ext>
                </a:extLst>
              </p:cNvPr>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chemeClr val="bg2">
                      <a:lumMod val="50000"/>
                    </a:schemeClr>
                  </a:solidFill>
                </a:endParaRPr>
              </a:p>
            </p:txBody>
          </p:sp>
          <p:sp>
            <p:nvSpPr>
              <p:cNvPr id="158" name="Google Shape;8030;p73">
                <a:extLst>
                  <a:ext uri="{FF2B5EF4-FFF2-40B4-BE49-F238E27FC236}">
                    <a16:creationId xmlns:a16="http://schemas.microsoft.com/office/drawing/2014/main" id="{159A3D72-B3F3-8773-C3CD-BF0536F125B8}"/>
                  </a:ext>
                </a:extLst>
              </p:cNvPr>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chemeClr val="bg2">
                      <a:lumMod val="50000"/>
                    </a:schemeClr>
                  </a:solidFill>
                </a:endParaRPr>
              </a:p>
            </p:txBody>
          </p:sp>
          <p:sp>
            <p:nvSpPr>
              <p:cNvPr id="159" name="Google Shape;8031;p73">
                <a:extLst>
                  <a:ext uri="{FF2B5EF4-FFF2-40B4-BE49-F238E27FC236}">
                    <a16:creationId xmlns:a16="http://schemas.microsoft.com/office/drawing/2014/main" id="{B8A00E12-FB0E-7A8B-9095-2BA9A9CB2095}"/>
                  </a:ext>
                </a:extLst>
              </p:cNvPr>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chemeClr val="bg2">
                      <a:lumMod val="50000"/>
                    </a:schemeClr>
                  </a:solidFill>
                </a:endParaRPr>
              </a:p>
            </p:txBody>
          </p:sp>
          <p:sp>
            <p:nvSpPr>
              <p:cNvPr id="160" name="Google Shape;8032;p73">
                <a:extLst>
                  <a:ext uri="{FF2B5EF4-FFF2-40B4-BE49-F238E27FC236}">
                    <a16:creationId xmlns:a16="http://schemas.microsoft.com/office/drawing/2014/main" id="{6D2972CF-6B1A-87CD-4EF5-AA9EBE919C0E}"/>
                  </a:ext>
                </a:extLst>
              </p:cNvPr>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chemeClr val="bg2">
                      <a:lumMod val="50000"/>
                    </a:schemeClr>
                  </a:solidFill>
                </a:endParaRPr>
              </a:p>
            </p:txBody>
          </p:sp>
          <p:sp>
            <p:nvSpPr>
              <p:cNvPr id="161" name="Google Shape;8033;p73">
                <a:extLst>
                  <a:ext uri="{FF2B5EF4-FFF2-40B4-BE49-F238E27FC236}">
                    <a16:creationId xmlns:a16="http://schemas.microsoft.com/office/drawing/2014/main" id="{EB13D88C-0B4D-8C2E-F7E0-33074C0B983A}"/>
                  </a:ext>
                </a:extLst>
              </p:cNvPr>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chemeClr val="bg2">
                      <a:lumMod val="50000"/>
                    </a:schemeClr>
                  </a:solidFill>
                </a:endParaRPr>
              </a:p>
            </p:txBody>
          </p:sp>
        </p:grpSp>
      </p:grpSp>
      <p:sp>
        <p:nvSpPr>
          <p:cNvPr id="162" name="Google Shape;1529;p70">
            <a:extLst>
              <a:ext uri="{FF2B5EF4-FFF2-40B4-BE49-F238E27FC236}">
                <a16:creationId xmlns:a16="http://schemas.microsoft.com/office/drawing/2014/main" id="{84E25B68-DEDC-A103-9494-6D0364E09D21}"/>
              </a:ext>
            </a:extLst>
          </p:cNvPr>
          <p:cNvSpPr txBox="1">
            <a:spLocks/>
          </p:cNvSpPr>
          <p:nvPr/>
        </p:nvSpPr>
        <p:spPr>
          <a:xfrm>
            <a:off x="1088571" y="441448"/>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2133" dirty="0">
                <a:solidFill>
                  <a:schemeClr val="bg2">
                    <a:lumMod val="50000"/>
                  </a:schemeClr>
                </a:solidFill>
                <a:cs typeface="B Nazanin" panose="00000700000000000000" pitchFamily="2" charset="-78"/>
              </a:rPr>
              <a:t>جدولهای و نمودار</a:t>
            </a:r>
          </a:p>
        </p:txBody>
      </p:sp>
    </p:spTree>
    <p:extLst>
      <p:ext uri="{BB962C8B-B14F-4D97-AF65-F5344CB8AC3E}">
        <p14:creationId xmlns:p14="http://schemas.microsoft.com/office/powerpoint/2010/main" val="362277164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a:extLst>
              <a:ext uri="{FF2B5EF4-FFF2-40B4-BE49-F238E27FC236}">
                <a16:creationId xmlns:a16="http://schemas.microsoft.com/office/drawing/2014/main" id="{B1244DA1-2153-3B79-D4C7-098A7C8B080F}"/>
              </a:ext>
            </a:extLst>
          </p:cNvPr>
          <p:cNvCxnSpPr>
            <a:cxnSpLocks/>
          </p:cNvCxnSpPr>
          <p:nvPr/>
        </p:nvCxnSpPr>
        <p:spPr>
          <a:xfrm flipH="1">
            <a:off x="1088571" y="1095288"/>
            <a:ext cx="10609943" cy="0"/>
          </a:xfrm>
          <a:prstGeom prst="straightConnector1">
            <a:avLst/>
          </a:prstGeom>
          <a:ln w="25400">
            <a:solidFill>
              <a:schemeClr val="accent1"/>
            </a:solidFill>
            <a:headEnd type="triangle"/>
            <a:tailEnd type="arrow"/>
          </a:ln>
        </p:spPr>
        <p:style>
          <a:lnRef idx="1">
            <a:schemeClr val="accent1"/>
          </a:lnRef>
          <a:fillRef idx="0">
            <a:schemeClr val="accent1"/>
          </a:fillRef>
          <a:effectRef idx="0">
            <a:schemeClr val="accent1"/>
          </a:effectRef>
          <a:fontRef idx="minor">
            <a:schemeClr val="tx1"/>
          </a:fontRef>
        </p:style>
      </p:cxnSp>
      <p:grpSp>
        <p:nvGrpSpPr>
          <p:cNvPr id="2" name="Google Shape;8038;p74">
            <a:extLst>
              <a:ext uri="{FF2B5EF4-FFF2-40B4-BE49-F238E27FC236}">
                <a16:creationId xmlns:a16="http://schemas.microsoft.com/office/drawing/2014/main" id="{C1F4C3F5-1846-028A-EF76-364EF5825340}"/>
              </a:ext>
            </a:extLst>
          </p:cNvPr>
          <p:cNvGrpSpPr/>
          <p:nvPr/>
        </p:nvGrpSpPr>
        <p:grpSpPr>
          <a:xfrm>
            <a:off x="6365607" y="1493877"/>
            <a:ext cx="993908" cy="958484"/>
            <a:chOff x="4249973" y="1201875"/>
            <a:chExt cx="1958568" cy="1888762"/>
          </a:xfrm>
        </p:grpSpPr>
        <p:sp>
          <p:nvSpPr>
            <p:cNvPr id="4" name="Google Shape;8039;p74">
              <a:extLst>
                <a:ext uri="{FF2B5EF4-FFF2-40B4-BE49-F238E27FC236}">
                  <a16:creationId xmlns:a16="http://schemas.microsoft.com/office/drawing/2014/main" id="{C0B34A75-5D98-5B33-07D4-398385C86943}"/>
                </a:ext>
              </a:extLst>
            </p:cNvPr>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nvGrpSpPr>
            <p:cNvPr id="5" name="Google Shape;8040;p74">
              <a:extLst>
                <a:ext uri="{FF2B5EF4-FFF2-40B4-BE49-F238E27FC236}">
                  <a16:creationId xmlns:a16="http://schemas.microsoft.com/office/drawing/2014/main" id="{AD69ADA0-F445-10C6-2590-98C5BBD26B28}"/>
                </a:ext>
              </a:extLst>
            </p:cNvPr>
            <p:cNvGrpSpPr/>
            <p:nvPr/>
          </p:nvGrpSpPr>
          <p:grpSpPr>
            <a:xfrm>
              <a:off x="5853086" y="1789142"/>
              <a:ext cx="355454" cy="1048099"/>
              <a:chOff x="5576108" y="2016725"/>
              <a:chExt cx="565200" cy="1666560"/>
            </a:xfrm>
          </p:grpSpPr>
          <p:sp>
            <p:nvSpPr>
              <p:cNvPr id="18" name="Google Shape;8041;p74">
                <a:extLst>
                  <a:ext uri="{FF2B5EF4-FFF2-40B4-BE49-F238E27FC236}">
                    <a16:creationId xmlns:a16="http://schemas.microsoft.com/office/drawing/2014/main" id="{A3C710C0-9179-7419-0F48-5C2239D460D2}"/>
                  </a:ext>
                </a:extLst>
              </p:cNvPr>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chemeClr val="bg2">
                      <a:lumMod val="50000"/>
                    </a:schemeClr>
                  </a:solidFill>
                  <a:latin typeface="Roboto Medium"/>
                  <a:ea typeface="Roboto Medium"/>
                  <a:cs typeface="Roboto Medium"/>
                  <a:sym typeface="Roboto Medium"/>
                </a:endParaRPr>
              </a:p>
            </p:txBody>
          </p:sp>
          <p:sp>
            <p:nvSpPr>
              <p:cNvPr id="19" name="Google Shape;8042;p74">
                <a:extLst>
                  <a:ext uri="{FF2B5EF4-FFF2-40B4-BE49-F238E27FC236}">
                    <a16:creationId xmlns:a16="http://schemas.microsoft.com/office/drawing/2014/main" id="{D182383C-79C7-A41E-FEF5-C55941ADC317}"/>
                  </a:ext>
                </a:extLst>
              </p:cNvPr>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6" name="Google Shape;8043;p74">
              <a:extLst>
                <a:ext uri="{FF2B5EF4-FFF2-40B4-BE49-F238E27FC236}">
                  <a16:creationId xmlns:a16="http://schemas.microsoft.com/office/drawing/2014/main" id="{B6904AF0-421D-CCB3-D159-D37B7C388950}"/>
                </a:ext>
              </a:extLst>
            </p:cNvPr>
            <p:cNvGrpSpPr/>
            <p:nvPr/>
          </p:nvGrpSpPr>
          <p:grpSpPr>
            <a:xfrm>
              <a:off x="4869455" y="2691676"/>
              <a:ext cx="1013897" cy="398961"/>
              <a:chOff x="4012057" y="3451825"/>
              <a:chExt cx="1612175" cy="634379"/>
            </a:xfrm>
          </p:grpSpPr>
          <p:sp>
            <p:nvSpPr>
              <p:cNvPr id="16" name="Google Shape;8044;p74">
                <a:extLst>
                  <a:ext uri="{FF2B5EF4-FFF2-40B4-BE49-F238E27FC236}">
                    <a16:creationId xmlns:a16="http://schemas.microsoft.com/office/drawing/2014/main" id="{DDCE3B1F-B889-BFF4-DBEA-6CAA48260694}"/>
                  </a:ext>
                </a:extLst>
              </p:cNvPr>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chemeClr val="bg2">
                      <a:lumMod val="50000"/>
                    </a:schemeClr>
                  </a:solidFill>
                  <a:latin typeface="Roboto Medium"/>
                  <a:ea typeface="Roboto Medium"/>
                  <a:cs typeface="Roboto Medium"/>
                  <a:sym typeface="Roboto Medium"/>
                </a:endParaRPr>
              </a:p>
            </p:txBody>
          </p:sp>
          <p:sp>
            <p:nvSpPr>
              <p:cNvPr id="17" name="Google Shape;8045;p74">
                <a:extLst>
                  <a:ext uri="{FF2B5EF4-FFF2-40B4-BE49-F238E27FC236}">
                    <a16:creationId xmlns:a16="http://schemas.microsoft.com/office/drawing/2014/main" id="{2AA0179E-772F-6783-2BBD-A957D77ABDDF}"/>
                  </a:ext>
                </a:extLst>
              </p:cNvPr>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7" name="Google Shape;8046;p74">
              <a:extLst>
                <a:ext uri="{FF2B5EF4-FFF2-40B4-BE49-F238E27FC236}">
                  <a16:creationId xmlns:a16="http://schemas.microsoft.com/office/drawing/2014/main" id="{6699F414-3E03-8E9D-9721-EDF4385AAA67}"/>
                </a:ext>
              </a:extLst>
            </p:cNvPr>
            <p:cNvGrpSpPr/>
            <p:nvPr/>
          </p:nvGrpSpPr>
          <p:grpSpPr>
            <a:xfrm>
              <a:off x="4276937" y="2155961"/>
              <a:ext cx="651965" cy="891358"/>
              <a:chOff x="3069908" y="2599997"/>
              <a:chExt cx="1036675" cy="1417328"/>
            </a:xfrm>
          </p:grpSpPr>
          <p:sp>
            <p:nvSpPr>
              <p:cNvPr id="14" name="Google Shape;8047;p74">
                <a:extLst>
                  <a:ext uri="{FF2B5EF4-FFF2-40B4-BE49-F238E27FC236}">
                    <a16:creationId xmlns:a16="http://schemas.microsoft.com/office/drawing/2014/main" id="{B807EB63-6A80-7E40-0398-12D0FDF33E11}"/>
                  </a:ext>
                </a:extLst>
              </p:cNvPr>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chemeClr val="bg2">
                      <a:lumMod val="50000"/>
                    </a:schemeClr>
                  </a:solidFill>
                  <a:latin typeface="Roboto Medium"/>
                  <a:ea typeface="Roboto Medium"/>
                  <a:cs typeface="Roboto Medium"/>
                  <a:sym typeface="Roboto Medium"/>
                </a:endParaRPr>
              </a:p>
            </p:txBody>
          </p:sp>
          <p:sp>
            <p:nvSpPr>
              <p:cNvPr id="15" name="Google Shape;8048;p74">
                <a:extLst>
                  <a:ext uri="{FF2B5EF4-FFF2-40B4-BE49-F238E27FC236}">
                    <a16:creationId xmlns:a16="http://schemas.microsoft.com/office/drawing/2014/main" id="{4DC3AD42-3F4B-D6C9-1983-E0D806983F39}"/>
                  </a:ext>
                </a:extLst>
              </p:cNvPr>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8" name="Google Shape;8049;p74">
              <a:extLst>
                <a:ext uri="{FF2B5EF4-FFF2-40B4-BE49-F238E27FC236}">
                  <a16:creationId xmlns:a16="http://schemas.microsoft.com/office/drawing/2014/main" id="{BAB55307-AACC-BE37-A47E-82C293374934}"/>
                </a:ext>
              </a:extLst>
            </p:cNvPr>
            <p:cNvGrpSpPr/>
            <p:nvPr/>
          </p:nvGrpSpPr>
          <p:grpSpPr>
            <a:xfrm>
              <a:off x="5054918" y="1201875"/>
              <a:ext cx="999548" cy="602711"/>
              <a:chOff x="4306958" y="1082925"/>
              <a:chExt cx="1589359" cy="958358"/>
            </a:xfrm>
          </p:grpSpPr>
          <p:sp>
            <p:nvSpPr>
              <p:cNvPr id="12" name="Google Shape;8050;p74">
                <a:extLst>
                  <a:ext uri="{FF2B5EF4-FFF2-40B4-BE49-F238E27FC236}">
                    <a16:creationId xmlns:a16="http://schemas.microsoft.com/office/drawing/2014/main" id="{8243942C-2A2D-F45C-319F-055B954F457D}"/>
                  </a:ext>
                </a:extLst>
              </p:cNvPr>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chemeClr val="bg2">
                      <a:lumMod val="50000"/>
                    </a:schemeClr>
                  </a:solidFill>
                  <a:latin typeface="Roboto Medium"/>
                  <a:ea typeface="Roboto Medium"/>
                  <a:cs typeface="Roboto Medium"/>
                  <a:sym typeface="Roboto Medium"/>
                </a:endParaRPr>
              </a:p>
            </p:txBody>
          </p:sp>
          <p:sp>
            <p:nvSpPr>
              <p:cNvPr id="13" name="Google Shape;8051;p74">
                <a:extLst>
                  <a:ext uri="{FF2B5EF4-FFF2-40B4-BE49-F238E27FC236}">
                    <a16:creationId xmlns:a16="http://schemas.microsoft.com/office/drawing/2014/main" id="{9A65B340-B3BD-C414-FC20-72E8C35862BA}"/>
                  </a:ext>
                </a:extLst>
              </p:cNvPr>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9" name="Google Shape;8052;p74">
              <a:extLst>
                <a:ext uri="{FF2B5EF4-FFF2-40B4-BE49-F238E27FC236}">
                  <a16:creationId xmlns:a16="http://schemas.microsoft.com/office/drawing/2014/main" id="{B620F0D7-61FF-C7E3-DB3E-8AB28E039DB3}"/>
                </a:ext>
              </a:extLst>
            </p:cNvPr>
            <p:cNvGrpSpPr/>
            <p:nvPr/>
          </p:nvGrpSpPr>
          <p:grpSpPr>
            <a:xfrm>
              <a:off x="4249973" y="1303451"/>
              <a:ext cx="799317" cy="841334"/>
              <a:chOff x="3027033" y="1244439"/>
              <a:chExt cx="1270977" cy="1337786"/>
            </a:xfrm>
          </p:grpSpPr>
          <p:sp>
            <p:nvSpPr>
              <p:cNvPr id="10" name="Google Shape;8053;p74">
                <a:extLst>
                  <a:ext uri="{FF2B5EF4-FFF2-40B4-BE49-F238E27FC236}">
                    <a16:creationId xmlns:a16="http://schemas.microsoft.com/office/drawing/2014/main" id="{33A50027-818A-7DEE-A5CE-63D44F08566E}"/>
                  </a:ext>
                </a:extLst>
              </p:cNvPr>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chemeClr val="bg2">
                      <a:lumMod val="50000"/>
                    </a:schemeClr>
                  </a:solidFill>
                  <a:latin typeface="Roboto Medium"/>
                  <a:ea typeface="Roboto Medium"/>
                  <a:cs typeface="Roboto Medium"/>
                  <a:sym typeface="Roboto Medium"/>
                </a:endParaRPr>
              </a:p>
            </p:txBody>
          </p:sp>
          <p:sp>
            <p:nvSpPr>
              <p:cNvPr id="11" name="Google Shape;8054;p74">
                <a:extLst>
                  <a:ext uri="{FF2B5EF4-FFF2-40B4-BE49-F238E27FC236}">
                    <a16:creationId xmlns:a16="http://schemas.microsoft.com/office/drawing/2014/main" id="{CD96F5AF-ABBD-2E66-A057-4BC52FBB94B2}"/>
                  </a:ext>
                </a:extLst>
              </p:cNvPr>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20" name="Google Shape;8055;p74">
            <a:extLst>
              <a:ext uri="{FF2B5EF4-FFF2-40B4-BE49-F238E27FC236}">
                <a16:creationId xmlns:a16="http://schemas.microsoft.com/office/drawing/2014/main" id="{9A99FD89-0245-CFE4-295B-D2C8A749D3BB}"/>
              </a:ext>
            </a:extLst>
          </p:cNvPr>
          <p:cNvGrpSpPr/>
          <p:nvPr/>
        </p:nvGrpSpPr>
        <p:grpSpPr>
          <a:xfrm>
            <a:off x="920772" y="2665143"/>
            <a:ext cx="1015689" cy="973195"/>
            <a:chOff x="2657744" y="2337745"/>
            <a:chExt cx="832987" cy="798137"/>
          </a:xfrm>
        </p:grpSpPr>
        <p:sp>
          <p:nvSpPr>
            <p:cNvPr id="21" name="Google Shape;8056;p74">
              <a:extLst>
                <a:ext uri="{FF2B5EF4-FFF2-40B4-BE49-F238E27FC236}">
                  <a16:creationId xmlns:a16="http://schemas.microsoft.com/office/drawing/2014/main" id="{FCB7DA04-E204-CAAA-902E-E1932B233955}"/>
                </a:ext>
              </a:extLst>
            </p:cNvPr>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 name="Google Shape;8057;p74">
              <a:extLst>
                <a:ext uri="{FF2B5EF4-FFF2-40B4-BE49-F238E27FC236}">
                  <a16:creationId xmlns:a16="http://schemas.microsoft.com/office/drawing/2014/main" id="{CBA04E6B-B7A0-1980-1BDE-FF05602E1E38}"/>
                </a:ext>
              </a:extLst>
            </p:cNvPr>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3" name="Google Shape;8058;p74">
              <a:extLst>
                <a:ext uri="{FF2B5EF4-FFF2-40B4-BE49-F238E27FC236}">
                  <a16:creationId xmlns:a16="http://schemas.microsoft.com/office/drawing/2014/main" id="{C262B427-86CD-AC22-174B-6E6F13DC1E95}"/>
                </a:ext>
              </a:extLst>
            </p:cNvPr>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4" name="Google Shape;8059;p74">
              <a:extLst>
                <a:ext uri="{FF2B5EF4-FFF2-40B4-BE49-F238E27FC236}">
                  <a16:creationId xmlns:a16="http://schemas.microsoft.com/office/drawing/2014/main" id="{76F70DB3-4781-29CD-E87D-2BC1276941D4}"/>
                </a:ext>
              </a:extLst>
            </p:cNvPr>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 name="Google Shape;8060;p74">
              <a:extLst>
                <a:ext uri="{FF2B5EF4-FFF2-40B4-BE49-F238E27FC236}">
                  <a16:creationId xmlns:a16="http://schemas.microsoft.com/office/drawing/2014/main" id="{9C819A14-76CB-4821-0012-A446C5F9E4D5}"/>
                </a:ext>
              </a:extLst>
            </p:cNvPr>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 name="Google Shape;8061;p74">
              <a:extLst>
                <a:ext uri="{FF2B5EF4-FFF2-40B4-BE49-F238E27FC236}">
                  <a16:creationId xmlns:a16="http://schemas.microsoft.com/office/drawing/2014/main" id="{4DF76E4C-F870-5739-33DB-BB9D7FB42898}"/>
                </a:ext>
              </a:extLst>
            </p:cNvPr>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27" name="Google Shape;8062;p74">
            <a:extLst>
              <a:ext uri="{FF2B5EF4-FFF2-40B4-BE49-F238E27FC236}">
                <a16:creationId xmlns:a16="http://schemas.microsoft.com/office/drawing/2014/main" id="{BE494214-9F90-4A38-B5DB-8A03342D028E}"/>
              </a:ext>
            </a:extLst>
          </p:cNvPr>
          <p:cNvGrpSpPr/>
          <p:nvPr/>
        </p:nvGrpSpPr>
        <p:grpSpPr>
          <a:xfrm>
            <a:off x="4268723" y="2669418"/>
            <a:ext cx="914092" cy="964781"/>
            <a:chOff x="3398134" y="2057755"/>
            <a:chExt cx="704087" cy="743130"/>
          </a:xfrm>
        </p:grpSpPr>
        <p:grpSp>
          <p:nvGrpSpPr>
            <p:cNvPr id="28" name="Google Shape;8063;p74">
              <a:extLst>
                <a:ext uri="{FF2B5EF4-FFF2-40B4-BE49-F238E27FC236}">
                  <a16:creationId xmlns:a16="http://schemas.microsoft.com/office/drawing/2014/main" id="{F27F6EFD-CDE0-451F-E40F-9D4DF302F19E}"/>
                </a:ext>
              </a:extLst>
            </p:cNvPr>
            <p:cNvGrpSpPr/>
            <p:nvPr/>
          </p:nvGrpSpPr>
          <p:grpSpPr>
            <a:xfrm>
              <a:off x="3398134" y="2290183"/>
              <a:ext cx="315300" cy="219900"/>
              <a:chOff x="3398134" y="2290183"/>
              <a:chExt cx="315300" cy="219900"/>
            </a:xfrm>
          </p:grpSpPr>
          <p:sp>
            <p:nvSpPr>
              <p:cNvPr id="41" name="Google Shape;8064;p74">
                <a:extLst>
                  <a:ext uri="{FF2B5EF4-FFF2-40B4-BE49-F238E27FC236}">
                    <a16:creationId xmlns:a16="http://schemas.microsoft.com/office/drawing/2014/main" id="{4C9EC7CC-CFF7-DF96-1AA5-13F6387C12E7}"/>
                  </a:ext>
                </a:extLst>
              </p:cNvPr>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chemeClr val="bg2">
                      <a:lumMod val="50000"/>
                    </a:schemeClr>
                  </a:solidFill>
                  <a:latin typeface="Calibri"/>
                  <a:ea typeface="Calibri"/>
                  <a:cs typeface="Calibri"/>
                  <a:sym typeface="Calibri"/>
                </a:endParaRPr>
              </a:p>
            </p:txBody>
          </p:sp>
          <p:cxnSp>
            <p:nvCxnSpPr>
              <p:cNvPr id="42" name="Google Shape;8065;p74">
                <a:extLst>
                  <a:ext uri="{FF2B5EF4-FFF2-40B4-BE49-F238E27FC236}">
                    <a16:creationId xmlns:a16="http://schemas.microsoft.com/office/drawing/2014/main" id="{54D4B2A9-9E68-1DF1-9799-A761880128DC}"/>
                  </a:ext>
                </a:extLst>
              </p:cNvPr>
              <p:cNvCxnSpPr>
                <a:stCxn id="41"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29" name="Google Shape;8066;p74">
              <a:extLst>
                <a:ext uri="{FF2B5EF4-FFF2-40B4-BE49-F238E27FC236}">
                  <a16:creationId xmlns:a16="http://schemas.microsoft.com/office/drawing/2014/main" id="{427862D9-B060-94EB-57FF-A59A86B088C5}"/>
                </a:ext>
              </a:extLst>
            </p:cNvPr>
            <p:cNvGrpSpPr/>
            <p:nvPr/>
          </p:nvGrpSpPr>
          <p:grpSpPr>
            <a:xfrm>
              <a:off x="3547823" y="2467358"/>
              <a:ext cx="219900" cy="333527"/>
              <a:chOff x="3547823" y="2467358"/>
              <a:chExt cx="219900" cy="333527"/>
            </a:xfrm>
          </p:grpSpPr>
          <p:sp>
            <p:nvSpPr>
              <p:cNvPr id="39" name="Google Shape;8067;p74">
                <a:extLst>
                  <a:ext uri="{FF2B5EF4-FFF2-40B4-BE49-F238E27FC236}">
                    <a16:creationId xmlns:a16="http://schemas.microsoft.com/office/drawing/2014/main" id="{EEA779DF-C9EA-5F35-7C40-B87CEEC8B92F}"/>
                  </a:ext>
                </a:extLst>
              </p:cNvPr>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chemeClr val="bg2">
                      <a:lumMod val="50000"/>
                    </a:schemeClr>
                  </a:solidFill>
                  <a:latin typeface="Calibri"/>
                  <a:ea typeface="Calibri"/>
                  <a:cs typeface="Calibri"/>
                  <a:sym typeface="Calibri"/>
                </a:endParaRPr>
              </a:p>
            </p:txBody>
          </p:sp>
          <p:cxnSp>
            <p:nvCxnSpPr>
              <p:cNvPr id="40" name="Google Shape;8068;p74">
                <a:extLst>
                  <a:ext uri="{FF2B5EF4-FFF2-40B4-BE49-F238E27FC236}">
                    <a16:creationId xmlns:a16="http://schemas.microsoft.com/office/drawing/2014/main" id="{54D65F28-8E53-1381-6D2F-3751F06CBD2B}"/>
                  </a:ext>
                </a:extLst>
              </p:cNvPr>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30" name="Google Shape;8069;p74">
              <a:extLst>
                <a:ext uri="{FF2B5EF4-FFF2-40B4-BE49-F238E27FC236}">
                  <a16:creationId xmlns:a16="http://schemas.microsoft.com/office/drawing/2014/main" id="{E2676137-32EF-3A1F-F670-86C21F265ACE}"/>
                </a:ext>
              </a:extLst>
            </p:cNvPr>
            <p:cNvGrpSpPr/>
            <p:nvPr/>
          </p:nvGrpSpPr>
          <p:grpSpPr>
            <a:xfrm>
              <a:off x="3734138" y="2467358"/>
              <a:ext cx="219900" cy="333527"/>
              <a:chOff x="3734138" y="2467358"/>
              <a:chExt cx="219900" cy="333527"/>
            </a:xfrm>
          </p:grpSpPr>
          <p:sp>
            <p:nvSpPr>
              <p:cNvPr id="37" name="Google Shape;8070;p74">
                <a:extLst>
                  <a:ext uri="{FF2B5EF4-FFF2-40B4-BE49-F238E27FC236}">
                    <a16:creationId xmlns:a16="http://schemas.microsoft.com/office/drawing/2014/main" id="{16A6A699-43C6-A548-13CD-A90E3472D8A2}"/>
                  </a:ext>
                </a:extLst>
              </p:cNvPr>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chemeClr val="bg2">
                      <a:lumMod val="50000"/>
                    </a:schemeClr>
                  </a:solidFill>
                  <a:latin typeface="Calibri"/>
                  <a:ea typeface="Calibri"/>
                  <a:cs typeface="Calibri"/>
                  <a:sym typeface="Calibri"/>
                </a:endParaRPr>
              </a:p>
            </p:txBody>
          </p:sp>
          <p:cxnSp>
            <p:nvCxnSpPr>
              <p:cNvPr id="38" name="Google Shape;8071;p74">
                <a:extLst>
                  <a:ext uri="{FF2B5EF4-FFF2-40B4-BE49-F238E27FC236}">
                    <a16:creationId xmlns:a16="http://schemas.microsoft.com/office/drawing/2014/main" id="{C74F588E-26DF-CDA3-A951-9089C5783D5D}"/>
                  </a:ext>
                </a:extLst>
              </p:cNvPr>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31" name="Google Shape;8072;p74">
              <a:extLst>
                <a:ext uri="{FF2B5EF4-FFF2-40B4-BE49-F238E27FC236}">
                  <a16:creationId xmlns:a16="http://schemas.microsoft.com/office/drawing/2014/main" id="{DE88D795-65BA-4F8A-B71A-7C0AE819B787}"/>
                </a:ext>
              </a:extLst>
            </p:cNvPr>
            <p:cNvGrpSpPr/>
            <p:nvPr/>
          </p:nvGrpSpPr>
          <p:grpSpPr>
            <a:xfrm>
              <a:off x="3787560" y="2288011"/>
              <a:ext cx="314661" cy="219900"/>
              <a:chOff x="3787560" y="2288011"/>
              <a:chExt cx="314661" cy="219900"/>
            </a:xfrm>
          </p:grpSpPr>
          <p:sp>
            <p:nvSpPr>
              <p:cNvPr id="35" name="Google Shape;8073;p74">
                <a:extLst>
                  <a:ext uri="{FF2B5EF4-FFF2-40B4-BE49-F238E27FC236}">
                    <a16:creationId xmlns:a16="http://schemas.microsoft.com/office/drawing/2014/main" id="{5A306B7A-E2D7-E271-9E14-4265001F4294}"/>
                  </a:ext>
                </a:extLst>
              </p:cNvPr>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chemeClr val="bg2">
                      <a:lumMod val="50000"/>
                    </a:schemeClr>
                  </a:solidFill>
                  <a:latin typeface="Calibri"/>
                  <a:ea typeface="Calibri"/>
                  <a:cs typeface="Calibri"/>
                  <a:sym typeface="Calibri"/>
                </a:endParaRPr>
              </a:p>
            </p:txBody>
          </p:sp>
          <p:cxnSp>
            <p:nvCxnSpPr>
              <p:cNvPr id="36" name="Google Shape;8074;p74">
                <a:extLst>
                  <a:ext uri="{FF2B5EF4-FFF2-40B4-BE49-F238E27FC236}">
                    <a16:creationId xmlns:a16="http://schemas.microsoft.com/office/drawing/2014/main" id="{90DA80A9-9719-934D-19A1-16828774DECC}"/>
                  </a:ext>
                </a:extLst>
              </p:cNvPr>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32" name="Google Shape;8075;p74">
              <a:extLst>
                <a:ext uri="{FF2B5EF4-FFF2-40B4-BE49-F238E27FC236}">
                  <a16:creationId xmlns:a16="http://schemas.microsoft.com/office/drawing/2014/main" id="{9C2A002B-159E-46F4-12E4-D603E1BD280B}"/>
                </a:ext>
              </a:extLst>
            </p:cNvPr>
            <p:cNvGrpSpPr/>
            <p:nvPr/>
          </p:nvGrpSpPr>
          <p:grpSpPr>
            <a:xfrm>
              <a:off x="3637290" y="2057755"/>
              <a:ext cx="219900" cy="335499"/>
              <a:chOff x="3637290" y="2057755"/>
              <a:chExt cx="219900" cy="335499"/>
            </a:xfrm>
          </p:grpSpPr>
          <p:sp>
            <p:nvSpPr>
              <p:cNvPr id="33" name="Google Shape;8076;p74">
                <a:extLst>
                  <a:ext uri="{FF2B5EF4-FFF2-40B4-BE49-F238E27FC236}">
                    <a16:creationId xmlns:a16="http://schemas.microsoft.com/office/drawing/2014/main" id="{9B283BBE-FC70-2B4C-64FC-B4E7E2416356}"/>
                  </a:ext>
                </a:extLst>
              </p:cNvPr>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chemeClr val="bg2">
                      <a:lumMod val="50000"/>
                    </a:schemeClr>
                  </a:solidFill>
                  <a:latin typeface="Calibri"/>
                  <a:ea typeface="Calibri"/>
                  <a:cs typeface="Calibri"/>
                  <a:sym typeface="Calibri"/>
                </a:endParaRPr>
              </a:p>
            </p:txBody>
          </p:sp>
          <p:cxnSp>
            <p:nvCxnSpPr>
              <p:cNvPr id="34" name="Google Shape;8077;p74">
                <a:extLst>
                  <a:ext uri="{FF2B5EF4-FFF2-40B4-BE49-F238E27FC236}">
                    <a16:creationId xmlns:a16="http://schemas.microsoft.com/office/drawing/2014/main" id="{20F62D0F-6551-1312-16CF-4D1D8E44ADBF}"/>
                  </a:ext>
                </a:extLst>
              </p:cNvPr>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43" name="Google Shape;8078;p74">
            <a:extLst>
              <a:ext uri="{FF2B5EF4-FFF2-40B4-BE49-F238E27FC236}">
                <a16:creationId xmlns:a16="http://schemas.microsoft.com/office/drawing/2014/main" id="{AC757692-27DD-1AB4-744E-857FD95AA393}"/>
              </a:ext>
            </a:extLst>
          </p:cNvPr>
          <p:cNvGrpSpPr/>
          <p:nvPr/>
        </p:nvGrpSpPr>
        <p:grpSpPr>
          <a:xfrm>
            <a:off x="6502353" y="2678346"/>
            <a:ext cx="946871" cy="946871"/>
            <a:chOff x="5007123" y="2079403"/>
            <a:chExt cx="687600" cy="687600"/>
          </a:xfrm>
        </p:grpSpPr>
        <p:sp>
          <p:nvSpPr>
            <p:cNvPr id="44" name="Google Shape;8079;p74">
              <a:extLst>
                <a:ext uri="{FF2B5EF4-FFF2-40B4-BE49-F238E27FC236}">
                  <a16:creationId xmlns:a16="http://schemas.microsoft.com/office/drawing/2014/main" id="{170E0071-3689-F196-8FC2-75B03020A5FE}"/>
                </a:ext>
              </a:extLst>
            </p:cNvPr>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5" name="Google Shape;8080;p74">
              <a:extLst>
                <a:ext uri="{FF2B5EF4-FFF2-40B4-BE49-F238E27FC236}">
                  <a16:creationId xmlns:a16="http://schemas.microsoft.com/office/drawing/2014/main" id="{8842321F-8DCF-0BA9-26DF-DB7F7CBE6971}"/>
                </a:ext>
              </a:extLst>
            </p:cNvPr>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6" name="Google Shape;8081;p74">
              <a:extLst>
                <a:ext uri="{FF2B5EF4-FFF2-40B4-BE49-F238E27FC236}">
                  <a16:creationId xmlns:a16="http://schemas.microsoft.com/office/drawing/2014/main" id="{9C245F34-AAE0-CAEB-76A7-EDF42292C6DD}"/>
                </a:ext>
              </a:extLst>
            </p:cNvPr>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7" name="Google Shape;8082;p74">
              <a:extLst>
                <a:ext uri="{FF2B5EF4-FFF2-40B4-BE49-F238E27FC236}">
                  <a16:creationId xmlns:a16="http://schemas.microsoft.com/office/drawing/2014/main" id="{524A2980-0858-1752-C37D-442C1628E671}"/>
                </a:ext>
              </a:extLst>
            </p:cNvPr>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48" name="Google Shape;8083;p74">
            <a:extLst>
              <a:ext uri="{FF2B5EF4-FFF2-40B4-BE49-F238E27FC236}">
                <a16:creationId xmlns:a16="http://schemas.microsoft.com/office/drawing/2014/main" id="{CDD1530E-357E-CB97-AECC-13579BB3783D}"/>
              </a:ext>
            </a:extLst>
          </p:cNvPr>
          <p:cNvGrpSpPr/>
          <p:nvPr/>
        </p:nvGrpSpPr>
        <p:grpSpPr>
          <a:xfrm>
            <a:off x="7581603" y="2671021"/>
            <a:ext cx="961331" cy="961577"/>
            <a:chOff x="5797446" y="2063053"/>
            <a:chExt cx="698100" cy="698280"/>
          </a:xfrm>
        </p:grpSpPr>
        <p:sp>
          <p:nvSpPr>
            <p:cNvPr id="49" name="Google Shape;8084;p74">
              <a:extLst>
                <a:ext uri="{FF2B5EF4-FFF2-40B4-BE49-F238E27FC236}">
                  <a16:creationId xmlns:a16="http://schemas.microsoft.com/office/drawing/2014/main" id="{6E6A47B3-9827-E0F8-6DAC-D3195ED71C76}"/>
                </a:ext>
              </a:extLst>
            </p:cNvPr>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0" name="Google Shape;8085;p74">
              <a:extLst>
                <a:ext uri="{FF2B5EF4-FFF2-40B4-BE49-F238E27FC236}">
                  <a16:creationId xmlns:a16="http://schemas.microsoft.com/office/drawing/2014/main" id="{F51A9BCE-6A3C-E657-8D4D-DBE7525916BE}"/>
                </a:ext>
              </a:extLst>
            </p:cNvPr>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1" name="Google Shape;8086;p74">
              <a:extLst>
                <a:ext uri="{FF2B5EF4-FFF2-40B4-BE49-F238E27FC236}">
                  <a16:creationId xmlns:a16="http://schemas.microsoft.com/office/drawing/2014/main" id="{1DC628A2-ADB6-2678-09C2-47C1FD2E9812}"/>
                </a:ext>
              </a:extLst>
            </p:cNvPr>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2" name="Google Shape;8087;p74">
              <a:extLst>
                <a:ext uri="{FF2B5EF4-FFF2-40B4-BE49-F238E27FC236}">
                  <a16:creationId xmlns:a16="http://schemas.microsoft.com/office/drawing/2014/main" id="{638CDAE8-9C6F-C42E-EC6B-785CCC65DE6C}"/>
                </a:ext>
              </a:extLst>
            </p:cNvPr>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53" name="Google Shape;8088;p74">
            <a:extLst>
              <a:ext uri="{FF2B5EF4-FFF2-40B4-BE49-F238E27FC236}">
                <a16:creationId xmlns:a16="http://schemas.microsoft.com/office/drawing/2014/main" id="{F9142047-B9C3-3F2A-6D27-08C82949DCE8}"/>
              </a:ext>
            </a:extLst>
          </p:cNvPr>
          <p:cNvGrpSpPr/>
          <p:nvPr/>
        </p:nvGrpSpPr>
        <p:grpSpPr>
          <a:xfrm>
            <a:off x="10841800" y="4865160"/>
            <a:ext cx="374113" cy="897552"/>
            <a:chOff x="8075075" y="3754290"/>
            <a:chExt cx="255612" cy="613194"/>
          </a:xfrm>
        </p:grpSpPr>
        <p:grpSp>
          <p:nvGrpSpPr>
            <p:cNvPr id="54" name="Google Shape;8089;p74">
              <a:extLst>
                <a:ext uri="{FF2B5EF4-FFF2-40B4-BE49-F238E27FC236}">
                  <a16:creationId xmlns:a16="http://schemas.microsoft.com/office/drawing/2014/main" id="{DF6228B7-EC60-3E73-2E0F-D6AA7EA7BB02}"/>
                </a:ext>
              </a:extLst>
            </p:cNvPr>
            <p:cNvGrpSpPr/>
            <p:nvPr/>
          </p:nvGrpSpPr>
          <p:grpSpPr>
            <a:xfrm>
              <a:off x="8075075" y="3754290"/>
              <a:ext cx="255612" cy="613194"/>
              <a:chOff x="8075075" y="3754290"/>
              <a:chExt cx="255612" cy="613194"/>
            </a:xfrm>
          </p:grpSpPr>
          <p:sp>
            <p:nvSpPr>
              <p:cNvPr id="56" name="Google Shape;8090;p74">
                <a:extLst>
                  <a:ext uri="{FF2B5EF4-FFF2-40B4-BE49-F238E27FC236}">
                    <a16:creationId xmlns:a16="http://schemas.microsoft.com/office/drawing/2014/main" id="{C945E6E3-D0F6-7970-61D0-32A976EB0CA8}"/>
                  </a:ext>
                </a:extLst>
              </p:cNvPr>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7" name="Google Shape;8091;p74">
                <a:extLst>
                  <a:ext uri="{FF2B5EF4-FFF2-40B4-BE49-F238E27FC236}">
                    <a16:creationId xmlns:a16="http://schemas.microsoft.com/office/drawing/2014/main" id="{70603729-ADD4-7B4F-3914-A1E5059693D0}"/>
                  </a:ext>
                </a:extLst>
              </p:cNvPr>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sp>
          <p:nvSpPr>
            <p:cNvPr id="55" name="Google Shape;8092;p74">
              <a:extLst>
                <a:ext uri="{FF2B5EF4-FFF2-40B4-BE49-F238E27FC236}">
                  <a16:creationId xmlns:a16="http://schemas.microsoft.com/office/drawing/2014/main" id="{84B5CB17-6DDD-1D6F-14F4-2CCA90DBE007}"/>
                </a:ext>
              </a:extLst>
            </p:cNvPr>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58" name="Google Shape;8093;p74">
            <a:extLst>
              <a:ext uri="{FF2B5EF4-FFF2-40B4-BE49-F238E27FC236}">
                <a16:creationId xmlns:a16="http://schemas.microsoft.com/office/drawing/2014/main" id="{CCCACD4C-5AF8-FDBC-2D1F-D0B4C8CA88F9}"/>
              </a:ext>
            </a:extLst>
          </p:cNvPr>
          <p:cNvGrpSpPr/>
          <p:nvPr/>
        </p:nvGrpSpPr>
        <p:grpSpPr>
          <a:xfrm>
            <a:off x="6997876" y="4850224"/>
            <a:ext cx="627136" cy="911660"/>
            <a:chOff x="1697726" y="3244179"/>
            <a:chExt cx="788124" cy="1146069"/>
          </a:xfrm>
        </p:grpSpPr>
        <p:sp>
          <p:nvSpPr>
            <p:cNvPr id="59" name="Google Shape;8094;p74">
              <a:extLst>
                <a:ext uri="{FF2B5EF4-FFF2-40B4-BE49-F238E27FC236}">
                  <a16:creationId xmlns:a16="http://schemas.microsoft.com/office/drawing/2014/main" id="{BDCB4640-93AE-0D19-8C5A-3127CA6C6C4F}"/>
                </a:ext>
              </a:extLst>
            </p:cNvPr>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0" name="Google Shape;8095;p74">
              <a:extLst>
                <a:ext uri="{FF2B5EF4-FFF2-40B4-BE49-F238E27FC236}">
                  <a16:creationId xmlns:a16="http://schemas.microsoft.com/office/drawing/2014/main" id="{A1EE6316-844B-6658-47CA-9B5ADC263257}"/>
                </a:ext>
              </a:extLst>
            </p:cNvPr>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sp>
        <p:nvSpPr>
          <p:cNvPr id="61" name="Google Shape;8096;p74">
            <a:extLst>
              <a:ext uri="{FF2B5EF4-FFF2-40B4-BE49-F238E27FC236}">
                <a16:creationId xmlns:a16="http://schemas.microsoft.com/office/drawing/2014/main" id="{1132C716-9BFE-7527-0026-6647D8DFBBEE}"/>
              </a:ext>
            </a:extLst>
          </p:cNvPr>
          <p:cNvSpPr/>
          <p:nvPr/>
        </p:nvSpPr>
        <p:spPr>
          <a:xfrm>
            <a:off x="10807829" y="4735559"/>
            <a:ext cx="272" cy="5"/>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nvGrpSpPr>
          <p:cNvPr id="62" name="Google Shape;8097;p74">
            <a:extLst>
              <a:ext uri="{FF2B5EF4-FFF2-40B4-BE49-F238E27FC236}">
                <a16:creationId xmlns:a16="http://schemas.microsoft.com/office/drawing/2014/main" id="{CA73ACFF-3796-225C-DAB9-E4F31E225161}"/>
              </a:ext>
            </a:extLst>
          </p:cNvPr>
          <p:cNvGrpSpPr/>
          <p:nvPr/>
        </p:nvGrpSpPr>
        <p:grpSpPr>
          <a:xfrm>
            <a:off x="7826078" y="4865160"/>
            <a:ext cx="391855" cy="391793"/>
            <a:chOff x="6134814" y="3754290"/>
            <a:chExt cx="293891" cy="293845"/>
          </a:xfrm>
        </p:grpSpPr>
        <p:sp>
          <p:nvSpPr>
            <p:cNvPr id="63" name="Google Shape;8098;p74">
              <a:extLst>
                <a:ext uri="{FF2B5EF4-FFF2-40B4-BE49-F238E27FC236}">
                  <a16:creationId xmlns:a16="http://schemas.microsoft.com/office/drawing/2014/main" id="{25A7C66E-93D2-8ED8-35C4-8D74A02DFFC7}"/>
                </a:ext>
              </a:extLst>
            </p:cNvPr>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4" name="Google Shape;8099;p74">
              <a:extLst>
                <a:ext uri="{FF2B5EF4-FFF2-40B4-BE49-F238E27FC236}">
                  <a16:creationId xmlns:a16="http://schemas.microsoft.com/office/drawing/2014/main" id="{68D8CB73-3DC4-3631-286A-7DB761A407C2}"/>
                </a:ext>
              </a:extLst>
            </p:cNvPr>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65" name="Google Shape;8100;p74">
            <a:extLst>
              <a:ext uri="{FF2B5EF4-FFF2-40B4-BE49-F238E27FC236}">
                <a16:creationId xmlns:a16="http://schemas.microsoft.com/office/drawing/2014/main" id="{5A91E3D3-6FE1-7E4C-BCF3-4180C80B9E6B}"/>
              </a:ext>
            </a:extLst>
          </p:cNvPr>
          <p:cNvGrpSpPr/>
          <p:nvPr/>
        </p:nvGrpSpPr>
        <p:grpSpPr>
          <a:xfrm>
            <a:off x="7826078" y="5370054"/>
            <a:ext cx="391855" cy="391855"/>
            <a:chOff x="6134814" y="4086186"/>
            <a:chExt cx="293891" cy="293891"/>
          </a:xfrm>
        </p:grpSpPr>
        <p:sp>
          <p:nvSpPr>
            <p:cNvPr id="66" name="Google Shape;8101;p74">
              <a:extLst>
                <a:ext uri="{FF2B5EF4-FFF2-40B4-BE49-F238E27FC236}">
                  <a16:creationId xmlns:a16="http://schemas.microsoft.com/office/drawing/2014/main" id="{B95897B5-0B37-33E8-CCD3-682A8425C5FB}"/>
                </a:ext>
              </a:extLst>
            </p:cNvPr>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7" name="Google Shape;8102;p74">
              <a:extLst>
                <a:ext uri="{FF2B5EF4-FFF2-40B4-BE49-F238E27FC236}">
                  <a16:creationId xmlns:a16="http://schemas.microsoft.com/office/drawing/2014/main" id="{DBA24FA2-CEF9-61FF-BE2F-D7F1FE4E37A7}"/>
                </a:ext>
              </a:extLst>
            </p:cNvPr>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sp>
        <p:nvSpPr>
          <p:cNvPr id="68" name="Google Shape;8103;p74">
            <a:extLst>
              <a:ext uri="{FF2B5EF4-FFF2-40B4-BE49-F238E27FC236}">
                <a16:creationId xmlns:a16="http://schemas.microsoft.com/office/drawing/2014/main" id="{D5891789-4D66-690C-5A4F-48F1860E6145}"/>
              </a:ext>
            </a:extLst>
          </p:cNvPr>
          <p:cNvSpPr/>
          <p:nvPr/>
        </p:nvSpPr>
        <p:spPr>
          <a:xfrm>
            <a:off x="9210647" y="4864089"/>
            <a:ext cx="812924" cy="897533"/>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9" name="Google Shape;8104;p74">
            <a:extLst>
              <a:ext uri="{FF2B5EF4-FFF2-40B4-BE49-F238E27FC236}">
                <a16:creationId xmlns:a16="http://schemas.microsoft.com/office/drawing/2014/main" id="{35C0AFE7-BFFE-624D-FC35-0A411242CA66}"/>
              </a:ext>
            </a:extLst>
          </p:cNvPr>
          <p:cNvSpPr/>
          <p:nvPr/>
        </p:nvSpPr>
        <p:spPr>
          <a:xfrm rot="10800000">
            <a:off x="8418997" y="4861072"/>
            <a:ext cx="590585" cy="900851"/>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nvGrpSpPr>
          <p:cNvPr id="70" name="Google Shape;8105;p74">
            <a:extLst>
              <a:ext uri="{FF2B5EF4-FFF2-40B4-BE49-F238E27FC236}">
                <a16:creationId xmlns:a16="http://schemas.microsoft.com/office/drawing/2014/main" id="{EA3FE757-651C-FE5A-91DE-8C1679206212}"/>
              </a:ext>
            </a:extLst>
          </p:cNvPr>
          <p:cNvGrpSpPr/>
          <p:nvPr/>
        </p:nvGrpSpPr>
        <p:grpSpPr>
          <a:xfrm>
            <a:off x="10392711" y="3808311"/>
            <a:ext cx="830511" cy="829259"/>
            <a:chOff x="1187048" y="238125"/>
            <a:chExt cx="5256397" cy="5248476"/>
          </a:xfrm>
        </p:grpSpPr>
        <p:sp>
          <p:nvSpPr>
            <p:cNvPr id="71" name="Google Shape;8106;p74">
              <a:extLst>
                <a:ext uri="{FF2B5EF4-FFF2-40B4-BE49-F238E27FC236}">
                  <a16:creationId xmlns:a16="http://schemas.microsoft.com/office/drawing/2014/main" id="{919A60A1-65E1-ACEA-6B42-6F51DABBD97C}"/>
                </a:ext>
              </a:extLst>
            </p:cNvPr>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72" name="Google Shape;8107;p74">
              <a:extLst>
                <a:ext uri="{FF2B5EF4-FFF2-40B4-BE49-F238E27FC236}">
                  <a16:creationId xmlns:a16="http://schemas.microsoft.com/office/drawing/2014/main" id="{EF1D199C-5B19-EFB8-8201-F29FC25228EC}"/>
                </a:ext>
              </a:extLst>
            </p:cNvPr>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73" name="Google Shape;8108;p74">
              <a:extLst>
                <a:ext uri="{FF2B5EF4-FFF2-40B4-BE49-F238E27FC236}">
                  <a16:creationId xmlns:a16="http://schemas.microsoft.com/office/drawing/2014/main" id="{BADBEA21-42FE-50FF-FEE9-4077BEC7FA88}"/>
                </a:ext>
              </a:extLst>
            </p:cNvPr>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74" name="Google Shape;8109;p74">
              <a:extLst>
                <a:ext uri="{FF2B5EF4-FFF2-40B4-BE49-F238E27FC236}">
                  <a16:creationId xmlns:a16="http://schemas.microsoft.com/office/drawing/2014/main" id="{F8CAD9E5-3D38-C01F-F92D-4DC22D82F153}"/>
                </a:ext>
              </a:extLst>
            </p:cNvPr>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75" name="Google Shape;8110;p74">
            <a:extLst>
              <a:ext uri="{FF2B5EF4-FFF2-40B4-BE49-F238E27FC236}">
                <a16:creationId xmlns:a16="http://schemas.microsoft.com/office/drawing/2014/main" id="{E538A878-1FFE-0498-0C0F-4E59048BB9DF}"/>
              </a:ext>
            </a:extLst>
          </p:cNvPr>
          <p:cNvGrpSpPr/>
          <p:nvPr/>
        </p:nvGrpSpPr>
        <p:grpSpPr>
          <a:xfrm>
            <a:off x="3002185" y="3821122"/>
            <a:ext cx="1747983" cy="816543"/>
            <a:chOff x="238125" y="1188750"/>
            <a:chExt cx="7140450" cy="3335550"/>
          </a:xfrm>
        </p:grpSpPr>
        <p:sp>
          <p:nvSpPr>
            <p:cNvPr id="76" name="Google Shape;8111;p74">
              <a:extLst>
                <a:ext uri="{FF2B5EF4-FFF2-40B4-BE49-F238E27FC236}">
                  <a16:creationId xmlns:a16="http://schemas.microsoft.com/office/drawing/2014/main" id="{FBB493DC-E1F4-4B4E-4AE0-C33BA5FFA591}"/>
                </a:ext>
              </a:extLst>
            </p:cNvPr>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77" name="Google Shape;8112;p74">
              <a:extLst>
                <a:ext uri="{FF2B5EF4-FFF2-40B4-BE49-F238E27FC236}">
                  <a16:creationId xmlns:a16="http://schemas.microsoft.com/office/drawing/2014/main" id="{2BCD90E4-5A88-8006-33F3-9B11EB516403}"/>
                </a:ext>
              </a:extLst>
            </p:cNvPr>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78" name="Google Shape;8113;p74">
              <a:extLst>
                <a:ext uri="{FF2B5EF4-FFF2-40B4-BE49-F238E27FC236}">
                  <a16:creationId xmlns:a16="http://schemas.microsoft.com/office/drawing/2014/main" id="{2B41B792-D630-379B-FBE4-5C28CA96412D}"/>
                </a:ext>
              </a:extLst>
            </p:cNvPr>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79" name="Google Shape;8114;p74">
              <a:extLst>
                <a:ext uri="{FF2B5EF4-FFF2-40B4-BE49-F238E27FC236}">
                  <a16:creationId xmlns:a16="http://schemas.microsoft.com/office/drawing/2014/main" id="{EA98ECA8-7714-0FD1-128B-68EF82E990A9}"/>
                </a:ext>
              </a:extLst>
            </p:cNvPr>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0" name="Google Shape;8115;p74">
              <a:extLst>
                <a:ext uri="{FF2B5EF4-FFF2-40B4-BE49-F238E27FC236}">
                  <a16:creationId xmlns:a16="http://schemas.microsoft.com/office/drawing/2014/main" id="{AF5335EA-2079-DE86-FCD3-8DC602714159}"/>
                </a:ext>
              </a:extLst>
            </p:cNvPr>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81" name="Google Shape;8116;p74">
            <a:extLst>
              <a:ext uri="{FF2B5EF4-FFF2-40B4-BE49-F238E27FC236}">
                <a16:creationId xmlns:a16="http://schemas.microsoft.com/office/drawing/2014/main" id="{D81FED78-012C-58A3-6CC5-EB93AF1800A0}"/>
              </a:ext>
            </a:extLst>
          </p:cNvPr>
          <p:cNvGrpSpPr/>
          <p:nvPr/>
        </p:nvGrpSpPr>
        <p:grpSpPr>
          <a:xfrm>
            <a:off x="8770014" y="3808528"/>
            <a:ext cx="1480399" cy="828936"/>
            <a:chOff x="238125" y="1335475"/>
            <a:chExt cx="5418735" cy="3034175"/>
          </a:xfrm>
        </p:grpSpPr>
        <p:sp>
          <p:nvSpPr>
            <p:cNvPr id="82" name="Google Shape;8117;p74">
              <a:extLst>
                <a:ext uri="{FF2B5EF4-FFF2-40B4-BE49-F238E27FC236}">
                  <a16:creationId xmlns:a16="http://schemas.microsoft.com/office/drawing/2014/main" id="{DD05F7D9-884E-50DA-6FE3-7FA21052A9FB}"/>
                </a:ext>
              </a:extLst>
            </p:cNvPr>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3" name="Google Shape;8118;p74">
              <a:extLst>
                <a:ext uri="{FF2B5EF4-FFF2-40B4-BE49-F238E27FC236}">
                  <a16:creationId xmlns:a16="http://schemas.microsoft.com/office/drawing/2014/main" id="{BB007EF7-9455-DFB3-C10A-808E75CF0D52}"/>
                </a:ext>
              </a:extLst>
            </p:cNvPr>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4" name="Google Shape;8119;p74">
              <a:extLst>
                <a:ext uri="{FF2B5EF4-FFF2-40B4-BE49-F238E27FC236}">
                  <a16:creationId xmlns:a16="http://schemas.microsoft.com/office/drawing/2014/main" id="{35BC3F7A-02AD-8892-7BC2-1C419A592667}"/>
                </a:ext>
              </a:extLst>
            </p:cNvPr>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85" name="Google Shape;8120;p74">
            <a:extLst>
              <a:ext uri="{FF2B5EF4-FFF2-40B4-BE49-F238E27FC236}">
                <a16:creationId xmlns:a16="http://schemas.microsoft.com/office/drawing/2014/main" id="{FB50C2E1-2583-C4AC-D37A-DD2728CB29CD}"/>
              </a:ext>
            </a:extLst>
          </p:cNvPr>
          <p:cNvGrpSpPr/>
          <p:nvPr/>
        </p:nvGrpSpPr>
        <p:grpSpPr>
          <a:xfrm>
            <a:off x="7193561" y="3804392"/>
            <a:ext cx="1432601" cy="836241"/>
            <a:chOff x="5359127" y="2910889"/>
            <a:chExt cx="1097723" cy="640831"/>
          </a:xfrm>
        </p:grpSpPr>
        <p:grpSp>
          <p:nvGrpSpPr>
            <p:cNvPr id="86" name="Google Shape;8121;p74">
              <a:extLst>
                <a:ext uri="{FF2B5EF4-FFF2-40B4-BE49-F238E27FC236}">
                  <a16:creationId xmlns:a16="http://schemas.microsoft.com/office/drawing/2014/main" id="{7FECCD4D-32A3-3AAE-91B7-3D01A0D17C56}"/>
                </a:ext>
              </a:extLst>
            </p:cNvPr>
            <p:cNvGrpSpPr/>
            <p:nvPr/>
          </p:nvGrpSpPr>
          <p:grpSpPr>
            <a:xfrm>
              <a:off x="5929791" y="3263088"/>
              <a:ext cx="527060" cy="287097"/>
              <a:chOff x="5929791" y="3263088"/>
              <a:chExt cx="527060" cy="287097"/>
            </a:xfrm>
          </p:grpSpPr>
          <p:sp>
            <p:nvSpPr>
              <p:cNvPr id="96" name="Google Shape;8122;p74">
                <a:extLst>
                  <a:ext uri="{FF2B5EF4-FFF2-40B4-BE49-F238E27FC236}">
                    <a16:creationId xmlns:a16="http://schemas.microsoft.com/office/drawing/2014/main" id="{7439C009-D45A-1CD0-FAB0-320ABCBAC166}"/>
                  </a:ext>
                </a:extLst>
              </p:cNvPr>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solidFill>
                    <a:schemeClr val="bg2">
                      <a:lumMod val="50000"/>
                    </a:schemeClr>
                  </a:solidFill>
                </a:endParaRPr>
              </a:p>
            </p:txBody>
          </p:sp>
          <p:sp>
            <p:nvSpPr>
              <p:cNvPr id="97" name="Google Shape;8123;p74">
                <a:extLst>
                  <a:ext uri="{FF2B5EF4-FFF2-40B4-BE49-F238E27FC236}">
                    <a16:creationId xmlns:a16="http://schemas.microsoft.com/office/drawing/2014/main" id="{1E3E1069-F9BC-1F28-7ABF-76B5E5892AFF}"/>
                  </a:ext>
                </a:extLst>
              </p:cNvPr>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solidFill>
                    <a:schemeClr val="bg2">
                      <a:lumMod val="50000"/>
                    </a:schemeClr>
                  </a:solidFill>
                </a:endParaRPr>
              </a:p>
            </p:txBody>
          </p:sp>
        </p:grpSp>
        <p:grpSp>
          <p:nvGrpSpPr>
            <p:cNvPr id="87" name="Google Shape;8124;p74">
              <a:extLst>
                <a:ext uri="{FF2B5EF4-FFF2-40B4-BE49-F238E27FC236}">
                  <a16:creationId xmlns:a16="http://schemas.microsoft.com/office/drawing/2014/main" id="{A1BF6EC0-A8A4-FF25-AC59-8414A7AFFF37}"/>
                </a:ext>
              </a:extLst>
            </p:cNvPr>
            <p:cNvGrpSpPr/>
            <p:nvPr/>
          </p:nvGrpSpPr>
          <p:grpSpPr>
            <a:xfrm>
              <a:off x="5359127" y="3263089"/>
              <a:ext cx="526428" cy="288631"/>
              <a:chOff x="5359127" y="3263089"/>
              <a:chExt cx="526428" cy="288631"/>
            </a:xfrm>
          </p:grpSpPr>
          <p:sp>
            <p:nvSpPr>
              <p:cNvPr id="94" name="Google Shape;8125;p74">
                <a:extLst>
                  <a:ext uri="{FF2B5EF4-FFF2-40B4-BE49-F238E27FC236}">
                    <a16:creationId xmlns:a16="http://schemas.microsoft.com/office/drawing/2014/main" id="{71E0A5FA-F4A3-363B-BA1C-C37B9BEFBC1D}"/>
                  </a:ext>
                </a:extLst>
              </p:cNvPr>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solidFill>
                    <a:schemeClr val="bg2">
                      <a:lumMod val="50000"/>
                    </a:schemeClr>
                  </a:solidFill>
                </a:endParaRPr>
              </a:p>
            </p:txBody>
          </p:sp>
          <p:sp>
            <p:nvSpPr>
              <p:cNvPr id="95" name="Google Shape;8126;p74">
                <a:extLst>
                  <a:ext uri="{FF2B5EF4-FFF2-40B4-BE49-F238E27FC236}">
                    <a16:creationId xmlns:a16="http://schemas.microsoft.com/office/drawing/2014/main" id="{CB2D1944-9F9E-1F46-F4C9-45E20713CE7B}"/>
                  </a:ext>
                </a:extLst>
              </p:cNvPr>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solidFill>
                    <a:schemeClr val="bg2">
                      <a:lumMod val="50000"/>
                    </a:schemeClr>
                  </a:solidFill>
                </a:endParaRPr>
              </a:p>
            </p:txBody>
          </p:sp>
        </p:grpSp>
        <p:grpSp>
          <p:nvGrpSpPr>
            <p:cNvPr id="88" name="Google Shape;8127;p74">
              <a:extLst>
                <a:ext uri="{FF2B5EF4-FFF2-40B4-BE49-F238E27FC236}">
                  <a16:creationId xmlns:a16="http://schemas.microsoft.com/office/drawing/2014/main" id="{2AB0D402-5F45-E010-83DF-2E98CABD3B18}"/>
                </a:ext>
              </a:extLst>
            </p:cNvPr>
            <p:cNvGrpSpPr/>
            <p:nvPr/>
          </p:nvGrpSpPr>
          <p:grpSpPr>
            <a:xfrm>
              <a:off x="5551525" y="2910889"/>
              <a:ext cx="520901" cy="610283"/>
              <a:chOff x="5551525" y="2910889"/>
              <a:chExt cx="520901" cy="610283"/>
            </a:xfrm>
          </p:grpSpPr>
          <p:sp>
            <p:nvSpPr>
              <p:cNvPr id="92" name="Google Shape;8128;p74">
                <a:extLst>
                  <a:ext uri="{FF2B5EF4-FFF2-40B4-BE49-F238E27FC236}">
                    <a16:creationId xmlns:a16="http://schemas.microsoft.com/office/drawing/2014/main" id="{2E949177-D9C1-463B-066A-FEA594873B7B}"/>
                  </a:ext>
                </a:extLst>
              </p:cNvPr>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solidFill>
                    <a:schemeClr val="bg2">
                      <a:lumMod val="50000"/>
                    </a:schemeClr>
                  </a:solidFill>
                </a:endParaRPr>
              </a:p>
            </p:txBody>
          </p:sp>
          <p:sp>
            <p:nvSpPr>
              <p:cNvPr id="93" name="Google Shape;8129;p74">
                <a:extLst>
                  <a:ext uri="{FF2B5EF4-FFF2-40B4-BE49-F238E27FC236}">
                    <a16:creationId xmlns:a16="http://schemas.microsoft.com/office/drawing/2014/main" id="{CEEE1715-85CD-AD3C-4588-73409556CE9A}"/>
                  </a:ext>
                </a:extLst>
              </p:cNvPr>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solidFill>
                    <a:schemeClr val="bg2">
                      <a:lumMod val="50000"/>
                    </a:schemeClr>
                  </a:solidFill>
                </a:endParaRPr>
              </a:p>
            </p:txBody>
          </p:sp>
        </p:grpSp>
        <p:grpSp>
          <p:nvGrpSpPr>
            <p:cNvPr id="89" name="Google Shape;8130;p74">
              <a:extLst>
                <a:ext uri="{FF2B5EF4-FFF2-40B4-BE49-F238E27FC236}">
                  <a16:creationId xmlns:a16="http://schemas.microsoft.com/office/drawing/2014/main" id="{76A9DEB5-F719-9008-604F-F4AE82EFA2EE}"/>
                </a:ext>
              </a:extLst>
            </p:cNvPr>
            <p:cNvGrpSpPr/>
            <p:nvPr/>
          </p:nvGrpSpPr>
          <p:grpSpPr>
            <a:xfrm>
              <a:off x="5743962" y="2919100"/>
              <a:ext cx="623674" cy="284502"/>
              <a:chOff x="5743962" y="2919100"/>
              <a:chExt cx="623674" cy="284502"/>
            </a:xfrm>
          </p:grpSpPr>
          <p:sp>
            <p:nvSpPr>
              <p:cNvPr id="90" name="Google Shape;8131;p74">
                <a:extLst>
                  <a:ext uri="{FF2B5EF4-FFF2-40B4-BE49-F238E27FC236}">
                    <a16:creationId xmlns:a16="http://schemas.microsoft.com/office/drawing/2014/main" id="{37CDD303-4CA3-AD73-23A0-ECB38999ED32}"/>
                  </a:ext>
                </a:extLst>
              </p:cNvPr>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solidFill>
                    <a:schemeClr val="bg2">
                      <a:lumMod val="50000"/>
                    </a:schemeClr>
                  </a:solidFill>
                </a:endParaRPr>
              </a:p>
            </p:txBody>
          </p:sp>
          <p:sp>
            <p:nvSpPr>
              <p:cNvPr id="91" name="Google Shape;8132;p74">
                <a:extLst>
                  <a:ext uri="{FF2B5EF4-FFF2-40B4-BE49-F238E27FC236}">
                    <a16:creationId xmlns:a16="http://schemas.microsoft.com/office/drawing/2014/main" id="{AA7B1720-286C-8D35-4EE0-FE258A9B526C}"/>
                  </a:ext>
                </a:extLst>
              </p:cNvPr>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solidFill>
                    <a:schemeClr val="bg2">
                      <a:lumMod val="50000"/>
                    </a:schemeClr>
                  </a:solidFill>
                </a:endParaRPr>
              </a:p>
            </p:txBody>
          </p:sp>
        </p:grpSp>
      </p:grpSp>
      <p:grpSp>
        <p:nvGrpSpPr>
          <p:cNvPr id="98" name="Google Shape;8133;p74">
            <a:extLst>
              <a:ext uri="{FF2B5EF4-FFF2-40B4-BE49-F238E27FC236}">
                <a16:creationId xmlns:a16="http://schemas.microsoft.com/office/drawing/2014/main" id="{FCF8CE07-75BE-268C-3460-D504A5E30A88}"/>
              </a:ext>
            </a:extLst>
          </p:cNvPr>
          <p:cNvGrpSpPr/>
          <p:nvPr/>
        </p:nvGrpSpPr>
        <p:grpSpPr>
          <a:xfrm>
            <a:off x="10061844" y="2672007"/>
            <a:ext cx="1166635" cy="959467"/>
            <a:chOff x="7608988" y="2093194"/>
            <a:chExt cx="817276" cy="672147"/>
          </a:xfrm>
        </p:grpSpPr>
        <p:cxnSp>
          <p:nvCxnSpPr>
            <p:cNvPr id="99" name="Google Shape;8134;p74">
              <a:extLst>
                <a:ext uri="{FF2B5EF4-FFF2-40B4-BE49-F238E27FC236}">
                  <a16:creationId xmlns:a16="http://schemas.microsoft.com/office/drawing/2014/main" id="{4D087D2B-0A93-5D74-EC7D-DB474DC3FEA9}"/>
                </a:ext>
              </a:extLst>
            </p:cNvPr>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00" name="Google Shape;8135;p74">
              <a:extLst>
                <a:ext uri="{FF2B5EF4-FFF2-40B4-BE49-F238E27FC236}">
                  <a16:creationId xmlns:a16="http://schemas.microsoft.com/office/drawing/2014/main" id="{2502B584-1AF0-7753-615B-A9246F9F2561}"/>
                </a:ext>
              </a:extLst>
            </p:cNvPr>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01" name="Google Shape;8136;p74">
              <a:extLst>
                <a:ext uri="{FF2B5EF4-FFF2-40B4-BE49-F238E27FC236}">
                  <a16:creationId xmlns:a16="http://schemas.microsoft.com/office/drawing/2014/main" id="{451EF25D-8E74-7EBA-9523-58ACCC9A7B7A}"/>
                </a:ext>
              </a:extLst>
            </p:cNvPr>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02" name="Google Shape;8137;p74">
              <a:extLst>
                <a:ext uri="{FF2B5EF4-FFF2-40B4-BE49-F238E27FC236}">
                  <a16:creationId xmlns:a16="http://schemas.microsoft.com/office/drawing/2014/main" id="{00171433-D370-71C6-F479-078EEEC4372D}"/>
                </a:ext>
              </a:extLst>
            </p:cNvPr>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03" name="Google Shape;8138;p74">
              <a:extLst>
                <a:ext uri="{FF2B5EF4-FFF2-40B4-BE49-F238E27FC236}">
                  <a16:creationId xmlns:a16="http://schemas.microsoft.com/office/drawing/2014/main" id="{1A5DD80E-CC39-159A-917A-D441EDA16B4B}"/>
                </a:ext>
              </a:extLst>
            </p:cNvPr>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104" name="Google Shape;8139;p74">
              <a:extLst>
                <a:ext uri="{FF2B5EF4-FFF2-40B4-BE49-F238E27FC236}">
                  <a16:creationId xmlns:a16="http://schemas.microsoft.com/office/drawing/2014/main" id="{606C83AA-A573-EDF1-174A-B23C3AAE12DA}"/>
                </a:ext>
              </a:extLst>
            </p:cNvPr>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105" name="Google Shape;8140;p74">
              <a:extLst>
                <a:ext uri="{FF2B5EF4-FFF2-40B4-BE49-F238E27FC236}">
                  <a16:creationId xmlns:a16="http://schemas.microsoft.com/office/drawing/2014/main" id="{13DD108D-603F-2611-CF09-B32EF4F0AE8A}"/>
                </a:ext>
              </a:extLst>
            </p:cNvPr>
            <p:cNvGrpSpPr/>
            <p:nvPr/>
          </p:nvGrpSpPr>
          <p:grpSpPr>
            <a:xfrm>
              <a:off x="7721175" y="2093194"/>
              <a:ext cx="599587" cy="623846"/>
              <a:chOff x="7721175" y="2093194"/>
              <a:chExt cx="599587" cy="623846"/>
            </a:xfrm>
          </p:grpSpPr>
          <p:grpSp>
            <p:nvGrpSpPr>
              <p:cNvPr id="106" name="Google Shape;8141;p74">
                <a:extLst>
                  <a:ext uri="{FF2B5EF4-FFF2-40B4-BE49-F238E27FC236}">
                    <a16:creationId xmlns:a16="http://schemas.microsoft.com/office/drawing/2014/main" id="{7C12B609-6426-65D5-A95F-6245AC82F028}"/>
                  </a:ext>
                </a:extLst>
              </p:cNvPr>
              <p:cNvGrpSpPr/>
              <p:nvPr/>
            </p:nvGrpSpPr>
            <p:grpSpPr>
              <a:xfrm>
                <a:off x="7721175" y="2093194"/>
                <a:ext cx="291605" cy="623846"/>
                <a:chOff x="9405575" y="2061418"/>
                <a:chExt cx="291605" cy="623846"/>
              </a:xfrm>
            </p:grpSpPr>
            <p:sp>
              <p:nvSpPr>
                <p:cNvPr id="115" name="Google Shape;8142;p74">
                  <a:extLst>
                    <a:ext uri="{FF2B5EF4-FFF2-40B4-BE49-F238E27FC236}">
                      <a16:creationId xmlns:a16="http://schemas.microsoft.com/office/drawing/2014/main" id="{C8E1C1D0-BF8A-9F71-1716-60A73F99B67D}"/>
                    </a:ext>
                  </a:extLst>
                </p:cNvPr>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16" name="Google Shape;8143;p74">
                  <a:extLst>
                    <a:ext uri="{FF2B5EF4-FFF2-40B4-BE49-F238E27FC236}">
                      <a16:creationId xmlns:a16="http://schemas.microsoft.com/office/drawing/2014/main" id="{5BFD86D5-924C-73C8-BB76-CF9E7B22D619}"/>
                    </a:ext>
                  </a:extLst>
                </p:cNvPr>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17" name="Google Shape;8144;p74">
                  <a:extLst>
                    <a:ext uri="{FF2B5EF4-FFF2-40B4-BE49-F238E27FC236}">
                      <a16:creationId xmlns:a16="http://schemas.microsoft.com/office/drawing/2014/main" id="{4DC89C68-42F5-1946-E705-6FE0CD850019}"/>
                    </a:ext>
                  </a:extLst>
                </p:cNvPr>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18" name="Google Shape;8145;p74">
                  <a:extLst>
                    <a:ext uri="{FF2B5EF4-FFF2-40B4-BE49-F238E27FC236}">
                      <a16:creationId xmlns:a16="http://schemas.microsoft.com/office/drawing/2014/main" id="{A404791A-46A3-0BCB-3A0E-46DE06819783}"/>
                    </a:ext>
                  </a:extLst>
                </p:cNvPr>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19" name="Google Shape;8146;p74">
                  <a:extLst>
                    <a:ext uri="{FF2B5EF4-FFF2-40B4-BE49-F238E27FC236}">
                      <a16:creationId xmlns:a16="http://schemas.microsoft.com/office/drawing/2014/main" id="{1B4F8032-24BD-9465-7C60-81C058DCA824}"/>
                    </a:ext>
                  </a:extLst>
                </p:cNvPr>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20" name="Google Shape;8147;p74">
                  <a:extLst>
                    <a:ext uri="{FF2B5EF4-FFF2-40B4-BE49-F238E27FC236}">
                      <a16:creationId xmlns:a16="http://schemas.microsoft.com/office/drawing/2014/main" id="{EA2D0106-5A51-7851-F8A3-8271809FF1DD}"/>
                    </a:ext>
                  </a:extLst>
                </p:cNvPr>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21" name="Google Shape;8148;p74">
                  <a:extLst>
                    <a:ext uri="{FF2B5EF4-FFF2-40B4-BE49-F238E27FC236}">
                      <a16:creationId xmlns:a16="http://schemas.microsoft.com/office/drawing/2014/main" id="{048F5D18-D149-7981-D362-82AE7BDC6AF2}"/>
                    </a:ext>
                  </a:extLst>
                </p:cNvPr>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07" name="Google Shape;8149;p74">
                <a:extLst>
                  <a:ext uri="{FF2B5EF4-FFF2-40B4-BE49-F238E27FC236}">
                    <a16:creationId xmlns:a16="http://schemas.microsoft.com/office/drawing/2014/main" id="{F3F16DDE-B309-CD5F-0DA2-4E3D959BF25F}"/>
                  </a:ext>
                </a:extLst>
              </p:cNvPr>
              <p:cNvGrpSpPr/>
              <p:nvPr/>
            </p:nvGrpSpPr>
            <p:grpSpPr>
              <a:xfrm flipH="1">
                <a:off x="8029157" y="2093194"/>
                <a:ext cx="291605" cy="623846"/>
                <a:chOff x="9405575" y="2061418"/>
                <a:chExt cx="291605" cy="623846"/>
              </a:xfrm>
            </p:grpSpPr>
            <p:sp>
              <p:nvSpPr>
                <p:cNvPr id="108" name="Google Shape;8150;p74">
                  <a:extLst>
                    <a:ext uri="{FF2B5EF4-FFF2-40B4-BE49-F238E27FC236}">
                      <a16:creationId xmlns:a16="http://schemas.microsoft.com/office/drawing/2014/main" id="{EB56275C-85D9-E3E9-E8FE-9B2501BCCD88}"/>
                    </a:ext>
                  </a:extLst>
                </p:cNvPr>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9" name="Google Shape;8151;p74">
                  <a:extLst>
                    <a:ext uri="{FF2B5EF4-FFF2-40B4-BE49-F238E27FC236}">
                      <a16:creationId xmlns:a16="http://schemas.microsoft.com/office/drawing/2014/main" id="{CBF0E440-D942-DA9A-3FD2-9613BB302755}"/>
                    </a:ext>
                  </a:extLst>
                </p:cNvPr>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10" name="Google Shape;8152;p74">
                  <a:extLst>
                    <a:ext uri="{FF2B5EF4-FFF2-40B4-BE49-F238E27FC236}">
                      <a16:creationId xmlns:a16="http://schemas.microsoft.com/office/drawing/2014/main" id="{0C715A56-5326-930D-2956-D3243E6C5C77}"/>
                    </a:ext>
                  </a:extLst>
                </p:cNvPr>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11" name="Google Shape;8153;p74">
                  <a:extLst>
                    <a:ext uri="{FF2B5EF4-FFF2-40B4-BE49-F238E27FC236}">
                      <a16:creationId xmlns:a16="http://schemas.microsoft.com/office/drawing/2014/main" id="{EC9EC8A4-00B9-2043-B862-4B0C484EF42E}"/>
                    </a:ext>
                  </a:extLst>
                </p:cNvPr>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12" name="Google Shape;8154;p74">
                  <a:extLst>
                    <a:ext uri="{FF2B5EF4-FFF2-40B4-BE49-F238E27FC236}">
                      <a16:creationId xmlns:a16="http://schemas.microsoft.com/office/drawing/2014/main" id="{30E39584-C1CD-172D-F55C-0895E4E5C57B}"/>
                    </a:ext>
                  </a:extLst>
                </p:cNvPr>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13" name="Google Shape;8155;p74">
                  <a:extLst>
                    <a:ext uri="{FF2B5EF4-FFF2-40B4-BE49-F238E27FC236}">
                      <a16:creationId xmlns:a16="http://schemas.microsoft.com/office/drawing/2014/main" id="{93AFBBEB-215C-7DA0-8D88-182941152940}"/>
                    </a:ext>
                  </a:extLst>
                </p:cNvPr>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14" name="Google Shape;8156;p74">
                  <a:extLst>
                    <a:ext uri="{FF2B5EF4-FFF2-40B4-BE49-F238E27FC236}">
                      <a16:creationId xmlns:a16="http://schemas.microsoft.com/office/drawing/2014/main" id="{F77D3C27-A91E-1287-AAAF-2E40D90F28F6}"/>
                    </a:ext>
                  </a:extLst>
                </p:cNvPr>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grpSp>
        <p:nvGrpSpPr>
          <p:cNvPr id="122" name="Google Shape;8157;p74">
            <a:extLst>
              <a:ext uri="{FF2B5EF4-FFF2-40B4-BE49-F238E27FC236}">
                <a16:creationId xmlns:a16="http://schemas.microsoft.com/office/drawing/2014/main" id="{C7DE106B-FE94-20E9-997C-619A72CE9F80}"/>
              </a:ext>
            </a:extLst>
          </p:cNvPr>
          <p:cNvGrpSpPr/>
          <p:nvPr/>
        </p:nvGrpSpPr>
        <p:grpSpPr>
          <a:xfrm>
            <a:off x="5321093" y="1493877"/>
            <a:ext cx="950076" cy="1047868"/>
            <a:chOff x="4206459" y="1191441"/>
            <a:chExt cx="712557" cy="785901"/>
          </a:xfrm>
        </p:grpSpPr>
        <p:sp>
          <p:nvSpPr>
            <p:cNvPr id="123" name="Google Shape;8158;p74">
              <a:extLst>
                <a:ext uri="{FF2B5EF4-FFF2-40B4-BE49-F238E27FC236}">
                  <a16:creationId xmlns:a16="http://schemas.microsoft.com/office/drawing/2014/main" id="{C515CB89-A728-DD87-BC8C-6EDA9758E15E}"/>
                </a:ext>
              </a:extLst>
            </p:cNvPr>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24" name="Google Shape;8159;p74">
              <a:extLst>
                <a:ext uri="{FF2B5EF4-FFF2-40B4-BE49-F238E27FC236}">
                  <a16:creationId xmlns:a16="http://schemas.microsoft.com/office/drawing/2014/main" id="{8E60A1D5-1C9C-788E-8642-6C7F0F90F532}"/>
                </a:ext>
              </a:extLst>
            </p:cNvPr>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25" name="Google Shape;8160;p74">
              <a:extLst>
                <a:ext uri="{FF2B5EF4-FFF2-40B4-BE49-F238E27FC236}">
                  <a16:creationId xmlns:a16="http://schemas.microsoft.com/office/drawing/2014/main" id="{375FABD8-6F80-29A6-6D24-4887B634CBB2}"/>
                </a:ext>
              </a:extLst>
            </p:cNvPr>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26" name="Google Shape;8161;p74">
              <a:extLst>
                <a:ext uri="{FF2B5EF4-FFF2-40B4-BE49-F238E27FC236}">
                  <a16:creationId xmlns:a16="http://schemas.microsoft.com/office/drawing/2014/main" id="{EBD74A2A-82E2-D6C5-2E22-06C923787D89}"/>
                </a:ext>
              </a:extLst>
            </p:cNvPr>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nvGrpSpPr>
            <p:cNvPr id="127" name="Google Shape;8162;p74">
              <a:extLst>
                <a:ext uri="{FF2B5EF4-FFF2-40B4-BE49-F238E27FC236}">
                  <a16:creationId xmlns:a16="http://schemas.microsoft.com/office/drawing/2014/main" id="{8822ABDC-370C-E142-642C-5F30FA1FDF4F}"/>
                </a:ext>
              </a:extLst>
            </p:cNvPr>
            <p:cNvGrpSpPr/>
            <p:nvPr/>
          </p:nvGrpSpPr>
          <p:grpSpPr>
            <a:xfrm>
              <a:off x="4644280" y="1290523"/>
              <a:ext cx="143716" cy="29463"/>
              <a:chOff x="4644280" y="1290523"/>
              <a:chExt cx="143716" cy="29463"/>
            </a:xfrm>
          </p:grpSpPr>
          <p:sp>
            <p:nvSpPr>
              <p:cNvPr id="157" name="Google Shape;8163;p74">
                <a:extLst>
                  <a:ext uri="{FF2B5EF4-FFF2-40B4-BE49-F238E27FC236}">
                    <a16:creationId xmlns:a16="http://schemas.microsoft.com/office/drawing/2014/main" id="{30468127-4F0B-544E-4211-EEB08D7ED264}"/>
                  </a:ext>
                </a:extLst>
              </p:cNvPr>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58" name="Google Shape;8164;p74">
                <a:extLst>
                  <a:ext uri="{FF2B5EF4-FFF2-40B4-BE49-F238E27FC236}">
                    <a16:creationId xmlns:a16="http://schemas.microsoft.com/office/drawing/2014/main" id="{F8205C6E-3AD5-538C-9D48-41515CD19969}"/>
                  </a:ext>
                </a:extLst>
              </p:cNvPr>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59" name="Google Shape;8165;p74">
                <a:extLst>
                  <a:ext uri="{FF2B5EF4-FFF2-40B4-BE49-F238E27FC236}">
                    <a16:creationId xmlns:a16="http://schemas.microsoft.com/office/drawing/2014/main" id="{5C93DB70-5EB7-ACB1-8B33-6BC31E7C2162}"/>
                  </a:ext>
                </a:extLst>
              </p:cNvPr>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60" name="Google Shape;8166;p74">
                <a:extLst>
                  <a:ext uri="{FF2B5EF4-FFF2-40B4-BE49-F238E27FC236}">
                    <a16:creationId xmlns:a16="http://schemas.microsoft.com/office/drawing/2014/main" id="{9FA609B3-45BC-7A40-934B-971542408704}"/>
                  </a:ext>
                </a:extLst>
              </p:cNvPr>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28" name="Google Shape;8167;p74">
              <a:extLst>
                <a:ext uri="{FF2B5EF4-FFF2-40B4-BE49-F238E27FC236}">
                  <a16:creationId xmlns:a16="http://schemas.microsoft.com/office/drawing/2014/main" id="{F20AD8BD-C6A6-4293-74F1-BE78031F972B}"/>
                </a:ext>
              </a:extLst>
            </p:cNvPr>
            <p:cNvGrpSpPr/>
            <p:nvPr/>
          </p:nvGrpSpPr>
          <p:grpSpPr>
            <a:xfrm>
              <a:off x="4356567" y="1191441"/>
              <a:ext cx="143690" cy="29488"/>
              <a:chOff x="4356567" y="1191441"/>
              <a:chExt cx="143690" cy="29488"/>
            </a:xfrm>
          </p:grpSpPr>
          <p:sp>
            <p:nvSpPr>
              <p:cNvPr id="153" name="Google Shape;8168;p74">
                <a:extLst>
                  <a:ext uri="{FF2B5EF4-FFF2-40B4-BE49-F238E27FC236}">
                    <a16:creationId xmlns:a16="http://schemas.microsoft.com/office/drawing/2014/main" id="{267DBFC7-401A-11BC-1352-32E1AAC30862}"/>
                  </a:ext>
                </a:extLst>
              </p:cNvPr>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54" name="Google Shape;8169;p74">
                <a:extLst>
                  <a:ext uri="{FF2B5EF4-FFF2-40B4-BE49-F238E27FC236}">
                    <a16:creationId xmlns:a16="http://schemas.microsoft.com/office/drawing/2014/main" id="{2CCFE5A3-264E-0ED2-1222-593C7585DD19}"/>
                  </a:ext>
                </a:extLst>
              </p:cNvPr>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55" name="Google Shape;8170;p74">
                <a:extLst>
                  <a:ext uri="{FF2B5EF4-FFF2-40B4-BE49-F238E27FC236}">
                    <a16:creationId xmlns:a16="http://schemas.microsoft.com/office/drawing/2014/main" id="{406FDD0A-5046-9296-F7F8-09DD499ADA85}"/>
                  </a:ext>
                </a:extLst>
              </p:cNvPr>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56" name="Google Shape;8171;p74">
                <a:extLst>
                  <a:ext uri="{FF2B5EF4-FFF2-40B4-BE49-F238E27FC236}">
                    <a16:creationId xmlns:a16="http://schemas.microsoft.com/office/drawing/2014/main" id="{C74C1383-6A05-0FAC-89BE-081723DB58CE}"/>
                  </a:ext>
                </a:extLst>
              </p:cNvPr>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29" name="Google Shape;8172;p74">
              <a:extLst>
                <a:ext uri="{FF2B5EF4-FFF2-40B4-BE49-F238E27FC236}">
                  <a16:creationId xmlns:a16="http://schemas.microsoft.com/office/drawing/2014/main" id="{3C4EC94E-2070-7625-213E-51916689DD0C}"/>
                </a:ext>
              </a:extLst>
            </p:cNvPr>
            <p:cNvGrpSpPr/>
            <p:nvPr/>
          </p:nvGrpSpPr>
          <p:grpSpPr>
            <a:xfrm>
              <a:off x="4339009" y="1863727"/>
              <a:ext cx="143703" cy="29476"/>
              <a:chOff x="4339009" y="1863727"/>
              <a:chExt cx="143703" cy="29476"/>
            </a:xfrm>
          </p:grpSpPr>
          <p:sp>
            <p:nvSpPr>
              <p:cNvPr id="149" name="Google Shape;8173;p74">
                <a:extLst>
                  <a:ext uri="{FF2B5EF4-FFF2-40B4-BE49-F238E27FC236}">
                    <a16:creationId xmlns:a16="http://schemas.microsoft.com/office/drawing/2014/main" id="{53CF03C6-B0CC-19DE-E5CF-9A361EAD8A1C}"/>
                  </a:ext>
                </a:extLst>
              </p:cNvPr>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50" name="Google Shape;8174;p74">
                <a:extLst>
                  <a:ext uri="{FF2B5EF4-FFF2-40B4-BE49-F238E27FC236}">
                    <a16:creationId xmlns:a16="http://schemas.microsoft.com/office/drawing/2014/main" id="{2AAD412C-CE6D-7F02-C356-071F8059C63E}"/>
                  </a:ext>
                </a:extLst>
              </p:cNvPr>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51" name="Google Shape;8175;p74">
                <a:extLst>
                  <a:ext uri="{FF2B5EF4-FFF2-40B4-BE49-F238E27FC236}">
                    <a16:creationId xmlns:a16="http://schemas.microsoft.com/office/drawing/2014/main" id="{627E406F-936D-25F9-D8E7-D17382EED4B9}"/>
                  </a:ext>
                </a:extLst>
              </p:cNvPr>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52" name="Google Shape;8176;p74">
                <a:extLst>
                  <a:ext uri="{FF2B5EF4-FFF2-40B4-BE49-F238E27FC236}">
                    <a16:creationId xmlns:a16="http://schemas.microsoft.com/office/drawing/2014/main" id="{82425A34-7107-9C39-D75F-9104E0AC2AFB}"/>
                  </a:ext>
                </a:extLst>
              </p:cNvPr>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30" name="Google Shape;8177;p74">
              <a:extLst>
                <a:ext uri="{FF2B5EF4-FFF2-40B4-BE49-F238E27FC236}">
                  <a16:creationId xmlns:a16="http://schemas.microsoft.com/office/drawing/2014/main" id="{26DC0621-FAE7-B9A0-4EBB-BB00A753711F}"/>
                </a:ext>
              </a:extLst>
            </p:cNvPr>
            <p:cNvGrpSpPr/>
            <p:nvPr/>
          </p:nvGrpSpPr>
          <p:grpSpPr>
            <a:xfrm>
              <a:off x="4206459" y="1607315"/>
              <a:ext cx="29539" cy="142899"/>
              <a:chOff x="4206459" y="1607315"/>
              <a:chExt cx="29539" cy="142899"/>
            </a:xfrm>
          </p:grpSpPr>
          <p:sp>
            <p:nvSpPr>
              <p:cNvPr id="145" name="Google Shape;8178;p74">
                <a:extLst>
                  <a:ext uri="{FF2B5EF4-FFF2-40B4-BE49-F238E27FC236}">
                    <a16:creationId xmlns:a16="http://schemas.microsoft.com/office/drawing/2014/main" id="{37660473-8ED7-60CB-FE3E-EAA7A41FF8C2}"/>
                  </a:ext>
                </a:extLst>
              </p:cNvPr>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46" name="Google Shape;8179;p74">
                <a:extLst>
                  <a:ext uri="{FF2B5EF4-FFF2-40B4-BE49-F238E27FC236}">
                    <a16:creationId xmlns:a16="http://schemas.microsoft.com/office/drawing/2014/main" id="{9BACBB2B-DB0A-222C-E91C-C520DEC893BC}"/>
                  </a:ext>
                </a:extLst>
              </p:cNvPr>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47" name="Google Shape;8180;p74">
                <a:extLst>
                  <a:ext uri="{FF2B5EF4-FFF2-40B4-BE49-F238E27FC236}">
                    <a16:creationId xmlns:a16="http://schemas.microsoft.com/office/drawing/2014/main" id="{51EE00D2-24FA-FF27-EDCD-8012D6DAD944}"/>
                  </a:ext>
                </a:extLst>
              </p:cNvPr>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48" name="Google Shape;8181;p74">
                <a:extLst>
                  <a:ext uri="{FF2B5EF4-FFF2-40B4-BE49-F238E27FC236}">
                    <a16:creationId xmlns:a16="http://schemas.microsoft.com/office/drawing/2014/main" id="{9E343541-229A-249D-F231-77A422BB5DDC}"/>
                  </a:ext>
                </a:extLst>
              </p:cNvPr>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sp>
          <p:nvSpPr>
            <p:cNvPr id="131" name="Google Shape;8182;p74">
              <a:extLst>
                <a:ext uri="{FF2B5EF4-FFF2-40B4-BE49-F238E27FC236}">
                  <a16:creationId xmlns:a16="http://schemas.microsoft.com/office/drawing/2014/main" id="{C8070221-DA3F-D2FD-D4B8-A8B3A1EC3430}"/>
                </a:ext>
              </a:extLst>
            </p:cNvPr>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32" name="Google Shape;8183;p74">
              <a:extLst>
                <a:ext uri="{FF2B5EF4-FFF2-40B4-BE49-F238E27FC236}">
                  <a16:creationId xmlns:a16="http://schemas.microsoft.com/office/drawing/2014/main" id="{3D056C22-D440-7E6E-44C8-59BD065D46E9}"/>
                </a:ext>
              </a:extLst>
            </p:cNvPr>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33" name="Google Shape;8184;p74">
              <a:extLst>
                <a:ext uri="{FF2B5EF4-FFF2-40B4-BE49-F238E27FC236}">
                  <a16:creationId xmlns:a16="http://schemas.microsoft.com/office/drawing/2014/main" id="{B6076950-9382-F65D-AF83-B5608CA6F116}"/>
                </a:ext>
              </a:extLst>
            </p:cNvPr>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34" name="Google Shape;8185;p74">
              <a:extLst>
                <a:ext uri="{FF2B5EF4-FFF2-40B4-BE49-F238E27FC236}">
                  <a16:creationId xmlns:a16="http://schemas.microsoft.com/office/drawing/2014/main" id="{ED7068B8-342F-8338-8538-72A82BBE13B5}"/>
                </a:ext>
              </a:extLst>
            </p:cNvPr>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nvGrpSpPr>
            <p:cNvPr id="135" name="Google Shape;8186;p74">
              <a:extLst>
                <a:ext uri="{FF2B5EF4-FFF2-40B4-BE49-F238E27FC236}">
                  <a16:creationId xmlns:a16="http://schemas.microsoft.com/office/drawing/2014/main" id="{971801B0-73EA-E888-2B66-45DB48B13972}"/>
                </a:ext>
              </a:extLst>
            </p:cNvPr>
            <p:cNvGrpSpPr/>
            <p:nvPr/>
          </p:nvGrpSpPr>
          <p:grpSpPr>
            <a:xfrm>
              <a:off x="4889463" y="1423737"/>
              <a:ext cx="29552" cy="142899"/>
              <a:chOff x="4889463" y="1423737"/>
              <a:chExt cx="29552" cy="142899"/>
            </a:xfrm>
          </p:grpSpPr>
          <p:sp>
            <p:nvSpPr>
              <p:cNvPr id="141" name="Google Shape;8187;p74">
                <a:extLst>
                  <a:ext uri="{FF2B5EF4-FFF2-40B4-BE49-F238E27FC236}">
                    <a16:creationId xmlns:a16="http://schemas.microsoft.com/office/drawing/2014/main" id="{2615E9C7-FF4A-032A-18F0-F5DA8FD9A90D}"/>
                  </a:ext>
                </a:extLst>
              </p:cNvPr>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42" name="Google Shape;8188;p74">
                <a:extLst>
                  <a:ext uri="{FF2B5EF4-FFF2-40B4-BE49-F238E27FC236}">
                    <a16:creationId xmlns:a16="http://schemas.microsoft.com/office/drawing/2014/main" id="{79282268-A911-CD87-2EE1-1E50D5CA8FD7}"/>
                  </a:ext>
                </a:extLst>
              </p:cNvPr>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43" name="Google Shape;8189;p74">
                <a:extLst>
                  <a:ext uri="{FF2B5EF4-FFF2-40B4-BE49-F238E27FC236}">
                    <a16:creationId xmlns:a16="http://schemas.microsoft.com/office/drawing/2014/main" id="{386B85FE-2EA7-C23B-96BA-5B3169891180}"/>
                  </a:ext>
                </a:extLst>
              </p:cNvPr>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44" name="Google Shape;8190;p74">
                <a:extLst>
                  <a:ext uri="{FF2B5EF4-FFF2-40B4-BE49-F238E27FC236}">
                    <a16:creationId xmlns:a16="http://schemas.microsoft.com/office/drawing/2014/main" id="{48A809A2-4A7B-4992-B544-26029D18FBC3}"/>
                  </a:ext>
                </a:extLst>
              </p:cNvPr>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36" name="Google Shape;8191;p74">
              <a:extLst>
                <a:ext uri="{FF2B5EF4-FFF2-40B4-BE49-F238E27FC236}">
                  <a16:creationId xmlns:a16="http://schemas.microsoft.com/office/drawing/2014/main" id="{1BF70CA4-AEF5-F60E-4631-E1A7582C1872}"/>
                </a:ext>
              </a:extLst>
            </p:cNvPr>
            <p:cNvGrpSpPr/>
            <p:nvPr/>
          </p:nvGrpSpPr>
          <p:grpSpPr>
            <a:xfrm>
              <a:off x="4771663" y="1876896"/>
              <a:ext cx="108651" cy="100447"/>
              <a:chOff x="4771663" y="1876896"/>
              <a:chExt cx="108651" cy="100447"/>
            </a:xfrm>
          </p:grpSpPr>
          <p:sp>
            <p:nvSpPr>
              <p:cNvPr id="137" name="Google Shape;8192;p74">
                <a:extLst>
                  <a:ext uri="{FF2B5EF4-FFF2-40B4-BE49-F238E27FC236}">
                    <a16:creationId xmlns:a16="http://schemas.microsoft.com/office/drawing/2014/main" id="{8D2A0469-0374-252A-88D1-E451FF682A30}"/>
                  </a:ext>
                </a:extLst>
              </p:cNvPr>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38" name="Google Shape;8193;p74">
                <a:extLst>
                  <a:ext uri="{FF2B5EF4-FFF2-40B4-BE49-F238E27FC236}">
                    <a16:creationId xmlns:a16="http://schemas.microsoft.com/office/drawing/2014/main" id="{0FB58938-CC88-7B19-9C0E-C07B8697EF4D}"/>
                  </a:ext>
                </a:extLst>
              </p:cNvPr>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39" name="Google Shape;8194;p74">
                <a:extLst>
                  <a:ext uri="{FF2B5EF4-FFF2-40B4-BE49-F238E27FC236}">
                    <a16:creationId xmlns:a16="http://schemas.microsoft.com/office/drawing/2014/main" id="{3DCD9825-0F9B-A214-54BE-6DB85CBB56EE}"/>
                  </a:ext>
                </a:extLst>
              </p:cNvPr>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40" name="Google Shape;8195;p74">
                <a:extLst>
                  <a:ext uri="{FF2B5EF4-FFF2-40B4-BE49-F238E27FC236}">
                    <a16:creationId xmlns:a16="http://schemas.microsoft.com/office/drawing/2014/main" id="{6062BB59-3FCF-7D9C-CA1C-D462D93779FC}"/>
                  </a:ext>
                </a:extLst>
              </p:cNvPr>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161" name="Google Shape;8196;p74">
            <a:extLst>
              <a:ext uri="{FF2B5EF4-FFF2-40B4-BE49-F238E27FC236}">
                <a16:creationId xmlns:a16="http://schemas.microsoft.com/office/drawing/2014/main" id="{0C54D0F9-16E8-2D79-5277-D88B96E95F19}"/>
              </a:ext>
            </a:extLst>
          </p:cNvPr>
          <p:cNvGrpSpPr/>
          <p:nvPr/>
        </p:nvGrpSpPr>
        <p:grpSpPr>
          <a:xfrm>
            <a:off x="5315061" y="2671507"/>
            <a:ext cx="1055049" cy="960467"/>
            <a:chOff x="267375" y="1071875"/>
            <a:chExt cx="470500" cy="428550"/>
          </a:xfrm>
        </p:grpSpPr>
        <p:sp>
          <p:nvSpPr>
            <p:cNvPr id="162" name="Google Shape;8197;p74">
              <a:extLst>
                <a:ext uri="{FF2B5EF4-FFF2-40B4-BE49-F238E27FC236}">
                  <a16:creationId xmlns:a16="http://schemas.microsoft.com/office/drawing/2014/main" id="{41730E1D-59C7-DF88-2C75-52657ED28D96}"/>
                </a:ext>
              </a:extLst>
            </p:cNvPr>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63" name="Google Shape;8198;p74">
              <a:extLst>
                <a:ext uri="{FF2B5EF4-FFF2-40B4-BE49-F238E27FC236}">
                  <a16:creationId xmlns:a16="http://schemas.microsoft.com/office/drawing/2014/main" id="{FBC07731-3DEA-1FAC-AEE7-E749448FDF8C}"/>
                </a:ext>
              </a:extLst>
            </p:cNvPr>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64" name="Google Shape;8199;p74">
              <a:extLst>
                <a:ext uri="{FF2B5EF4-FFF2-40B4-BE49-F238E27FC236}">
                  <a16:creationId xmlns:a16="http://schemas.microsoft.com/office/drawing/2014/main" id="{E0A53451-F83B-393A-070D-5FE7F0A8356E}"/>
                </a:ext>
              </a:extLst>
            </p:cNvPr>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65" name="Google Shape;8200;p74">
              <a:extLst>
                <a:ext uri="{FF2B5EF4-FFF2-40B4-BE49-F238E27FC236}">
                  <a16:creationId xmlns:a16="http://schemas.microsoft.com/office/drawing/2014/main" id="{AE92777C-881B-F931-DD09-35B8961A1ABC}"/>
                </a:ext>
              </a:extLst>
            </p:cNvPr>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66" name="Google Shape;8201;p74">
              <a:extLst>
                <a:ext uri="{FF2B5EF4-FFF2-40B4-BE49-F238E27FC236}">
                  <a16:creationId xmlns:a16="http://schemas.microsoft.com/office/drawing/2014/main" id="{9FE976BE-3B57-05E1-5ADE-38CAD6932484}"/>
                </a:ext>
              </a:extLst>
            </p:cNvPr>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67" name="Google Shape;8202;p74">
              <a:extLst>
                <a:ext uri="{FF2B5EF4-FFF2-40B4-BE49-F238E27FC236}">
                  <a16:creationId xmlns:a16="http://schemas.microsoft.com/office/drawing/2014/main" id="{3F47DE1F-03C9-9304-A215-62077EF8A2A5}"/>
                </a:ext>
              </a:extLst>
            </p:cNvPr>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68" name="Google Shape;8203;p74">
              <a:extLst>
                <a:ext uri="{FF2B5EF4-FFF2-40B4-BE49-F238E27FC236}">
                  <a16:creationId xmlns:a16="http://schemas.microsoft.com/office/drawing/2014/main" id="{522E71D2-54D0-205C-0EBE-7695F2F46AD5}"/>
                </a:ext>
              </a:extLst>
            </p:cNvPr>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69" name="Google Shape;8204;p74">
              <a:extLst>
                <a:ext uri="{FF2B5EF4-FFF2-40B4-BE49-F238E27FC236}">
                  <a16:creationId xmlns:a16="http://schemas.microsoft.com/office/drawing/2014/main" id="{2E3F2074-F95F-A2FF-2F35-B9808DD72388}"/>
                </a:ext>
              </a:extLst>
            </p:cNvPr>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70" name="Google Shape;8205;p74">
            <a:extLst>
              <a:ext uri="{FF2B5EF4-FFF2-40B4-BE49-F238E27FC236}">
                <a16:creationId xmlns:a16="http://schemas.microsoft.com/office/drawing/2014/main" id="{F6C0AF79-D233-E8E9-6964-BCC643406A4A}"/>
              </a:ext>
            </a:extLst>
          </p:cNvPr>
          <p:cNvGrpSpPr/>
          <p:nvPr/>
        </p:nvGrpSpPr>
        <p:grpSpPr>
          <a:xfrm>
            <a:off x="915720" y="4864347"/>
            <a:ext cx="1877925" cy="897555"/>
            <a:chOff x="712664" y="3693287"/>
            <a:chExt cx="1460738" cy="698160"/>
          </a:xfrm>
        </p:grpSpPr>
        <p:grpSp>
          <p:nvGrpSpPr>
            <p:cNvPr id="171" name="Google Shape;8206;p74">
              <a:extLst>
                <a:ext uri="{FF2B5EF4-FFF2-40B4-BE49-F238E27FC236}">
                  <a16:creationId xmlns:a16="http://schemas.microsoft.com/office/drawing/2014/main" id="{E0AFE558-BE58-59B7-E75A-E87FD5D503D9}"/>
                </a:ext>
              </a:extLst>
            </p:cNvPr>
            <p:cNvGrpSpPr/>
            <p:nvPr/>
          </p:nvGrpSpPr>
          <p:grpSpPr>
            <a:xfrm>
              <a:off x="1380079" y="4133090"/>
              <a:ext cx="234048" cy="258099"/>
              <a:chOff x="1380079" y="4133090"/>
              <a:chExt cx="234048" cy="258099"/>
            </a:xfrm>
          </p:grpSpPr>
          <p:sp>
            <p:nvSpPr>
              <p:cNvPr id="183" name="Google Shape;8207;p74">
                <a:extLst>
                  <a:ext uri="{FF2B5EF4-FFF2-40B4-BE49-F238E27FC236}">
                    <a16:creationId xmlns:a16="http://schemas.microsoft.com/office/drawing/2014/main" id="{A75FCDCA-3146-24C2-E2BF-C525ADC5DB0E}"/>
                  </a:ext>
                </a:extLst>
              </p:cNvPr>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84" name="Google Shape;8208;p74">
                <a:extLst>
                  <a:ext uri="{FF2B5EF4-FFF2-40B4-BE49-F238E27FC236}">
                    <a16:creationId xmlns:a16="http://schemas.microsoft.com/office/drawing/2014/main" id="{55071F6C-798B-2789-413F-F1E853A0CB9F}"/>
                  </a:ext>
                </a:extLst>
              </p:cNvPr>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85" name="Google Shape;8209;p74">
                <a:extLst>
                  <a:ext uri="{FF2B5EF4-FFF2-40B4-BE49-F238E27FC236}">
                    <a16:creationId xmlns:a16="http://schemas.microsoft.com/office/drawing/2014/main" id="{72538934-191E-945F-D320-34B4C482D1D9}"/>
                  </a:ext>
                </a:extLst>
              </p:cNvPr>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72" name="Google Shape;8210;p74">
              <a:extLst>
                <a:ext uri="{FF2B5EF4-FFF2-40B4-BE49-F238E27FC236}">
                  <a16:creationId xmlns:a16="http://schemas.microsoft.com/office/drawing/2014/main" id="{B932EA54-FB0C-B0CF-4A45-091A4697EFA8}"/>
                </a:ext>
              </a:extLst>
            </p:cNvPr>
            <p:cNvGrpSpPr/>
            <p:nvPr/>
          </p:nvGrpSpPr>
          <p:grpSpPr>
            <a:xfrm>
              <a:off x="884610" y="3864082"/>
              <a:ext cx="1118566" cy="527275"/>
              <a:chOff x="890961" y="3865463"/>
              <a:chExt cx="1115221" cy="525698"/>
            </a:xfrm>
          </p:grpSpPr>
          <p:sp>
            <p:nvSpPr>
              <p:cNvPr id="180" name="Google Shape;8211;p74">
                <a:extLst>
                  <a:ext uri="{FF2B5EF4-FFF2-40B4-BE49-F238E27FC236}">
                    <a16:creationId xmlns:a16="http://schemas.microsoft.com/office/drawing/2014/main" id="{7A3E3EE5-DFFC-53B8-ACFF-DD266BDD0B11}"/>
                  </a:ext>
                </a:extLst>
              </p:cNvPr>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81" name="Google Shape;8212;p74">
                <a:extLst>
                  <a:ext uri="{FF2B5EF4-FFF2-40B4-BE49-F238E27FC236}">
                    <a16:creationId xmlns:a16="http://schemas.microsoft.com/office/drawing/2014/main" id="{BFEEF9D2-29B0-499D-5F45-B3D3691FF73C}"/>
                  </a:ext>
                </a:extLst>
              </p:cNvPr>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82" name="Google Shape;8213;p74">
                <a:extLst>
                  <a:ext uri="{FF2B5EF4-FFF2-40B4-BE49-F238E27FC236}">
                    <a16:creationId xmlns:a16="http://schemas.microsoft.com/office/drawing/2014/main" id="{965DA541-4875-179F-4A33-D17555858143}"/>
                  </a:ext>
                </a:extLst>
              </p:cNvPr>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73" name="Google Shape;8214;p74">
              <a:extLst>
                <a:ext uri="{FF2B5EF4-FFF2-40B4-BE49-F238E27FC236}">
                  <a16:creationId xmlns:a16="http://schemas.microsoft.com/office/drawing/2014/main" id="{5D95AC72-03A8-85DF-1C50-C9E076B13E23}"/>
                </a:ext>
              </a:extLst>
            </p:cNvPr>
            <p:cNvGrpSpPr/>
            <p:nvPr/>
          </p:nvGrpSpPr>
          <p:grpSpPr>
            <a:xfrm>
              <a:off x="712664" y="3693287"/>
              <a:ext cx="1460738" cy="698160"/>
              <a:chOff x="712664" y="3693025"/>
              <a:chExt cx="1460738" cy="698160"/>
            </a:xfrm>
          </p:grpSpPr>
          <p:sp>
            <p:nvSpPr>
              <p:cNvPr id="174" name="Google Shape;8215;p74">
                <a:extLst>
                  <a:ext uri="{FF2B5EF4-FFF2-40B4-BE49-F238E27FC236}">
                    <a16:creationId xmlns:a16="http://schemas.microsoft.com/office/drawing/2014/main" id="{46DB4309-38C4-CBC3-A794-7772B2AA900C}"/>
                  </a:ext>
                </a:extLst>
              </p:cNvPr>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75" name="Google Shape;8216;p74">
                <a:extLst>
                  <a:ext uri="{FF2B5EF4-FFF2-40B4-BE49-F238E27FC236}">
                    <a16:creationId xmlns:a16="http://schemas.microsoft.com/office/drawing/2014/main" id="{5540868A-8E37-7542-8E14-C7B45CFEB5A8}"/>
                  </a:ext>
                </a:extLst>
              </p:cNvPr>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76" name="Google Shape;8217;p74">
                <a:extLst>
                  <a:ext uri="{FF2B5EF4-FFF2-40B4-BE49-F238E27FC236}">
                    <a16:creationId xmlns:a16="http://schemas.microsoft.com/office/drawing/2014/main" id="{26645992-E878-34EB-957E-E90696F52B3F}"/>
                  </a:ext>
                </a:extLst>
              </p:cNvPr>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77" name="Google Shape;8218;p74">
                <a:extLst>
                  <a:ext uri="{FF2B5EF4-FFF2-40B4-BE49-F238E27FC236}">
                    <a16:creationId xmlns:a16="http://schemas.microsoft.com/office/drawing/2014/main" id="{708FD487-7158-5881-7A17-B485B7D9A010}"/>
                  </a:ext>
                </a:extLst>
              </p:cNvPr>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78" name="Google Shape;8219;p74">
                <a:extLst>
                  <a:ext uri="{FF2B5EF4-FFF2-40B4-BE49-F238E27FC236}">
                    <a16:creationId xmlns:a16="http://schemas.microsoft.com/office/drawing/2014/main" id="{1650B357-FE80-C0D7-52DE-8F54C81D2426}"/>
                  </a:ext>
                </a:extLst>
              </p:cNvPr>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79" name="Google Shape;8220;p74">
                <a:extLst>
                  <a:ext uri="{FF2B5EF4-FFF2-40B4-BE49-F238E27FC236}">
                    <a16:creationId xmlns:a16="http://schemas.microsoft.com/office/drawing/2014/main" id="{400117D7-DCD5-39C3-E582-99C34AF344CD}"/>
                  </a:ext>
                </a:extLst>
              </p:cNvPr>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186" name="Google Shape;8221;p74">
            <a:extLst>
              <a:ext uri="{FF2B5EF4-FFF2-40B4-BE49-F238E27FC236}">
                <a16:creationId xmlns:a16="http://schemas.microsoft.com/office/drawing/2014/main" id="{CC8AA651-F099-4920-A025-13CF5641F39C}"/>
              </a:ext>
            </a:extLst>
          </p:cNvPr>
          <p:cNvGrpSpPr/>
          <p:nvPr/>
        </p:nvGrpSpPr>
        <p:grpSpPr>
          <a:xfrm>
            <a:off x="4166007" y="1493877"/>
            <a:ext cx="1060647" cy="985108"/>
            <a:chOff x="3348603" y="1236445"/>
            <a:chExt cx="749256" cy="695894"/>
          </a:xfrm>
        </p:grpSpPr>
        <p:grpSp>
          <p:nvGrpSpPr>
            <p:cNvPr id="187" name="Google Shape;8222;p74">
              <a:extLst>
                <a:ext uri="{FF2B5EF4-FFF2-40B4-BE49-F238E27FC236}">
                  <a16:creationId xmlns:a16="http://schemas.microsoft.com/office/drawing/2014/main" id="{0D8213B5-57E4-D3C0-2DA2-80A6C5FE87A6}"/>
                </a:ext>
              </a:extLst>
            </p:cNvPr>
            <p:cNvGrpSpPr/>
            <p:nvPr/>
          </p:nvGrpSpPr>
          <p:grpSpPr>
            <a:xfrm>
              <a:off x="3583779" y="1236445"/>
              <a:ext cx="293795" cy="285811"/>
              <a:chOff x="3750225" y="1774000"/>
              <a:chExt cx="149575" cy="145525"/>
            </a:xfrm>
          </p:grpSpPr>
          <p:sp>
            <p:nvSpPr>
              <p:cNvPr id="197" name="Google Shape;8223;p74">
                <a:extLst>
                  <a:ext uri="{FF2B5EF4-FFF2-40B4-BE49-F238E27FC236}">
                    <a16:creationId xmlns:a16="http://schemas.microsoft.com/office/drawing/2014/main" id="{E6C8D12F-ACF3-6494-5D4A-C16D600A09F2}"/>
                  </a:ext>
                </a:extLst>
              </p:cNvPr>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98" name="Google Shape;8224;p74">
                <a:extLst>
                  <a:ext uri="{FF2B5EF4-FFF2-40B4-BE49-F238E27FC236}">
                    <a16:creationId xmlns:a16="http://schemas.microsoft.com/office/drawing/2014/main" id="{7737B7CD-55D9-C912-C2A9-B5452494EC00}"/>
                  </a:ext>
                </a:extLst>
              </p:cNvPr>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88" name="Google Shape;8225;p74">
              <a:extLst>
                <a:ext uri="{FF2B5EF4-FFF2-40B4-BE49-F238E27FC236}">
                  <a16:creationId xmlns:a16="http://schemas.microsoft.com/office/drawing/2014/main" id="{4703FA21-AD85-E689-789F-D5EE152BFADE}"/>
                </a:ext>
              </a:extLst>
            </p:cNvPr>
            <p:cNvGrpSpPr/>
            <p:nvPr/>
          </p:nvGrpSpPr>
          <p:grpSpPr>
            <a:xfrm>
              <a:off x="3775534" y="1462599"/>
              <a:ext cx="322325" cy="285958"/>
              <a:chOff x="3847850" y="1889150"/>
              <a:chExt cx="164100" cy="145600"/>
            </a:xfrm>
          </p:grpSpPr>
          <p:sp>
            <p:nvSpPr>
              <p:cNvPr id="195" name="Google Shape;8226;p74">
                <a:extLst>
                  <a:ext uri="{FF2B5EF4-FFF2-40B4-BE49-F238E27FC236}">
                    <a16:creationId xmlns:a16="http://schemas.microsoft.com/office/drawing/2014/main" id="{E7410F81-5539-0CF9-7578-5E84196B3747}"/>
                  </a:ext>
                </a:extLst>
              </p:cNvPr>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96" name="Google Shape;8227;p74">
                <a:extLst>
                  <a:ext uri="{FF2B5EF4-FFF2-40B4-BE49-F238E27FC236}">
                    <a16:creationId xmlns:a16="http://schemas.microsoft.com/office/drawing/2014/main" id="{F59093AB-CE4C-4C11-C4C6-42841BFDAEFD}"/>
                  </a:ext>
                </a:extLst>
              </p:cNvPr>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89" name="Google Shape;8228;p74">
              <a:extLst>
                <a:ext uri="{FF2B5EF4-FFF2-40B4-BE49-F238E27FC236}">
                  <a16:creationId xmlns:a16="http://schemas.microsoft.com/office/drawing/2014/main" id="{2F5E20E2-DAAA-DF3E-CFB7-682EC1CE13F8}"/>
                </a:ext>
              </a:extLst>
            </p:cNvPr>
            <p:cNvGrpSpPr/>
            <p:nvPr/>
          </p:nvGrpSpPr>
          <p:grpSpPr>
            <a:xfrm>
              <a:off x="3545329" y="1646528"/>
              <a:ext cx="293746" cy="285811"/>
              <a:chOff x="3730650" y="1982800"/>
              <a:chExt cx="149550" cy="145525"/>
            </a:xfrm>
          </p:grpSpPr>
          <p:sp>
            <p:nvSpPr>
              <p:cNvPr id="193" name="Google Shape;8229;p74">
                <a:extLst>
                  <a:ext uri="{FF2B5EF4-FFF2-40B4-BE49-F238E27FC236}">
                    <a16:creationId xmlns:a16="http://schemas.microsoft.com/office/drawing/2014/main" id="{851522A1-ACDB-347F-9559-4C150B3D1B3C}"/>
                  </a:ext>
                </a:extLst>
              </p:cNvPr>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94" name="Google Shape;8230;p74">
                <a:extLst>
                  <a:ext uri="{FF2B5EF4-FFF2-40B4-BE49-F238E27FC236}">
                    <a16:creationId xmlns:a16="http://schemas.microsoft.com/office/drawing/2014/main" id="{B28921EE-BCD6-0889-1A38-8D9DCB8F0859}"/>
                  </a:ext>
                </a:extLst>
              </p:cNvPr>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90" name="Google Shape;8231;p74">
              <a:extLst>
                <a:ext uri="{FF2B5EF4-FFF2-40B4-BE49-F238E27FC236}">
                  <a16:creationId xmlns:a16="http://schemas.microsoft.com/office/drawing/2014/main" id="{85EE2361-71D6-CAC4-8BA7-7234EB5E7DB9}"/>
                </a:ext>
              </a:extLst>
            </p:cNvPr>
            <p:cNvGrpSpPr/>
            <p:nvPr/>
          </p:nvGrpSpPr>
          <p:grpSpPr>
            <a:xfrm>
              <a:off x="3348603" y="1415046"/>
              <a:ext cx="294384" cy="284387"/>
              <a:chOff x="3630494" y="1864938"/>
              <a:chExt cx="149875" cy="144800"/>
            </a:xfrm>
          </p:grpSpPr>
          <p:sp>
            <p:nvSpPr>
              <p:cNvPr id="191" name="Google Shape;8232;p74">
                <a:extLst>
                  <a:ext uri="{FF2B5EF4-FFF2-40B4-BE49-F238E27FC236}">
                    <a16:creationId xmlns:a16="http://schemas.microsoft.com/office/drawing/2014/main" id="{18F944DD-2794-11C8-49F4-FD15DDA2F247}"/>
                  </a:ext>
                </a:extLst>
              </p:cNvPr>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92" name="Google Shape;8233;p74">
                <a:extLst>
                  <a:ext uri="{FF2B5EF4-FFF2-40B4-BE49-F238E27FC236}">
                    <a16:creationId xmlns:a16="http://schemas.microsoft.com/office/drawing/2014/main" id="{4CE87714-BAB0-FACA-CCA8-0031849FD390}"/>
                  </a:ext>
                </a:extLst>
              </p:cNvPr>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199" name="Google Shape;8234;p74">
            <a:extLst>
              <a:ext uri="{FF2B5EF4-FFF2-40B4-BE49-F238E27FC236}">
                <a16:creationId xmlns:a16="http://schemas.microsoft.com/office/drawing/2014/main" id="{D5337D09-E75C-2F80-C684-60D1CCD5ED0E}"/>
              </a:ext>
            </a:extLst>
          </p:cNvPr>
          <p:cNvGrpSpPr/>
          <p:nvPr/>
        </p:nvGrpSpPr>
        <p:grpSpPr>
          <a:xfrm>
            <a:off x="2994710" y="4857738"/>
            <a:ext cx="1766565" cy="904111"/>
            <a:chOff x="2413923" y="3711366"/>
            <a:chExt cx="1374117" cy="703260"/>
          </a:xfrm>
        </p:grpSpPr>
        <p:grpSp>
          <p:nvGrpSpPr>
            <p:cNvPr id="200" name="Google Shape;8235;p74">
              <a:extLst>
                <a:ext uri="{FF2B5EF4-FFF2-40B4-BE49-F238E27FC236}">
                  <a16:creationId xmlns:a16="http://schemas.microsoft.com/office/drawing/2014/main" id="{1BF7A6C8-5A4F-AB89-9DD6-DA440FD4B9C2}"/>
                </a:ext>
              </a:extLst>
            </p:cNvPr>
            <p:cNvGrpSpPr/>
            <p:nvPr/>
          </p:nvGrpSpPr>
          <p:grpSpPr>
            <a:xfrm>
              <a:off x="2413923" y="3711366"/>
              <a:ext cx="1374117" cy="703260"/>
              <a:chOff x="2413923" y="3711366"/>
              <a:chExt cx="1374117" cy="703260"/>
            </a:xfrm>
          </p:grpSpPr>
          <p:sp>
            <p:nvSpPr>
              <p:cNvPr id="204" name="Google Shape;8236;p74">
                <a:extLst>
                  <a:ext uri="{FF2B5EF4-FFF2-40B4-BE49-F238E27FC236}">
                    <a16:creationId xmlns:a16="http://schemas.microsoft.com/office/drawing/2014/main" id="{61523D2C-EE27-B015-1668-1D0723CB0D6A}"/>
                  </a:ext>
                </a:extLst>
              </p:cNvPr>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nvGrpSpPr>
              <p:cNvPr id="205" name="Google Shape;8237;p74">
                <a:extLst>
                  <a:ext uri="{FF2B5EF4-FFF2-40B4-BE49-F238E27FC236}">
                    <a16:creationId xmlns:a16="http://schemas.microsoft.com/office/drawing/2014/main" id="{571D8B0F-146D-2B4A-9E77-F51C60C5CBC3}"/>
                  </a:ext>
                </a:extLst>
              </p:cNvPr>
              <p:cNvGrpSpPr/>
              <p:nvPr/>
            </p:nvGrpSpPr>
            <p:grpSpPr>
              <a:xfrm>
                <a:off x="2600284" y="3808654"/>
                <a:ext cx="234506" cy="138009"/>
                <a:chOff x="2600284" y="3808654"/>
                <a:chExt cx="234506" cy="138009"/>
              </a:xfrm>
            </p:grpSpPr>
            <p:sp>
              <p:nvSpPr>
                <p:cNvPr id="218" name="Google Shape;8238;p74">
                  <a:extLst>
                    <a:ext uri="{FF2B5EF4-FFF2-40B4-BE49-F238E27FC236}">
                      <a16:creationId xmlns:a16="http://schemas.microsoft.com/office/drawing/2014/main" id="{B0C9BD81-509F-37AA-1524-06E5A79B927E}"/>
                    </a:ext>
                  </a:extLst>
                </p:cNvPr>
                <p:cNvSpPr/>
                <p:nvPr/>
              </p:nvSpPr>
              <p:spPr>
                <a:xfrm>
                  <a:off x="2767890"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cxnSp>
              <p:nvCxnSpPr>
                <p:cNvPr id="219" name="Google Shape;8239;p74">
                  <a:extLst>
                    <a:ext uri="{FF2B5EF4-FFF2-40B4-BE49-F238E27FC236}">
                      <a16:creationId xmlns:a16="http://schemas.microsoft.com/office/drawing/2014/main" id="{3F1F1FC9-D718-427B-8F58-B2F5AD9DD917}"/>
                    </a:ext>
                  </a:extLst>
                </p:cNvPr>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06" name="Google Shape;8240;p74">
                <a:extLst>
                  <a:ext uri="{FF2B5EF4-FFF2-40B4-BE49-F238E27FC236}">
                    <a16:creationId xmlns:a16="http://schemas.microsoft.com/office/drawing/2014/main" id="{820B1C7C-A10E-1638-02B7-A56749009108}"/>
                  </a:ext>
                </a:extLst>
              </p:cNvPr>
              <p:cNvGrpSpPr/>
              <p:nvPr/>
            </p:nvGrpSpPr>
            <p:grpSpPr>
              <a:xfrm>
                <a:off x="3359659" y="3805664"/>
                <a:ext cx="232294" cy="141000"/>
                <a:chOff x="3359659" y="3805664"/>
                <a:chExt cx="232294" cy="141000"/>
              </a:xfrm>
            </p:grpSpPr>
            <p:sp>
              <p:nvSpPr>
                <p:cNvPr id="216" name="Google Shape;8241;p74">
                  <a:extLst>
                    <a:ext uri="{FF2B5EF4-FFF2-40B4-BE49-F238E27FC236}">
                      <a16:creationId xmlns:a16="http://schemas.microsoft.com/office/drawing/2014/main" id="{392FBB5E-D795-30FD-01DA-D8372CE7FDB2}"/>
                    </a:ext>
                  </a:extLst>
                </p:cNvPr>
                <p:cNvSpPr/>
                <p:nvPr/>
              </p:nvSpPr>
              <p:spPr>
                <a:xfrm>
                  <a:off x="3359659"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cxnSp>
              <p:nvCxnSpPr>
                <p:cNvPr id="217" name="Google Shape;8242;p74">
                  <a:extLst>
                    <a:ext uri="{FF2B5EF4-FFF2-40B4-BE49-F238E27FC236}">
                      <a16:creationId xmlns:a16="http://schemas.microsoft.com/office/drawing/2014/main" id="{4598B2C3-F85C-2EB1-6918-543620D404B5}"/>
                    </a:ext>
                  </a:extLst>
                </p:cNvPr>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07" name="Google Shape;8243;p74">
                <a:extLst>
                  <a:ext uri="{FF2B5EF4-FFF2-40B4-BE49-F238E27FC236}">
                    <a16:creationId xmlns:a16="http://schemas.microsoft.com/office/drawing/2014/main" id="{39FFD727-295A-72EA-DB6F-969D6126DDF7}"/>
                  </a:ext>
                </a:extLst>
              </p:cNvPr>
              <p:cNvGrpSpPr/>
              <p:nvPr/>
            </p:nvGrpSpPr>
            <p:grpSpPr>
              <a:xfrm>
                <a:off x="3067316" y="3711366"/>
                <a:ext cx="66900" cy="166809"/>
                <a:chOff x="3067316" y="3711366"/>
                <a:chExt cx="66900" cy="166809"/>
              </a:xfrm>
            </p:grpSpPr>
            <p:sp>
              <p:nvSpPr>
                <p:cNvPr id="214" name="Google Shape;8244;p74">
                  <a:extLst>
                    <a:ext uri="{FF2B5EF4-FFF2-40B4-BE49-F238E27FC236}">
                      <a16:creationId xmlns:a16="http://schemas.microsoft.com/office/drawing/2014/main" id="{EF20E85E-AE5F-1A2F-F94A-A902A11A8210}"/>
                    </a:ext>
                  </a:extLst>
                </p:cNvPr>
                <p:cNvSpPr/>
                <p:nvPr/>
              </p:nvSpPr>
              <p:spPr>
                <a:xfrm>
                  <a:off x="3067316" y="381127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cxnSp>
              <p:nvCxnSpPr>
                <p:cNvPr id="215" name="Google Shape;8245;p74">
                  <a:extLst>
                    <a:ext uri="{FF2B5EF4-FFF2-40B4-BE49-F238E27FC236}">
                      <a16:creationId xmlns:a16="http://schemas.microsoft.com/office/drawing/2014/main" id="{87678F10-A83C-2BB1-DC28-EE7DCB480186}"/>
                    </a:ext>
                  </a:extLst>
                </p:cNvPr>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08" name="Google Shape;8246;p74">
                <a:extLst>
                  <a:ext uri="{FF2B5EF4-FFF2-40B4-BE49-F238E27FC236}">
                    <a16:creationId xmlns:a16="http://schemas.microsoft.com/office/drawing/2014/main" id="{84B984A0-A27D-33BD-867A-41CB70A3F24B}"/>
                  </a:ext>
                </a:extLst>
              </p:cNvPr>
              <p:cNvGrpSpPr/>
              <p:nvPr/>
            </p:nvGrpSpPr>
            <p:grpSpPr>
              <a:xfrm>
                <a:off x="2413923" y="4058666"/>
                <a:ext cx="224119" cy="66900"/>
                <a:chOff x="2413923" y="4058666"/>
                <a:chExt cx="224119" cy="66900"/>
              </a:xfrm>
            </p:grpSpPr>
            <p:sp>
              <p:nvSpPr>
                <p:cNvPr id="212" name="Google Shape;8247;p74">
                  <a:extLst>
                    <a:ext uri="{FF2B5EF4-FFF2-40B4-BE49-F238E27FC236}">
                      <a16:creationId xmlns:a16="http://schemas.microsoft.com/office/drawing/2014/main" id="{28FF5103-557B-81C5-5281-2EA541E19488}"/>
                    </a:ext>
                  </a:extLst>
                </p:cNvPr>
                <p:cNvSpPr/>
                <p:nvPr/>
              </p:nvSpPr>
              <p:spPr>
                <a:xfrm>
                  <a:off x="2571142"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cxnSp>
              <p:nvCxnSpPr>
                <p:cNvPr id="213" name="Google Shape;8248;p74">
                  <a:extLst>
                    <a:ext uri="{FF2B5EF4-FFF2-40B4-BE49-F238E27FC236}">
                      <a16:creationId xmlns:a16="http://schemas.microsoft.com/office/drawing/2014/main" id="{F54C13E7-9D30-985C-237B-D275F12F9A8A}"/>
                    </a:ext>
                  </a:extLst>
                </p:cNvPr>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09" name="Google Shape;8249;p74">
                <a:extLst>
                  <a:ext uri="{FF2B5EF4-FFF2-40B4-BE49-F238E27FC236}">
                    <a16:creationId xmlns:a16="http://schemas.microsoft.com/office/drawing/2014/main" id="{3F31B86C-F05B-520E-C5EE-98526CB0EA7B}"/>
                  </a:ext>
                </a:extLst>
              </p:cNvPr>
              <p:cNvGrpSpPr/>
              <p:nvPr/>
            </p:nvGrpSpPr>
            <p:grpSpPr>
              <a:xfrm>
                <a:off x="3564643" y="4058666"/>
                <a:ext cx="223397" cy="66900"/>
                <a:chOff x="3564643" y="4058666"/>
                <a:chExt cx="223397" cy="66900"/>
              </a:xfrm>
            </p:grpSpPr>
            <p:sp>
              <p:nvSpPr>
                <p:cNvPr id="210" name="Google Shape;8250;p74">
                  <a:extLst>
                    <a:ext uri="{FF2B5EF4-FFF2-40B4-BE49-F238E27FC236}">
                      <a16:creationId xmlns:a16="http://schemas.microsoft.com/office/drawing/2014/main" id="{9DE397D4-33E5-0DE7-3288-AE46F40C4EFB}"/>
                    </a:ext>
                  </a:extLst>
                </p:cNvPr>
                <p:cNvSpPr/>
                <p:nvPr/>
              </p:nvSpPr>
              <p:spPr>
                <a:xfrm>
                  <a:off x="3564643"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cxnSp>
              <p:nvCxnSpPr>
                <p:cNvPr id="211" name="Google Shape;8251;p74">
                  <a:extLst>
                    <a:ext uri="{FF2B5EF4-FFF2-40B4-BE49-F238E27FC236}">
                      <a16:creationId xmlns:a16="http://schemas.microsoft.com/office/drawing/2014/main" id="{110F051F-4E75-BAC6-4977-170DDE39981E}"/>
                    </a:ext>
                  </a:extLst>
                </p:cNvPr>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201" name="Google Shape;8252;p74">
              <a:extLst>
                <a:ext uri="{FF2B5EF4-FFF2-40B4-BE49-F238E27FC236}">
                  <a16:creationId xmlns:a16="http://schemas.microsoft.com/office/drawing/2014/main" id="{D2EBC328-274E-7702-C5B3-F77E0B8138A9}"/>
                </a:ext>
              </a:extLst>
            </p:cNvPr>
            <p:cNvGrpSpPr/>
            <p:nvPr/>
          </p:nvGrpSpPr>
          <p:grpSpPr>
            <a:xfrm>
              <a:off x="2633353" y="3965763"/>
              <a:ext cx="933975" cy="445687"/>
              <a:chOff x="2633353" y="3965763"/>
              <a:chExt cx="933975" cy="445687"/>
            </a:xfrm>
          </p:grpSpPr>
          <p:sp>
            <p:nvSpPr>
              <p:cNvPr id="202" name="Google Shape;8253;p74">
                <a:extLst>
                  <a:ext uri="{FF2B5EF4-FFF2-40B4-BE49-F238E27FC236}">
                    <a16:creationId xmlns:a16="http://schemas.microsoft.com/office/drawing/2014/main" id="{64305B82-E3E6-F2E5-F88E-D2E392EFA7CC}"/>
                  </a:ext>
                </a:extLst>
              </p:cNvPr>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03" name="Google Shape;8254;p74">
                <a:extLst>
                  <a:ext uri="{FF2B5EF4-FFF2-40B4-BE49-F238E27FC236}">
                    <a16:creationId xmlns:a16="http://schemas.microsoft.com/office/drawing/2014/main" id="{311A1947-CB61-EF1B-761C-7B469441896C}"/>
                  </a:ext>
                </a:extLst>
              </p:cNvPr>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220" name="Google Shape;8255;p74">
            <a:extLst>
              <a:ext uri="{FF2B5EF4-FFF2-40B4-BE49-F238E27FC236}">
                <a16:creationId xmlns:a16="http://schemas.microsoft.com/office/drawing/2014/main" id="{17111287-A32D-5B7B-7457-BB9F0263CD51}"/>
              </a:ext>
            </a:extLst>
          </p:cNvPr>
          <p:cNvGrpSpPr/>
          <p:nvPr/>
        </p:nvGrpSpPr>
        <p:grpSpPr>
          <a:xfrm>
            <a:off x="8493739" y="1591803"/>
            <a:ext cx="1508116" cy="783177"/>
            <a:chOff x="238125" y="999450"/>
            <a:chExt cx="7140700" cy="3708225"/>
          </a:xfrm>
        </p:grpSpPr>
        <p:sp>
          <p:nvSpPr>
            <p:cNvPr id="221" name="Google Shape;8256;p74">
              <a:extLst>
                <a:ext uri="{FF2B5EF4-FFF2-40B4-BE49-F238E27FC236}">
                  <a16:creationId xmlns:a16="http://schemas.microsoft.com/office/drawing/2014/main" id="{2B5B9683-4BC2-96AA-A965-1DBDC9652851}"/>
                </a:ext>
              </a:extLst>
            </p:cNvPr>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2" name="Google Shape;8257;p74">
              <a:extLst>
                <a:ext uri="{FF2B5EF4-FFF2-40B4-BE49-F238E27FC236}">
                  <a16:creationId xmlns:a16="http://schemas.microsoft.com/office/drawing/2014/main" id="{CAB743F9-1C09-3108-0E5F-A4CD67C501CC}"/>
                </a:ext>
              </a:extLst>
            </p:cNvPr>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3" name="Google Shape;8258;p74">
              <a:extLst>
                <a:ext uri="{FF2B5EF4-FFF2-40B4-BE49-F238E27FC236}">
                  <a16:creationId xmlns:a16="http://schemas.microsoft.com/office/drawing/2014/main" id="{0DFDFFBF-CDD5-6963-B23E-03818277AB8A}"/>
                </a:ext>
              </a:extLst>
            </p:cNvPr>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4" name="Google Shape;8259;p74">
              <a:extLst>
                <a:ext uri="{FF2B5EF4-FFF2-40B4-BE49-F238E27FC236}">
                  <a16:creationId xmlns:a16="http://schemas.microsoft.com/office/drawing/2014/main" id="{5214AE78-B333-527B-C29B-74BF8BF2E733}"/>
                </a:ext>
              </a:extLst>
            </p:cNvPr>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5" name="Google Shape;8260;p74">
              <a:extLst>
                <a:ext uri="{FF2B5EF4-FFF2-40B4-BE49-F238E27FC236}">
                  <a16:creationId xmlns:a16="http://schemas.microsoft.com/office/drawing/2014/main" id="{01D43F62-69FE-DB3E-5FC0-5B6AEC4CCAD4}"/>
                </a:ext>
              </a:extLst>
            </p:cNvPr>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6" name="Google Shape;8261;p74">
              <a:extLst>
                <a:ext uri="{FF2B5EF4-FFF2-40B4-BE49-F238E27FC236}">
                  <a16:creationId xmlns:a16="http://schemas.microsoft.com/office/drawing/2014/main" id="{2E3015D7-5C94-CE37-6197-5A3027744F92}"/>
                </a:ext>
              </a:extLst>
            </p:cNvPr>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7" name="Google Shape;8262;p74">
              <a:extLst>
                <a:ext uri="{FF2B5EF4-FFF2-40B4-BE49-F238E27FC236}">
                  <a16:creationId xmlns:a16="http://schemas.microsoft.com/office/drawing/2014/main" id="{81C3C1AA-7C65-466B-D451-EA081894263F}"/>
                </a:ext>
              </a:extLst>
            </p:cNvPr>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8" name="Google Shape;8263;p74">
              <a:extLst>
                <a:ext uri="{FF2B5EF4-FFF2-40B4-BE49-F238E27FC236}">
                  <a16:creationId xmlns:a16="http://schemas.microsoft.com/office/drawing/2014/main" id="{78F328F6-5169-C659-A8DE-9FB432BA7FF0}"/>
                </a:ext>
              </a:extLst>
            </p:cNvPr>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9" name="Google Shape;8264;p74">
              <a:extLst>
                <a:ext uri="{FF2B5EF4-FFF2-40B4-BE49-F238E27FC236}">
                  <a16:creationId xmlns:a16="http://schemas.microsoft.com/office/drawing/2014/main" id="{7558B3AE-7D36-8D28-118D-0CF74A7D2E10}"/>
                </a:ext>
              </a:extLst>
            </p:cNvPr>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230" name="Google Shape;8265;p74">
            <a:extLst>
              <a:ext uri="{FF2B5EF4-FFF2-40B4-BE49-F238E27FC236}">
                <a16:creationId xmlns:a16="http://schemas.microsoft.com/office/drawing/2014/main" id="{9E5E05BA-0F44-CBBF-6739-587718480781}"/>
              </a:ext>
            </a:extLst>
          </p:cNvPr>
          <p:cNvGrpSpPr/>
          <p:nvPr/>
        </p:nvGrpSpPr>
        <p:grpSpPr>
          <a:xfrm>
            <a:off x="4962340" y="4857794"/>
            <a:ext cx="1834472" cy="904175"/>
            <a:chOff x="3913765" y="3641905"/>
            <a:chExt cx="1522805" cy="750560"/>
          </a:xfrm>
        </p:grpSpPr>
        <p:grpSp>
          <p:nvGrpSpPr>
            <p:cNvPr id="231" name="Google Shape;8266;p74">
              <a:extLst>
                <a:ext uri="{FF2B5EF4-FFF2-40B4-BE49-F238E27FC236}">
                  <a16:creationId xmlns:a16="http://schemas.microsoft.com/office/drawing/2014/main" id="{2C4FE51E-1F87-38E4-9882-A734B264024A}"/>
                </a:ext>
              </a:extLst>
            </p:cNvPr>
            <p:cNvGrpSpPr/>
            <p:nvPr/>
          </p:nvGrpSpPr>
          <p:grpSpPr>
            <a:xfrm>
              <a:off x="3913765" y="3997002"/>
              <a:ext cx="1522805" cy="395463"/>
              <a:chOff x="3913765" y="3997002"/>
              <a:chExt cx="1522805" cy="395463"/>
            </a:xfrm>
          </p:grpSpPr>
          <p:grpSp>
            <p:nvGrpSpPr>
              <p:cNvPr id="237" name="Google Shape;8267;p74">
                <a:extLst>
                  <a:ext uri="{FF2B5EF4-FFF2-40B4-BE49-F238E27FC236}">
                    <a16:creationId xmlns:a16="http://schemas.microsoft.com/office/drawing/2014/main" id="{FEC64DB1-D0C6-7C2C-4850-E6E80BF4CD9C}"/>
                  </a:ext>
                </a:extLst>
              </p:cNvPr>
              <p:cNvGrpSpPr/>
              <p:nvPr/>
            </p:nvGrpSpPr>
            <p:grpSpPr>
              <a:xfrm>
                <a:off x="3913765" y="4138659"/>
                <a:ext cx="507602" cy="253806"/>
                <a:chOff x="3913765" y="4138659"/>
                <a:chExt cx="507602" cy="253806"/>
              </a:xfrm>
            </p:grpSpPr>
            <p:sp>
              <p:nvSpPr>
                <p:cNvPr id="244" name="Google Shape;8268;p74">
                  <a:extLst>
                    <a:ext uri="{FF2B5EF4-FFF2-40B4-BE49-F238E27FC236}">
                      <a16:creationId xmlns:a16="http://schemas.microsoft.com/office/drawing/2014/main" id="{1851B7A9-F7FB-7D63-D789-CC0F86C0F48E}"/>
                    </a:ext>
                  </a:extLst>
                </p:cNvPr>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45" name="Google Shape;8269;p74">
                  <a:extLst>
                    <a:ext uri="{FF2B5EF4-FFF2-40B4-BE49-F238E27FC236}">
                      <a16:creationId xmlns:a16="http://schemas.microsoft.com/office/drawing/2014/main" id="{D4AFD5CE-AE1B-9117-4567-7F160B2C0186}"/>
                    </a:ext>
                  </a:extLst>
                </p:cNvPr>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r>
                    <a:rPr lang="en" sz="2400">
                      <a:solidFill>
                        <a:schemeClr val="bg2">
                          <a:lumMod val="50000"/>
                        </a:schemeClr>
                      </a:solidFill>
                    </a:rPr>
                    <a:t>     </a:t>
                  </a:r>
                  <a:endParaRPr sz="2400">
                    <a:solidFill>
                      <a:schemeClr val="bg2">
                        <a:lumMod val="50000"/>
                      </a:schemeClr>
                    </a:solidFill>
                  </a:endParaRPr>
                </a:p>
              </p:txBody>
            </p:sp>
          </p:grpSp>
          <p:grpSp>
            <p:nvGrpSpPr>
              <p:cNvPr id="238" name="Google Shape;8270;p74">
                <a:extLst>
                  <a:ext uri="{FF2B5EF4-FFF2-40B4-BE49-F238E27FC236}">
                    <a16:creationId xmlns:a16="http://schemas.microsoft.com/office/drawing/2014/main" id="{E619231B-5C96-DF3D-C6C0-B229A9A85B74}"/>
                  </a:ext>
                </a:extLst>
              </p:cNvPr>
              <p:cNvGrpSpPr/>
              <p:nvPr/>
            </p:nvGrpSpPr>
            <p:grpSpPr>
              <a:xfrm>
                <a:off x="4421361" y="3997002"/>
                <a:ext cx="507618" cy="395463"/>
                <a:chOff x="4421361" y="3997002"/>
                <a:chExt cx="507618" cy="395463"/>
              </a:xfrm>
            </p:grpSpPr>
            <p:sp>
              <p:nvSpPr>
                <p:cNvPr id="242" name="Google Shape;8271;p74">
                  <a:extLst>
                    <a:ext uri="{FF2B5EF4-FFF2-40B4-BE49-F238E27FC236}">
                      <a16:creationId xmlns:a16="http://schemas.microsoft.com/office/drawing/2014/main" id="{6C20C17D-EF6D-8ACF-15DC-87DC61FA1ABA}"/>
                    </a:ext>
                  </a:extLst>
                </p:cNvPr>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43" name="Google Shape;8272;p74">
                  <a:extLst>
                    <a:ext uri="{FF2B5EF4-FFF2-40B4-BE49-F238E27FC236}">
                      <a16:creationId xmlns:a16="http://schemas.microsoft.com/office/drawing/2014/main" id="{F05FD1FC-EF61-00DC-E4D5-337AF18C72EF}"/>
                    </a:ext>
                  </a:extLst>
                </p:cNvPr>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239" name="Google Shape;8273;p74">
                <a:extLst>
                  <a:ext uri="{FF2B5EF4-FFF2-40B4-BE49-F238E27FC236}">
                    <a16:creationId xmlns:a16="http://schemas.microsoft.com/office/drawing/2014/main" id="{D5FE903D-0909-ACB8-D6E2-F06B33A17B1C}"/>
                  </a:ext>
                </a:extLst>
              </p:cNvPr>
              <p:cNvGrpSpPr/>
              <p:nvPr/>
            </p:nvGrpSpPr>
            <p:grpSpPr>
              <a:xfrm>
                <a:off x="4928973" y="4189418"/>
                <a:ext cx="507596" cy="203047"/>
                <a:chOff x="4928973" y="4189418"/>
                <a:chExt cx="507596" cy="203047"/>
              </a:xfrm>
            </p:grpSpPr>
            <p:sp>
              <p:nvSpPr>
                <p:cNvPr id="240" name="Google Shape;8274;p74">
                  <a:extLst>
                    <a:ext uri="{FF2B5EF4-FFF2-40B4-BE49-F238E27FC236}">
                      <a16:creationId xmlns:a16="http://schemas.microsoft.com/office/drawing/2014/main" id="{283AE763-89D8-FDA2-A3EE-62A8F9CA4383}"/>
                    </a:ext>
                  </a:extLst>
                </p:cNvPr>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41" name="Google Shape;8275;p74">
                  <a:extLst>
                    <a:ext uri="{FF2B5EF4-FFF2-40B4-BE49-F238E27FC236}">
                      <a16:creationId xmlns:a16="http://schemas.microsoft.com/office/drawing/2014/main" id="{8F3A4480-D27A-3A88-FCFF-BF8606502CB3}"/>
                    </a:ext>
                  </a:extLst>
                </p:cNvPr>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232" name="Google Shape;8276;p74">
              <a:extLst>
                <a:ext uri="{FF2B5EF4-FFF2-40B4-BE49-F238E27FC236}">
                  <a16:creationId xmlns:a16="http://schemas.microsoft.com/office/drawing/2014/main" id="{0ED2FFD7-0B37-E98B-D3DF-597E18B40CAF}"/>
                </a:ext>
              </a:extLst>
            </p:cNvPr>
            <p:cNvGrpSpPr/>
            <p:nvPr/>
          </p:nvGrpSpPr>
          <p:grpSpPr>
            <a:xfrm>
              <a:off x="4482186" y="3641905"/>
              <a:ext cx="397605" cy="349784"/>
              <a:chOff x="2906375" y="1159725"/>
              <a:chExt cx="1860575" cy="1636800"/>
            </a:xfrm>
          </p:grpSpPr>
          <p:sp>
            <p:nvSpPr>
              <p:cNvPr id="233" name="Google Shape;8277;p74">
                <a:extLst>
                  <a:ext uri="{FF2B5EF4-FFF2-40B4-BE49-F238E27FC236}">
                    <a16:creationId xmlns:a16="http://schemas.microsoft.com/office/drawing/2014/main" id="{2EB3BF3C-D413-34E3-084C-3F4C57BCF9BC}"/>
                  </a:ext>
                </a:extLst>
              </p:cNvPr>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34" name="Google Shape;8278;p74">
                <a:extLst>
                  <a:ext uri="{FF2B5EF4-FFF2-40B4-BE49-F238E27FC236}">
                    <a16:creationId xmlns:a16="http://schemas.microsoft.com/office/drawing/2014/main" id="{222D841B-84AF-A088-03B2-3338220ADD0A}"/>
                  </a:ext>
                </a:extLst>
              </p:cNvPr>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35" name="Google Shape;8279;p74">
                <a:extLst>
                  <a:ext uri="{FF2B5EF4-FFF2-40B4-BE49-F238E27FC236}">
                    <a16:creationId xmlns:a16="http://schemas.microsoft.com/office/drawing/2014/main" id="{40A909AB-B735-5112-989E-CA02986D9DDF}"/>
                  </a:ext>
                </a:extLst>
              </p:cNvPr>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36" name="Google Shape;8280;p74">
                <a:extLst>
                  <a:ext uri="{FF2B5EF4-FFF2-40B4-BE49-F238E27FC236}">
                    <a16:creationId xmlns:a16="http://schemas.microsoft.com/office/drawing/2014/main" id="{81E289D8-C291-9887-70A4-0C6C073B9A9A}"/>
                  </a:ext>
                </a:extLst>
              </p:cNvPr>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246" name="Google Shape;8281;p74">
            <a:extLst>
              <a:ext uri="{FF2B5EF4-FFF2-40B4-BE49-F238E27FC236}">
                <a16:creationId xmlns:a16="http://schemas.microsoft.com/office/drawing/2014/main" id="{57249A27-0B6D-CB76-5B1D-209B40D9CE97}"/>
              </a:ext>
            </a:extLst>
          </p:cNvPr>
          <p:cNvGrpSpPr/>
          <p:nvPr/>
        </p:nvGrpSpPr>
        <p:grpSpPr>
          <a:xfrm>
            <a:off x="8675286" y="2671030"/>
            <a:ext cx="1254316" cy="961423"/>
            <a:chOff x="6599718" y="2068734"/>
            <a:chExt cx="940737" cy="721067"/>
          </a:xfrm>
        </p:grpSpPr>
        <p:sp>
          <p:nvSpPr>
            <p:cNvPr id="247" name="Google Shape;8282;p74">
              <a:extLst>
                <a:ext uri="{FF2B5EF4-FFF2-40B4-BE49-F238E27FC236}">
                  <a16:creationId xmlns:a16="http://schemas.microsoft.com/office/drawing/2014/main" id="{985314F7-3679-BC89-DCF0-1011B38567EF}"/>
                </a:ext>
              </a:extLst>
            </p:cNvPr>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48" name="Google Shape;8283;p74">
              <a:extLst>
                <a:ext uri="{FF2B5EF4-FFF2-40B4-BE49-F238E27FC236}">
                  <a16:creationId xmlns:a16="http://schemas.microsoft.com/office/drawing/2014/main" id="{B8F2C1C0-8FFB-8F9F-9F22-F10F576BF792}"/>
                </a:ext>
              </a:extLst>
            </p:cNvPr>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49" name="Google Shape;8284;p74">
              <a:extLst>
                <a:ext uri="{FF2B5EF4-FFF2-40B4-BE49-F238E27FC236}">
                  <a16:creationId xmlns:a16="http://schemas.microsoft.com/office/drawing/2014/main" id="{D753175A-C088-A068-7F33-16CD48DFA10F}"/>
                </a:ext>
              </a:extLst>
            </p:cNvPr>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0" name="Google Shape;8285;p74">
              <a:extLst>
                <a:ext uri="{FF2B5EF4-FFF2-40B4-BE49-F238E27FC236}">
                  <a16:creationId xmlns:a16="http://schemas.microsoft.com/office/drawing/2014/main" id="{9CF41EE4-217A-8C62-621A-12849CFF0BAB}"/>
                </a:ext>
              </a:extLst>
            </p:cNvPr>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1" name="Google Shape;8286;p74">
              <a:extLst>
                <a:ext uri="{FF2B5EF4-FFF2-40B4-BE49-F238E27FC236}">
                  <a16:creationId xmlns:a16="http://schemas.microsoft.com/office/drawing/2014/main" id="{6D60EAC7-899B-B372-D918-CA6BCCA3216C}"/>
                </a:ext>
              </a:extLst>
            </p:cNvPr>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2" name="Google Shape;8287;p74">
              <a:extLst>
                <a:ext uri="{FF2B5EF4-FFF2-40B4-BE49-F238E27FC236}">
                  <a16:creationId xmlns:a16="http://schemas.microsoft.com/office/drawing/2014/main" id="{891CBF8C-D918-3956-C4DB-D5ADC43338CB}"/>
                </a:ext>
              </a:extLst>
            </p:cNvPr>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nvGrpSpPr>
            <p:cNvPr id="253" name="Google Shape;8288;p74">
              <a:extLst>
                <a:ext uri="{FF2B5EF4-FFF2-40B4-BE49-F238E27FC236}">
                  <a16:creationId xmlns:a16="http://schemas.microsoft.com/office/drawing/2014/main" id="{DBBC8BF0-C3EB-285C-AB29-C72919D98E95}"/>
                </a:ext>
              </a:extLst>
            </p:cNvPr>
            <p:cNvGrpSpPr/>
            <p:nvPr/>
          </p:nvGrpSpPr>
          <p:grpSpPr>
            <a:xfrm>
              <a:off x="6836957" y="2068734"/>
              <a:ext cx="461892" cy="721067"/>
              <a:chOff x="6836957" y="2068734"/>
              <a:chExt cx="461892" cy="721067"/>
            </a:xfrm>
          </p:grpSpPr>
          <p:sp>
            <p:nvSpPr>
              <p:cNvPr id="254" name="Google Shape;8289;p74">
                <a:extLst>
                  <a:ext uri="{FF2B5EF4-FFF2-40B4-BE49-F238E27FC236}">
                    <a16:creationId xmlns:a16="http://schemas.microsoft.com/office/drawing/2014/main" id="{66818717-F912-616C-2EF2-548D837A70DF}"/>
                  </a:ext>
                </a:extLst>
              </p:cNvPr>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5" name="Google Shape;8290;p74">
                <a:extLst>
                  <a:ext uri="{FF2B5EF4-FFF2-40B4-BE49-F238E27FC236}">
                    <a16:creationId xmlns:a16="http://schemas.microsoft.com/office/drawing/2014/main" id="{61358B1A-7680-38B9-5115-837F84706E1A}"/>
                  </a:ext>
                </a:extLst>
              </p:cNvPr>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6" name="Google Shape;8291;p74">
                <a:extLst>
                  <a:ext uri="{FF2B5EF4-FFF2-40B4-BE49-F238E27FC236}">
                    <a16:creationId xmlns:a16="http://schemas.microsoft.com/office/drawing/2014/main" id="{B28C2766-8259-8BA5-A8E5-2670F315592B}"/>
                  </a:ext>
                </a:extLst>
              </p:cNvPr>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7" name="Google Shape;8292;p74">
                <a:extLst>
                  <a:ext uri="{FF2B5EF4-FFF2-40B4-BE49-F238E27FC236}">
                    <a16:creationId xmlns:a16="http://schemas.microsoft.com/office/drawing/2014/main" id="{0F8F627E-7907-D8BE-4C18-6A32D76F83C7}"/>
                  </a:ext>
                </a:extLst>
              </p:cNvPr>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8" name="Google Shape;8293;p74">
                <a:extLst>
                  <a:ext uri="{FF2B5EF4-FFF2-40B4-BE49-F238E27FC236}">
                    <a16:creationId xmlns:a16="http://schemas.microsoft.com/office/drawing/2014/main" id="{C333FCFE-6B82-4572-ACB6-85579CA96D5F}"/>
                  </a:ext>
                </a:extLst>
              </p:cNvPr>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9" name="Google Shape;8294;p74">
                <a:extLst>
                  <a:ext uri="{FF2B5EF4-FFF2-40B4-BE49-F238E27FC236}">
                    <a16:creationId xmlns:a16="http://schemas.microsoft.com/office/drawing/2014/main" id="{82CDE8A4-331C-A968-9888-434E8F5ADB1C}"/>
                  </a:ext>
                </a:extLst>
              </p:cNvPr>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nvGrpSpPr>
              <p:cNvPr id="260" name="Google Shape;8295;p74">
                <a:extLst>
                  <a:ext uri="{FF2B5EF4-FFF2-40B4-BE49-F238E27FC236}">
                    <a16:creationId xmlns:a16="http://schemas.microsoft.com/office/drawing/2014/main" id="{E2E9E0F9-F7EC-FB41-283C-ADDE148744F7}"/>
                  </a:ext>
                </a:extLst>
              </p:cNvPr>
              <p:cNvGrpSpPr/>
              <p:nvPr/>
            </p:nvGrpSpPr>
            <p:grpSpPr>
              <a:xfrm>
                <a:off x="6836957" y="2068734"/>
                <a:ext cx="461892" cy="721067"/>
                <a:chOff x="6836957" y="2068734"/>
                <a:chExt cx="461892" cy="721067"/>
              </a:xfrm>
            </p:grpSpPr>
            <p:sp>
              <p:nvSpPr>
                <p:cNvPr id="261" name="Google Shape;8296;p74">
                  <a:extLst>
                    <a:ext uri="{FF2B5EF4-FFF2-40B4-BE49-F238E27FC236}">
                      <a16:creationId xmlns:a16="http://schemas.microsoft.com/office/drawing/2014/main" id="{C7911E42-3D48-CD6C-4F0B-95F5F3753F9D}"/>
                    </a:ext>
                  </a:extLst>
                </p:cNvPr>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2" name="Google Shape;8297;p74">
                  <a:extLst>
                    <a:ext uri="{FF2B5EF4-FFF2-40B4-BE49-F238E27FC236}">
                      <a16:creationId xmlns:a16="http://schemas.microsoft.com/office/drawing/2014/main" id="{A57C9748-BECC-C20F-254F-7B7F0E320285}"/>
                    </a:ext>
                  </a:extLst>
                </p:cNvPr>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3" name="Google Shape;8298;p74">
                  <a:extLst>
                    <a:ext uri="{FF2B5EF4-FFF2-40B4-BE49-F238E27FC236}">
                      <a16:creationId xmlns:a16="http://schemas.microsoft.com/office/drawing/2014/main" id="{124B92D0-4942-3119-C6FB-C3779E0C9F1D}"/>
                    </a:ext>
                  </a:extLst>
                </p:cNvPr>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4" name="Google Shape;8299;p74">
                  <a:extLst>
                    <a:ext uri="{FF2B5EF4-FFF2-40B4-BE49-F238E27FC236}">
                      <a16:creationId xmlns:a16="http://schemas.microsoft.com/office/drawing/2014/main" id="{FCB8FEE3-FBFC-C72A-59BD-27D835B74DD0}"/>
                    </a:ext>
                  </a:extLst>
                </p:cNvPr>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5" name="Google Shape;8300;p74">
                  <a:extLst>
                    <a:ext uri="{FF2B5EF4-FFF2-40B4-BE49-F238E27FC236}">
                      <a16:creationId xmlns:a16="http://schemas.microsoft.com/office/drawing/2014/main" id="{2A586A50-7282-C652-A48C-3B11AF80EC19}"/>
                    </a:ext>
                  </a:extLst>
                </p:cNvPr>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6" name="Google Shape;8301;p74">
                  <a:extLst>
                    <a:ext uri="{FF2B5EF4-FFF2-40B4-BE49-F238E27FC236}">
                      <a16:creationId xmlns:a16="http://schemas.microsoft.com/office/drawing/2014/main" id="{61D7BF03-D7E1-0894-B242-4666ADAA79F3}"/>
                    </a:ext>
                  </a:extLst>
                </p:cNvPr>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7" name="Google Shape;8302;p74">
                  <a:extLst>
                    <a:ext uri="{FF2B5EF4-FFF2-40B4-BE49-F238E27FC236}">
                      <a16:creationId xmlns:a16="http://schemas.microsoft.com/office/drawing/2014/main" id="{0E9FABC6-A3D2-5332-43F3-132287F56A3C}"/>
                    </a:ext>
                  </a:extLst>
                </p:cNvPr>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grpSp>
        <p:nvGrpSpPr>
          <p:cNvPr id="268" name="Google Shape;8303;p74">
            <a:extLst>
              <a:ext uri="{FF2B5EF4-FFF2-40B4-BE49-F238E27FC236}">
                <a16:creationId xmlns:a16="http://schemas.microsoft.com/office/drawing/2014/main" id="{9E15DAA9-6F19-2365-ED1C-F5BD2F617033}"/>
              </a:ext>
            </a:extLst>
          </p:cNvPr>
          <p:cNvGrpSpPr/>
          <p:nvPr/>
        </p:nvGrpSpPr>
        <p:grpSpPr>
          <a:xfrm>
            <a:off x="3186377" y="2676824"/>
            <a:ext cx="950103" cy="949832"/>
            <a:chOff x="2559249" y="2069323"/>
            <a:chExt cx="685566" cy="685634"/>
          </a:xfrm>
        </p:grpSpPr>
        <p:sp>
          <p:nvSpPr>
            <p:cNvPr id="269" name="Google Shape;8304;p74">
              <a:extLst>
                <a:ext uri="{FF2B5EF4-FFF2-40B4-BE49-F238E27FC236}">
                  <a16:creationId xmlns:a16="http://schemas.microsoft.com/office/drawing/2014/main" id="{5FDA45FE-543A-8A93-77D2-E6CA757A5823}"/>
                </a:ext>
              </a:extLst>
            </p:cNvPr>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0" name="Google Shape;8305;p74">
              <a:extLst>
                <a:ext uri="{FF2B5EF4-FFF2-40B4-BE49-F238E27FC236}">
                  <a16:creationId xmlns:a16="http://schemas.microsoft.com/office/drawing/2014/main" id="{9A3D5578-A36D-B727-44A1-9A64B08B83FB}"/>
                </a:ext>
              </a:extLst>
            </p:cNvPr>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1" name="Google Shape;8306;p74">
              <a:extLst>
                <a:ext uri="{FF2B5EF4-FFF2-40B4-BE49-F238E27FC236}">
                  <a16:creationId xmlns:a16="http://schemas.microsoft.com/office/drawing/2014/main" id="{1E0BD19F-7F40-A887-5EC4-5804EA411117}"/>
                </a:ext>
              </a:extLst>
            </p:cNvPr>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2" name="Google Shape;8307;p74">
              <a:extLst>
                <a:ext uri="{FF2B5EF4-FFF2-40B4-BE49-F238E27FC236}">
                  <a16:creationId xmlns:a16="http://schemas.microsoft.com/office/drawing/2014/main" id="{1F4DD31F-4681-3629-DDA9-BEE349821306}"/>
                </a:ext>
              </a:extLst>
            </p:cNvPr>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3" name="Google Shape;8308;p74">
              <a:extLst>
                <a:ext uri="{FF2B5EF4-FFF2-40B4-BE49-F238E27FC236}">
                  <a16:creationId xmlns:a16="http://schemas.microsoft.com/office/drawing/2014/main" id="{37B685C0-4067-F405-ABA4-F781B78D11E7}"/>
                </a:ext>
              </a:extLst>
            </p:cNvPr>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4" name="Google Shape;8309;p74">
              <a:extLst>
                <a:ext uri="{FF2B5EF4-FFF2-40B4-BE49-F238E27FC236}">
                  <a16:creationId xmlns:a16="http://schemas.microsoft.com/office/drawing/2014/main" id="{2550E14C-C254-2EC6-09F7-77E739345F54}"/>
                </a:ext>
              </a:extLst>
            </p:cNvPr>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5" name="Google Shape;8310;p74">
              <a:extLst>
                <a:ext uri="{FF2B5EF4-FFF2-40B4-BE49-F238E27FC236}">
                  <a16:creationId xmlns:a16="http://schemas.microsoft.com/office/drawing/2014/main" id="{80FA02B3-9152-BFB6-265E-6EF69D860ECB}"/>
                </a:ext>
              </a:extLst>
            </p:cNvPr>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6" name="Google Shape;8311;p74">
              <a:extLst>
                <a:ext uri="{FF2B5EF4-FFF2-40B4-BE49-F238E27FC236}">
                  <a16:creationId xmlns:a16="http://schemas.microsoft.com/office/drawing/2014/main" id="{187D3E29-9774-9AF2-8C46-FC2C488ACF9A}"/>
                </a:ext>
              </a:extLst>
            </p:cNvPr>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7" name="Google Shape;8312;p74">
              <a:extLst>
                <a:ext uri="{FF2B5EF4-FFF2-40B4-BE49-F238E27FC236}">
                  <a16:creationId xmlns:a16="http://schemas.microsoft.com/office/drawing/2014/main" id="{E1076F99-BED7-6E07-6988-12A1D91F6C53}"/>
                </a:ext>
              </a:extLst>
            </p:cNvPr>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8" name="Google Shape;8313;p74">
              <a:extLst>
                <a:ext uri="{FF2B5EF4-FFF2-40B4-BE49-F238E27FC236}">
                  <a16:creationId xmlns:a16="http://schemas.microsoft.com/office/drawing/2014/main" id="{52D4AF41-D66E-978E-401C-A161B3A1E717}"/>
                </a:ext>
              </a:extLst>
            </p:cNvPr>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9" name="Google Shape;8314;p74">
              <a:extLst>
                <a:ext uri="{FF2B5EF4-FFF2-40B4-BE49-F238E27FC236}">
                  <a16:creationId xmlns:a16="http://schemas.microsoft.com/office/drawing/2014/main" id="{0014F4BC-51CF-D0F2-32D2-D7851A080B81}"/>
                </a:ext>
              </a:extLst>
            </p:cNvPr>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80" name="Google Shape;8315;p74">
              <a:extLst>
                <a:ext uri="{FF2B5EF4-FFF2-40B4-BE49-F238E27FC236}">
                  <a16:creationId xmlns:a16="http://schemas.microsoft.com/office/drawing/2014/main" id="{D7C9B977-7EAF-0BCB-8479-02FC7F05B55E}"/>
                </a:ext>
              </a:extLst>
            </p:cNvPr>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81" name="Google Shape;8316;p74">
              <a:extLst>
                <a:ext uri="{FF2B5EF4-FFF2-40B4-BE49-F238E27FC236}">
                  <a16:creationId xmlns:a16="http://schemas.microsoft.com/office/drawing/2014/main" id="{4A36B7CA-2307-5A23-FEEB-343DBD3ACE36}"/>
                </a:ext>
              </a:extLst>
            </p:cNvPr>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282" name="Google Shape;8317;p74">
            <a:extLst>
              <a:ext uri="{FF2B5EF4-FFF2-40B4-BE49-F238E27FC236}">
                <a16:creationId xmlns:a16="http://schemas.microsoft.com/office/drawing/2014/main" id="{7BADDC65-DB26-DE11-DB2B-0B8F0F270C95}"/>
              </a:ext>
            </a:extLst>
          </p:cNvPr>
          <p:cNvGrpSpPr/>
          <p:nvPr/>
        </p:nvGrpSpPr>
        <p:grpSpPr>
          <a:xfrm>
            <a:off x="10096294" y="1493877"/>
            <a:ext cx="1127527" cy="949215"/>
            <a:chOff x="951975" y="315800"/>
            <a:chExt cx="5860325" cy="4933550"/>
          </a:xfrm>
        </p:grpSpPr>
        <p:sp>
          <p:nvSpPr>
            <p:cNvPr id="283" name="Google Shape;8318;p74">
              <a:extLst>
                <a:ext uri="{FF2B5EF4-FFF2-40B4-BE49-F238E27FC236}">
                  <a16:creationId xmlns:a16="http://schemas.microsoft.com/office/drawing/2014/main" id="{9C2C5CA8-AF86-9BFE-1F6F-93620D8441FD}"/>
                </a:ext>
              </a:extLst>
            </p:cNvPr>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84" name="Google Shape;8319;p74">
              <a:extLst>
                <a:ext uri="{FF2B5EF4-FFF2-40B4-BE49-F238E27FC236}">
                  <a16:creationId xmlns:a16="http://schemas.microsoft.com/office/drawing/2014/main" id="{2F109DA3-BB2D-3AFB-CA38-4D41E0DD254E}"/>
                </a:ext>
              </a:extLst>
            </p:cNvPr>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85" name="Google Shape;8320;p74">
              <a:extLst>
                <a:ext uri="{FF2B5EF4-FFF2-40B4-BE49-F238E27FC236}">
                  <a16:creationId xmlns:a16="http://schemas.microsoft.com/office/drawing/2014/main" id="{D2D64A29-31FC-60CC-1DA9-373196AC2165}"/>
                </a:ext>
              </a:extLst>
            </p:cNvPr>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86" name="Google Shape;8321;p74">
              <a:extLst>
                <a:ext uri="{FF2B5EF4-FFF2-40B4-BE49-F238E27FC236}">
                  <a16:creationId xmlns:a16="http://schemas.microsoft.com/office/drawing/2014/main" id="{E2E9109A-966A-90B1-8321-F5A03C547B0E}"/>
                </a:ext>
              </a:extLst>
            </p:cNvPr>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87" name="Google Shape;8322;p74">
              <a:extLst>
                <a:ext uri="{FF2B5EF4-FFF2-40B4-BE49-F238E27FC236}">
                  <a16:creationId xmlns:a16="http://schemas.microsoft.com/office/drawing/2014/main" id="{EB3FBD04-23ED-855C-F0C0-7882F88106CD}"/>
                </a:ext>
              </a:extLst>
            </p:cNvPr>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88" name="Google Shape;8323;p74">
              <a:extLst>
                <a:ext uri="{FF2B5EF4-FFF2-40B4-BE49-F238E27FC236}">
                  <a16:creationId xmlns:a16="http://schemas.microsoft.com/office/drawing/2014/main" id="{52838BD0-ED15-D42A-28F8-01C91A6DCC40}"/>
                </a:ext>
              </a:extLst>
            </p:cNvPr>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89" name="Google Shape;8324;p74">
              <a:extLst>
                <a:ext uri="{FF2B5EF4-FFF2-40B4-BE49-F238E27FC236}">
                  <a16:creationId xmlns:a16="http://schemas.microsoft.com/office/drawing/2014/main" id="{805E0020-269C-7E43-8054-99A35E64AB79}"/>
                </a:ext>
              </a:extLst>
            </p:cNvPr>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90" name="Google Shape;8325;p74">
              <a:extLst>
                <a:ext uri="{FF2B5EF4-FFF2-40B4-BE49-F238E27FC236}">
                  <a16:creationId xmlns:a16="http://schemas.microsoft.com/office/drawing/2014/main" id="{36792C0F-F3E9-0095-7273-57180582F4EF}"/>
                </a:ext>
              </a:extLst>
            </p:cNvPr>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291" name="Google Shape;8326;p74">
            <a:extLst>
              <a:ext uri="{FF2B5EF4-FFF2-40B4-BE49-F238E27FC236}">
                <a16:creationId xmlns:a16="http://schemas.microsoft.com/office/drawing/2014/main" id="{B901F7C0-E837-0D77-541F-989277C061A8}"/>
              </a:ext>
            </a:extLst>
          </p:cNvPr>
          <p:cNvGrpSpPr/>
          <p:nvPr/>
        </p:nvGrpSpPr>
        <p:grpSpPr>
          <a:xfrm>
            <a:off x="4892465" y="3808689"/>
            <a:ext cx="2157243" cy="828965"/>
            <a:chOff x="3862800" y="3038525"/>
            <a:chExt cx="1329006" cy="510698"/>
          </a:xfrm>
        </p:grpSpPr>
        <p:sp>
          <p:nvSpPr>
            <p:cNvPr id="292" name="Google Shape;8327;p74">
              <a:extLst>
                <a:ext uri="{FF2B5EF4-FFF2-40B4-BE49-F238E27FC236}">
                  <a16:creationId xmlns:a16="http://schemas.microsoft.com/office/drawing/2014/main" id="{0ADB6204-5301-453A-E6D4-576B2D56B2A4}"/>
                </a:ext>
              </a:extLst>
            </p:cNvPr>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93" name="Google Shape;8328;p74">
              <a:extLst>
                <a:ext uri="{FF2B5EF4-FFF2-40B4-BE49-F238E27FC236}">
                  <a16:creationId xmlns:a16="http://schemas.microsoft.com/office/drawing/2014/main" id="{799CB3B9-7DF5-4B3A-CC5B-D2DA21F36A60}"/>
                </a:ext>
              </a:extLst>
            </p:cNvPr>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nvGrpSpPr>
            <p:cNvPr id="294" name="Google Shape;8329;p74">
              <a:extLst>
                <a:ext uri="{FF2B5EF4-FFF2-40B4-BE49-F238E27FC236}">
                  <a16:creationId xmlns:a16="http://schemas.microsoft.com/office/drawing/2014/main" id="{11841404-2E0D-66B5-6C0A-416A4175544F}"/>
                </a:ext>
              </a:extLst>
            </p:cNvPr>
            <p:cNvGrpSpPr/>
            <p:nvPr/>
          </p:nvGrpSpPr>
          <p:grpSpPr>
            <a:xfrm>
              <a:off x="3967075" y="3040337"/>
              <a:ext cx="1019927" cy="402126"/>
              <a:chOff x="3967075" y="3040337"/>
              <a:chExt cx="1019927" cy="402126"/>
            </a:xfrm>
          </p:grpSpPr>
          <p:sp>
            <p:nvSpPr>
              <p:cNvPr id="304" name="Google Shape;8330;p74">
                <a:extLst>
                  <a:ext uri="{FF2B5EF4-FFF2-40B4-BE49-F238E27FC236}">
                    <a16:creationId xmlns:a16="http://schemas.microsoft.com/office/drawing/2014/main" id="{C07A328D-14B5-338D-CAFD-9D52C1338EFB}"/>
                  </a:ext>
                </a:extLst>
              </p:cNvPr>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05" name="Google Shape;8331;p74">
                <a:extLst>
                  <a:ext uri="{FF2B5EF4-FFF2-40B4-BE49-F238E27FC236}">
                    <a16:creationId xmlns:a16="http://schemas.microsoft.com/office/drawing/2014/main" id="{DD9022B9-B7AC-2CC4-B511-832E1B664206}"/>
                  </a:ext>
                </a:extLst>
              </p:cNvPr>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295" name="Google Shape;8332;p74">
              <a:extLst>
                <a:ext uri="{FF2B5EF4-FFF2-40B4-BE49-F238E27FC236}">
                  <a16:creationId xmlns:a16="http://schemas.microsoft.com/office/drawing/2014/main" id="{65D4D7FF-AE11-4691-9067-9A54F1A00323}"/>
                </a:ext>
              </a:extLst>
            </p:cNvPr>
            <p:cNvGrpSpPr/>
            <p:nvPr/>
          </p:nvGrpSpPr>
          <p:grpSpPr>
            <a:xfrm>
              <a:off x="4186700" y="3040337"/>
              <a:ext cx="390475" cy="183289"/>
              <a:chOff x="4186700" y="3040337"/>
              <a:chExt cx="390475" cy="183289"/>
            </a:xfrm>
          </p:grpSpPr>
          <p:sp>
            <p:nvSpPr>
              <p:cNvPr id="302" name="Google Shape;8333;p74">
                <a:extLst>
                  <a:ext uri="{FF2B5EF4-FFF2-40B4-BE49-F238E27FC236}">
                    <a16:creationId xmlns:a16="http://schemas.microsoft.com/office/drawing/2014/main" id="{67D2185C-AD2F-CB87-A0D9-6FBD4918F6F2}"/>
                  </a:ext>
                </a:extLst>
              </p:cNvPr>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03" name="Google Shape;8334;p74">
                <a:extLst>
                  <a:ext uri="{FF2B5EF4-FFF2-40B4-BE49-F238E27FC236}">
                    <a16:creationId xmlns:a16="http://schemas.microsoft.com/office/drawing/2014/main" id="{7EFBE83A-C8B4-1280-8BAA-38211DAC194C}"/>
                  </a:ext>
                </a:extLst>
              </p:cNvPr>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296" name="Google Shape;8335;p74">
              <a:extLst>
                <a:ext uri="{FF2B5EF4-FFF2-40B4-BE49-F238E27FC236}">
                  <a16:creationId xmlns:a16="http://schemas.microsoft.com/office/drawing/2014/main" id="{4501DF7B-F8B7-4834-528F-C0784ADF20DC}"/>
                </a:ext>
              </a:extLst>
            </p:cNvPr>
            <p:cNvGrpSpPr/>
            <p:nvPr/>
          </p:nvGrpSpPr>
          <p:grpSpPr>
            <a:xfrm>
              <a:off x="4073727" y="3040337"/>
              <a:ext cx="697794" cy="296263"/>
              <a:chOff x="4073727" y="3040337"/>
              <a:chExt cx="697794" cy="296263"/>
            </a:xfrm>
          </p:grpSpPr>
          <p:sp>
            <p:nvSpPr>
              <p:cNvPr id="300" name="Google Shape;8336;p74">
                <a:extLst>
                  <a:ext uri="{FF2B5EF4-FFF2-40B4-BE49-F238E27FC236}">
                    <a16:creationId xmlns:a16="http://schemas.microsoft.com/office/drawing/2014/main" id="{F91D57D7-0568-C849-2D6B-DA0EF6B4CA97}"/>
                  </a:ext>
                </a:extLst>
              </p:cNvPr>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01" name="Google Shape;8337;p74">
                <a:extLst>
                  <a:ext uri="{FF2B5EF4-FFF2-40B4-BE49-F238E27FC236}">
                    <a16:creationId xmlns:a16="http://schemas.microsoft.com/office/drawing/2014/main" id="{C42A3791-908A-AC0E-C06E-72EA8E38AA2A}"/>
                  </a:ext>
                </a:extLst>
              </p:cNvPr>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297" name="Google Shape;8338;p74">
              <a:extLst>
                <a:ext uri="{FF2B5EF4-FFF2-40B4-BE49-F238E27FC236}">
                  <a16:creationId xmlns:a16="http://schemas.microsoft.com/office/drawing/2014/main" id="{E1A85167-99E6-6CFF-FED7-967792F5137F}"/>
                </a:ext>
              </a:extLst>
            </p:cNvPr>
            <p:cNvGrpSpPr/>
            <p:nvPr/>
          </p:nvGrpSpPr>
          <p:grpSpPr>
            <a:xfrm>
              <a:off x="3862800" y="3038525"/>
              <a:ext cx="1329006" cy="510698"/>
              <a:chOff x="3862800" y="3038525"/>
              <a:chExt cx="1329006" cy="510698"/>
            </a:xfrm>
          </p:grpSpPr>
          <p:sp>
            <p:nvSpPr>
              <p:cNvPr id="298" name="Google Shape;8339;p74">
                <a:extLst>
                  <a:ext uri="{FF2B5EF4-FFF2-40B4-BE49-F238E27FC236}">
                    <a16:creationId xmlns:a16="http://schemas.microsoft.com/office/drawing/2014/main" id="{CEED6EC9-CFC0-F524-8485-B88059552548}"/>
                  </a:ext>
                </a:extLst>
              </p:cNvPr>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99" name="Google Shape;8340;p74">
                <a:extLst>
                  <a:ext uri="{FF2B5EF4-FFF2-40B4-BE49-F238E27FC236}">
                    <a16:creationId xmlns:a16="http://schemas.microsoft.com/office/drawing/2014/main" id="{9300C6A3-6B38-CBB6-5011-B9CE24488367}"/>
                  </a:ext>
                </a:extLst>
              </p:cNvPr>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306" name="Google Shape;8341;p74">
            <a:extLst>
              <a:ext uri="{FF2B5EF4-FFF2-40B4-BE49-F238E27FC236}">
                <a16:creationId xmlns:a16="http://schemas.microsoft.com/office/drawing/2014/main" id="{91039065-B06B-68BB-77FA-C0EEB0F417C2}"/>
              </a:ext>
            </a:extLst>
          </p:cNvPr>
          <p:cNvGrpSpPr/>
          <p:nvPr/>
        </p:nvGrpSpPr>
        <p:grpSpPr>
          <a:xfrm>
            <a:off x="903562" y="1493876"/>
            <a:ext cx="1177607" cy="1033568"/>
            <a:chOff x="649648" y="271400"/>
            <a:chExt cx="6215377" cy="5455143"/>
          </a:xfrm>
        </p:grpSpPr>
        <p:sp>
          <p:nvSpPr>
            <p:cNvPr id="307" name="Google Shape;8342;p74">
              <a:extLst>
                <a:ext uri="{FF2B5EF4-FFF2-40B4-BE49-F238E27FC236}">
                  <a16:creationId xmlns:a16="http://schemas.microsoft.com/office/drawing/2014/main" id="{6444D022-D552-247D-9412-3004DD4A9DF8}"/>
                </a:ext>
              </a:extLst>
            </p:cNvPr>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08" name="Google Shape;8343;p74">
              <a:extLst>
                <a:ext uri="{FF2B5EF4-FFF2-40B4-BE49-F238E27FC236}">
                  <a16:creationId xmlns:a16="http://schemas.microsoft.com/office/drawing/2014/main" id="{47785EED-7779-E7FE-D7EE-6F6B66EF4DF1}"/>
                </a:ext>
              </a:extLst>
            </p:cNvPr>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09" name="Google Shape;8344;p74">
              <a:extLst>
                <a:ext uri="{FF2B5EF4-FFF2-40B4-BE49-F238E27FC236}">
                  <a16:creationId xmlns:a16="http://schemas.microsoft.com/office/drawing/2014/main" id="{10F32CF1-4ECD-8C35-758C-5DD8A0DE5FA8}"/>
                </a:ext>
              </a:extLst>
            </p:cNvPr>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10" name="Google Shape;8345;p74">
              <a:extLst>
                <a:ext uri="{FF2B5EF4-FFF2-40B4-BE49-F238E27FC236}">
                  <a16:creationId xmlns:a16="http://schemas.microsoft.com/office/drawing/2014/main" id="{E493FB45-4F39-7DFC-7D25-57F2E1184BA3}"/>
                </a:ext>
              </a:extLst>
            </p:cNvPr>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11" name="Google Shape;8346;p74">
              <a:extLst>
                <a:ext uri="{FF2B5EF4-FFF2-40B4-BE49-F238E27FC236}">
                  <a16:creationId xmlns:a16="http://schemas.microsoft.com/office/drawing/2014/main" id="{D3C0FBC9-BCEA-294C-0456-070E961BC8C3}"/>
                </a:ext>
              </a:extLst>
            </p:cNvPr>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12" name="Google Shape;8347;p74">
              <a:extLst>
                <a:ext uri="{FF2B5EF4-FFF2-40B4-BE49-F238E27FC236}">
                  <a16:creationId xmlns:a16="http://schemas.microsoft.com/office/drawing/2014/main" id="{B3886CD7-AEF4-2518-979A-5712F53BEE30}"/>
                </a:ext>
              </a:extLst>
            </p:cNvPr>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13" name="Google Shape;8348;p74">
              <a:extLst>
                <a:ext uri="{FF2B5EF4-FFF2-40B4-BE49-F238E27FC236}">
                  <a16:creationId xmlns:a16="http://schemas.microsoft.com/office/drawing/2014/main" id="{772E1BFD-751C-05D2-E50A-40ACE8FBA57C}"/>
                </a:ext>
              </a:extLst>
            </p:cNvPr>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14" name="Google Shape;8349;p74">
              <a:extLst>
                <a:ext uri="{FF2B5EF4-FFF2-40B4-BE49-F238E27FC236}">
                  <a16:creationId xmlns:a16="http://schemas.microsoft.com/office/drawing/2014/main" id="{054AC42B-E474-D08D-62AD-8831E4B9FC70}"/>
                </a:ext>
              </a:extLst>
            </p:cNvPr>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15" name="Google Shape;8350;p74">
              <a:extLst>
                <a:ext uri="{FF2B5EF4-FFF2-40B4-BE49-F238E27FC236}">
                  <a16:creationId xmlns:a16="http://schemas.microsoft.com/office/drawing/2014/main" id="{66E01809-8A56-FFE3-FE82-D258BA365AA1}"/>
                </a:ext>
              </a:extLst>
            </p:cNvPr>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16" name="Google Shape;8351;p74">
              <a:extLst>
                <a:ext uri="{FF2B5EF4-FFF2-40B4-BE49-F238E27FC236}">
                  <a16:creationId xmlns:a16="http://schemas.microsoft.com/office/drawing/2014/main" id="{ED3E14B3-6F70-1107-50AC-E9DBEE22B134}"/>
                </a:ext>
              </a:extLst>
            </p:cNvPr>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17" name="Google Shape;8352;p74">
              <a:extLst>
                <a:ext uri="{FF2B5EF4-FFF2-40B4-BE49-F238E27FC236}">
                  <a16:creationId xmlns:a16="http://schemas.microsoft.com/office/drawing/2014/main" id="{BB342E2E-7D82-8DEE-5E5A-1E030CA9E141}"/>
                </a:ext>
              </a:extLst>
            </p:cNvPr>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18" name="Google Shape;8353;p74">
              <a:extLst>
                <a:ext uri="{FF2B5EF4-FFF2-40B4-BE49-F238E27FC236}">
                  <a16:creationId xmlns:a16="http://schemas.microsoft.com/office/drawing/2014/main" id="{A9FEE3D3-A1B3-B3B3-BAD9-C6364D916295}"/>
                </a:ext>
              </a:extLst>
            </p:cNvPr>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19" name="Google Shape;8354;p74">
            <a:extLst>
              <a:ext uri="{FF2B5EF4-FFF2-40B4-BE49-F238E27FC236}">
                <a16:creationId xmlns:a16="http://schemas.microsoft.com/office/drawing/2014/main" id="{68AF02C2-F0F9-57BC-E975-AFBFDA60A367}"/>
              </a:ext>
            </a:extLst>
          </p:cNvPr>
          <p:cNvGrpSpPr/>
          <p:nvPr/>
        </p:nvGrpSpPr>
        <p:grpSpPr>
          <a:xfrm>
            <a:off x="3047963" y="1493877"/>
            <a:ext cx="1023605" cy="1087319"/>
            <a:chOff x="2499700" y="1135950"/>
            <a:chExt cx="732402" cy="777990"/>
          </a:xfrm>
        </p:grpSpPr>
        <p:grpSp>
          <p:nvGrpSpPr>
            <p:cNvPr id="320" name="Google Shape;8355;p74">
              <a:extLst>
                <a:ext uri="{FF2B5EF4-FFF2-40B4-BE49-F238E27FC236}">
                  <a16:creationId xmlns:a16="http://schemas.microsoft.com/office/drawing/2014/main" id="{A1129FC4-F637-F045-A9C9-BB5741167D64}"/>
                </a:ext>
              </a:extLst>
            </p:cNvPr>
            <p:cNvGrpSpPr/>
            <p:nvPr/>
          </p:nvGrpSpPr>
          <p:grpSpPr>
            <a:xfrm>
              <a:off x="2499700" y="1135950"/>
              <a:ext cx="732402" cy="694705"/>
              <a:chOff x="2499700" y="1135950"/>
              <a:chExt cx="732402" cy="694705"/>
            </a:xfrm>
          </p:grpSpPr>
          <p:sp>
            <p:nvSpPr>
              <p:cNvPr id="327" name="Google Shape;8356;p74">
                <a:extLst>
                  <a:ext uri="{FF2B5EF4-FFF2-40B4-BE49-F238E27FC236}">
                    <a16:creationId xmlns:a16="http://schemas.microsoft.com/office/drawing/2014/main" id="{AF968187-8C51-D93E-9D28-61DDEED187E4}"/>
                  </a:ext>
                </a:extLst>
              </p:cNvPr>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28" name="Google Shape;8357;p74">
                <a:extLst>
                  <a:ext uri="{FF2B5EF4-FFF2-40B4-BE49-F238E27FC236}">
                    <a16:creationId xmlns:a16="http://schemas.microsoft.com/office/drawing/2014/main" id="{D7053746-FB89-FF03-4F89-C801ED176CF7}"/>
                  </a:ext>
                </a:extLst>
              </p:cNvPr>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29" name="Google Shape;8358;p74">
                <a:extLst>
                  <a:ext uri="{FF2B5EF4-FFF2-40B4-BE49-F238E27FC236}">
                    <a16:creationId xmlns:a16="http://schemas.microsoft.com/office/drawing/2014/main" id="{7E26D2EC-F39C-E388-E7C8-E501C10031B0}"/>
                  </a:ext>
                </a:extLst>
              </p:cNvPr>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30" name="Google Shape;8359;p74">
                <a:extLst>
                  <a:ext uri="{FF2B5EF4-FFF2-40B4-BE49-F238E27FC236}">
                    <a16:creationId xmlns:a16="http://schemas.microsoft.com/office/drawing/2014/main" id="{B03807FD-66E0-C42B-EC45-60E029FE56F3}"/>
                  </a:ext>
                </a:extLst>
              </p:cNvPr>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31" name="Google Shape;8360;p74">
                <a:extLst>
                  <a:ext uri="{FF2B5EF4-FFF2-40B4-BE49-F238E27FC236}">
                    <a16:creationId xmlns:a16="http://schemas.microsoft.com/office/drawing/2014/main" id="{13485DE4-EFCB-0CF2-F95F-F13280DBABCC}"/>
                  </a:ext>
                </a:extLst>
              </p:cNvPr>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32" name="Google Shape;8361;p74">
                <a:extLst>
                  <a:ext uri="{FF2B5EF4-FFF2-40B4-BE49-F238E27FC236}">
                    <a16:creationId xmlns:a16="http://schemas.microsoft.com/office/drawing/2014/main" id="{77002C42-30CB-7989-A9A9-F3F783418D15}"/>
                  </a:ext>
                </a:extLst>
              </p:cNvPr>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33" name="Google Shape;8362;p74">
                <a:extLst>
                  <a:ext uri="{FF2B5EF4-FFF2-40B4-BE49-F238E27FC236}">
                    <a16:creationId xmlns:a16="http://schemas.microsoft.com/office/drawing/2014/main" id="{46D251A3-7394-D04D-4BC7-5C74B0F9A18F}"/>
                  </a:ext>
                </a:extLst>
              </p:cNvPr>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34" name="Google Shape;8363;p74">
                <a:extLst>
                  <a:ext uri="{FF2B5EF4-FFF2-40B4-BE49-F238E27FC236}">
                    <a16:creationId xmlns:a16="http://schemas.microsoft.com/office/drawing/2014/main" id="{98178310-E0CD-EE79-E763-45179DD23624}"/>
                  </a:ext>
                </a:extLst>
              </p:cNvPr>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35" name="Google Shape;8364;p74">
                <a:extLst>
                  <a:ext uri="{FF2B5EF4-FFF2-40B4-BE49-F238E27FC236}">
                    <a16:creationId xmlns:a16="http://schemas.microsoft.com/office/drawing/2014/main" id="{9505DCE7-1CCD-FB51-0C74-F6AE8C7D229F}"/>
                  </a:ext>
                </a:extLst>
              </p:cNvPr>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36" name="Google Shape;8365;p74">
                <a:extLst>
                  <a:ext uri="{FF2B5EF4-FFF2-40B4-BE49-F238E27FC236}">
                    <a16:creationId xmlns:a16="http://schemas.microsoft.com/office/drawing/2014/main" id="{9669C5FB-E8B7-90D9-4362-D696AAF7823B}"/>
                  </a:ext>
                </a:extLst>
              </p:cNvPr>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37" name="Google Shape;8366;p74">
                <a:extLst>
                  <a:ext uri="{FF2B5EF4-FFF2-40B4-BE49-F238E27FC236}">
                    <a16:creationId xmlns:a16="http://schemas.microsoft.com/office/drawing/2014/main" id="{933AF321-16C9-5D49-0117-D4CA28D7D995}"/>
                  </a:ext>
                </a:extLst>
              </p:cNvPr>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38" name="Google Shape;8367;p74">
                <a:extLst>
                  <a:ext uri="{FF2B5EF4-FFF2-40B4-BE49-F238E27FC236}">
                    <a16:creationId xmlns:a16="http://schemas.microsoft.com/office/drawing/2014/main" id="{AC0E432D-844E-A9A1-F8DB-C97D8E6D0A26}"/>
                  </a:ext>
                </a:extLst>
              </p:cNvPr>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39" name="Google Shape;8368;p74">
                <a:extLst>
                  <a:ext uri="{FF2B5EF4-FFF2-40B4-BE49-F238E27FC236}">
                    <a16:creationId xmlns:a16="http://schemas.microsoft.com/office/drawing/2014/main" id="{AFE6C8D7-40F7-66CF-A18D-E184EB9049DB}"/>
                  </a:ext>
                </a:extLst>
              </p:cNvPr>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40" name="Google Shape;8369;p74">
                <a:extLst>
                  <a:ext uri="{FF2B5EF4-FFF2-40B4-BE49-F238E27FC236}">
                    <a16:creationId xmlns:a16="http://schemas.microsoft.com/office/drawing/2014/main" id="{51756EA7-C358-E94B-56AB-02D9BB3998B3}"/>
                  </a:ext>
                </a:extLst>
              </p:cNvPr>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41" name="Google Shape;8370;p74">
                <a:extLst>
                  <a:ext uri="{FF2B5EF4-FFF2-40B4-BE49-F238E27FC236}">
                    <a16:creationId xmlns:a16="http://schemas.microsoft.com/office/drawing/2014/main" id="{2CAF0E1D-1602-CBFB-B778-0B54F34D5AE7}"/>
                  </a:ext>
                </a:extLst>
              </p:cNvPr>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42" name="Google Shape;8371;p74">
                <a:extLst>
                  <a:ext uri="{FF2B5EF4-FFF2-40B4-BE49-F238E27FC236}">
                    <a16:creationId xmlns:a16="http://schemas.microsoft.com/office/drawing/2014/main" id="{DF8758A9-9AF4-6C82-FC3C-31314ABF5DFA}"/>
                  </a:ext>
                </a:extLst>
              </p:cNvPr>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43" name="Google Shape;8372;p74">
                <a:extLst>
                  <a:ext uri="{FF2B5EF4-FFF2-40B4-BE49-F238E27FC236}">
                    <a16:creationId xmlns:a16="http://schemas.microsoft.com/office/drawing/2014/main" id="{D8E74394-412C-1AE8-36B2-425AA163599C}"/>
                  </a:ext>
                </a:extLst>
              </p:cNvPr>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44" name="Google Shape;8373;p74">
                <a:extLst>
                  <a:ext uri="{FF2B5EF4-FFF2-40B4-BE49-F238E27FC236}">
                    <a16:creationId xmlns:a16="http://schemas.microsoft.com/office/drawing/2014/main" id="{99B83A2C-0CE1-C521-396E-6A718DA69269}"/>
                  </a:ext>
                </a:extLst>
              </p:cNvPr>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45" name="Google Shape;8374;p74">
                <a:extLst>
                  <a:ext uri="{FF2B5EF4-FFF2-40B4-BE49-F238E27FC236}">
                    <a16:creationId xmlns:a16="http://schemas.microsoft.com/office/drawing/2014/main" id="{09D6351D-7CD6-7695-0D3D-21DA32FE0059}"/>
                  </a:ext>
                </a:extLst>
              </p:cNvPr>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46" name="Google Shape;8375;p74">
                <a:extLst>
                  <a:ext uri="{FF2B5EF4-FFF2-40B4-BE49-F238E27FC236}">
                    <a16:creationId xmlns:a16="http://schemas.microsoft.com/office/drawing/2014/main" id="{42CFE6D6-A201-EECE-EA2C-6638055667B5}"/>
                  </a:ext>
                </a:extLst>
              </p:cNvPr>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47" name="Google Shape;8376;p74">
                <a:extLst>
                  <a:ext uri="{FF2B5EF4-FFF2-40B4-BE49-F238E27FC236}">
                    <a16:creationId xmlns:a16="http://schemas.microsoft.com/office/drawing/2014/main" id="{6C16FF87-7054-1E7C-DCCB-400CCD2E3E48}"/>
                  </a:ext>
                </a:extLst>
              </p:cNvPr>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48" name="Google Shape;8377;p74">
                <a:extLst>
                  <a:ext uri="{FF2B5EF4-FFF2-40B4-BE49-F238E27FC236}">
                    <a16:creationId xmlns:a16="http://schemas.microsoft.com/office/drawing/2014/main" id="{C7D81059-C019-3B2A-E65D-6A2E9E435293}"/>
                  </a:ext>
                </a:extLst>
              </p:cNvPr>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49" name="Google Shape;8378;p74">
                <a:extLst>
                  <a:ext uri="{FF2B5EF4-FFF2-40B4-BE49-F238E27FC236}">
                    <a16:creationId xmlns:a16="http://schemas.microsoft.com/office/drawing/2014/main" id="{4A69BE5D-0E7C-5C4F-588D-1A37FE4182DB}"/>
                  </a:ext>
                </a:extLst>
              </p:cNvPr>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50" name="Google Shape;8379;p74">
                <a:extLst>
                  <a:ext uri="{FF2B5EF4-FFF2-40B4-BE49-F238E27FC236}">
                    <a16:creationId xmlns:a16="http://schemas.microsoft.com/office/drawing/2014/main" id="{DB7172D2-84AC-A4FE-CADD-186C624DAF4C}"/>
                  </a:ext>
                </a:extLst>
              </p:cNvPr>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51" name="Google Shape;8380;p74">
                <a:extLst>
                  <a:ext uri="{FF2B5EF4-FFF2-40B4-BE49-F238E27FC236}">
                    <a16:creationId xmlns:a16="http://schemas.microsoft.com/office/drawing/2014/main" id="{47B036D7-820C-37E0-4782-B7FB375E5C7D}"/>
                  </a:ext>
                </a:extLst>
              </p:cNvPr>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52" name="Google Shape;8381;p74">
                <a:extLst>
                  <a:ext uri="{FF2B5EF4-FFF2-40B4-BE49-F238E27FC236}">
                    <a16:creationId xmlns:a16="http://schemas.microsoft.com/office/drawing/2014/main" id="{F2D34081-C56B-75EF-BC3A-EB265F516660}"/>
                  </a:ext>
                </a:extLst>
              </p:cNvPr>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53" name="Google Shape;8382;p74">
                <a:extLst>
                  <a:ext uri="{FF2B5EF4-FFF2-40B4-BE49-F238E27FC236}">
                    <a16:creationId xmlns:a16="http://schemas.microsoft.com/office/drawing/2014/main" id="{91D7E866-01F1-72E5-7C0F-81BB2F8CEF71}"/>
                  </a:ext>
                </a:extLst>
              </p:cNvPr>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21" name="Google Shape;8383;p74">
              <a:extLst>
                <a:ext uri="{FF2B5EF4-FFF2-40B4-BE49-F238E27FC236}">
                  <a16:creationId xmlns:a16="http://schemas.microsoft.com/office/drawing/2014/main" id="{A8D853C4-3A09-3B99-76B1-7A54F64EBEF0}"/>
                </a:ext>
              </a:extLst>
            </p:cNvPr>
            <p:cNvGrpSpPr/>
            <p:nvPr/>
          </p:nvGrpSpPr>
          <p:grpSpPr>
            <a:xfrm>
              <a:off x="2517909" y="1188726"/>
              <a:ext cx="702702" cy="725214"/>
              <a:chOff x="2517909" y="1188726"/>
              <a:chExt cx="702702" cy="725214"/>
            </a:xfrm>
          </p:grpSpPr>
          <p:sp>
            <p:nvSpPr>
              <p:cNvPr id="322" name="Google Shape;8384;p74">
                <a:extLst>
                  <a:ext uri="{FF2B5EF4-FFF2-40B4-BE49-F238E27FC236}">
                    <a16:creationId xmlns:a16="http://schemas.microsoft.com/office/drawing/2014/main" id="{C1DA65DF-C187-4D84-BA32-43B394C43F30}"/>
                  </a:ext>
                </a:extLst>
              </p:cNvPr>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23" name="Google Shape;8385;p74">
                <a:extLst>
                  <a:ext uri="{FF2B5EF4-FFF2-40B4-BE49-F238E27FC236}">
                    <a16:creationId xmlns:a16="http://schemas.microsoft.com/office/drawing/2014/main" id="{151372B7-DC28-885E-ABA7-4752C98616DE}"/>
                  </a:ext>
                </a:extLst>
              </p:cNvPr>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24" name="Google Shape;8386;p74">
                <a:extLst>
                  <a:ext uri="{FF2B5EF4-FFF2-40B4-BE49-F238E27FC236}">
                    <a16:creationId xmlns:a16="http://schemas.microsoft.com/office/drawing/2014/main" id="{4D6D8A87-9F9A-2E11-D12A-47399BE5A488}"/>
                  </a:ext>
                </a:extLst>
              </p:cNvPr>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25" name="Google Shape;8387;p74">
                <a:extLst>
                  <a:ext uri="{FF2B5EF4-FFF2-40B4-BE49-F238E27FC236}">
                    <a16:creationId xmlns:a16="http://schemas.microsoft.com/office/drawing/2014/main" id="{6DA7C09D-F9F3-7905-44F1-E9B665B9F2EB}"/>
                  </a:ext>
                </a:extLst>
              </p:cNvPr>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26" name="Google Shape;8388;p74">
                <a:extLst>
                  <a:ext uri="{FF2B5EF4-FFF2-40B4-BE49-F238E27FC236}">
                    <a16:creationId xmlns:a16="http://schemas.microsoft.com/office/drawing/2014/main" id="{000E65F0-B090-45EE-6C99-06AB4BF7F742}"/>
                  </a:ext>
                </a:extLst>
              </p:cNvPr>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354" name="Google Shape;8389;p74">
            <a:extLst>
              <a:ext uri="{FF2B5EF4-FFF2-40B4-BE49-F238E27FC236}">
                <a16:creationId xmlns:a16="http://schemas.microsoft.com/office/drawing/2014/main" id="{2ED9B023-7C82-5B58-149B-3F404624C5FF}"/>
              </a:ext>
            </a:extLst>
          </p:cNvPr>
          <p:cNvGrpSpPr/>
          <p:nvPr/>
        </p:nvGrpSpPr>
        <p:grpSpPr>
          <a:xfrm>
            <a:off x="2175606" y="1493877"/>
            <a:ext cx="777919" cy="1160305"/>
            <a:chOff x="1716825" y="1121550"/>
            <a:chExt cx="622800" cy="928938"/>
          </a:xfrm>
        </p:grpSpPr>
        <p:grpSp>
          <p:nvGrpSpPr>
            <p:cNvPr id="355" name="Google Shape;8390;p74">
              <a:extLst>
                <a:ext uri="{FF2B5EF4-FFF2-40B4-BE49-F238E27FC236}">
                  <a16:creationId xmlns:a16="http://schemas.microsoft.com/office/drawing/2014/main" id="{473B543A-3F52-D398-76FC-CD514AEB7511}"/>
                </a:ext>
              </a:extLst>
            </p:cNvPr>
            <p:cNvGrpSpPr/>
            <p:nvPr/>
          </p:nvGrpSpPr>
          <p:grpSpPr>
            <a:xfrm>
              <a:off x="1716825" y="1121550"/>
              <a:ext cx="622800" cy="928938"/>
              <a:chOff x="1716825" y="1121550"/>
              <a:chExt cx="622800" cy="928938"/>
            </a:xfrm>
          </p:grpSpPr>
          <p:cxnSp>
            <p:nvCxnSpPr>
              <p:cNvPr id="366" name="Google Shape;8391;p74">
                <a:extLst>
                  <a:ext uri="{FF2B5EF4-FFF2-40B4-BE49-F238E27FC236}">
                    <a16:creationId xmlns:a16="http://schemas.microsoft.com/office/drawing/2014/main" id="{1FDB0A9D-FA0F-6AD7-CB86-EDEAF12027E2}"/>
                  </a:ext>
                </a:extLst>
              </p:cNvPr>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367" name="Google Shape;8392;p74">
                <a:extLst>
                  <a:ext uri="{FF2B5EF4-FFF2-40B4-BE49-F238E27FC236}">
                    <a16:creationId xmlns:a16="http://schemas.microsoft.com/office/drawing/2014/main" id="{A8D1F938-8FD3-85E3-805A-CD97F53BC955}"/>
                  </a:ext>
                </a:extLst>
              </p:cNvPr>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56" name="Google Shape;8393;p74">
              <a:extLst>
                <a:ext uri="{FF2B5EF4-FFF2-40B4-BE49-F238E27FC236}">
                  <a16:creationId xmlns:a16="http://schemas.microsoft.com/office/drawing/2014/main" id="{95CB4BA1-263D-EEFE-6984-CC11F2061EE9}"/>
                </a:ext>
              </a:extLst>
            </p:cNvPr>
            <p:cNvGrpSpPr/>
            <p:nvPr/>
          </p:nvGrpSpPr>
          <p:grpSpPr>
            <a:xfrm>
              <a:off x="1768050" y="1172775"/>
              <a:ext cx="520200" cy="832000"/>
              <a:chOff x="1768050" y="1172775"/>
              <a:chExt cx="520200" cy="832000"/>
            </a:xfrm>
          </p:grpSpPr>
          <p:cxnSp>
            <p:nvCxnSpPr>
              <p:cNvPr id="364" name="Google Shape;8394;p74">
                <a:extLst>
                  <a:ext uri="{FF2B5EF4-FFF2-40B4-BE49-F238E27FC236}">
                    <a16:creationId xmlns:a16="http://schemas.microsoft.com/office/drawing/2014/main" id="{B46EDFD8-BD83-D0F7-944E-E0FE7F275747}"/>
                  </a:ext>
                </a:extLst>
              </p:cNvPr>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365" name="Google Shape;8395;p74">
                <a:extLst>
                  <a:ext uri="{FF2B5EF4-FFF2-40B4-BE49-F238E27FC236}">
                    <a16:creationId xmlns:a16="http://schemas.microsoft.com/office/drawing/2014/main" id="{18A42133-5278-ADAD-DF61-26F854F0F512}"/>
                  </a:ext>
                </a:extLst>
              </p:cNvPr>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57" name="Google Shape;8396;p74">
              <a:extLst>
                <a:ext uri="{FF2B5EF4-FFF2-40B4-BE49-F238E27FC236}">
                  <a16:creationId xmlns:a16="http://schemas.microsoft.com/office/drawing/2014/main" id="{AC06CADF-F146-D9FD-E6EE-5582E7D041FB}"/>
                </a:ext>
              </a:extLst>
            </p:cNvPr>
            <p:cNvGrpSpPr/>
            <p:nvPr/>
          </p:nvGrpSpPr>
          <p:grpSpPr>
            <a:xfrm>
              <a:off x="1820100" y="1225475"/>
              <a:ext cx="416400" cy="729575"/>
              <a:chOff x="1820100" y="1225475"/>
              <a:chExt cx="416400" cy="729575"/>
            </a:xfrm>
          </p:grpSpPr>
          <p:cxnSp>
            <p:nvCxnSpPr>
              <p:cNvPr id="362" name="Google Shape;8397;p74">
                <a:extLst>
                  <a:ext uri="{FF2B5EF4-FFF2-40B4-BE49-F238E27FC236}">
                    <a16:creationId xmlns:a16="http://schemas.microsoft.com/office/drawing/2014/main" id="{9F524E0E-8004-76C7-F991-86E7A45EEA13}"/>
                  </a:ext>
                </a:extLst>
              </p:cNvPr>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363" name="Google Shape;8398;p74">
                <a:extLst>
                  <a:ext uri="{FF2B5EF4-FFF2-40B4-BE49-F238E27FC236}">
                    <a16:creationId xmlns:a16="http://schemas.microsoft.com/office/drawing/2014/main" id="{98F3977A-AA26-7F3A-6D3A-25A3B9041542}"/>
                  </a:ext>
                </a:extLst>
              </p:cNvPr>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58" name="Google Shape;8399;p74">
              <a:extLst>
                <a:ext uri="{FF2B5EF4-FFF2-40B4-BE49-F238E27FC236}">
                  <a16:creationId xmlns:a16="http://schemas.microsoft.com/office/drawing/2014/main" id="{7560B0E7-ECEC-4D2B-A405-0E33F613EED5}"/>
                </a:ext>
              </a:extLst>
            </p:cNvPr>
            <p:cNvGrpSpPr/>
            <p:nvPr/>
          </p:nvGrpSpPr>
          <p:grpSpPr>
            <a:xfrm>
              <a:off x="1874250" y="1278825"/>
              <a:ext cx="308100" cy="605275"/>
              <a:chOff x="1874250" y="1278825"/>
              <a:chExt cx="308100" cy="605275"/>
            </a:xfrm>
          </p:grpSpPr>
          <p:cxnSp>
            <p:nvCxnSpPr>
              <p:cNvPr id="360" name="Google Shape;8400;p74">
                <a:extLst>
                  <a:ext uri="{FF2B5EF4-FFF2-40B4-BE49-F238E27FC236}">
                    <a16:creationId xmlns:a16="http://schemas.microsoft.com/office/drawing/2014/main" id="{8B99DC5C-B64A-594F-F009-BF2852AB46DD}"/>
                  </a:ext>
                </a:extLst>
              </p:cNvPr>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361" name="Google Shape;8401;p74">
                <a:extLst>
                  <a:ext uri="{FF2B5EF4-FFF2-40B4-BE49-F238E27FC236}">
                    <a16:creationId xmlns:a16="http://schemas.microsoft.com/office/drawing/2014/main" id="{0BE7FCA1-645C-4C7B-F41A-E3ACBE2CCF5D}"/>
                  </a:ext>
                </a:extLst>
              </p:cNvPr>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sp>
          <p:nvSpPr>
            <p:cNvPr id="359" name="Google Shape;8402;p74">
              <a:extLst>
                <a:ext uri="{FF2B5EF4-FFF2-40B4-BE49-F238E27FC236}">
                  <a16:creationId xmlns:a16="http://schemas.microsoft.com/office/drawing/2014/main" id="{12B98B6A-9AA3-44F6-1655-CFC44B28E4C8}"/>
                </a:ext>
              </a:extLst>
            </p:cNvPr>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68" name="Google Shape;8403;p74">
            <a:extLst>
              <a:ext uri="{FF2B5EF4-FFF2-40B4-BE49-F238E27FC236}">
                <a16:creationId xmlns:a16="http://schemas.microsoft.com/office/drawing/2014/main" id="{7D53DE5D-82E5-5879-C8C8-7937FC60E565}"/>
              </a:ext>
            </a:extLst>
          </p:cNvPr>
          <p:cNvGrpSpPr/>
          <p:nvPr/>
        </p:nvGrpSpPr>
        <p:grpSpPr>
          <a:xfrm>
            <a:off x="2068703" y="2675639"/>
            <a:ext cx="985429" cy="952203"/>
            <a:chOff x="4334725" y="1355875"/>
            <a:chExt cx="3106650" cy="3001900"/>
          </a:xfrm>
        </p:grpSpPr>
        <p:grpSp>
          <p:nvGrpSpPr>
            <p:cNvPr id="369" name="Google Shape;8404;p74">
              <a:extLst>
                <a:ext uri="{FF2B5EF4-FFF2-40B4-BE49-F238E27FC236}">
                  <a16:creationId xmlns:a16="http://schemas.microsoft.com/office/drawing/2014/main" id="{B5AE52E4-8E4C-20CF-BFFA-B40A76B734DE}"/>
                </a:ext>
              </a:extLst>
            </p:cNvPr>
            <p:cNvGrpSpPr/>
            <p:nvPr/>
          </p:nvGrpSpPr>
          <p:grpSpPr>
            <a:xfrm>
              <a:off x="4516050" y="1724875"/>
              <a:ext cx="2693725" cy="2632900"/>
              <a:chOff x="4516050" y="1724875"/>
              <a:chExt cx="2693725" cy="2632900"/>
            </a:xfrm>
          </p:grpSpPr>
          <p:sp>
            <p:nvSpPr>
              <p:cNvPr id="374" name="Google Shape;8405;p74">
                <a:extLst>
                  <a:ext uri="{FF2B5EF4-FFF2-40B4-BE49-F238E27FC236}">
                    <a16:creationId xmlns:a16="http://schemas.microsoft.com/office/drawing/2014/main" id="{B5C5034E-0375-8D45-260B-28B5334AF8A7}"/>
                  </a:ext>
                </a:extLst>
              </p:cNvPr>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75" name="Google Shape;8406;p74">
                <a:extLst>
                  <a:ext uri="{FF2B5EF4-FFF2-40B4-BE49-F238E27FC236}">
                    <a16:creationId xmlns:a16="http://schemas.microsoft.com/office/drawing/2014/main" id="{20D49FF6-6983-FEF9-DC4A-192162240AAC}"/>
                  </a:ext>
                </a:extLst>
              </p:cNvPr>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76" name="Google Shape;8407;p74">
                <a:extLst>
                  <a:ext uri="{FF2B5EF4-FFF2-40B4-BE49-F238E27FC236}">
                    <a16:creationId xmlns:a16="http://schemas.microsoft.com/office/drawing/2014/main" id="{180FAA45-4CEB-9DA8-2E45-1DB427C915E1}"/>
                  </a:ext>
                </a:extLst>
              </p:cNvPr>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70" name="Google Shape;8408;p74">
              <a:extLst>
                <a:ext uri="{FF2B5EF4-FFF2-40B4-BE49-F238E27FC236}">
                  <a16:creationId xmlns:a16="http://schemas.microsoft.com/office/drawing/2014/main" id="{BA81C36E-C7E2-EA69-AC66-7EABD2F40D27}"/>
                </a:ext>
              </a:extLst>
            </p:cNvPr>
            <p:cNvGrpSpPr/>
            <p:nvPr/>
          </p:nvGrpSpPr>
          <p:grpSpPr>
            <a:xfrm>
              <a:off x="4334725" y="1355875"/>
              <a:ext cx="3106650" cy="2709650"/>
              <a:chOff x="4334725" y="1355875"/>
              <a:chExt cx="3106650" cy="2709650"/>
            </a:xfrm>
          </p:grpSpPr>
          <p:sp>
            <p:nvSpPr>
              <p:cNvPr id="371" name="Google Shape;8409;p74">
                <a:extLst>
                  <a:ext uri="{FF2B5EF4-FFF2-40B4-BE49-F238E27FC236}">
                    <a16:creationId xmlns:a16="http://schemas.microsoft.com/office/drawing/2014/main" id="{D39FF306-A9DD-FE60-0FF6-9E973BD88372}"/>
                  </a:ext>
                </a:extLst>
              </p:cNvPr>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72" name="Google Shape;8410;p74">
                <a:extLst>
                  <a:ext uri="{FF2B5EF4-FFF2-40B4-BE49-F238E27FC236}">
                    <a16:creationId xmlns:a16="http://schemas.microsoft.com/office/drawing/2014/main" id="{19D6FFAD-B339-0EE3-C0A2-104CA4475088}"/>
                  </a:ext>
                </a:extLst>
              </p:cNvPr>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73" name="Google Shape;8411;p74">
                <a:extLst>
                  <a:ext uri="{FF2B5EF4-FFF2-40B4-BE49-F238E27FC236}">
                    <a16:creationId xmlns:a16="http://schemas.microsoft.com/office/drawing/2014/main" id="{7B661C11-A0AC-6CB3-97B4-0E3BA4853569}"/>
                  </a:ext>
                </a:extLst>
              </p:cNvPr>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377" name="Google Shape;8412;p74">
            <a:extLst>
              <a:ext uri="{FF2B5EF4-FFF2-40B4-BE49-F238E27FC236}">
                <a16:creationId xmlns:a16="http://schemas.microsoft.com/office/drawing/2014/main" id="{624B72FF-D104-A6DB-2F50-4F5A19813730}"/>
              </a:ext>
            </a:extLst>
          </p:cNvPr>
          <p:cNvGrpSpPr/>
          <p:nvPr/>
        </p:nvGrpSpPr>
        <p:grpSpPr>
          <a:xfrm>
            <a:off x="10224635" y="4850001"/>
            <a:ext cx="416099" cy="912231"/>
            <a:chOff x="7645573" y="3754300"/>
            <a:chExt cx="293855" cy="644170"/>
          </a:xfrm>
        </p:grpSpPr>
        <p:sp>
          <p:nvSpPr>
            <p:cNvPr id="378" name="Google Shape;8413;p74">
              <a:extLst>
                <a:ext uri="{FF2B5EF4-FFF2-40B4-BE49-F238E27FC236}">
                  <a16:creationId xmlns:a16="http://schemas.microsoft.com/office/drawing/2014/main" id="{2DCE4920-3B48-C2E8-C70F-6C9AA3CDC3D3}"/>
                </a:ext>
              </a:extLst>
            </p:cNvPr>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79" name="Google Shape;8414;p74">
              <a:extLst>
                <a:ext uri="{FF2B5EF4-FFF2-40B4-BE49-F238E27FC236}">
                  <a16:creationId xmlns:a16="http://schemas.microsoft.com/office/drawing/2014/main" id="{CEDAB874-0C59-C207-587C-D6FF3AD44514}"/>
                </a:ext>
              </a:extLst>
            </p:cNvPr>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80" name="Google Shape;8415;p74">
            <a:extLst>
              <a:ext uri="{FF2B5EF4-FFF2-40B4-BE49-F238E27FC236}">
                <a16:creationId xmlns:a16="http://schemas.microsoft.com/office/drawing/2014/main" id="{C52D100F-B748-2FFB-9D64-F8C44FA2172A}"/>
              </a:ext>
            </a:extLst>
          </p:cNvPr>
          <p:cNvGrpSpPr/>
          <p:nvPr/>
        </p:nvGrpSpPr>
        <p:grpSpPr>
          <a:xfrm>
            <a:off x="7453953" y="1493877"/>
            <a:ext cx="945348" cy="985812"/>
            <a:chOff x="5830645" y="1256617"/>
            <a:chExt cx="530340" cy="553040"/>
          </a:xfrm>
        </p:grpSpPr>
        <p:grpSp>
          <p:nvGrpSpPr>
            <p:cNvPr id="381" name="Google Shape;8416;p74">
              <a:extLst>
                <a:ext uri="{FF2B5EF4-FFF2-40B4-BE49-F238E27FC236}">
                  <a16:creationId xmlns:a16="http://schemas.microsoft.com/office/drawing/2014/main" id="{B4307D65-8B97-90BA-3886-DCD113CBE201}"/>
                </a:ext>
              </a:extLst>
            </p:cNvPr>
            <p:cNvGrpSpPr/>
            <p:nvPr/>
          </p:nvGrpSpPr>
          <p:grpSpPr>
            <a:xfrm>
              <a:off x="5830645" y="1256617"/>
              <a:ext cx="259743" cy="269909"/>
              <a:chOff x="5830645" y="1256617"/>
              <a:chExt cx="259743" cy="269909"/>
            </a:xfrm>
          </p:grpSpPr>
          <p:sp>
            <p:nvSpPr>
              <p:cNvPr id="392" name="Google Shape;8417;p74">
                <a:extLst>
                  <a:ext uri="{FF2B5EF4-FFF2-40B4-BE49-F238E27FC236}">
                    <a16:creationId xmlns:a16="http://schemas.microsoft.com/office/drawing/2014/main" id="{F207C6E7-2E35-BD38-D6B8-5DDFF5C70E11}"/>
                  </a:ext>
                </a:extLst>
              </p:cNvPr>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93" name="Google Shape;8418;p74">
                <a:extLst>
                  <a:ext uri="{FF2B5EF4-FFF2-40B4-BE49-F238E27FC236}">
                    <a16:creationId xmlns:a16="http://schemas.microsoft.com/office/drawing/2014/main" id="{70312A3F-7D77-E77C-7239-CE5629CDAF13}"/>
                  </a:ext>
                </a:extLst>
              </p:cNvPr>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82" name="Google Shape;8419;p74">
              <a:extLst>
                <a:ext uri="{FF2B5EF4-FFF2-40B4-BE49-F238E27FC236}">
                  <a16:creationId xmlns:a16="http://schemas.microsoft.com/office/drawing/2014/main" id="{91DAEC43-CF7A-A0D8-C947-952BF88AAEB4}"/>
                </a:ext>
              </a:extLst>
            </p:cNvPr>
            <p:cNvGrpSpPr/>
            <p:nvPr/>
          </p:nvGrpSpPr>
          <p:grpSpPr>
            <a:xfrm>
              <a:off x="6101293" y="1256617"/>
              <a:ext cx="259692" cy="269909"/>
              <a:chOff x="6101293" y="1256617"/>
              <a:chExt cx="259692" cy="269909"/>
            </a:xfrm>
          </p:grpSpPr>
          <p:sp>
            <p:nvSpPr>
              <p:cNvPr id="390" name="Google Shape;8420;p74">
                <a:extLst>
                  <a:ext uri="{FF2B5EF4-FFF2-40B4-BE49-F238E27FC236}">
                    <a16:creationId xmlns:a16="http://schemas.microsoft.com/office/drawing/2014/main" id="{65DCE9B2-9794-E0C6-DB6C-BC08CB8945D6}"/>
                  </a:ext>
                </a:extLst>
              </p:cNvPr>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91" name="Google Shape;8421;p74">
                <a:extLst>
                  <a:ext uri="{FF2B5EF4-FFF2-40B4-BE49-F238E27FC236}">
                    <a16:creationId xmlns:a16="http://schemas.microsoft.com/office/drawing/2014/main" id="{D281E161-3636-9845-D06D-3837FA0CC268}"/>
                  </a:ext>
                </a:extLst>
              </p:cNvPr>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83" name="Google Shape;8422;p74">
              <a:extLst>
                <a:ext uri="{FF2B5EF4-FFF2-40B4-BE49-F238E27FC236}">
                  <a16:creationId xmlns:a16="http://schemas.microsoft.com/office/drawing/2014/main" id="{2C7A857A-65BC-4AEE-9136-3B32E38DF253}"/>
                </a:ext>
              </a:extLst>
            </p:cNvPr>
            <p:cNvGrpSpPr/>
            <p:nvPr/>
          </p:nvGrpSpPr>
          <p:grpSpPr>
            <a:xfrm>
              <a:off x="5830645" y="1539749"/>
              <a:ext cx="259692" cy="269909"/>
              <a:chOff x="5830645" y="1539749"/>
              <a:chExt cx="259692" cy="269909"/>
            </a:xfrm>
          </p:grpSpPr>
          <p:sp>
            <p:nvSpPr>
              <p:cNvPr id="388" name="Google Shape;8423;p74">
                <a:extLst>
                  <a:ext uri="{FF2B5EF4-FFF2-40B4-BE49-F238E27FC236}">
                    <a16:creationId xmlns:a16="http://schemas.microsoft.com/office/drawing/2014/main" id="{08E030AE-BBC2-9FD8-6214-7D17E67D6219}"/>
                  </a:ext>
                </a:extLst>
              </p:cNvPr>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89" name="Google Shape;8424;p74">
                <a:extLst>
                  <a:ext uri="{FF2B5EF4-FFF2-40B4-BE49-F238E27FC236}">
                    <a16:creationId xmlns:a16="http://schemas.microsoft.com/office/drawing/2014/main" id="{2CFC7B0F-43AB-1F27-3DAF-8A45C5D5F76B}"/>
                  </a:ext>
                </a:extLst>
              </p:cNvPr>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84" name="Google Shape;8425;p74">
              <a:extLst>
                <a:ext uri="{FF2B5EF4-FFF2-40B4-BE49-F238E27FC236}">
                  <a16:creationId xmlns:a16="http://schemas.microsoft.com/office/drawing/2014/main" id="{08174C2E-F59A-DFD9-0A72-BE165B1FA622}"/>
                </a:ext>
              </a:extLst>
            </p:cNvPr>
            <p:cNvGrpSpPr/>
            <p:nvPr/>
          </p:nvGrpSpPr>
          <p:grpSpPr>
            <a:xfrm>
              <a:off x="6101293" y="1539749"/>
              <a:ext cx="259692" cy="269909"/>
              <a:chOff x="6101293" y="1539749"/>
              <a:chExt cx="259692" cy="269909"/>
            </a:xfrm>
          </p:grpSpPr>
          <p:sp>
            <p:nvSpPr>
              <p:cNvPr id="386" name="Google Shape;8426;p74">
                <a:extLst>
                  <a:ext uri="{FF2B5EF4-FFF2-40B4-BE49-F238E27FC236}">
                    <a16:creationId xmlns:a16="http://schemas.microsoft.com/office/drawing/2014/main" id="{7E3E3A92-F129-2CA1-61A4-BF99BFEBFC6A}"/>
                  </a:ext>
                </a:extLst>
              </p:cNvPr>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87" name="Google Shape;8427;p74">
                <a:extLst>
                  <a:ext uri="{FF2B5EF4-FFF2-40B4-BE49-F238E27FC236}">
                    <a16:creationId xmlns:a16="http://schemas.microsoft.com/office/drawing/2014/main" id="{EBAC759B-7675-5B88-939E-C39D9246A0D2}"/>
                  </a:ext>
                </a:extLst>
              </p:cNvPr>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sp>
          <p:nvSpPr>
            <p:cNvPr id="385" name="Google Shape;8428;p74">
              <a:extLst>
                <a:ext uri="{FF2B5EF4-FFF2-40B4-BE49-F238E27FC236}">
                  <a16:creationId xmlns:a16="http://schemas.microsoft.com/office/drawing/2014/main" id="{FA733780-C7A7-8255-AF11-4F5625ACACCB}"/>
                </a:ext>
              </a:extLst>
            </p:cNvPr>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94" name="Google Shape;8429;p74">
            <a:extLst>
              <a:ext uri="{FF2B5EF4-FFF2-40B4-BE49-F238E27FC236}">
                <a16:creationId xmlns:a16="http://schemas.microsoft.com/office/drawing/2014/main" id="{B822C475-A6DC-8786-A6FE-AF7570C58005}"/>
              </a:ext>
            </a:extLst>
          </p:cNvPr>
          <p:cNvGrpSpPr/>
          <p:nvPr/>
        </p:nvGrpSpPr>
        <p:grpSpPr>
          <a:xfrm>
            <a:off x="922613" y="3808698"/>
            <a:ext cx="1937273" cy="828480"/>
            <a:chOff x="732422" y="2990152"/>
            <a:chExt cx="1337773" cy="572102"/>
          </a:xfrm>
        </p:grpSpPr>
        <p:sp>
          <p:nvSpPr>
            <p:cNvPr id="395" name="Google Shape;8430;p74">
              <a:extLst>
                <a:ext uri="{FF2B5EF4-FFF2-40B4-BE49-F238E27FC236}">
                  <a16:creationId xmlns:a16="http://schemas.microsoft.com/office/drawing/2014/main" id="{8FA54700-AB99-3E6E-5BE9-4778FAEE65E0}"/>
                </a:ext>
              </a:extLst>
            </p:cNvPr>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96" name="Google Shape;8431;p74">
              <a:extLst>
                <a:ext uri="{FF2B5EF4-FFF2-40B4-BE49-F238E27FC236}">
                  <a16:creationId xmlns:a16="http://schemas.microsoft.com/office/drawing/2014/main" id="{00A3B41B-93F3-3508-C57C-7353599F4032}"/>
                </a:ext>
              </a:extLst>
            </p:cNvPr>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97" name="Google Shape;8432;p74">
              <a:extLst>
                <a:ext uri="{FF2B5EF4-FFF2-40B4-BE49-F238E27FC236}">
                  <a16:creationId xmlns:a16="http://schemas.microsoft.com/office/drawing/2014/main" id="{E0EA8C2E-1C23-4FD2-62C5-88D53A3F0D3D}"/>
                </a:ext>
              </a:extLst>
            </p:cNvPr>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98" name="Google Shape;8433;p74">
              <a:extLst>
                <a:ext uri="{FF2B5EF4-FFF2-40B4-BE49-F238E27FC236}">
                  <a16:creationId xmlns:a16="http://schemas.microsoft.com/office/drawing/2014/main" id="{4089C5D8-A9B8-585E-369D-55D8E66D62CD}"/>
                </a:ext>
              </a:extLst>
            </p:cNvPr>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99" name="Google Shape;8434;p74">
              <a:extLst>
                <a:ext uri="{FF2B5EF4-FFF2-40B4-BE49-F238E27FC236}">
                  <a16:creationId xmlns:a16="http://schemas.microsoft.com/office/drawing/2014/main" id="{0EC451C6-BCE4-5CB7-1213-5359BE862DFF}"/>
                </a:ext>
              </a:extLst>
            </p:cNvPr>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00" name="Google Shape;8435;p74">
              <a:extLst>
                <a:ext uri="{FF2B5EF4-FFF2-40B4-BE49-F238E27FC236}">
                  <a16:creationId xmlns:a16="http://schemas.microsoft.com/office/drawing/2014/main" id="{5888E10A-02FA-C36F-96FC-EC3D6E2E4B02}"/>
                </a:ext>
              </a:extLst>
            </p:cNvPr>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sp>
        <p:nvSpPr>
          <p:cNvPr id="401" name="Google Shape;1529;p70">
            <a:extLst>
              <a:ext uri="{FF2B5EF4-FFF2-40B4-BE49-F238E27FC236}">
                <a16:creationId xmlns:a16="http://schemas.microsoft.com/office/drawing/2014/main" id="{E6A38D9D-EC18-A136-747C-4071E7B70ECE}"/>
              </a:ext>
            </a:extLst>
          </p:cNvPr>
          <p:cNvSpPr txBox="1">
            <a:spLocks/>
          </p:cNvSpPr>
          <p:nvPr/>
        </p:nvSpPr>
        <p:spPr>
          <a:xfrm>
            <a:off x="905031" y="360054"/>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bg2">
                    <a:lumMod val="50000"/>
                  </a:schemeClr>
                </a:solidFill>
                <a:cs typeface="B Nazanin" panose="00000700000000000000" pitchFamily="2" charset="-78"/>
              </a:rPr>
              <a:t>انواع نمودارهای خلاقانه:</a:t>
            </a:r>
          </a:p>
        </p:txBody>
      </p:sp>
    </p:spTree>
    <p:extLst>
      <p:ext uri="{BB962C8B-B14F-4D97-AF65-F5344CB8AC3E}">
        <p14:creationId xmlns:p14="http://schemas.microsoft.com/office/powerpoint/2010/main" val="241650522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a:extLst>
              <a:ext uri="{FF2B5EF4-FFF2-40B4-BE49-F238E27FC236}">
                <a16:creationId xmlns:a16="http://schemas.microsoft.com/office/drawing/2014/main" id="{B1244DA1-2153-3B79-D4C7-098A7C8B080F}"/>
              </a:ext>
            </a:extLst>
          </p:cNvPr>
          <p:cNvCxnSpPr>
            <a:cxnSpLocks/>
          </p:cNvCxnSpPr>
          <p:nvPr/>
        </p:nvCxnSpPr>
        <p:spPr>
          <a:xfrm flipH="1">
            <a:off x="1088571" y="1095288"/>
            <a:ext cx="10609943" cy="0"/>
          </a:xfrm>
          <a:prstGeom prst="straightConnector1">
            <a:avLst/>
          </a:prstGeom>
          <a:ln w="25400">
            <a:solidFill>
              <a:schemeClr val="accent1"/>
            </a:solidFill>
            <a:headEnd type="triangle"/>
            <a:tailEnd type="arrow"/>
          </a:ln>
        </p:spPr>
        <p:style>
          <a:lnRef idx="1">
            <a:schemeClr val="accent1"/>
          </a:lnRef>
          <a:fillRef idx="0">
            <a:schemeClr val="accent1"/>
          </a:fillRef>
          <a:effectRef idx="0">
            <a:schemeClr val="accent1"/>
          </a:effectRef>
          <a:fontRef idx="minor">
            <a:schemeClr val="tx1"/>
          </a:fontRef>
        </p:style>
      </p:cxnSp>
      <p:grpSp>
        <p:nvGrpSpPr>
          <p:cNvPr id="2" name="Google Shape;8440;p75">
            <a:extLst>
              <a:ext uri="{FF2B5EF4-FFF2-40B4-BE49-F238E27FC236}">
                <a16:creationId xmlns:a16="http://schemas.microsoft.com/office/drawing/2014/main" id="{93C80FFD-CE0F-8679-31C1-8E7CD0D34804}"/>
              </a:ext>
            </a:extLst>
          </p:cNvPr>
          <p:cNvGrpSpPr/>
          <p:nvPr/>
        </p:nvGrpSpPr>
        <p:grpSpPr>
          <a:xfrm>
            <a:off x="944773" y="1607144"/>
            <a:ext cx="2181489" cy="2034859"/>
            <a:chOff x="729238" y="1179665"/>
            <a:chExt cx="1636117" cy="1526144"/>
          </a:xfrm>
        </p:grpSpPr>
        <p:grpSp>
          <p:nvGrpSpPr>
            <p:cNvPr id="4" name="Google Shape;8441;p75">
              <a:extLst>
                <a:ext uri="{FF2B5EF4-FFF2-40B4-BE49-F238E27FC236}">
                  <a16:creationId xmlns:a16="http://schemas.microsoft.com/office/drawing/2014/main" id="{5B54730D-1180-A398-9218-95A623AA4EF4}"/>
                </a:ext>
              </a:extLst>
            </p:cNvPr>
            <p:cNvGrpSpPr/>
            <p:nvPr/>
          </p:nvGrpSpPr>
          <p:grpSpPr>
            <a:xfrm>
              <a:off x="729238" y="1179665"/>
              <a:ext cx="80700" cy="1526144"/>
              <a:chOff x="729238" y="1179665"/>
              <a:chExt cx="80700" cy="1526144"/>
            </a:xfrm>
          </p:grpSpPr>
          <p:sp>
            <p:nvSpPr>
              <p:cNvPr id="104" name="Google Shape;8442;p75">
                <a:extLst>
                  <a:ext uri="{FF2B5EF4-FFF2-40B4-BE49-F238E27FC236}">
                    <a16:creationId xmlns:a16="http://schemas.microsoft.com/office/drawing/2014/main" id="{DB8C3333-3179-783C-6F48-0680E5046E20}"/>
                  </a:ext>
                </a:extLst>
              </p:cNvPr>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5" name="Google Shape;8443;p75">
                <a:extLst>
                  <a:ext uri="{FF2B5EF4-FFF2-40B4-BE49-F238E27FC236}">
                    <a16:creationId xmlns:a16="http://schemas.microsoft.com/office/drawing/2014/main" id="{80DE301F-6C66-0020-60A4-F51F0C253423}"/>
                  </a:ext>
                </a:extLst>
              </p:cNvPr>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6" name="Google Shape;8444;p75">
                <a:extLst>
                  <a:ext uri="{FF2B5EF4-FFF2-40B4-BE49-F238E27FC236}">
                    <a16:creationId xmlns:a16="http://schemas.microsoft.com/office/drawing/2014/main" id="{FA7010E4-002C-E331-DCE0-9B16062C1E4C}"/>
                  </a:ext>
                </a:extLst>
              </p:cNvPr>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7" name="Google Shape;8445;p75">
                <a:extLst>
                  <a:ext uri="{FF2B5EF4-FFF2-40B4-BE49-F238E27FC236}">
                    <a16:creationId xmlns:a16="http://schemas.microsoft.com/office/drawing/2014/main" id="{9E70CE0B-41A8-A4C6-0504-251F58E5149D}"/>
                  </a:ext>
                </a:extLst>
              </p:cNvPr>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8" name="Google Shape;8446;p75">
                <a:extLst>
                  <a:ext uri="{FF2B5EF4-FFF2-40B4-BE49-F238E27FC236}">
                    <a16:creationId xmlns:a16="http://schemas.microsoft.com/office/drawing/2014/main" id="{28F20CBF-176A-FAB4-BAF9-4DA3B5669621}"/>
                  </a:ext>
                </a:extLst>
              </p:cNvPr>
              <p:cNvSpPr/>
              <p:nvPr/>
            </p:nvSpPr>
            <p:spPr>
              <a:xfrm>
                <a:off x="729238"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9" name="Google Shape;8447;p75">
                <a:extLst>
                  <a:ext uri="{FF2B5EF4-FFF2-40B4-BE49-F238E27FC236}">
                    <a16:creationId xmlns:a16="http://schemas.microsoft.com/office/drawing/2014/main" id="{F15D7E23-7E1D-30F6-416D-1213F3B6CDF0}"/>
                  </a:ext>
                </a:extLst>
              </p:cNvPr>
              <p:cNvSpPr/>
              <p:nvPr/>
            </p:nvSpPr>
            <p:spPr>
              <a:xfrm>
                <a:off x="729238"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10" name="Google Shape;8448;p75">
                <a:extLst>
                  <a:ext uri="{FF2B5EF4-FFF2-40B4-BE49-F238E27FC236}">
                    <a16:creationId xmlns:a16="http://schemas.microsoft.com/office/drawing/2014/main" id="{0264F69B-34BD-BB3C-F20A-6E3A7DFE883A}"/>
                  </a:ext>
                </a:extLst>
              </p:cNvPr>
              <p:cNvSpPr/>
              <p:nvPr/>
            </p:nvSpPr>
            <p:spPr>
              <a:xfrm>
                <a:off x="72923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11" name="Google Shape;8449;p75">
                <a:extLst>
                  <a:ext uri="{FF2B5EF4-FFF2-40B4-BE49-F238E27FC236}">
                    <a16:creationId xmlns:a16="http://schemas.microsoft.com/office/drawing/2014/main" id="{0BAECFD9-C215-0064-E45F-8CAAC986B8BF}"/>
                  </a:ext>
                </a:extLst>
              </p:cNvPr>
              <p:cNvSpPr/>
              <p:nvPr/>
            </p:nvSpPr>
            <p:spPr>
              <a:xfrm>
                <a:off x="72923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12" name="Google Shape;8450;p75">
                <a:extLst>
                  <a:ext uri="{FF2B5EF4-FFF2-40B4-BE49-F238E27FC236}">
                    <a16:creationId xmlns:a16="http://schemas.microsoft.com/office/drawing/2014/main" id="{275ADB6A-B6E9-0016-7FB4-946B7125496D}"/>
                  </a:ext>
                </a:extLst>
              </p:cNvPr>
              <p:cNvSpPr/>
              <p:nvPr/>
            </p:nvSpPr>
            <p:spPr>
              <a:xfrm>
                <a:off x="72923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13" name="Google Shape;8451;p75">
                <a:extLst>
                  <a:ext uri="{FF2B5EF4-FFF2-40B4-BE49-F238E27FC236}">
                    <a16:creationId xmlns:a16="http://schemas.microsoft.com/office/drawing/2014/main" id="{A20B4546-DC1B-1FDA-E378-9FF1BFC84C12}"/>
                  </a:ext>
                </a:extLst>
              </p:cNvPr>
              <p:cNvSpPr/>
              <p:nvPr/>
            </p:nvSpPr>
            <p:spPr>
              <a:xfrm>
                <a:off x="72923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5" name="Google Shape;8452;p75">
              <a:extLst>
                <a:ext uri="{FF2B5EF4-FFF2-40B4-BE49-F238E27FC236}">
                  <a16:creationId xmlns:a16="http://schemas.microsoft.com/office/drawing/2014/main" id="{1439EC24-98E4-788B-0947-2828FDCC5036}"/>
                </a:ext>
              </a:extLst>
            </p:cNvPr>
            <p:cNvGrpSpPr/>
            <p:nvPr/>
          </p:nvGrpSpPr>
          <p:grpSpPr>
            <a:xfrm>
              <a:off x="903098" y="1179665"/>
              <a:ext cx="80700" cy="1526144"/>
              <a:chOff x="903098" y="1179665"/>
              <a:chExt cx="80700" cy="1526144"/>
            </a:xfrm>
          </p:grpSpPr>
          <p:sp>
            <p:nvSpPr>
              <p:cNvPr id="94" name="Google Shape;8453;p75">
                <a:extLst>
                  <a:ext uri="{FF2B5EF4-FFF2-40B4-BE49-F238E27FC236}">
                    <a16:creationId xmlns:a16="http://schemas.microsoft.com/office/drawing/2014/main" id="{DC178311-E59E-05FA-0DCA-08DCE2A9AEAC}"/>
                  </a:ext>
                </a:extLst>
              </p:cNvPr>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5" name="Google Shape;8454;p75">
                <a:extLst>
                  <a:ext uri="{FF2B5EF4-FFF2-40B4-BE49-F238E27FC236}">
                    <a16:creationId xmlns:a16="http://schemas.microsoft.com/office/drawing/2014/main" id="{488E5B14-50E1-5F6B-B338-1B56044F73DE}"/>
                  </a:ext>
                </a:extLst>
              </p:cNvPr>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6" name="Google Shape;8455;p75">
                <a:extLst>
                  <a:ext uri="{FF2B5EF4-FFF2-40B4-BE49-F238E27FC236}">
                    <a16:creationId xmlns:a16="http://schemas.microsoft.com/office/drawing/2014/main" id="{D84787F1-12FB-586F-18C1-73D89896B78A}"/>
                  </a:ext>
                </a:extLst>
              </p:cNvPr>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7" name="Google Shape;8456;p75">
                <a:extLst>
                  <a:ext uri="{FF2B5EF4-FFF2-40B4-BE49-F238E27FC236}">
                    <a16:creationId xmlns:a16="http://schemas.microsoft.com/office/drawing/2014/main" id="{502CF257-29CF-E074-3C5F-A4858B213912}"/>
                  </a:ext>
                </a:extLst>
              </p:cNvPr>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8" name="Google Shape;8457;p75">
                <a:extLst>
                  <a:ext uri="{FF2B5EF4-FFF2-40B4-BE49-F238E27FC236}">
                    <a16:creationId xmlns:a16="http://schemas.microsoft.com/office/drawing/2014/main" id="{0C4DA894-2B23-1EF0-B82A-5D0B3064B578}"/>
                  </a:ext>
                </a:extLst>
              </p:cNvPr>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9" name="Google Shape;8458;p75">
                <a:extLst>
                  <a:ext uri="{FF2B5EF4-FFF2-40B4-BE49-F238E27FC236}">
                    <a16:creationId xmlns:a16="http://schemas.microsoft.com/office/drawing/2014/main" id="{865C27E6-FCA2-DB66-26B2-5C3139021457}"/>
                  </a:ext>
                </a:extLst>
              </p:cNvPr>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0" name="Google Shape;8459;p75">
                <a:extLst>
                  <a:ext uri="{FF2B5EF4-FFF2-40B4-BE49-F238E27FC236}">
                    <a16:creationId xmlns:a16="http://schemas.microsoft.com/office/drawing/2014/main" id="{8831B5AE-3C88-9382-23CB-910726F5A5F5}"/>
                  </a:ext>
                </a:extLst>
              </p:cNvPr>
              <p:cNvSpPr/>
              <p:nvPr/>
            </p:nvSpPr>
            <p:spPr>
              <a:xfrm>
                <a:off x="90309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1" name="Google Shape;8460;p75">
                <a:extLst>
                  <a:ext uri="{FF2B5EF4-FFF2-40B4-BE49-F238E27FC236}">
                    <a16:creationId xmlns:a16="http://schemas.microsoft.com/office/drawing/2014/main" id="{32B496D8-103B-07F3-A86F-83AFB76F0718}"/>
                  </a:ext>
                </a:extLst>
              </p:cNvPr>
              <p:cNvSpPr/>
              <p:nvPr/>
            </p:nvSpPr>
            <p:spPr>
              <a:xfrm>
                <a:off x="90309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2" name="Google Shape;8461;p75">
                <a:extLst>
                  <a:ext uri="{FF2B5EF4-FFF2-40B4-BE49-F238E27FC236}">
                    <a16:creationId xmlns:a16="http://schemas.microsoft.com/office/drawing/2014/main" id="{C43ACF84-090D-65E2-F938-2BC071C9A301}"/>
                  </a:ext>
                </a:extLst>
              </p:cNvPr>
              <p:cNvSpPr/>
              <p:nvPr/>
            </p:nvSpPr>
            <p:spPr>
              <a:xfrm>
                <a:off x="90309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03" name="Google Shape;8462;p75">
                <a:extLst>
                  <a:ext uri="{FF2B5EF4-FFF2-40B4-BE49-F238E27FC236}">
                    <a16:creationId xmlns:a16="http://schemas.microsoft.com/office/drawing/2014/main" id="{F97C31ED-7A40-DB0D-3EDC-958B4FDE8CBE}"/>
                  </a:ext>
                </a:extLst>
              </p:cNvPr>
              <p:cNvSpPr/>
              <p:nvPr/>
            </p:nvSpPr>
            <p:spPr>
              <a:xfrm>
                <a:off x="90309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6" name="Google Shape;8463;p75">
              <a:extLst>
                <a:ext uri="{FF2B5EF4-FFF2-40B4-BE49-F238E27FC236}">
                  <a16:creationId xmlns:a16="http://schemas.microsoft.com/office/drawing/2014/main" id="{AA441D54-D2B6-4E97-1667-D4D1E0B88B9B}"/>
                </a:ext>
              </a:extLst>
            </p:cNvPr>
            <p:cNvGrpSpPr/>
            <p:nvPr/>
          </p:nvGrpSpPr>
          <p:grpSpPr>
            <a:xfrm>
              <a:off x="1076958" y="1179665"/>
              <a:ext cx="80700" cy="1526144"/>
              <a:chOff x="1076958" y="1179665"/>
              <a:chExt cx="80700" cy="1526144"/>
            </a:xfrm>
          </p:grpSpPr>
          <p:sp>
            <p:nvSpPr>
              <p:cNvPr id="84" name="Google Shape;8464;p75">
                <a:extLst>
                  <a:ext uri="{FF2B5EF4-FFF2-40B4-BE49-F238E27FC236}">
                    <a16:creationId xmlns:a16="http://schemas.microsoft.com/office/drawing/2014/main" id="{B58CEF26-9C63-9412-4DBA-771C0B85B260}"/>
                  </a:ext>
                </a:extLst>
              </p:cNvPr>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5" name="Google Shape;8465;p75">
                <a:extLst>
                  <a:ext uri="{FF2B5EF4-FFF2-40B4-BE49-F238E27FC236}">
                    <a16:creationId xmlns:a16="http://schemas.microsoft.com/office/drawing/2014/main" id="{9F8E1140-E042-0EDB-04AD-9CD07CD00C27}"/>
                  </a:ext>
                </a:extLst>
              </p:cNvPr>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6" name="Google Shape;8466;p75">
                <a:extLst>
                  <a:ext uri="{FF2B5EF4-FFF2-40B4-BE49-F238E27FC236}">
                    <a16:creationId xmlns:a16="http://schemas.microsoft.com/office/drawing/2014/main" id="{B6ED0DFB-1C75-0A18-E3B9-0E1EB0C0317C}"/>
                  </a:ext>
                </a:extLst>
              </p:cNvPr>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7" name="Google Shape;8467;p75">
                <a:extLst>
                  <a:ext uri="{FF2B5EF4-FFF2-40B4-BE49-F238E27FC236}">
                    <a16:creationId xmlns:a16="http://schemas.microsoft.com/office/drawing/2014/main" id="{AFF2E6E8-8ADA-E4FA-83AF-097858A4B164}"/>
                  </a:ext>
                </a:extLst>
              </p:cNvPr>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8" name="Google Shape;8468;p75">
                <a:extLst>
                  <a:ext uri="{FF2B5EF4-FFF2-40B4-BE49-F238E27FC236}">
                    <a16:creationId xmlns:a16="http://schemas.microsoft.com/office/drawing/2014/main" id="{003AC0F2-19E1-AA43-91D8-79C62583C27F}"/>
                  </a:ext>
                </a:extLst>
              </p:cNvPr>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9" name="Google Shape;8469;p75">
                <a:extLst>
                  <a:ext uri="{FF2B5EF4-FFF2-40B4-BE49-F238E27FC236}">
                    <a16:creationId xmlns:a16="http://schemas.microsoft.com/office/drawing/2014/main" id="{106C88C1-E114-BEFE-13A8-3E9D30F8830E}"/>
                  </a:ext>
                </a:extLst>
              </p:cNvPr>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0" name="Google Shape;8470;p75">
                <a:extLst>
                  <a:ext uri="{FF2B5EF4-FFF2-40B4-BE49-F238E27FC236}">
                    <a16:creationId xmlns:a16="http://schemas.microsoft.com/office/drawing/2014/main" id="{8170B2C5-77B5-AFC8-6E08-BFB9BCF6FF49}"/>
                  </a:ext>
                </a:extLst>
              </p:cNvPr>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1" name="Google Shape;8471;p75">
                <a:extLst>
                  <a:ext uri="{FF2B5EF4-FFF2-40B4-BE49-F238E27FC236}">
                    <a16:creationId xmlns:a16="http://schemas.microsoft.com/office/drawing/2014/main" id="{25C5EDED-11EF-90EF-FF34-0477BC71018C}"/>
                  </a:ext>
                </a:extLst>
              </p:cNvPr>
              <p:cNvSpPr/>
              <p:nvPr/>
            </p:nvSpPr>
            <p:spPr>
              <a:xfrm>
                <a:off x="107695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2" name="Google Shape;8472;p75">
                <a:extLst>
                  <a:ext uri="{FF2B5EF4-FFF2-40B4-BE49-F238E27FC236}">
                    <a16:creationId xmlns:a16="http://schemas.microsoft.com/office/drawing/2014/main" id="{45EFB558-1627-8F31-ADAA-9FC4997BBF65}"/>
                  </a:ext>
                </a:extLst>
              </p:cNvPr>
              <p:cNvSpPr/>
              <p:nvPr/>
            </p:nvSpPr>
            <p:spPr>
              <a:xfrm>
                <a:off x="107695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93" name="Google Shape;8473;p75">
                <a:extLst>
                  <a:ext uri="{FF2B5EF4-FFF2-40B4-BE49-F238E27FC236}">
                    <a16:creationId xmlns:a16="http://schemas.microsoft.com/office/drawing/2014/main" id="{401B5945-D137-F9D4-2E6E-FF7A3696A1CA}"/>
                  </a:ext>
                </a:extLst>
              </p:cNvPr>
              <p:cNvSpPr/>
              <p:nvPr/>
            </p:nvSpPr>
            <p:spPr>
              <a:xfrm>
                <a:off x="107695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7" name="Google Shape;8474;p75">
              <a:extLst>
                <a:ext uri="{FF2B5EF4-FFF2-40B4-BE49-F238E27FC236}">
                  <a16:creationId xmlns:a16="http://schemas.microsoft.com/office/drawing/2014/main" id="{634E30D0-A6C6-93DF-6FF9-2D6B69081973}"/>
                </a:ext>
              </a:extLst>
            </p:cNvPr>
            <p:cNvGrpSpPr/>
            <p:nvPr/>
          </p:nvGrpSpPr>
          <p:grpSpPr>
            <a:xfrm>
              <a:off x="1247707" y="1179665"/>
              <a:ext cx="80700" cy="1526144"/>
              <a:chOff x="1247707" y="1179665"/>
              <a:chExt cx="80700" cy="1526144"/>
            </a:xfrm>
          </p:grpSpPr>
          <p:sp>
            <p:nvSpPr>
              <p:cNvPr id="74" name="Google Shape;8475;p75">
                <a:extLst>
                  <a:ext uri="{FF2B5EF4-FFF2-40B4-BE49-F238E27FC236}">
                    <a16:creationId xmlns:a16="http://schemas.microsoft.com/office/drawing/2014/main" id="{2E539498-740A-66EA-F985-6495A57E9538}"/>
                  </a:ext>
                </a:extLst>
              </p:cNvPr>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75" name="Google Shape;8476;p75">
                <a:extLst>
                  <a:ext uri="{FF2B5EF4-FFF2-40B4-BE49-F238E27FC236}">
                    <a16:creationId xmlns:a16="http://schemas.microsoft.com/office/drawing/2014/main" id="{19AE2641-E098-103E-064C-4857A7D852B6}"/>
                  </a:ext>
                </a:extLst>
              </p:cNvPr>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76" name="Google Shape;8477;p75">
                <a:extLst>
                  <a:ext uri="{FF2B5EF4-FFF2-40B4-BE49-F238E27FC236}">
                    <a16:creationId xmlns:a16="http://schemas.microsoft.com/office/drawing/2014/main" id="{7A8A22BA-CD63-A24B-A894-8825F7E9051F}"/>
                  </a:ext>
                </a:extLst>
              </p:cNvPr>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77" name="Google Shape;8478;p75">
                <a:extLst>
                  <a:ext uri="{FF2B5EF4-FFF2-40B4-BE49-F238E27FC236}">
                    <a16:creationId xmlns:a16="http://schemas.microsoft.com/office/drawing/2014/main" id="{6B3339B3-57D0-C2EB-F1EB-8ED16FA1B5FB}"/>
                  </a:ext>
                </a:extLst>
              </p:cNvPr>
              <p:cNvSpPr/>
              <p:nvPr/>
            </p:nvSpPr>
            <p:spPr>
              <a:xfrm>
                <a:off x="1247707" y="166175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78" name="Google Shape;8479;p75">
                <a:extLst>
                  <a:ext uri="{FF2B5EF4-FFF2-40B4-BE49-F238E27FC236}">
                    <a16:creationId xmlns:a16="http://schemas.microsoft.com/office/drawing/2014/main" id="{71A26E0E-9A27-2D6E-2AA3-D675AB3602E8}"/>
                  </a:ext>
                </a:extLst>
              </p:cNvPr>
              <p:cNvSpPr/>
              <p:nvPr/>
            </p:nvSpPr>
            <p:spPr>
              <a:xfrm>
                <a:off x="1247707"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79" name="Google Shape;8480;p75">
                <a:extLst>
                  <a:ext uri="{FF2B5EF4-FFF2-40B4-BE49-F238E27FC236}">
                    <a16:creationId xmlns:a16="http://schemas.microsoft.com/office/drawing/2014/main" id="{B03681E7-ECA7-980C-B893-EBACA9F8367E}"/>
                  </a:ext>
                </a:extLst>
              </p:cNvPr>
              <p:cNvSpPr/>
              <p:nvPr/>
            </p:nvSpPr>
            <p:spPr>
              <a:xfrm>
                <a:off x="1247707"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0" name="Google Shape;8481;p75">
                <a:extLst>
                  <a:ext uri="{FF2B5EF4-FFF2-40B4-BE49-F238E27FC236}">
                    <a16:creationId xmlns:a16="http://schemas.microsoft.com/office/drawing/2014/main" id="{792862B0-5610-BAC9-A85E-AEAE105F63BA}"/>
                  </a:ext>
                </a:extLst>
              </p:cNvPr>
              <p:cNvSpPr/>
              <p:nvPr/>
            </p:nvSpPr>
            <p:spPr>
              <a:xfrm>
                <a:off x="124770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1" name="Google Shape;8482;p75">
                <a:extLst>
                  <a:ext uri="{FF2B5EF4-FFF2-40B4-BE49-F238E27FC236}">
                    <a16:creationId xmlns:a16="http://schemas.microsoft.com/office/drawing/2014/main" id="{C7C0AAC6-1794-2A05-D015-3152D93BEDF0}"/>
                  </a:ext>
                </a:extLst>
              </p:cNvPr>
              <p:cNvSpPr/>
              <p:nvPr/>
            </p:nvSpPr>
            <p:spPr>
              <a:xfrm>
                <a:off x="124770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2" name="Google Shape;8483;p75">
                <a:extLst>
                  <a:ext uri="{FF2B5EF4-FFF2-40B4-BE49-F238E27FC236}">
                    <a16:creationId xmlns:a16="http://schemas.microsoft.com/office/drawing/2014/main" id="{EA303AB9-CAC3-EDB1-F0CE-D0BDB7CBFF03}"/>
                  </a:ext>
                </a:extLst>
              </p:cNvPr>
              <p:cNvSpPr/>
              <p:nvPr/>
            </p:nvSpPr>
            <p:spPr>
              <a:xfrm>
                <a:off x="124770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83" name="Google Shape;8484;p75">
                <a:extLst>
                  <a:ext uri="{FF2B5EF4-FFF2-40B4-BE49-F238E27FC236}">
                    <a16:creationId xmlns:a16="http://schemas.microsoft.com/office/drawing/2014/main" id="{D2A2B34B-2559-4697-52A5-45F3F83D0A88}"/>
                  </a:ext>
                </a:extLst>
              </p:cNvPr>
              <p:cNvSpPr/>
              <p:nvPr/>
            </p:nvSpPr>
            <p:spPr>
              <a:xfrm>
                <a:off x="124770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8" name="Google Shape;8485;p75">
              <a:extLst>
                <a:ext uri="{FF2B5EF4-FFF2-40B4-BE49-F238E27FC236}">
                  <a16:creationId xmlns:a16="http://schemas.microsoft.com/office/drawing/2014/main" id="{391893AC-B13B-A4AB-294F-CDC96E69BE37}"/>
                </a:ext>
              </a:extLst>
            </p:cNvPr>
            <p:cNvGrpSpPr/>
            <p:nvPr/>
          </p:nvGrpSpPr>
          <p:grpSpPr>
            <a:xfrm>
              <a:off x="1421567" y="1179665"/>
              <a:ext cx="80700" cy="1526144"/>
              <a:chOff x="1421567" y="1179665"/>
              <a:chExt cx="80700" cy="1526144"/>
            </a:xfrm>
          </p:grpSpPr>
          <p:sp>
            <p:nvSpPr>
              <p:cNvPr id="64" name="Google Shape;8486;p75">
                <a:extLst>
                  <a:ext uri="{FF2B5EF4-FFF2-40B4-BE49-F238E27FC236}">
                    <a16:creationId xmlns:a16="http://schemas.microsoft.com/office/drawing/2014/main" id="{A6DB9F98-3C6A-10AD-5438-B1F9453BB219}"/>
                  </a:ext>
                </a:extLst>
              </p:cNvPr>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5" name="Google Shape;8487;p75">
                <a:extLst>
                  <a:ext uri="{FF2B5EF4-FFF2-40B4-BE49-F238E27FC236}">
                    <a16:creationId xmlns:a16="http://schemas.microsoft.com/office/drawing/2014/main" id="{36E7B0FE-DE01-332F-2E16-293B37446726}"/>
                  </a:ext>
                </a:extLst>
              </p:cNvPr>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6" name="Google Shape;8488;p75">
                <a:extLst>
                  <a:ext uri="{FF2B5EF4-FFF2-40B4-BE49-F238E27FC236}">
                    <a16:creationId xmlns:a16="http://schemas.microsoft.com/office/drawing/2014/main" id="{2A17EC8F-7A9B-87B3-B6B0-DEDDD0ED30F9}"/>
                  </a:ext>
                </a:extLst>
              </p:cNvPr>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7" name="Google Shape;8489;p75">
                <a:extLst>
                  <a:ext uri="{FF2B5EF4-FFF2-40B4-BE49-F238E27FC236}">
                    <a16:creationId xmlns:a16="http://schemas.microsoft.com/office/drawing/2014/main" id="{ACBE5067-3623-1339-D3A8-6233A9C50052}"/>
                  </a:ext>
                </a:extLst>
              </p:cNvPr>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8" name="Google Shape;8490;p75">
                <a:extLst>
                  <a:ext uri="{FF2B5EF4-FFF2-40B4-BE49-F238E27FC236}">
                    <a16:creationId xmlns:a16="http://schemas.microsoft.com/office/drawing/2014/main" id="{09FE1E0C-1F73-89FD-CBFB-3EB934061702}"/>
                  </a:ext>
                </a:extLst>
              </p:cNvPr>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9" name="Google Shape;8491;p75">
                <a:extLst>
                  <a:ext uri="{FF2B5EF4-FFF2-40B4-BE49-F238E27FC236}">
                    <a16:creationId xmlns:a16="http://schemas.microsoft.com/office/drawing/2014/main" id="{E142B017-2D5C-B694-BD99-14FE05321F45}"/>
                  </a:ext>
                </a:extLst>
              </p:cNvPr>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70" name="Google Shape;8492;p75">
                <a:extLst>
                  <a:ext uri="{FF2B5EF4-FFF2-40B4-BE49-F238E27FC236}">
                    <a16:creationId xmlns:a16="http://schemas.microsoft.com/office/drawing/2014/main" id="{29996D42-6F9E-6261-4D2C-99315908172A}"/>
                  </a:ext>
                </a:extLst>
              </p:cNvPr>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71" name="Google Shape;8493;p75">
                <a:extLst>
                  <a:ext uri="{FF2B5EF4-FFF2-40B4-BE49-F238E27FC236}">
                    <a16:creationId xmlns:a16="http://schemas.microsoft.com/office/drawing/2014/main" id="{7FE94DDB-4FDF-3A23-A819-458408B1023B}"/>
                  </a:ext>
                </a:extLst>
              </p:cNvPr>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72" name="Google Shape;8494;p75">
                <a:extLst>
                  <a:ext uri="{FF2B5EF4-FFF2-40B4-BE49-F238E27FC236}">
                    <a16:creationId xmlns:a16="http://schemas.microsoft.com/office/drawing/2014/main" id="{855B671C-BCD3-7557-B389-2B1C0B583C2A}"/>
                  </a:ext>
                </a:extLst>
              </p:cNvPr>
              <p:cNvSpPr/>
              <p:nvPr/>
            </p:nvSpPr>
            <p:spPr>
              <a:xfrm>
                <a:off x="142156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73" name="Google Shape;8495;p75">
                <a:extLst>
                  <a:ext uri="{FF2B5EF4-FFF2-40B4-BE49-F238E27FC236}">
                    <a16:creationId xmlns:a16="http://schemas.microsoft.com/office/drawing/2014/main" id="{532557E6-EACB-9ECC-43EC-3BFEE24495F6}"/>
                  </a:ext>
                </a:extLst>
              </p:cNvPr>
              <p:cNvSpPr/>
              <p:nvPr/>
            </p:nvSpPr>
            <p:spPr>
              <a:xfrm>
                <a:off x="142156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9" name="Google Shape;8496;p75">
              <a:extLst>
                <a:ext uri="{FF2B5EF4-FFF2-40B4-BE49-F238E27FC236}">
                  <a16:creationId xmlns:a16="http://schemas.microsoft.com/office/drawing/2014/main" id="{79C1F49D-040D-7E2F-D10B-A71F4D96EA32}"/>
                </a:ext>
              </a:extLst>
            </p:cNvPr>
            <p:cNvGrpSpPr/>
            <p:nvPr/>
          </p:nvGrpSpPr>
          <p:grpSpPr>
            <a:xfrm>
              <a:off x="1592327" y="1179665"/>
              <a:ext cx="80700" cy="1526144"/>
              <a:chOff x="1592327" y="1179665"/>
              <a:chExt cx="80700" cy="1526144"/>
            </a:xfrm>
          </p:grpSpPr>
          <p:sp>
            <p:nvSpPr>
              <p:cNvPr id="54" name="Google Shape;8497;p75">
                <a:extLst>
                  <a:ext uri="{FF2B5EF4-FFF2-40B4-BE49-F238E27FC236}">
                    <a16:creationId xmlns:a16="http://schemas.microsoft.com/office/drawing/2014/main" id="{4FCED88E-B2E9-8B26-3D3F-ACE416F7D046}"/>
                  </a:ext>
                </a:extLst>
              </p:cNvPr>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5" name="Google Shape;8498;p75">
                <a:extLst>
                  <a:ext uri="{FF2B5EF4-FFF2-40B4-BE49-F238E27FC236}">
                    <a16:creationId xmlns:a16="http://schemas.microsoft.com/office/drawing/2014/main" id="{CC99B45C-D5FE-0826-F24A-5DD2DAB49018}"/>
                  </a:ext>
                </a:extLst>
              </p:cNvPr>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6" name="Google Shape;8499;p75">
                <a:extLst>
                  <a:ext uri="{FF2B5EF4-FFF2-40B4-BE49-F238E27FC236}">
                    <a16:creationId xmlns:a16="http://schemas.microsoft.com/office/drawing/2014/main" id="{A7FD4239-A6C1-CEC5-21F9-79293E4023CF}"/>
                  </a:ext>
                </a:extLst>
              </p:cNvPr>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7" name="Google Shape;8500;p75">
                <a:extLst>
                  <a:ext uri="{FF2B5EF4-FFF2-40B4-BE49-F238E27FC236}">
                    <a16:creationId xmlns:a16="http://schemas.microsoft.com/office/drawing/2014/main" id="{C35B2C79-F95F-2A29-745C-B341B5B3E12E}"/>
                  </a:ext>
                </a:extLst>
              </p:cNvPr>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8" name="Google Shape;8501;p75">
                <a:extLst>
                  <a:ext uri="{FF2B5EF4-FFF2-40B4-BE49-F238E27FC236}">
                    <a16:creationId xmlns:a16="http://schemas.microsoft.com/office/drawing/2014/main" id="{04C0860E-4849-DD98-9F77-68F621A42E14}"/>
                  </a:ext>
                </a:extLst>
              </p:cNvPr>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9" name="Google Shape;8502;p75">
                <a:extLst>
                  <a:ext uri="{FF2B5EF4-FFF2-40B4-BE49-F238E27FC236}">
                    <a16:creationId xmlns:a16="http://schemas.microsoft.com/office/drawing/2014/main" id="{4DF432B2-7453-41E1-4D2D-7C21D6E68994}"/>
                  </a:ext>
                </a:extLst>
              </p:cNvPr>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0" name="Google Shape;8503;p75">
                <a:extLst>
                  <a:ext uri="{FF2B5EF4-FFF2-40B4-BE49-F238E27FC236}">
                    <a16:creationId xmlns:a16="http://schemas.microsoft.com/office/drawing/2014/main" id="{07B39990-771E-18C4-AFF4-95059C1A78FA}"/>
                  </a:ext>
                </a:extLst>
              </p:cNvPr>
              <p:cNvSpPr/>
              <p:nvPr/>
            </p:nvSpPr>
            <p:spPr>
              <a:xfrm>
                <a:off x="159232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1" name="Google Shape;8504;p75">
                <a:extLst>
                  <a:ext uri="{FF2B5EF4-FFF2-40B4-BE49-F238E27FC236}">
                    <a16:creationId xmlns:a16="http://schemas.microsoft.com/office/drawing/2014/main" id="{73C58FD3-D8B8-0CEA-B4E1-01C58432C435}"/>
                  </a:ext>
                </a:extLst>
              </p:cNvPr>
              <p:cNvSpPr/>
              <p:nvPr/>
            </p:nvSpPr>
            <p:spPr>
              <a:xfrm>
                <a:off x="159232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2" name="Google Shape;8505;p75">
                <a:extLst>
                  <a:ext uri="{FF2B5EF4-FFF2-40B4-BE49-F238E27FC236}">
                    <a16:creationId xmlns:a16="http://schemas.microsoft.com/office/drawing/2014/main" id="{3C5F62F9-79A2-035E-DF24-C1A0523BD992}"/>
                  </a:ext>
                </a:extLst>
              </p:cNvPr>
              <p:cNvSpPr/>
              <p:nvPr/>
            </p:nvSpPr>
            <p:spPr>
              <a:xfrm>
                <a:off x="159232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63" name="Google Shape;8506;p75">
                <a:extLst>
                  <a:ext uri="{FF2B5EF4-FFF2-40B4-BE49-F238E27FC236}">
                    <a16:creationId xmlns:a16="http://schemas.microsoft.com/office/drawing/2014/main" id="{B3996730-48CA-6DD4-D734-A79270B92087}"/>
                  </a:ext>
                </a:extLst>
              </p:cNvPr>
              <p:cNvSpPr/>
              <p:nvPr/>
            </p:nvSpPr>
            <p:spPr>
              <a:xfrm>
                <a:off x="159232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0" name="Google Shape;8507;p75">
              <a:extLst>
                <a:ext uri="{FF2B5EF4-FFF2-40B4-BE49-F238E27FC236}">
                  <a16:creationId xmlns:a16="http://schemas.microsoft.com/office/drawing/2014/main" id="{34166004-3A33-CC69-3D61-EB4B5EF8ECE6}"/>
                </a:ext>
              </a:extLst>
            </p:cNvPr>
            <p:cNvGrpSpPr/>
            <p:nvPr/>
          </p:nvGrpSpPr>
          <p:grpSpPr>
            <a:xfrm>
              <a:off x="1766187" y="1179665"/>
              <a:ext cx="80700" cy="1526144"/>
              <a:chOff x="1766187" y="1179665"/>
              <a:chExt cx="80700" cy="1526144"/>
            </a:xfrm>
          </p:grpSpPr>
          <p:sp>
            <p:nvSpPr>
              <p:cNvPr id="44" name="Google Shape;8508;p75">
                <a:extLst>
                  <a:ext uri="{FF2B5EF4-FFF2-40B4-BE49-F238E27FC236}">
                    <a16:creationId xmlns:a16="http://schemas.microsoft.com/office/drawing/2014/main" id="{7D2E13BD-6D41-BEBE-24E1-3D00C7A46044}"/>
                  </a:ext>
                </a:extLst>
              </p:cNvPr>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5" name="Google Shape;8509;p75">
                <a:extLst>
                  <a:ext uri="{FF2B5EF4-FFF2-40B4-BE49-F238E27FC236}">
                    <a16:creationId xmlns:a16="http://schemas.microsoft.com/office/drawing/2014/main" id="{9D4FFE69-001A-F565-94BA-C841B1384558}"/>
                  </a:ext>
                </a:extLst>
              </p:cNvPr>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6" name="Google Shape;8510;p75">
                <a:extLst>
                  <a:ext uri="{FF2B5EF4-FFF2-40B4-BE49-F238E27FC236}">
                    <a16:creationId xmlns:a16="http://schemas.microsoft.com/office/drawing/2014/main" id="{7E979ACE-BBBA-1E35-FBA0-4E59F1A05BA1}"/>
                  </a:ext>
                </a:extLst>
              </p:cNvPr>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7" name="Google Shape;8511;p75">
                <a:extLst>
                  <a:ext uri="{FF2B5EF4-FFF2-40B4-BE49-F238E27FC236}">
                    <a16:creationId xmlns:a16="http://schemas.microsoft.com/office/drawing/2014/main" id="{D430C6B2-7E81-047E-14EA-5D806814449E}"/>
                  </a:ext>
                </a:extLst>
              </p:cNvPr>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8" name="Google Shape;8512;p75">
                <a:extLst>
                  <a:ext uri="{FF2B5EF4-FFF2-40B4-BE49-F238E27FC236}">
                    <a16:creationId xmlns:a16="http://schemas.microsoft.com/office/drawing/2014/main" id="{D73A75D7-D9C7-C284-7495-4A592837C29E}"/>
                  </a:ext>
                </a:extLst>
              </p:cNvPr>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9" name="Google Shape;8513;p75">
                <a:extLst>
                  <a:ext uri="{FF2B5EF4-FFF2-40B4-BE49-F238E27FC236}">
                    <a16:creationId xmlns:a16="http://schemas.microsoft.com/office/drawing/2014/main" id="{BC25D217-35B6-1AF0-5CEF-95AB0B948307}"/>
                  </a:ext>
                </a:extLst>
              </p:cNvPr>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0" name="Google Shape;8514;p75">
                <a:extLst>
                  <a:ext uri="{FF2B5EF4-FFF2-40B4-BE49-F238E27FC236}">
                    <a16:creationId xmlns:a16="http://schemas.microsoft.com/office/drawing/2014/main" id="{6798B43C-0633-40F4-8355-45C81B64CA39}"/>
                  </a:ext>
                </a:extLst>
              </p:cNvPr>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1" name="Google Shape;8515;p75">
                <a:extLst>
                  <a:ext uri="{FF2B5EF4-FFF2-40B4-BE49-F238E27FC236}">
                    <a16:creationId xmlns:a16="http://schemas.microsoft.com/office/drawing/2014/main" id="{7F9C8CFE-BAEE-D215-2D58-3130A561EDD1}"/>
                  </a:ext>
                </a:extLst>
              </p:cNvPr>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2" name="Google Shape;8516;p75">
                <a:extLst>
                  <a:ext uri="{FF2B5EF4-FFF2-40B4-BE49-F238E27FC236}">
                    <a16:creationId xmlns:a16="http://schemas.microsoft.com/office/drawing/2014/main" id="{977844D8-1773-5268-9688-822C198AB0B3}"/>
                  </a:ext>
                </a:extLst>
              </p:cNvPr>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53" name="Google Shape;8517;p75">
                <a:extLst>
                  <a:ext uri="{FF2B5EF4-FFF2-40B4-BE49-F238E27FC236}">
                    <a16:creationId xmlns:a16="http://schemas.microsoft.com/office/drawing/2014/main" id="{42537B99-7EDE-9F8C-8B77-D68DD76DBAF6}"/>
                  </a:ext>
                </a:extLst>
              </p:cNvPr>
              <p:cNvSpPr/>
              <p:nvPr/>
            </p:nvSpPr>
            <p:spPr>
              <a:xfrm>
                <a:off x="176618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1" name="Google Shape;8518;p75">
              <a:extLst>
                <a:ext uri="{FF2B5EF4-FFF2-40B4-BE49-F238E27FC236}">
                  <a16:creationId xmlns:a16="http://schemas.microsoft.com/office/drawing/2014/main" id="{59A9F30C-7581-0FC9-A843-763A8AAF41D7}"/>
                </a:ext>
              </a:extLst>
            </p:cNvPr>
            <p:cNvGrpSpPr/>
            <p:nvPr/>
          </p:nvGrpSpPr>
          <p:grpSpPr>
            <a:xfrm>
              <a:off x="1936935" y="1179665"/>
              <a:ext cx="80700" cy="1526144"/>
              <a:chOff x="1936935" y="1179665"/>
              <a:chExt cx="80700" cy="1526144"/>
            </a:xfrm>
          </p:grpSpPr>
          <p:sp>
            <p:nvSpPr>
              <p:cNvPr id="34" name="Google Shape;8519;p75">
                <a:extLst>
                  <a:ext uri="{FF2B5EF4-FFF2-40B4-BE49-F238E27FC236}">
                    <a16:creationId xmlns:a16="http://schemas.microsoft.com/office/drawing/2014/main" id="{727846DE-59BB-D615-A022-4561F5BC5026}"/>
                  </a:ext>
                </a:extLst>
              </p:cNvPr>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5" name="Google Shape;8520;p75">
                <a:extLst>
                  <a:ext uri="{FF2B5EF4-FFF2-40B4-BE49-F238E27FC236}">
                    <a16:creationId xmlns:a16="http://schemas.microsoft.com/office/drawing/2014/main" id="{D93D654A-C8DF-2D67-52EB-ED10259A94DE}"/>
                  </a:ext>
                </a:extLst>
              </p:cNvPr>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6" name="Google Shape;8521;p75">
                <a:extLst>
                  <a:ext uri="{FF2B5EF4-FFF2-40B4-BE49-F238E27FC236}">
                    <a16:creationId xmlns:a16="http://schemas.microsoft.com/office/drawing/2014/main" id="{B0872386-67DE-D80D-9B40-4778C61CEB03}"/>
                  </a:ext>
                </a:extLst>
              </p:cNvPr>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7" name="Google Shape;8522;p75">
                <a:extLst>
                  <a:ext uri="{FF2B5EF4-FFF2-40B4-BE49-F238E27FC236}">
                    <a16:creationId xmlns:a16="http://schemas.microsoft.com/office/drawing/2014/main" id="{8989E75B-F8B3-9D4D-6B14-E94A5EB2F9F9}"/>
                  </a:ext>
                </a:extLst>
              </p:cNvPr>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8" name="Google Shape;8523;p75">
                <a:extLst>
                  <a:ext uri="{FF2B5EF4-FFF2-40B4-BE49-F238E27FC236}">
                    <a16:creationId xmlns:a16="http://schemas.microsoft.com/office/drawing/2014/main" id="{A4AAF951-B108-4629-503E-99158A4906F7}"/>
                  </a:ext>
                </a:extLst>
              </p:cNvPr>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9" name="Google Shape;8524;p75">
                <a:extLst>
                  <a:ext uri="{FF2B5EF4-FFF2-40B4-BE49-F238E27FC236}">
                    <a16:creationId xmlns:a16="http://schemas.microsoft.com/office/drawing/2014/main" id="{0A4DCA14-72AB-15F9-1C07-DA3006194F1A}"/>
                  </a:ext>
                </a:extLst>
              </p:cNvPr>
              <p:cNvSpPr/>
              <p:nvPr/>
            </p:nvSpPr>
            <p:spPr>
              <a:xfrm>
                <a:off x="193693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0" name="Google Shape;8525;p75">
                <a:extLst>
                  <a:ext uri="{FF2B5EF4-FFF2-40B4-BE49-F238E27FC236}">
                    <a16:creationId xmlns:a16="http://schemas.microsoft.com/office/drawing/2014/main" id="{707F5894-609C-E2AB-4B5F-14124DFE1C0B}"/>
                  </a:ext>
                </a:extLst>
              </p:cNvPr>
              <p:cNvSpPr/>
              <p:nvPr/>
            </p:nvSpPr>
            <p:spPr>
              <a:xfrm>
                <a:off x="193693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1" name="Google Shape;8526;p75">
                <a:extLst>
                  <a:ext uri="{FF2B5EF4-FFF2-40B4-BE49-F238E27FC236}">
                    <a16:creationId xmlns:a16="http://schemas.microsoft.com/office/drawing/2014/main" id="{BDBB4E52-62F4-9BAC-FF34-73EFD6D03DF0}"/>
                  </a:ext>
                </a:extLst>
              </p:cNvPr>
              <p:cNvSpPr/>
              <p:nvPr/>
            </p:nvSpPr>
            <p:spPr>
              <a:xfrm>
                <a:off x="193693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2" name="Google Shape;8527;p75">
                <a:extLst>
                  <a:ext uri="{FF2B5EF4-FFF2-40B4-BE49-F238E27FC236}">
                    <a16:creationId xmlns:a16="http://schemas.microsoft.com/office/drawing/2014/main" id="{6C1B8BD6-8B5F-D450-BCA2-989407CD6DF7}"/>
                  </a:ext>
                </a:extLst>
              </p:cNvPr>
              <p:cNvSpPr/>
              <p:nvPr/>
            </p:nvSpPr>
            <p:spPr>
              <a:xfrm>
                <a:off x="193693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43" name="Google Shape;8528;p75">
                <a:extLst>
                  <a:ext uri="{FF2B5EF4-FFF2-40B4-BE49-F238E27FC236}">
                    <a16:creationId xmlns:a16="http://schemas.microsoft.com/office/drawing/2014/main" id="{C18F591E-7313-B9F1-E117-6028089AF879}"/>
                  </a:ext>
                </a:extLst>
              </p:cNvPr>
              <p:cNvSpPr/>
              <p:nvPr/>
            </p:nvSpPr>
            <p:spPr>
              <a:xfrm>
                <a:off x="193693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2" name="Google Shape;8529;p75">
              <a:extLst>
                <a:ext uri="{FF2B5EF4-FFF2-40B4-BE49-F238E27FC236}">
                  <a16:creationId xmlns:a16="http://schemas.microsoft.com/office/drawing/2014/main" id="{14AE30C9-87E6-81D7-927A-3A9A24E70B89}"/>
                </a:ext>
              </a:extLst>
            </p:cNvPr>
            <p:cNvGrpSpPr/>
            <p:nvPr/>
          </p:nvGrpSpPr>
          <p:grpSpPr>
            <a:xfrm>
              <a:off x="2110795" y="1179665"/>
              <a:ext cx="80700" cy="1526144"/>
              <a:chOff x="2110795" y="1179665"/>
              <a:chExt cx="80700" cy="1526144"/>
            </a:xfrm>
          </p:grpSpPr>
          <p:sp>
            <p:nvSpPr>
              <p:cNvPr id="24" name="Google Shape;8530;p75">
                <a:extLst>
                  <a:ext uri="{FF2B5EF4-FFF2-40B4-BE49-F238E27FC236}">
                    <a16:creationId xmlns:a16="http://schemas.microsoft.com/office/drawing/2014/main" id="{77C91995-4B58-C701-3EF0-31929AE1A0F7}"/>
                  </a:ext>
                </a:extLst>
              </p:cNvPr>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 name="Google Shape;8531;p75">
                <a:extLst>
                  <a:ext uri="{FF2B5EF4-FFF2-40B4-BE49-F238E27FC236}">
                    <a16:creationId xmlns:a16="http://schemas.microsoft.com/office/drawing/2014/main" id="{0889D3F6-8F6F-3EB8-B0DE-58E54A685C3A}"/>
                  </a:ext>
                </a:extLst>
              </p:cNvPr>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 name="Google Shape;8532;p75">
                <a:extLst>
                  <a:ext uri="{FF2B5EF4-FFF2-40B4-BE49-F238E27FC236}">
                    <a16:creationId xmlns:a16="http://schemas.microsoft.com/office/drawing/2014/main" id="{D16B0561-C1DB-1661-388E-B5E9CAE076D0}"/>
                  </a:ext>
                </a:extLst>
              </p:cNvPr>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 name="Google Shape;8533;p75">
                <a:extLst>
                  <a:ext uri="{FF2B5EF4-FFF2-40B4-BE49-F238E27FC236}">
                    <a16:creationId xmlns:a16="http://schemas.microsoft.com/office/drawing/2014/main" id="{5574E31C-9E93-D27E-AF3F-2B9DD780DF19}"/>
                  </a:ext>
                </a:extLst>
              </p:cNvPr>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8" name="Google Shape;8534;p75">
                <a:extLst>
                  <a:ext uri="{FF2B5EF4-FFF2-40B4-BE49-F238E27FC236}">
                    <a16:creationId xmlns:a16="http://schemas.microsoft.com/office/drawing/2014/main" id="{9B65DC3C-16CA-BC53-C87F-9895FDF452BF}"/>
                  </a:ext>
                </a:extLst>
              </p:cNvPr>
              <p:cNvSpPr/>
              <p:nvPr/>
            </p:nvSpPr>
            <p:spPr>
              <a:xfrm>
                <a:off x="2110795"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9" name="Google Shape;8535;p75">
                <a:extLst>
                  <a:ext uri="{FF2B5EF4-FFF2-40B4-BE49-F238E27FC236}">
                    <a16:creationId xmlns:a16="http://schemas.microsoft.com/office/drawing/2014/main" id="{9257A79E-1196-C321-1192-A147A3BFBC00}"/>
                  </a:ext>
                </a:extLst>
              </p:cNvPr>
              <p:cNvSpPr/>
              <p:nvPr/>
            </p:nvSpPr>
            <p:spPr>
              <a:xfrm>
                <a:off x="211079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0" name="Google Shape;8536;p75">
                <a:extLst>
                  <a:ext uri="{FF2B5EF4-FFF2-40B4-BE49-F238E27FC236}">
                    <a16:creationId xmlns:a16="http://schemas.microsoft.com/office/drawing/2014/main" id="{F749E15D-8E2D-03E5-EA67-D471219B5CDF}"/>
                  </a:ext>
                </a:extLst>
              </p:cNvPr>
              <p:cNvSpPr/>
              <p:nvPr/>
            </p:nvSpPr>
            <p:spPr>
              <a:xfrm>
                <a:off x="211079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1" name="Google Shape;8537;p75">
                <a:extLst>
                  <a:ext uri="{FF2B5EF4-FFF2-40B4-BE49-F238E27FC236}">
                    <a16:creationId xmlns:a16="http://schemas.microsoft.com/office/drawing/2014/main" id="{4829D15E-912C-0733-FAE7-B0F7F5146419}"/>
                  </a:ext>
                </a:extLst>
              </p:cNvPr>
              <p:cNvSpPr/>
              <p:nvPr/>
            </p:nvSpPr>
            <p:spPr>
              <a:xfrm>
                <a:off x="211079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2" name="Google Shape;8538;p75">
                <a:extLst>
                  <a:ext uri="{FF2B5EF4-FFF2-40B4-BE49-F238E27FC236}">
                    <a16:creationId xmlns:a16="http://schemas.microsoft.com/office/drawing/2014/main" id="{AD432103-8B07-1B4D-4C6B-79B2341233FC}"/>
                  </a:ext>
                </a:extLst>
              </p:cNvPr>
              <p:cNvSpPr/>
              <p:nvPr/>
            </p:nvSpPr>
            <p:spPr>
              <a:xfrm>
                <a:off x="211079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3" name="Google Shape;8539;p75">
                <a:extLst>
                  <a:ext uri="{FF2B5EF4-FFF2-40B4-BE49-F238E27FC236}">
                    <a16:creationId xmlns:a16="http://schemas.microsoft.com/office/drawing/2014/main" id="{70C36670-E223-5074-8815-9414DA1E2A3D}"/>
                  </a:ext>
                </a:extLst>
              </p:cNvPr>
              <p:cNvSpPr/>
              <p:nvPr/>
            </p:nvSpPr>
            <p:spPr>
              <a:xfrm>
                <a:off x="211079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3" name="Google Shape;8540;p75">
              <a:extLst>
                <a:ext uri="{FF2B5EF4-FFF2-40B4-BE49-F238E27FC236}">
                  <a16:creationId xmlns:a16="http://schemas.microsoft.com/office/drawing/2014/main" id="{63D78D0C-93B0-5E34-9948-17D574D22EA6}"/>
                </a:ext>
              </a:extLst>
            </p:cNvPr>
            <p:cNvGrpSpPr/>
            <p:nvPr/>
          </p:nvGrpSpPr>
          <p:grpSpPr>
            <a:xfrm>
              <a:off x="2284655" y="1179665"/>
              <a:ext cx="80700" cy="1526144"/>
              <a:chOff x="2284655" y="1179665"/>
              <a:chExt cx="80700" cy="1526144"/>
            </a:xfrm>
          </p:grpSpPr>
          <p:sp>
            <p:nvSpPr>
              <p:cNvPr id="14" name="Google Shape;8541;p75">
                <a:extLst>
                  <a:ext uri="{FF2B5EF4-FFF2-40B4-BE49-F238E27FC236}">
                    <a16:creationId xmlns:a16="http://schemas.microsoft.com/office/drawing/2014/main" id="{288816BC-4218-E993-8917-B0C4C439CE94}"/>
                  </a:ext>
                </a:extLst>
              </p:cNvPr>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5" name="Google Shape;8542;p75">
                <a:extLst>
                  <a:ext uri="{FF2B5EF4-FFF2-40B4-BE49-F238E27FC236}">
                    <a16:creationId xmlns:a16="http://schemas.microsoft.com/office/drawing/2014/main" id="{81061167-A951-E0FF-492C-0FF79EADA4AF}"/>
                  </a:ext>
                </a:extLst>
              </p:cNvPr>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6" name="Google Shape;8543;p75">
                <a:extLst>
                  <a:ext uri="{FF2B5EF4-FFF2-40B4-BE49-F238E27FC236}">
                    <a16:creationId xmlns:a16="http://schemas.microsoft.com/office/drawing/2014/main" id="{1E012A4C-DBCB-DE1C-D6E9-0A12E51B1660}"/>
                  </a:ext>
                </a:extLst>
              </p:cNvPr>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7" name="Google Shape;8544;p75">
                <a:extLst>
                  <a:ext uri="{FF2B5EF4-FFF2-40B4-BE49-F238E27FC236}">
                    <a16:creationId xmlns:a16="http://schemas.microsoft.com/office/drawing/2014/main" id="{B729218D-AF7D-31AB-9C0E-D44A5F36423D}"/>
                  </a:ext>
                </a:extLst>
              </p:cNvPr>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8" name="Google Shape;8545;p75">
                <a:extLst>
                  <a:ext uri="{FF2B5EF4-FFF2-40B4-BE49-F238E27FC236}">
                    <a16:creationId xmlns:a16="http://schemas.microsoft.com/office/drawing/2014/main" id="{5BA12619-BB4D-F8F4-8EF2-A5E8FF0D8157}"/>
                  </a:ext>
                </a:extLst>
              </p:cNvPr>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9" name="Google Shape;8546;p75">
                <a:extLst>
                  <a:ext uri="{FF2B5EF4-FFF2-40B4-BE49-F238E27FC236}">
                    <a16:creationId xmlns:a16="http://schemas.microsoft.com/office/drawing/2014/main" id="{0D0B0343-74CE-3B2F-8E9B-52E3AF06214C}"/>
                  </a:ext>
                </a:extLst>
              </p:cNvPr>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0" name="Google Shape;8547;p75">
                <a:extLst>
                  <a:ext uri="{FF2B5EF4-FFF2-40B4-BE49-F238E27FC236}">
                    <a16:creationId xmlns:a16="http://schemas.microsoft.com/office/drawing/2014/main" id="{1D784C3A-E437-DD6A-12A2-11E44A6CDA10}"/>
                  </a:ext>
                </a:extLst>
              </p:cNvPr>
              <p:cNvSpPr/>
              <p:nvPr/>
            </p:nvSpPr>
            <p:spPr>
              <a:xfrm>
                <a:off x="228465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1" name="Google Shape;8548;p75">
                <a:extLst>
                  <a:ext uri="{FF2B5EF4-FFF2-40B4-BE49-F238E27FC236}">
                    <a16:creationId xmlns:a16="http://schemas.microsoft.com/office/drawing/2014/main" id="{23F665FB-58E5-1BC8-6ABB-3DCB41F8E07B}"/>
                  </a:ext>
                </a:extLst>
              </p:cNvPr>
              <p:cNvSpPr/>
              <p:nvPr/>
            </p:nvSpPr>
            <p:spPr>
              <a:xfrm>
                <a:off x="228465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 name="Google Shape;8549;p75">
                <a:extLst>
                  <a:ext uri="{FF2B5EF4-FFF2-40B4-BE49-F238E27FC236}">
                    <a16:creationId xmlns:a16="http://schemas.microsoft.com/office/drawing/2014/main" id="{5366BCAB-E529-1D3F-0695-7EE16D612F39}"/>
                  </a:ext>
                </a:extLst>
              </p:cNvPr>
              <p:cNvSpPr/>
              <p:nvPr/>
            </p:nvSpPr>
            <p:spPr>
              <a:xfrm>
                <a:off x="228465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3" name="Google Shape;8550;p75">
                <a:extLst>
                  <a:ext uri="{FF2B5EF4-FFF2-40B4-BE49-F238E27FC236}">
                    <a16:creationId xmlns:a16="http://schemas.microsoft.com/office/drawing/2014/main" id="{B780B076-C723-7F3B-4298-60787D75A123}"/>
                  </a:ext>
                </a:extLst>
              </p:cNvPr>
              <p:cNvSpPr/>
              <p:nvPr/>
            </p:nvSpPr>
            <p:spPr>
              <a:xfrm>
                <a:off x="228465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114" name="Google Shape;8551;p75">
            <a:extLst>
              <a:ext uri="{FF2B5EF4-FFF2-40B4-BE49-F238E27FC236}">
                <a16:creationId xmlns:a16="http://schemas.microsoft.com/office/drawing/2014/main" id="{E9B93ED6-D930-26FC-7FD1-E3B52CA653D7}"/>
              </a:ext>
            </a:extLst>
          </p:cNvPr>
          <p:cNvGrpSpPr/>
          <p:nvPr/>
        </p:nvGrpSpPr>
        <p:grpSpPr>
          <a:xfrm>
            <a:off x="3470994" y="1632664"/>
            <a:ext cx="1818997" cy="1469511"/>
            <a:chOff x="2623904" y="1198803"/>
            <a:chExt cx="1364248" cy="1102133"/>
          </a:xfrm>
        </p:grpSpPr>
        <p:grpSp>
          <p:nvGrpSpPr>
            <p:cNvPr id="115" name="Google Shape;8552;p75">
              <a:extLst>
                <a:ext uri="{FF2B5EF4-FFF2-40B4-BE49-F238E27FC236}">
                  <a16:creationId xmlns:a16="http://schemas.microsoft.com/office/drawing/2014/main" id="{003F5C8A-5986-3876-1C13-96EED556581D}"/>
                </a:ext>
              </a:extLst>
            </p:cNvPr>
            <p:cNvGrpSpPr/>
            <p:nvPr/>
          </p:nvGrpSpPr>
          <p:grpSpPr>
            <a:xfrm>
              <a:off x="2623907" y="1198803"/>
              <a:ext cx="1364245" cy="273000"/>
              <a:chOff x="2623907" y="1198803"/>
              <a:chExt cx="1364245" cy="273000"/>
            </a:xfrm>
          </p:grpSpPr>
          <p:sp>
            <p:nvSpPr>
              <p:cNvPr id="134" name="Google Shape;8553;p75">
                <a:extLst>
                  <a:ext uri="{FF2B5EF4-FFF2-40B4-BE49-F238E27FC236}">
                    <a16:creationId xmlns:a16="http://schemas.microsoft.com/office/drawing/2014/main" id="{B16250B4-B2DA-4314-7B65-3606D14E1341}"/>
                  </a:ext>
                </a:extLst>
              </p:cNvPr>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35" name="Google Shape;8554;p75">
                <a:extLst>
                  <a:ext uri="{FF2B5EF4-FFF2-40B4-BE49-F238E27FC236}">
                    <a16:creationId xmlns:a16="http://schemas.microsoft.com/office/drawing/2014/main" id="{DD2A0915-2AF2-E690-A806-B3D3CDB3CD83}"/>
                  </a:ext>
                </a:extLst>
              </p:cNvPr>
              <p:cNvSpPr/>
              <p:nvPr/>
            </p:nvSpPr>
            <p:spPr>
              <a:xfrm>
                <a:off x="2623907"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36" name="Google Shape;8555;p75">
                <a:extLst>
                  <a:ext uri="{FF2B5EF4-FFF2-40B4-BE49-F238E27FC236}">
                    <a16:creationId xmlns:a16="http://schemas.microsoft.com/office/drawing/2014/main" id="{052B1D13-1027-A346-4711-2CB2A1083A02}"/>
                  </a:ext>
                </a:extLst>
              </p:cNvPr>
              <p:cNvSpPr/>
              <p:nvPr/>
            </p:nvSpPr>
            <p:spPr>
              <a:xfrm>
                <a:off x="2896718"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37" name="Google Shape;8556;p75">
                <a:extLst>
                  <a:ext uri="{FF2B5EF4-FFF2-40B4-BE49-F238E27FC236}">
                    <a16:creationId xmlns:a16="http://schemas.microsoft.com/office/drawing/2014/main" id="{C64B5B6B-B916-DCE9-8DC0-F437318E8033}"/>
                  </a:ext>
                </a:extLst>
              </p:cNvPr>
              <p:cNvSpPr/>
              <p:nvPr/>
            </p:nvSpPr>
            <p:spPr>
              <a:xfrm>
                <a:off x="3169529"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38" name="Google Shape;8557;p75">
                <a:extLst>
                  <a:ext uri="{FF2B5EF4-FFF2-40B4-BE49-F238E27FC236}">
                    <a16:creationId xmlns:a16="http://schemas.microsoft.com/office/drawing/2014/main" id="{E5E7FF66-B9BD-920D-14A8-0DF0EB20EA30}"/>
                  </a:ext>
                </a:extLst>
              </p:cNvPr>
              <p:cNvSpPr/>
              <p:nvPr/>
            </p:nvSpPr>
            <p:spPr>
              <a:xfrm>
                <a:off x="3442341"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16" name="Google Shape;8558;p75">
              <a:extLst>
                <a:ext uri="{FF2B5EF4-FFF2-40B4-BE49-F238E27FC236}">
                  <a16:creationId xmlns:a16="http://schemas.microsoft.com/office/drawing/2014/main" id="{3271A58F-4555-DE33-5DE5-E2F48AB368CA}"/>
                </a:ext>
              </a:extLst>
            </p:cNvPr>
            <p:cNvGrpSpPr/>
            <p:nvPr/>
          </p:nvGrpSpPr>
          <p:grpSpPr>
            <a:xfrm>
              <a:off x="2623904" y="1476964"/>
              <a:ext cx="1364245" cy="273000"/>
              <a:chOff x="2623904" y="1476964"/>
              <a:chExt cx="1364245" cy="273000"/>
            </a:xfrm>
          </p:grpSpPr>
          <p:sp>
            <p:nvSpPr>
              <p:cNvPr id="129" name="Google Shape;8559;p75">
                <a:extLst>
                  <a:ext uri="{FF2B5EF4-FFF2-40B4-BE49-F238E27FC236}">
                    <a16:creationId xmlns:a16="http://schemas.microsoft.com/office/drawing/2014/main" id="{3CFB1E12-1AB0-3DC3-D75F-55163777DB6F}"/>
                  </a:ext>
                </a:extLst>
              </p:cNvPr>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30" name="Google Shape;8560;p75">
                <a:extLst>
                  <a:ext uri="{FF2B5EF4-FFF2-40B4-BE49-F238E27FC236}">
                    <a16:creationId xmlns:a16="http://schemas.microsoft.com/office/drawing/2014/main" id="{90C9E44F-F0A0-643B-E10B-D74E7CA1CCB9}"/>
                  </a:ext>
                </a:extLst>
              </p:cNvPr>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31" name="Google Shape;8561;p75">
                <a:extLst>
                  <a:ext uri="{FF2B5EF4-FFF2-40B4-BE49-F238E27FC236}">
                    <a16:creationId xmlns:a16="http://schemas.microsoft.com/office/drawing/2014/main" id="{8501335D-2A87-F93D-7ED5-4640BB4F7BE1}"/>
                  </a:ext>
                </a:extLst>
              </p:cNvPr>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32" name="Google Shape;8562;p75">
                <a:extLst>
                  <a:ext uri="{FF2B5EF4-FFF2-40B4-BE49-F238E27FC236}">
                    <a16:creationId xmlns:a16="http://schemas.microsoft.com/office/drawing/2014/main" id="{4930FB5A-8531-6CF2-F70D-F55D13A643E2}"/>
                  </a:ext>
                </a:extLst>
              </p:cNvPr>
              <p:cNvSpPr/>
              <p:nvPr/>
            </p:nvSpPr>
            <p:spPr>
              <a:xfrm>
                <a:off x="2623904"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33" name="Google Shape;8563;p75">
                <a:extLst>
                  <a:ext uri="{FF2B5EF4-FFF2-40B4-BE49-F238E27FC236}">
                    <a16:creationId xmlns:a16="http://schemas.microsoft.com/office/drawing/2014/main" id="{0D694745-23BD-2C47-2A5D-8CBE88F030E7}"/>
                  </a:ext>
                </a:extLst>
              </p:cNvPr>
              <p:cNvSpPr/>
              <p:nvPr/>
            </p:nvSpPr>
            <p:spPr>
              <a:xfrm>
                <a:off x="2896716"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17" name="Google Shape;8564;p75">
              <a:extLst>
                <a:ext uri="{FF2B5EF4-FFF2-40B4-BE49-F238E27FC236}">
                  <a16:creationId xmlns:a16="http://schemas.microsoft.com/office/drawing/2014/main" id="{903BD962-5BAE-E778-9EE5-0F39C7D41A7E}"/>
                </a:ext>
              </a:extLst>
            </p:cNvPr>
            <p:cNvGrpSpPr/>
            <p:nvPr/>
          </p:nvGrpSpPr>
          <p:grpSpPr>
            <a:xfrm>
              <a:off x="2623907" y="1749775"/>
              <a:ext cx="1364245" cy="273000"/>
              <a:chOff x="2623907" y="1749775"/>
              <a:chExt cx="1364245" cy="273000"/>
            </a:xfrm>
          </p:grpSpPr>
          <p:sp>
            <p:nvSpPr>
              <p:cNvPr id="124" name="Google Shape;8565;p75">
                <a:extLst>
                  <a:ext uri="{FF2B5EF4-FFF2-40B4-BE49-F238E27FC236}">
                    <a16:creationId xmlns:a16="http://schemas.microsoft.com/office/drawing/2014/main" id="{C019CB8E-05F2-B25E-BEFF-566647B52BF9}"/>
                  </a:ext>
                </a:extLst>
              </p:cNvPr>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25" name="Google Shape;8566;p75">
                <a:extLst>
                  <a:ext uri="{FF2B5EF4-FFF2-40B4-BE49-F238E27FC236}">
                    <a16:creationId xmlns:a16="http://schemas.microsoft.com/office/drawing/2014/main" id="{6A24F5B1-D3AD-DA13-54D1-35615AD04476}"/>
                  </a:ext>
                </a:extLst>
              </p:cNvPr>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26" name="Google Shape;8567;p75">
                <a:extLst>
                  <a:ext uri="{FF2B5EF4-FFF2-40B4-BE49-F238E27FC236}">
                    <a16:creationId xmlns:a16="http://schemas.microsoft.com/office/drawing/2014/main" id="{C82F3FC9-5B9C-0BED-C5FF-048EB13D38BB}"/>
                  </a:ext>
                </a:extLst>
              </p:cNvPr>
              <p:cNvSpPr/>
              <p:nvPr/>
            </p:nvSpPr>
            <p:spPr>
              <a:xfrm>
                <a:off x="2623907"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27" name="Google Shape;8568;p75">
                <a:extLst>
                  <a:ext uri="{FF2B5EF4-FFF2-40B4-BE49-F238E27FC236}">
                    <a16:creationId xmlns:a16="http://schemas.microsoft.com/office/drawing/2014/main" id="{AD1D1E5E-8ABB-7114-3492-9241AFB966D4}"/>
                  </a:ext>
                </a:extLst>
              </p:cNvPr>
              <p:cNvSpPr/>
              <p:nvPr/>
            </p:nvSpPr>
            <p:spPr>
              <a:xfrm>
                <a:off x="2896718"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28" name="Google Shape;8569;p75">
                <a:extLst>
                  <a:ext uri="{FF2B5EF4-FFF2-40B4-BE49-F238E27FC236}">
                    <a16:creationId xmlns:a16="http://schemas.microsoft.com/office/drawing/2014/main" id="{C9EB4F62-037B-FE61-AB50-95C5546F27F4}"/>
                  </a:ext>
                </a:extLst>
              </p:cNvPr>
              <p:cNvSpPr/>
              <p:nvPr/>
            </p:nvSpPr>
            <p:spPr>
              <a:xfrm>
                <a:off x="3169529"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18" name="Google Shape;8570;p75">
              <a:extLst>
                <a:ext uri="{FF2B5EF4-FFF2-40B4-BE49-F238E27FC236}">
                  <a16:creationId xmlns:a16="http://schemas.microsoft.com/office/drawing/2014/main" id="{2070BE04-A25D-FB69-8147-9D344FE8EB3B}"/>
                </a:ext>
              </a:extLst>
            </p:cNvPr>
            <p:cNvGrpSpPr/>
            <p:nvPr/>
          </p:nvGrpSpPr>
          <p:grpSpPr>
            <a:xfrm>
              <a:off x="2623904" y="2027936"/>
              <a:ext cx="1364245" cy="273000"/>
              <a:chOff x="2623904" y="2027936"/>
              <a:chExt cx="1364245" cy="273000"/>
            </a:xfrm>
          </p:grpSpPr>
          <p:sp>
            <p:nvSpPr>
              <p:cNvPr id="119" name="Google Shape;8571;p75">
                <a:extLst>
                  <a:ext uri="{FF2B5EF4-FFF2-40B4-BE49-F238E27FC236}">
                    <a16:creationId xmlns:a16="http://schemas.microsoft.com/office/drawing/2014/main" id="{A2AC16E1-0CA8-31A1-F73F-B26E57485AE1}"/>
                  </a:ext>
                </a:extLst>
              </p:cNvPr>
              <p:cNvSpPr/>
              <p:nvPr/>
            </p:nvSpPr>
            <p:spPr>
              <a:xfrm>
                <a:off x="2623904"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20" name="Google Shape;8572;p75">
                <a:extLst>
                  <a:ext uri="{FF2B5EF4-FFF2-40B4-BE49-F238E27FC236}">
                    <a16:creationId xmlns:a16="http://schemas.microsoft.com/office/drawing/2014/main" id="{B41DAD9E-4B37-3521-B9BE-4BD03A353385}"/>
                  </a:ext>
                </a:extLst>
              </p:cNvPr>
              <p:cNvSpPr/>
              <p:nvPr/>
            </p:nvSpPr>
            <p:spPr>
              <a:xfrm>
                <a:off x="2896716"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21" name="Google Shape;8573;p75">
                <a:extLst>
                  <a:ext uri="{FF2B5EF4-FFF2-40B4-BE49-F238E27FC236}">
                    <a16:creationId xmlns:a16="http://schemas.microsoft.com/office/drawing/2014/main" id="{9F650669-4494-7CF2-27A4-661E02E9AF65}"/>
                  </a:ext>
                </a:extLst>
              </p:cNvPr>
              <p:cNvSpPr/>
              <p:nvPr/>
            </p:nvSpPr>
            <p:spPr>
              <a:xfrm>
                <a:off x="3169527"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22" name="Google Shape;8574;p75">
                <a:extLst>
                  <a:ext uri="{FF2B5EF4-FFF2-40B4-BE49-F238E27FC236}">
                    <a16:creationId xmlns:a16="http://schemas.microsoft.com/office/drawing/2014/main" id="{CF078EAB-F051-36D0-A568-9FDBD7D973AF}"/>
                  </a:ext>
                </a:extLst>
              </p:cNvPr>
              <p:cNvSpPr/>
              <p:nvPr/>
            </p:nvSpPr>
            <p:spPr>
              <a:xfrm>
                <a:off x="3442338"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23" name="Google Shape;8575;p75">
                <a:extLst>
                  <a:ext uri="{FF2B5EF4-FFF2-40B4-BE49-F238E27FC236}">
                    <a16:creationId xmlns:a16="http://schemas.microsoft.com/office/drawing/2014/main" id="{D587C047-96B3-5666-8CDE-930DF1DF237C}"/>
                  </a:ext>
                </a:extLst>
              </p:cNvPr>
              <p:cNvSpPr/>
              <p:nvPr/>
            </p:nvSpPr>
            <p:spPr>
              <a:xfrm>
                <a:off x="3715149"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139" name="Google Shape;8576;p75">
            <a:extLst>
              <a:ext uri="{FF2B5EF4-FFF2-40B4-BE49-F238E27FC236}">
                <a16:creationId xmlns:a16="http://schemas.microsoft.com/office/drawing/2014/main" id="{D7D736BD-58DA-5575-9533-052ABF703819}"/>
              </a:ext>
            </a:extLst>
          </p:cNvPr>
          <p:cNvGrpSpPr/>
          <p:nvPr/>
        </p:nvGrpSpPr>
        <p:grpSpPr>
          <a:xfrm>
            <a:off x="3456942" y="3578239"/>
            <a:ext cx="1850055" cy="212165"/>
            <a:chOff x="3200660" y="2180272"/>
            <a:chExt cx="2563824" cy="378237"/>
          </a:xfrm>
        </p:grpSpPr>
        <p:sp>
          <p:nvSpPr>
            <p:cNvPr id="140" name="Google Shape;8577;p75">
              <a:extLst>
                <a:ext uri="{FF2B5EF4-FFF2-40B4-BE49-F238E27FC236}">
                  <a16:creationId xmlns:a16="http://schemas.microsoft.com/office/drawing/2014/main" id="{1117347C-116F-A8DF-CAC7-EC8FED07D79D}"/>
                </a:ext>
              </a:extLst>
            </p:cNvPr>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41" name="Google Shape;8578;p75">
              <a:extLst>
                <a:ext uri="{FF2B5EF4-FFF2-40B4-BE49-F238E27FC236}">
                  <a16:creationId xmlns:a16="http://schemas.microsoft.com/office/drawing/2014/main" id="{15A9AB1A-F5D6-5F1F-5BE1-EEE549153A8E}"/>
                </a:ext>
              </a:extLst>
            </p:cNvPr>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42" name="Google Shape;8579;p75">
              <a:extLst>
                <a:ext uri="{FF2B5EF4-FFF2-40B4-BE49-F238E27FC236}">
                  <a16:creationId xmlns:a16="http://schemas.microsoft.com/office/drawing/2014/main" id="{F8E88C25-F83E-FF97-44A9-CBF06E3E12D8}"/>
                </a:ext>
              </a:extLst>
            </p:cNvPr>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43" name="Google Shape;8580;p75">
              <a:extLst>
                <a:ext uri="{FF2B5EF4-FFF2-40B4-BE49-F238E27FC236}">
                  <a16:creationId xmlns:a16="http://schemas.microsoft.com/office/drawing/2014/main" id="{C59CCDA2-8B66-D27C-2F21-7EE6977421D2}"/>
                </a:ext>
              </a:extLst>
            </p:cNvPr>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44" name="Google Shape;8581;p75">
              <a:extLst>
                <a:ext uri="{FF2B5EF4-FFF2-40B4-BE49-F238E27FC236}">
                  <a16:creationId xmlns:a16="http://schemas.microsoft.com/office/drawing/2014/main" id="{800276AB-2930-8D78-733E-E426B27CCF2B}"/>
                </a:ext>
              </a:extLst>
            </p:cNvPr>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45" name="Google Shape;8582;p75">
              <a:extLst>
                <a:ext uri="{FF2B5EF4-FFF2-40B4-BE49-F238E27FC236}">
                  <a16:creationId xmlns:a16="http://schemas.microsoft.com/office/drawing/2014/main" id="{1A904A81-A75F-5B5C-DD32-5C4C3CE74940}"/>
                </a:ext>
              </a:extLst>
            </p:cNvPr>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46" name="Google Shape;8583;p75">
              <a:extLst>
                <a:ext uri="{FF2B5EF4-FFF2-40B4-BE49-F238E27FC236}">
                  <a16:creationId xmlns:a16="http://schemas.microsoft.com/office/drawing/2014/main" id="{DE8ED85A-BFE2-CE7C-B419-28849A4B2537}"/>
                </a:ext>
              </a:extLst>
            </p:cNvPr>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47" name="Google Shape;8584;p75">
              <a:extLst>
                <a:ext uri="{FF2B5EF4-FFF2-40B4-BE49-F238E27FC236}">
                  <a16:creationId xmlns:a16="http://schemas.microsoft.com/office/drawing/2014/main" id="{560D801A-E7C7-E137-BD3B-F4172B589ACE}"/>
                </a:ext>
              </a:extLst>
            </p:cNvPr>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48" name="Google Shape;8585;p75">
              <a:extLst>
                <a:ext uri="{FF2B5EF4-FFF2-40B4-BE49-F238E27FC236}">
                  <a16:creationId xmlns:a16="http://schemas.microsoft.com/office/drawing/2014/main" id="{6CE076FE-6D54-937E-207E-82FE6EF6500B}"/>
                </a:ext>
              </a:extLst>
            </p:cNvPr>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49" name="Google Shape;8586;p75">
              <a:extLst>
                <a:ext uri="{FF2B5EF4-FFF2-40B4-BE49-F238E27FC236}">
                  <a16:creationId xmlns:a16="http://schemas.microsoft.com/office/drawing/2014/main" id="{2E51326D-D097-6D2A-BD1C-2F65ADF41627}"/>
                </a:ext>
              </a:extLst>
            </p:cNvPr>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50" name="Google Shape;8587;p75">
              <a:extLst>
                <a:ext uri="{FF2B5EF4-FFF2-40B4-BE49-F238E27FC236}">
                  <a16:creationId xmlns:a16="http://schemas.microsoft.com/office/drawing/2014/main" id="{CD122C19-CA80-B132-A300-7DF887DB8161}"/>
                </a:ext>
              </a:extLst>
            </p:cNvPr>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51" name="Google Shape;8588;p75">
              <a:extLst>
                <a:ext uri="{FF2B5EF4-FFF2-40B4-BE49-F238E27FC236}">
                  <a16:creationId xmlns:a16="http://schemas.microsoft.com/office/drawing/2014/main" id="{C4AEE78E-87CA-57FA-9EFB-0968626F70EA}"/>
                </a:ext>
              </a:extLst>
            </p:cNvPr>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52" name="Google Shape;8589;p75">
              <a:extLst>
                <a:ext uri="{FF2B5EF4-FFF2-40B4-BE49-F238E27FC236}">
                  <a16:creationId xmlns:a16="http://schemas.microsoft.com/office/drawing/2014/main" id="{BF0A6E9F-1CE3-6348-C59C-90946191F546}"/>
                </a:ext>
              </a:extLst>
            </p:cNvPr>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53" name="Google Shape;8590;p75">
              <a:extLst>
                <a:ext uri="{FF2B5EF4-FFF2-40B4-BE49-F238E27FC236}">
                  <a16:creationId xmlns:a16="http://schemas.microsoft.com/office/drawing/2014/main" id="{99FB2118-4C08-16E1-6DCE-B03D3E247E73}"/>
                </a:ext>
              </a:extLst>
            </p:cNvPr>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54" name="Google Shape;8591;p75">
              <a:extLst>
                <a:ext uri="{FF2B5EF4-FFF2-40B4-BE49-F238E27FC236}">
                  <a16:creationId xmlns:a16="http://schemas.microsoft.com/office/drawing/2014/main" id="{B1966AC7-6080-741A-95E5-9E202ABAABE9}"/>
                </a:ext>
              </a:extLst>
            </p:cNvPr>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55" name="Google Shape;8592;p75">
              <a:extLst>
                <a:ext uri="{FF2B5EF4-FFF2-40B4-BE49-F238E27FC236}">
                  <a16:creationId xmlns:a16="http://schemas.microsoft.com/office/drawing/2014/main" id="{FA0DCE80-48A5-0AAA-CADD-ECED40F0FF78}"/>
                </a:ext>
              </a:extLst>
            </p:cNvPr>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56" name="Google Shape;8593;p75">
              <a:extLst>
                <a:ext uri="{FF2B5EF4-FFF2-40B4-BE49-F238E27FC236}">
                  <a16:creationId xmlns:a16="http://schemas.microsoft.com/office/drawing/2014/main" id="{320A75C9-B6F4-E34A-FA38-2A8418DCFE96}"/>
                </a:ext>
              </a:extLst>
            </p:cNvPr>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57" name="Google Shape;8594;p75">
              <a:extLst>
                <a:ext uri="{FF2B5EF4-FFF2-40B4-BE49-F238E27FC236}">
                  <a16:creationId xmlns:a16="http://schemas.microsoft.com/office/drawing/2014/main" id="{069339D3-85B0-5F4E-3BAC-1A94A6B4E7ED}"/>
                </a:ext>
              </a:extLst>
            </p:cNvPr>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58" name="Google Shape;8595;p75">
            <a:extLst>
              <a:ext uri="{FF2B5EF4-FFF2-40B4-BE49-F238E27FC236}">
                <a16:creationId xmlns:a16="http://schemas.microsoft.com/office/drawing/2014/main" id="{FC35C24C-700D-AE23-F3BA-B0F9D43E44B7}"/>
              </a:ext>
            </a:extLst>
          </p:cNvPr>
          <p:cNvGrpSpPr/>
          <p:nvPr/>
        </p:nvGrpSpPr>
        <p:grpSpPr>
          <a:xfrm>
            <a:off x="3452308" y="3948673"/>
            <a:ext cx="1854003" cy="212833"/>
            <a:chOff x="3530150" y="2790075"/>
            <a:chExt cx="1962600" cy="225300"/>
          </a:xfrm>
        </p:grpSpPr>
        <p:sp>
          <p:nvSpPr>
            <p:cNvPr id="159" name="Google Shape;8596;p75">
              <a:extLst>
                <a:ext uri="{FF2B5EF4-FFF2-40B4-BE49-F238E27FC236}">
                  <a16:creationId xmlns:a16="http://schemas.microsoft.com/office/drawing/2014/main" id="{1B198F52-BCA7-F2E6-40EF-A2CA04F10FD9}"/>
                </a:ext>
              </a:extLst>
            </p:cNvPr>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60" name="Google Shape;8597;p75">
              <a:extLst>
                <a:ext uri="{FF2B5EF4-FFF2-40B4-BE49-F238E27FC236}">
                  <a16:creationId xmlns:a16="http://schemas.microsoft.com/office/drawing/2014/main" id="{094A7487-4EAC-1B17-C8DA-4ABD3059FEF6}"/>
                </a:ext>
              </a:extLst>
            </p:cNvPr>
            <p:cNvSpPr/>
            <p:nvPr/>
          </p:nvSpPr>
          <p:spPr>
            <a:xfrm>
              <a:off x="3535069" y="2794464"/>
              <a:ext cx="1104900" cy="216900"/>
            </a:xfrm>
            <a:prstGeom prst="rect">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61" name="Google Shape;8598;p75">
            <a:extLst>
              <a:ext uri="{FF2B5EF4-FFF2-40B4-BE49-F238E27FC236}">
                <a16:creationId xmlns:a16="http://schemas.microsoft.com/office/drawing/2014/main" id="{6C4A8AB4-CB56-912B-16D1-99AEF36A18F6}"/>
              </a:ext>
            </a:extLst>
          </p:cNvPr>
          <p:cNvGrpSpPr/>
          <p:nvPr/>
        </p:nvGrpSpPr>
        <p:grpSpPr>
          <a:xfrm>
            <a:off x="3453179" y="4319774"/>
            <a:ext cx="1882172" cy="205015"/>
            <a:chOff x="3558802" y="4011427"/>
            <a:chExt cx="1866000" cy="111300"/>
          </a:xfrm>
        </p:grpSpPr>
        <p:sp>
          <p:nvSpPr>
            <p:cNvPr id="162" name="Google Shape;8599;p75">
              <a:extLst>
                <a:ext uri="{FF2B5EF4-FFF2-40B4-BE49-F238E27FC236}">
                  <a16:creationId xmlns:a16="http://schemas.microsoft.com/office/drawing/2014/main" id="{29C064E6-1D5C-8C27-8CF2-B2101BECE031}"/>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63" name="Google Shape;8600;p75">
              <a:extLst>
                <a:ext uri="{FF2B5EF4-FFF2-40B4-BE49-F238E27FC236}">
                  <a16:creationId xmlns:a16="http://schemas.microsoft.com/office/drawing/2014/main" id="{F623895E-1B44-F17B-AFDE-C79B3DD5FBAE}"/>
                </a:ext>
              </a:extLst>
            </p:cNvPr>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64" name="Google Shape;8601;p75">
            <a:extLst>
              <a:ext uri="{FF2B5EF4-FFF2-40B4-BE49-F238E27FC236}">
                <a16:creationId xmlns:a16="http://schemas.microsoft.com/office/drawing/2014/main" id="{4074E7F6-60D6-B91E-B12B-B76DD8C832B6}"/>
              </a:ext>
            </a:extLst>
          </p:cNvPr>
          <p:cNvGrpSpPr/>
          <p:nvPr/>
        </p:nvGrpSpPr>
        <p:grpSpPr>
          <a:xfrm>
            <a:off x="3452769" y="3260308"/>
            <a:ext cx="1844671" cy="159665"/>
            <a:chOff x="3465975" y="2270276"/>
            <a:chExt cx="1986364" cy="171929"/>
          </a:xfrm>
        </p:grpSpPr>
        <p:sp>
          <p:nvSpPr>
            <p:cNvPr id="165" name="Google Shape;8602;p75">
              <a:extLst>
                <a:ext uri="{FF2B5EF4-FFF2-40B4-BE49-F238E27FC236}">
                  <a16:creationId xmlns:a16="http://schemas.microsoft.com/office/drawing/2014/main" id="{5C04109D-74FB-8E6A-C3C0-B708CA561851}"/>
                </a:ext>
              </a:extLst>
            </p:cNvPr>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66" name="Google Shape;8603;p75">
              <a:extLst>
                <a:ext uri="{FF2B5EF4-FFF2-40B4-BE49-F238E27FC236}">
                  <a16:creationId xmlns:a16="http://schemas.microsoft.com/office/drawing/2014/main" id="{685FF3C0-9052-3C7B-1085-0A003E56B008}"/>
                </a:ext>
              </a:extLst>
            </p:cNvPr>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67" name="Google Shape;8604;p75">
              <a:extLst>
                <a:ext uri="{FF2B5EF4-FFF2-40B4-BE49-F238E27FC236}">
                  <a16:creationId xmlns:a16="http://schemas.microsoft.com/office/drawing/2014/main" id="{7FF21483-A7CD-E350-48B6-27369B8A4C49}"/>
                </a:ext>
              </a:extLst>
            </p:cNvPr>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68" name="Google Shape;8605;p75">
              <a:extLst>
                <a:ext uri="{FF2B5EF4-FFF2-40B4-BE49-F238E27FC236}">
                  <a16:creationId xmlns:a16="http://schemas.microsoft.com/office/drawing/2014/main" id="{C4F1F149-29B6-455C-00BF-50BEB9952949}"/>
                </a:ext>
              </a:extLst>
            </p:cNvPr>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69" name="Google Shape;8606;p75">
              <a:extLst>
                <a:ext uri="{FF2B5EF4-FFF2-40B4-BE49-F238E27FC236}">
                  <a16:creationId xmlns:a16="http://schemas.microsoft.com/office/drawing/2014/main" id="{B0AE2D7B-5AFC-FDDC-DB21-AC624BFD2E4E}"/>
                </a:ext>
              </a:extLst>
            </p:cNvPr>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70" name="Google Shape;8607;p75">
              <a:extLst>
                <a:ext uri="{FF2B5EF4-FFF2-40B4-BE49-F238E27FC236}">
                  <a16:creationId xmlns:a16="http://schemas.microsoft.com/office/drawing/2014/main" id="{3ECF95FB-E09C-EFAE-E744-C85F539D6DAB}"/>
                </a:ext>
              </a:extLst>
            </p:cNvPr>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71" name="Google Shape;8608;p75">
              <a:extLst>
                <a:ext uri="{FF2B5EF4-FFF2-40B4-BE49-F238E27FC236}">
                  <a16:creationId xmlns:a16="http://schemas.microsoft.com/office/drawing/2014/main" id="{5DA6CC43-341B-2E1E-52A1-2829665F4F8B}"/>
                </a:ext>
              </a:extLst>
            </p:cNvPr>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72" name="Google Shape;8609;p75">
              <a:extLst>
                <a:ext uri="{FF2B5EF4-FFF2-40B4-BE49-F238E27FC236}">
                  <a16:creationId xmlns:a16="http://schemas.microsoft.com/office/drawing/2014/main" id="{EEBBC2CB-1A1A-4FBE-150A-3C6ED9EA9713}"/>
                </a:ext>
              </a:extLst>
            </p:cNvPr>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73" name="Google Shape;8610;p75">
            <a:extLst>
              <a:ext uri="{FF2B5EF4-FFF2-40B4-BE49-F238E27FC236}">
                <a16:creationId xmlns:a16="http://schemas.microsoft.com/office/drawing/2014/main" id="{50A660D6-B00F-54BA-72FA-6B9974C901A9}"/>
              </a:ext>
            </a:extLst>
          </p:cNvPr>
          <p:cNvGrpSpPr/>
          <p:nvPr/>
        </p:nvGrpSpPr>
        <p:grpSpPr>
          <a:xfrm>
            <a:off x="3467446" y="5078507"/>
            <a:ext cx="1826041" cy="260613"/>
            <a:chOff x="723300" y="4253549"/>
            <a:chExt cx="2276482" cy="324900"/>
          </a:xfrm>
        </p:grpSpPr>
        <p:sp>
          <p:nvSpPr>
            <p:cNvPr id="174" name="Google Shape;8611;p75">
              <a:extLst>
                <a:ext uri="{FF2B5EF4-FFF2-40B4-BE49-F238E27FC236}">
                  <a16:creationId xmlns:a16="http://schemas.microsoft.com/office/drawing/2014/main" id="{21CFD692-2E02-0C08-C8D6-49B7A582C283}"/>
                </a:ext>
              </a:extLst>
            </p:cNvPr>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75" name="Google Shape;8612;p75">
              <a:extLst>
                <a:ext uri="{FF2B5EF4-FFF2-40B4-BE49-F238E27FC236}">
                  <a16:creationId xmlns:a16="http://schemas.microsoft.com/office/drawing/2014/main" id="{CA902F47-9FBE-9B75-0BAC-B8B140CE5D53}"/>
                </a:ext>
              </a:extLst>
            </p:cNvPr>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76" name="Google Shape;8613;p75">
              <a:extLst>
                <a:ext uri="{FF2B5EF4-FFF2-40B4-BE49-F238E27FC236}">
                  <a16:creationId xmlns:a16="http://schemas.microsoft.com/office/drawing/2014/main" id="{0CCA1E3B-E026-3AB5-A486-1A87D7C3723F}"/>
                </a:ext>
              </a:extLst>
            </p:cNvPr>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77" name="Google Shape;8614;p75">
              <a:extLst>
                <a:ext uri="{FF2B5EF4-FFF2-40B4-BE49-F238E27FC236}">
                  <a16:creationId xmlns:a16="http://schemas.microsoft.com/office/drawing/2014/main" id="{E25E2941-D1B2-C28B-1065-71AFA131F117}"/>
                </a:ext>
              </a:extLst>
            </p:cNvPr>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78" name="Google Shape;8615;p75">
              <a:extLst>
                <a:ext uri="{FF2B5EF4-FFF2-40B4-BE49-F238E27FC236}">
                  <a16:creationId xmlns:a16="http://schemas.microsoft.com/office/drawing/2014/main" id="{E4C191AD-651C-DE58-89A6-1EDAE2A41025}"/>
                </a:ext>
              </a:extLst>
            </p:cNvPr>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79" name="Google Shape;8616;p75">
            <a:extLst>
              <a:ext uri="{FF2B5EF4-FFF2-40B4-BE49-F238E27FC236}">
                <a16:creationId xmlns:a16="http://schemas.microsoft.com/office/drawing/2014/main" id="{AB7BB3EE-5FEF-7039-20FA-851307A783DF}"/>
              </a:ext>
            </a:extLst>
          </p:cNvPr>
          <p:cNvGrpSpPr/>
          <p:nvPr/>
        </p:nvGrpSpPr>
        <p:grpSpPr>
          <a:xfrm>
            <a:off x="3453527" y="4680081"/>
            <a:ext cx="1852088" cy="240159"/>
            <a:chOff x="705948" y="3788465"/>
            <a:chExt cx="2308953" cy="299400"/>
          </a:xfrm>
        </p:grpSpPr>
        <p:sp>
          <p:nvSpPr>
            <p:cNvPr id="180" name="Google Shape;8617;p75">
              <a:extLst>
                <a:ext uri="{FF2B5EF4-FFF2-40B4-BE49-F238E27FC236}">
                  <a16:creationId xmlns:a16="http://schemas.microsoft.com/office/drawing/2014/main" id="{9E8DDCF8-2437-55BF-CF2A-893DA1BC33ED}"/>
                </a:ext>
              </a:extLst>
            </p:cNvPr>
            <p:cNvSpPr/>
            <p:nvPr/>
          </p:nvSpPr>
          <p:spPr>
            <a:xfrm>
              <a:off x="705948"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81" name="Google Shape;8618;p75">
              <a:extLst>
                <a:ext uri="{FF2B5EF4-FFF2-40B4-BE49-F238E27FC236}">
                  <a16:creationId xmlns:a16="http://schemas.microsoft.com/office/drawing/2014/main" id="{8E2B65FB-80C3-0958-18BC-B53E8683A83A}"/>
                </a:ext>
              </a:extLst>
            </p:cNvPr>
            <p:cNvSpPr/>
            <p:nvPr/>
          </p:nvSpPr>
          <p:spPr>
            <a:xfrm>
              <a:off x="1209923"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82" name="Google Shape;8619;p75">
              <a:extLst>
                <a:ext uri="{FF2B5EF4-FFF2-40B4-BE49-F238E27FC236}">
                  <a16:creationId xmlns:a16="http://schemas.microsoft.com/office/drawing/2014/main" id="{11FFD6AB-9E02-4795-3640-A50218F09680}"/>
                </a:ext>
              </a:extLst>
            </p:cNvPr>
            <p:cNvSpPr/>
            <p:nvPr/>
          </p:nvSpPr>
          <p:spPr>
            <a:xfrm>
              <a:off x="1713905"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83" name="Google Shape;8620;p75">
              <a:extLst>
                <a:ext uri="{FF2B5EF4-FFF2-40B4-BE49-F238E27FC236}">
                  <a16:creationId xmlns:a16="http://schemas.microsoft.com/office/drawing/2014/main" id="{9A7C38C5-2B6C-16E3-291F-1AB3799A9E0A}"/>
                </a:ext>
              </a:extLst>
            </p:cNvPr>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84" name="Google Shape;8621;p75">
              <a:extLst>
                <a:ext uri="{FF2B5EF4-FFF2-40B4-BE49-F238E27FC236}">
                  <a16:creationId xmlns:a16="http://schemas.microsoft.com/office/drawing/2014/main" id="{081A3E45-F14C-1207-384A-9B36CFC3FDD9}"/>
                </a:ext>
              </a:extLst>
            </p:cNvPr>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85" name="Google Shape;8622;p75">
            <a:extLst>
              <a:ext uri="{FF2B5EF4-FFF2-40B4-BE49-F238E27FC236}">
                <a16:creationId xmlns:a16="http://schemas.microsoft.com/office/drawing/2014/main" id="{D787F8C9-A71B-4416-1648-19729AC87305}"/>
              </a:ext>
            </a:extLst>
          </p:cNvPr>
          <p:cNvGrpSpPr/>
          <p:nvPr/>
        </p:nvGrpSpPr>
        <p:grpSpPr>
          <a:xfrm>
            <a:off x="3517443" y="5497387"/>
            <a:ext cx="1739479" cy="392099"/>
            <a:chOff x="2658741" y="4097347"/>
            <a:chExt cx="1304609" cy="294074"/>
          </a:xfrm>
        </p:grpSpPr>
        <p:grpSp>
          <p:nvGrpSpPr>
            <p:cNvPr id="186" name="Google Shape;8623;p75">
              <a:extLst>
                <a:ext uri="{FF2B5EF4-FFF2-40B4-BE49-F238E27FC236}">
                  <a16:creationId xmlns:a16="http://schemas.microsoft.com/office/drawing/2014/main" id="{4290D2D3-EAAE-D724-3F12-7C05B99BE463}"/>
                </a:ext>
              </a:extLst>
            </p:cNvPr>
            <p:cNvGrpSpPr/>
            <p:nvPr/>
          </p:nvGrpSpPr>
          <p:grpSpPr>
            <a:xfrm>
              <a:off x="2658741" y="4097347"/>
              <a:ext cx="118572" cy="294074"/>
              <a:chOff x="3343310" y="4475555"/>
              <a:chExt cx="127717" cy="316753"/>
            </a:xfrm>
          </p:grpSpPr>
          <p:sp>
            <p:nvSpPr>
              <p:cNvPr id="199" name="Google Shape;8624;p75">
                <a:extLst>
                  <a:ext uri="{FF2B5EF4-FFF2-40B4-BE49-F238E27FC236}">
                    <a16:creationId xmlns:a16="http://schemas.microsoft.com/office/drawing/2014/main" id="{764D6C66-B9C4-5B0A-0A7A-E205506F676D}"/>
                  </a:ext>
                </a:extLst>
              </p:cNvPr>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00" name="Google Shape;8625;p75">
                <a:extLst>
                  <a:ext uri="{FF2B5EF4-FFF2-40B4-BE49-F238E27FC236}">
                    <a16:creationId xmlns:a16="http://schemas.microsoft.com/office/drawing/2014/main" id="{07DBC948-2770-36EB-7C5E-9B2D961CC7E9}"/>
                  </a:ext>
                </a:extLst>
              </p:cNvPr>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87" name="Google Shape;8626;p75">
              <a:extLst>
                <a:ext uri="{FF2B5EF4-FFF2-40B4-BE49-F238E27FC236}">
                  <a16:creationId xmlns:a16="http://schemas.microsoft.com/office/drawing/2014/main" id="{014ED5E9-46B0-E34D-1AF9-76F24BF9D434}"/>
                </a:ext>
              </a:extLst>
            </p:cNvPr>
            <p:cNvGrpSpPr/>
            <p:nvPr/>
          </p:nvGrpSpPr>
          <p:grpSpPr>
            <a:xfrm>
              <a:off x="3815519" y="4098388"/>
              <a:ext cx="147831" cy="291991"/>
              <a:chOff x="3527539" y="4476677"/>
              <a:chExt cx="159232" cy="314510"/>
            </a:xfrm>
          </p:grpSpPr>
          <p:sp>
            <p:nvSpPr>
              <p:cNvPr id="197" name="Google Shape;8627;p75">
                <a:extLst>
                  <a:ext uri="{FF2B5EF4-FFF2-40B4-BE49-F238E27FC236}">
                    <a16:creationId xmlns:a16="http://schemas.microsoft.com/office/drawing/2014/main" id="{149E4131-658A-4706-2B98-4ED52389A5EE}"/>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98" name="Google Shape;8628;p75">
                <a:extLst>
                  <a:ext uri="{FF2B5EF4-FFF2-40B4-BE49-F238E27FC236}">
                    <a16:creationId xmlns:a16="http://schemas.microsoft.com/office/drawing/2014/main" id="{EA38850D-6358-466C-A615-B0EFA3ED7B4D}"/>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88" name="Google Shape;8629;p75">
              <a:extLst>
                <a:ext uri="{FF2B5EF4-FFF2-40B4-BE49-F238E27FC236}">
                  <a16:creationId xmlns:a16="http://schemas.microsoft.com/office/drawing/2014/main" id="{4BA00D2C-2056-A675-1510-DAE088F7568E}"/>
                </a:ext>
              </a:extLst>
            </p:cNvPr>
            <p:cNvGrpSpPr/>
            <p:nvPr/>
          </p:nvGrpSpPr>
          <p:grpSpPr>
            <a:xfrm>
              <a:off x="3511696" y="4098388"/>
              <a:ext cx="147831" cy="291991"/>
              <a:chOff x="3527539" y="4476677"/>
              <a:chExt cx="159232" cy="314510"/>
            </a:xfrm>
          </p:grpSpPr>
          <p:sp>
            <p:nvSpPr>
              <p:cNvPr id="195" name="Google Shape;8630;p75">
                <a:extLst>
                  <a:ext uri="{FF2B5EF4-FFF2-40B4-BE49-F238E27FC236}">
                    <a16:creationId xmlns:a16="http://schemas.microsoft.com/office/drawing/2014/main" id="{01AC2815-4E36-CC20-339E-26C770EC11B9}"/>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96" name="Google Shape;8631;p75">
                <a:extLst>
                  <a:ext uri="{FF2B5EF4-FFF2-40B4-BE49-F238E27FC236}">
                    <a16:creationId xmlns:a16="http://schemas.microsoft.com/office/drawing/2014/main" id="{2CA21BF7-B83D-8413-BC8C-892DB76551D7}"/>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89" name="Google Shape;8632;p75">
              <a:extLst>
                <a:ext uri="{FF2B5EF4-FFF2-40B4-BE49-F238E27FC236}">
                  <a16:creationId xmlns:a16="http://schemas.microsoft.com/office/drawing/2014/main" id="{ACD36950-EB66-A6D9-FE3C-3319CEDF7A1C}"/>
                </a:ext>
              </a:extLst>
            </p:cNvPr>
            <p:cNvGrpSpPr/>
            <p:nvPr/>
          </p:nvGrpSpPr>
          <p:grpSpPr>
            <a:xfrm>
              <a:off x="3207874" y="4098388"/>
              <a:ext cx="147831" cy="291991"/>
              <a:chOff x="3527539" y="4476677"/>
              <a:chExt cx="159232" cy="314510"/>
            </a:xfrm>
          </p:grpSpPr>
          <p:sp>
            <p:nvSpPr>
              <p:cNvPr id="193" name="Google Shape;8633;p75">
                <a:extLst>
                  <a:ext uri="{FF2B5EF4-FFF2-40B4-BE49-F238E27FC236}">
                    <a16:creationId xmlns:a16="http://schemas.microsoft.com/office/drawing/2014/main" id="{F2397DAC-B8CD-59B9-14E4-BC2349393DAC}"/>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94" name="Google Shape;8634;p75">
                <a:extLst>
                  <a:ext uri="{FF2B5EF4-FFF2-40B4-BE49-F238E27FC236}">
                    <a16:creationId xmlns:a16="http://schemas.microsoft.com/office/drawing/2014/main" id="{6DE19C57-1815-5CA7-6053-DE06298388CA}"/>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190" name="Google Shape;8635;p75">
              <a:extLst>
                <a:ext uri="{FF2B5EF4-FFF2-40B4-BE49-F238E27FC236}">
                  <a16:creationId xmlns:a16="http://schemas.microsoft.com/office/drawing/2014/main" id="{AFA8D9BB-9786-890F-D0B5-FCD425B9B0C2}"/>
                </a:ext>
              </a:extLst>
            </p:cNvPr>
            <p:cNvGrpSpPr/>
            <p:nvPr/>
          </p:nvGrpSpPr>
          <p:grpSpPr>
            <a:xfrm>
              <a:off x="2933305" y="4097347"/>
              <a:ext cx="118572" cy="294074"/>
              <a:chOff x="3343310" y="4475555"/>
              <a:chExt cx="127717" cy="316753"/>
            </a:xfrm>
          </p:grpSpPr>
          <p:sp>
            <p:nvSpPr>
              <p:cNvPr id="191" name="Google Shape;8636;p75">
                <a:extLst>
                  <a:ext uri="{FF2B5EF4-FFF2-40B4-BE49-F238E27FC236}">
                    <a16:creationId xmlns:a16="http://schemas.microsoft.com/office/drawing/2014/main" id="{207BFC50-EE58-0A9B-E384-4D3B6544EE18}"/>
                  </a:ext>
                </a:extLst>
              </p:cNvPr>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192" name="Google Shape;8637;p75">
                <a:extLst>
                  <a:ext uri="{FF2B5EF4-FFF2-40B4-BE49-F238E27FC236}">
                    <a16:creationId xmlns:a16="http://schemas.microsoft.com/office/drawing/2014/main" id="{A7B010ED-497F-344B-CC44-4E10A8D5F879}"/>
                  </a:ext>
                </a:extLst>
              </p:cNvPr>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201" name="Google Shape;8638;p75">
            <a:extLst>
              <a:ext uri="{FF2B5EF4-FFF2-40B4-BE49-F238E27FC236}">
                <a16:creationId xmlns:a16="http://schemas.microsoft.com/office/drawing/2014/main" id="{CDF0EE2C-C510-180A-98B6-628740BEC309}"/>
              </a:ext>
            </a:extLst>
          </p:cNvPr>
          <p:cNvGrpSpPr/>
          <p:nvPr/>
        </p:nvGrpSpPr>
        <p:grpSpPr>
          <a:xfrm>
            <a:off x="5675884" y="2808217"/>
            <a:ext cx="1911761" cy="255335"/>
            <a:chOff x="4273350" y="2080469"/>
            <a:chExt cx="1433821" cy="191501"/>
          </a:xfrm>
        </p:grpSpPr>
        <p:grpSp>
          <p:nvGrpSpPr>
            <p:cNvPr id="202" name="Google Shape;8639;p75">
              <a:extLst>
                <a:ext uri="{FF2B5EF4-FFF2-40B4-BE49-F238E27FC236}">
                  <a16:creationId xmlns:a16="http://schemas.microsoft.com/office/drawing/2014/main" id="{F545DA91-21DA-003F-F538-E3EAFE1C6101}"/>
                </a:ext>
              </a:extLst>
            </p:cNvPr>
            <p:cNvGrpSpPr/>
            <p:nvPr/>
          </p:nvGrpSpPr>
          <p:grpSpPr>
            <a:xfrm>
              <a:off x="4273350" y="2080469"/>
              <a:ext cx="1433821" cy="0"/>
              <a:chOff x="5224975" y="2962250"/>
              <a:chExt cx="1544400" cy="0"/>
            </a:xfrm>
          </p:grpSpPr>
          <p:cxnSp>
            <p:nvCxnSpPr>
              <p:cNvPr id="206" name="Google Shape;8640;p75">
                <a:extLst>
                  <a:ext uri="{FF2B5EF4-FFF2-40B4-BE49-F238E27FC236}">
                    <a16:creationId xmlns:a16="http://schemas.microsoft.com/office/drawing/2014/main" id="{252E7889-0D6A-84DD-CD6C-FDA49A300A74}"/>
                  </a:ext>
                </a:extLst>
              </p:cNvPr>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207" name="Google Shape;8641;p75">
                <a:extLst>
                  <a:ext uri="{FF2B5EF4-FFF2-40B4-BE49-F238E27FC236}">
                    <a16:creationId xmlns:a16="http://schemas.microsoft.com/office/drawing/2014/main" id="{89FB9156-32AF-FDF0-992F-D65CCA09B91A}"/>
                  </a:ext>
                </a:extLst>
              </p:cNvPr>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203" name="Google Shape;8642;p75">
              <a:extLst>
                <a:ext uri="{FF2B5EF4-FFF2-40B4-BE49-F238E27FC236}">
                  <a16:creationId xmlns:a16="http://schemas.microsoft.com/office/drawing/2014/main" id="{07567CCA-292B-3448-1929-7F9BC643C586}"/>
                </a:ext>
              </a:extLst>
            </p:cNvPr>
            <p:cNvGrpSpPr/>
            <p:nvPr/>
          </p:nvGrpSpPr>
          <p:grpSpPr>
            <a:xfrm>
              <a:off x="4273350" y="2271969"/>
              <a:ext cx="1433821" cy="0"/>
              <a:chOff x="5224975" y="2962250"/>
              <a:chExt cx="1544400" cy="0"/>
            </a:xfrm>
          </p:grpSpPr>
          <p:cxnSp>
            <p:nvCxnSpPr>
              <p:cNvPr id="204" name="Google Shape;8643;p75">
                <a:extLst>
                  <a:ext uri="{FF2B5EF4-FFF2-40B4-BE49-F238E27FC236}">
                    <a16:creationId xmlns:a16="http://schemas.microsoft.com/office/drawing/2014/main" id="{1F4B6CDE-CB45-5C29-DB0E-C669936C5581}"/>
                  </a:ext>
                </a:extLst>
              </p:cNvPr>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205" name="Google Shape;8644;p75">
                <a:extLst>
                  <a:ext uri="{FF2B5EF4-FFF2-40B4-BE49-F238E27FC236}">
                    <a16:creationId xmlns:a16="http://schemas.microsoft.com/office/drawing/2014/main" id="{1467F970-8171-62C9-8E20-02118F570679}"/>
                  </a:ext>
                </a:extLst>
              </p:cNvPr>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208" name="Google Shape;8645;p75">
            <a:extLst>
              <a:ext uri="{FF2B5EF4-FFF2-40B4-BE49-F238E27FC236}">
                <a16:creationId xmlns:a16="http://schemas.microsoft.com/office/drawing/2014/main" id="{78CBB1F8-A329-F101-3D49-DEF7B6C4506F}"/>
              </a:ext>
            </a:extLst>
          </p:cNvPr>
          <p:cNvGrpSpPr/>
          <p:nvPr/>
        </p:nvGrpSpPr>
        <p:grpSpPr>
          <a:xfrm>
            <a:off x="5677957" y="1611641"/>
            <a:ext cx="1907615" cy="991185"/>
            <a:chOff x="5159450" y="1919950"/>
            <a:chExt cx="1541050" cy="862500"/>
          </a:xfrm>
        </p:grpSpPr>
        <p:sp>
          <p:nvSpPr>
            <p:cNvPr id="209" name="Google Shape;8646;p75">
              <a:extLst>
                <a:ext uri="{FF2B5EF4-FFF2-40B4-BE49-F238E27FC236}">
                  <a16:creationId xmlns:a16="http://schemas.microsoft.com/office/drawing/2014/main" id="{631F4164-F8D8-79AA-8688-2C66C239F39C}"/>
                </a:ext>
              </a:extLst>
            </p:cNvPr>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2400">
                <a:solidFill>
                  <a:schemeClr val="bg2">
                    <a:lumMod val="50000"/>
                  </a:schemeClr>
                </a:solidFill>
              </a:endParaRPr>
            </a:p>
          </p:txBody>
        </p:sp>
        <p:grpSp>
          <p:nvGrpSpPr>
            <p:cNvPr id="210" name="Google Shape;8647;p75">
              <a:extLst>
                <a:ext uri="{FF2B5EF4-FFF2-40B4-BE49-F238E27FC236}">
                  <a16:creationId xmlns:a16="http://schemas.microsoft.com/office/drawing/2014/main" id="{99A60FE9-3290-D234-C1C0-64D8882F3719}"/>
                </a:ext>
              </a:extLst>
            </p:cNvPr>
            <p:cNvGrpSpPr/>
            <p:nvPr/>
          </p:nvGrpSpPr>
          <p:grpSpPr>
            <a:xfrm>
              <a:off x="5159450" y="1919950"/>
              <a:ext cx="1541050" cy="862500"/>
              <a:chOff x="5159450" y="1919950"/>
              <a:chExt cx="1541050" cy="862500"/>
            </a:xfrm>
          </p:grpSpPr>
          <p:cxnSp>
            <p:nvCxnSpPr>
              <p:cNvPr id="211" name="Google Shape;8648;p75">
                <a:extLst>
                  <a:ext uri="{FF2B5EF4-FFF2-40B4-BE49-F238E27FC236}">
                    <a16:creationId xmlns:a16="http://schemas.microsoft.com/office/drawing/2014/main" id="{56E863BA-ECFA-82E1-004C-3A3C2EE8CFE4}"/>
                  </a:ext>
                </a:extLst>
              </p:cNvPr>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212" name="Google Shape;8649;p75">
                <a:extLst>
                  <a:ext uri="{FF2B5EF4-FFF2-40B4-BE49-F238E27FC236}">
                    <a16:creationId xmlns:a16="http://schemas.microsoft.com/office/drawing/2014/main" id="{9D5A59ED-BB7E-E443-D8C0-753B3DCABDC7}"/>
                  </a:ext>
                </a:extLst>
              </p:cNvPr>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213" name="Google Shape;8650;p75">
            <a:extLst>
              <a:ext uri="{FF2B5EF4-FFF2-40B4-BE49-F238E27FC236}">
                <a16:creationId xmlns:a16="http://schemas.microsoft.com/office/drawing/2014/main" id="{24ABB646-827C-E287-2245-FE6F681C2D0E}"/>
              </a:ext>
            </a:extLst>
          </p:cNvPr>
          <p:cNvGrpSpPr/>
          <p:nvPr/>
        </p:nvGrpSpPr>
        <p:grpSpPr>
          <a:xfrm>
            <a:off x="5664775" y="3242744"/>
            <a:ext cx="1933979" cy="1402783"/>
            <a:chOff x="5230575" y="1554475"/>
            <a:chExt cx="2137150" cy="1550150"/>
          </a:xfrm>
        </p:grpSpPr>
        <p:sp>
          <p:nvSpPr>
            <p:cNvPr id="214" name="Google Shape;8651;p75">
              <a:extLst>
                <a:ext uri="{FF2B5EF4-FFF2-40B4-BE49-F238E27FC236}">
                  <a16:creationId xmlns:a16="http://schemas.microsoft.com/office/drawing/2014/main" id="{20C53F81-39BB-A5A0-4AC1-14094DA67E94}"/>
                </a:ext>
              </a:extLst>
            </p:cNvPr>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15" name="Google Shape;8652;p75">
              <a:extLst>
                <a:ext uri="{FF2B5EF4-FFF2-40B4-BE49-F238E27FC236}">
                  <a16:creationId xmlns:a16="http://schemas.microsoft.com/office/drawing/2014/main" id="{28B69642-6102-D4FB-AEF9-7DA48BA12641}"/>
                </a:ext>
              </a:extLst>
            </p:cNvPr>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16" name="Google Shape;8653;p75">
              <a:extLst>
                <a:ext uri="{FF2B5EF4-FFF2-40B4-BE49-F238E27FC236}">
                  <a16:creationId xmlns:a16="http://schemas.microsoft.com/office/drawing/2014/main" id="{D12F442E-1579-1ADA-7189-9FFA0E4F92F3}"/>
                </a:ext>
              </a:extLst>
            </p:cNvPr>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17" name="Google Shape;8654;p75">
              <a:extLst>
                <a:ext uri="{FF2B5EF4-FFF2-40B4-BE49-F238E27FC236}">
                  <a16:creationId xmlns:a16="http://schemas.microsoft.com/office/drawing/2014/main" id="{38449298-036F-C1D2-922C-86A15FA13A58}"/>
                </a:ext>
              </a:extLst>
            </p:cNvPr>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18" name="Google Shape;8655;p75">
              <a:extLst>
                <a:ext uri="{FF2B5EF4-FFF2-40B4-BE49-F238E27FC236}">
                  <a16:creationId xmlns:a16="http://schemas.microsoft.com/office/drawing/2014/main" id="{4646D41B-3BDE-638A-3D4F-321953A6BCD3}"/>
                </a:ext>
              </a:extLst>
            </p:cNvPr>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19" name="Google Shape;8656;p75">
              <a:extLst>
                <a:ext uri="{FF2B5EF4-FFF2-40B4-BE49-F238E27FC236}">
                  <a16:creationId xmlns:a16="http://schemas.microsoft.com/office/drawing/2014/main" id="{FFB8360B-0CD7-F38C-E6C5-6D4EF49AA6C6}"/>
                </a:ext>
              </a:extLst>
            </p:cNvPr>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0" name="Google Shape;8657;p75">
              <a:extLst>
                <a:ext uri="{FF2B5EF4-FFF2-40B4-BE49-F238E27FC236}">
                  <a16:creationId xmlns:a16="http://schemas.microsoft.com/office/drawing/2014/main" id="{68FA53F7-5B6A-09F8-5ED1-BF715D7DD0B4}"/>
                </a:ext>
              </a:extLst>
            </p:cNvPr>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1" name="Google Shape;8658;p75">
              <a:extLst>
                <a:ext uri="{FF2B5EF4-FFF2-40B4-BE49-F238E27FC236}">
                  <a16:creationId xmlns:a16="http://schemas.microsoft.com/office/drawing/2014/main" id="{42F6F3DF-9211-828A-FD7B-CCA9D8918D01}"/>
                </a:ext>
              </a:extLst>
            </p:cNvPr>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2" name="Google Shape;8659;p75">
              <a:extLst>
                <a:ext uri="{FF2B5EF4-FFF2-40B4-BE49-F238E27FC236}">
                  <a16:creationId xmlns:a16="http://schemas.microsoft.com/office/drawing/2014/main" id="{15139A38-E0B4-B5DB-4385-7157A0D6CB11}"/>
                </a:ext>
              </a:extLst>
            </p:cNvPr>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3" name="Google Shape;8660;p75">
              <a:extLst>
                <a:ext uri="{FF2B5EF4-FFF2-40B4-BE49-F238E27FC236}">
                  <a16:creationId xmlns:a16="http://schemas.microsoft.com/office/drawing/2014/main" id="{E3856081-EDA4-2FC4-A5AD-6C7857DCAF23}"/>
                </a:ext>
              </a:extLst>
            </p:cNvPr>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4" name="Google Shape;8661;p75">
              <a:extLst>
                <a:ext uri="{FF2B5EF4-FFF2-40B4-BE49-F238E27FC236}">
                  <a16:creationId xmlns:a16="http://schemas.microsoft.com/office/drawing/2014/main" id="{DF0BB278-97E6-4196-8A8E-208B430EF8F9}"/>
                </a:ext>
              </a:extLst>
            </p:cNvPr>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5" name="Google Shape;8662;p75">
              <a:extLst>
                <a:ext uri="{FF2B5EF4-FFF2-40B4-BE49-F238E27FC236}">
                  <a16:creationId xmlns:a16="http://schemas.microsoft.com/office/drawing/2014/main" id="{C6685865-DF2C-1D40-D407-9AF17B0980E0}"/>
                </a:ext>
              </a:extLst>
            </p:cNvPr>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26" name="Google Shape;8663;p75">
              <a:extLst>
                <a:ext uri="{FF2B5EF4-FFF2-40B4-BE49-F238E27FC236}">
                  <a16:creationId xmlns:a16="http://schemas.microsoft.com/office/drawing/2014/main" id="{9128E30E-0916-FF08-2785-50A0FE7B3AF7}"/>
                </a:ext>
              </a:extLst>
            </p:cNvPr>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227" name="Google Shape;8664;p75">
            <a:extLst>
              <a:ext uri="{FF2B5EF4-FFF2-40B4-BE49-F238E27FC236}">
                <a16:creationId xmlns:a16="http://schemas.microsoft.com/office/drawing/2014/main" id="{3A2AA630-97B3-3CD6-10F7-17F5CD0E43EF}"/>
              </a:ext>
            </a:extLst>
          </p:cNvPr>
          <p:cNvGrpSpPr/>
          <p:nvPr/>
        </p:nvGrpSpPr>
        <p:grpSpPr>
          <a:xfrm rot="10800000">
            <a:off x="5686842" y="4698996"/>
            <a:ext cx="1889844" cy="1183928"/>
            <a:chOff x="5645403" y="2920021"/>
            <a:chExt cx="2650800" cy="2180614"/>
          </a:xfrm>
        </p:grpSpPr>
        <p:sp>
          <p:nvSpPr>
            <p:cNvPr id="228" name="Google Shape;8665;p75">
              <a:extLst>
                <a:ext uri="{FF2B5EF4-FFF2-40B4-BE49-F238E27FC236}">
                  <a16:creationId xmlns:a16="http://schemas.microsoft.com/office/drawing/2014/main" id="{8515DAEA-D038-1C5A-0935-B484B699F88F}"/>
                </a:ext>
              </a:extLst>
            </p:cNvPr>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cxnSp>
          <p:nvCxnSpPr>
            <p:cNvPr id="229" name="Google Shape;8666;p75">
              <a:extLst>
                <a:ext uri="{FF2B5EF4-FFF2-40B4-BE49-F238E27FC236}">
                  <a16:creationId xmlns:a16="http://schemas.microsoft.com/office/drawing/2014/main" id="{5B0A803C-02DA-ABB2-5CED-895BF233A134}"/>
                </a:ext>
              </a:extLst>
            </p:cNvPr>
            <p:cNvCxnSpPr>
              <a:stCxn id="228"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230" name="Google Shape;8667;p75">
              <a:extLst>
                <a:ext uri="{FF2B5EF4-FFF2-40B4-BE49-F238E27FC236}">
                  <a16:creationId xmlns:a16="http://schemas.microsoft.com/office/drawing/2014/main" id="{2E79E323-B7BB-1662-587F-F6DBB7A7F7DB}"/>
                </a:ext>
              </a:extLst>
            </p:cNvPr>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cxnSp>
          <p:nvCxnSpPr>
            <p:cNvPr id="231" name="Google Shape;8668;p75">
              <a:extLst>
                <a:ext uri="{FF2B5EF4-FFF2-40B4-BE49-F238E27FC236}">
                  <a16:creationId xmlns:a16="http://schemas.microsoft.com/office/drawing/2014/main" id="{B1487A46-7EE2-9108-1F41-15BCFE87170E}"/>
                </a:ext>
              </a:extLst>
            </p:cNvPr>
            <p:cNvCxnSpPr>
              <a:endCxn id="230"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232" name="Google Shape;8669;p75">
              <a:extLst>
                <a:ext uri="{FF2B5EF4-FFF2-40B4-BE49-F238E27FC236}">
                  <a16:creationId xmlns:a16="http://schemas.microsoft.com/office/drawing/2014/main" id="{C75B4E5D-E8BE-72E7-C0BA-30ACC046F8F4}"/>
                </a:ext>
              </a:extLst>
            </p:cNvPr>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cxnSp>
          <p:nvCxnSpPr>
            <p:cNvPr id="233" name="Google Shape;8670;p75">
              <a:extLst>
                <a:ext uri="{FF2B5EF4-FFF2-40B4-BE49-F238E27FC236}">
                  <a16:creationId xmlns:a16="http://schemas.microsoft.com/office/drawing/2014/main" id="{DEE6694B-7938-885D-5FC1-75922A17BA11}"/>
                </a:ext>
              </a:extLst>
            </p:cNvPr>
            <p:cNvCxnSpPr>
              <a:stCxn id="232"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234" name="Google Shape;8671;p75">
              <a:extLst>
                <a:ext uri="{FF2B5EF4-FFF2-40B4-BE49-F238E27FC236}">
                  <a16:creationId xmlns:a16="http://schemas.microsoft.com/office/drawing/2014/main" id="{00D17B9B-1DB4-B884-0F83-4465D5BB7745}"/>
                </a:ext>
              </a:extLst>
            </p:cNvPr>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cxnSp>
          <p:nvCxnSpPr>
            <p:cNvPr id="235" name="Google Shape;8672;p75">
              <a:extLst>
                <a:ext uri="{FF2B5EF4-FFF2-40B4-BE49-F238E27FC236}">
                  <a16:creationId xmlns:a16="http://schemas.microsoft.com/office/drawing/2014/main" id="{D7ED83BC-DFD7-DABC-669C-176CB69269A5}"/>
                </a:ext>
              </a:extLst>
            </p:cNvPr>
            <p:cNvCxnSpPr>
              <a:endCxn id="234"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236" name="Google Shape;8673;p75">
            <a:extLst>
              <a:ext uri="{FF2B5EF4-FFF2-40B4-BE49-F238E27FC236}">
                <a16:creationId xmlns:a16="http://schemas.microsoft.com/office/drawing/2014/main" id="{D4F0DEE6-7F8D-088D-4612-58285774A4B6}"/>
              </a:ext>
            </a:extLst>
          </p:cNvPr>
          <p:cNvGrpSpPr/>
          <p:nvPr/>
        </p:nvGrpSpPr>
        <p:grpSpPr>
          <a:xfrm>
            <a:off x="9820655" y="3236804"/>
            <a:ext cx="1428991" cy="1362105"/>
            <a:chOff x="7189833" y="2022667"/>
            <a:chExt cx="1251159" cy="1192597"/>
          </a:xfrm>
        </p:grpSpPr>
        <p:sp>
          <p:nvSpPr>
            <p:cNvPr id="237" name="Google Shape;8674;p75">
              <a:extLst>
                <a:ext uri="{FF2B5EF4-FFF2-40B4-BE49-F238E27FC236}">
                  <a16:creationId xmlns:a16="http://schemas.microsoft.com/office/drawing/2014/main" id="{233D5D1D-669C-C0C0-86CA-DE13D9B92E16}"/>
                </a:ext>
              </a:extLst>
            </p:cNvPr>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38" name="Google Shape;8675;p75">
              <a:extLst>
                <a:ext uri="{FF2B5EF4-FFF2-40B4-BE49-F238E27FC236}">
                  <a16:creationId xmlns:a16="http://schemas.microsoft.com/office/drawing/2014/main" id="{A4056C2B-EF5B-07AC-0BFA-6B07DA96828C}"/>
                </a:ext>
              </a:extLst>
            </p:cNvPr>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39" name="Google Shape;8676;p75">
              <a:extLst>
                <a:ext uri="{FF2B5EF4-FFF2-40B4-BE49-F238E27FC236}">
                  <a16:creationId xmlns:a16="http://schemas.microsoft.com/office/drawing/2014/main" id="{AAA44DE7-62D6-A735-6CE3-8216EF2F078D}"/>
                </a:ext>
              </a:extLst>
            </p:cNvPr>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40" name="Google Shape;8677;p75">
              <a:extLst>
                <a:ext uri="{FF2B5EF4-FFF2-40B4-BE49-F238E27FC236}">
                  <a16:creationId xmlns:a16="http://schemas.microsoft.com/office/drawing/2014/main" id="{B5A6ED2C-F931-CF00-9EAF-4C437BC32113}"/>
                </a:ext>
              </a:extLst>
            </p:cNvPr>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241" name="Google Shape;8678;p75">
            <a:extLst>
              <a:ext uri="{FF2B5EF4-FFF2-40B4-BE49-F238E27FC236}">
                <a16:creationId xmlns:a16="http://schemas.microsoft.com/office/drawing/2014/main" id="{E7F59546-823D-2334-2EA3-A73394223E33}"/>
              </a:ext>
            </a:extLst>
          </p:cNvPr>
          <p:cNvGrpSpPr/>
          <p:nvPr/>
        </p:nvGrpSpPr>
        <p:grpSpPr>
          <a:xfrm>
            <a:off x="942349" y="3805346"/>
            <a:ext cx="2260499" cy="2081116"/>
            <a:chOff x="727421" y="2828315"/>
            <a:chExt cx="1695374" cy="1560837"/>
          </a:xfrm>
        </p:grpSpPr>
        <p:grpSp>
          <p:nvGrpSpPr>
            <p:cNvPr id="242" name="Google Shape;8679;p75">
              <a:extLst>
                <a:ext uri="{FF2B5EF4-FFF2-40B4-BE49-F238E27FC236}">
                  <a16:creationId xmlns:a16="http://schemas.microsoft.com/office/drawing/2014/main" id="{134B41DC-A999-7937-B013-AEE7578086EC}"/>
                </a:ext>
              </a:extLst>
            </p:cNvPr>
            <p:cNvGrpSpPr/>
            <p:nvPr/>
          </p:nvGrpSpPr>
          <p:grpSpPr>
            <a:xfrm>
              <a:off x="819108" y="2882501"/>
              <a:ext cx="103104" cy="1426186"/>
              <a:chOff x="4674013" y="3100904"/>
              <a:chExt cx="122758" cy="1698043"/>
            </a:xfrm>
          </p:grpSpPr>
          <p:sp>
            <p:nvSpPr>
              <p:cNvPr id="294" name="Google Shape;8680;p75">
                <a:extLst>
                  <a:ext uri="{FF2B5EF4-FFF2-40B4-BE49-F238E27FC236}">
                    <a16:creationId xmlns:a16="http://schemas.microsoft.com/office/drawing/2014/main" id="{F9DFEE28-BB1E-E189-93FA-D8C067A7D0D3}"/>
                  </a:ext>
                </a:extLst>
              </p:cNvPr>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95" name="Google Shape;8681;p75">
                <a:extLst>
                  <a:ext uri="{FF2B5EF4-FFF2-40B4-BE49-F238E27FC236}">
                    <a16:creationId xmlns:a16="http://schemas.microsoft.com/office/drawing/2014/main" id="{2AA26A9F-D2C2-EA19-1F29-C96AD4B31D45}"/>
                  </a:ext>
                </a:extLst>
              </p:cNvPr>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96" name="Google Shape;8682;p75">
                <a:extLst>
                  <a:ext uri="{FF2B5EF4-FFF2-40B4-BE49-F238E27FC236}">
                    <a16:creationId xmlns:a16="http://schemas.microsoft.com/office/drawing/2014/main" id="{4D84DA90-9669-E734-4AFD-14B3B45A9602}"/>
                  </a:ext>
                </a:extLst>
              </p:cNvPr>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97" name="Google Shape;8683;p75">
                <a:extLst>
                  <a:ext uri="{FF2B5EF4-FFF2-40B4-BE49-F238E27FC236}">
                    <a16:creationId xmlns:a16="http://schemas.microsoft.com/office/drawing/2014/main" id="{9CCF1BC5-7783-E1C8-1708-EE19C28549B6}"/>
                  </a:ext>
                </a:extLst>
              </p:cNvPr>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98" name="Google Shape;8684;p75">
                <a:extLst>
                  <a:ext uri="{FF2B5EF4-FFF2-40B4-BE49-F238E27FC236}">
                    <a16:creationId xmlns:a16="http://schemas.microsoft.com/office/drawing/2014/main" id="{9CCFCD54-9274-8879-F4F0-5531223EE771}"/>
                  </a:ext>
                </a:extLst>
              </p:cNvPr>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99" name="Google Shape;8685;p75">
                <a:extLst>
                  <a:ext uri="{FF2B5EF4-FFF2-40B4-BE49-F238E27FC236}">
                    <a16:creationId xmlns:a16="http://schemas.microsoft.com/office/drawing/2014/main" id="{6EBF8AD2-1ABC-772F-2287-D3BD170AE88C}"/>
                  </a:ext>
                </a:extLst>
              </p:cNvPr>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00" name="Google Shape;8686;p75">
                <a:extLst>
                  <a:ext uri="{FF2B5EF4-FFF2-40B4-BE49-F238E27FC236}">
                    <a16:creationId xmlns:a16="http://schemas.microsoft.com/office/drawing/2014/main" id="{8D459D34-A777-C516-8B9D-3459E4D93C5B}"/>
                  </a:ext>
                </a:extLst>
              </p:cNvPr>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243" name="Google Shape;8687;p75">
              <a:extLst>
                <a:ext uri="{FF2B5EF4-FFF2-40B4-BE49-F238E27FC236}">
                  <a16:creationId xmlns:a16="http://schemas.microsoft.com/office/drawing/2014/main" id="{0AB0C07F-81D7-F7DD-9ED6-97FFDC79AC10}"/>
                </a:ext>
              </a:extLst>
            </p:cNvPr>
            <p:cNvGrpSpPr/>
            <p:nvPr/>
          </p:nvGrpSpPr>
          <p:grpSpPr>
            <a:xfrm>
              <a:off x="1062475" y="2882501"/>
              <a:ext cx="103104" cy="1426186"/>
              <a:chOff x="4940438" y="3100904"/>
              <a:chExt cx="122758" cy="1698043"/>
            </a:xfrm>
          </p:grpSpPr>
          <p:sp>
            <p:nvSpPr>
              <p:cNvPr id="287" name="Google Shape;8688;p75">
                <a:extLst>
                  <a:ext uri="{FF2B5EF4-FFF2-40B4-BE49-F238E27FC236}">
                    <a16:creationId xmlns:a16="http://schemas.microsoft.com/office/drawing/2014/main" id="{39262202-1669-E32D-523B-E5CEEC2DF829}"/>
                  </a:ext>
                </a:extLst>
              </p:cNvPr>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88" name="Google Shape;8689;p75">
                <a:extLst>
                  <a:ext uri="{FF2B5EF4-FFF2-40B4-BE49-F238E27FC236}">
                    <a16:creationId xmlns:a16="http://schemas.microsoft.com/office/drawing/2014/main" id="{895662DF-9C66-A6BE-E3AE-FE3B100D28AD}"/>
                  </a:ext>
                </a:extLst>
              </p:cNvPr>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89" name="Google Shape;8690;p75">
                <a:extLst>
                  <a:ext uri="{FF2B5EF4-FFF2-40B4-BE49-F238E27FC236}">
                    <a16:creationId xmlns:a16="http://schemas.microsoft.com/office/drawing/2014/main" id="{AE57B0C5-B013-020E-8B4B-A00124DDB743}"/>
                  </a:ext>
                </a:extLst>
              </p:cNvPr>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90" name="Google Shape;8691;p75">
                <a:extLst>
                  <a:ext uri="{FF2B5EF4-FFF2-40B4-BE49-F238E27FC236}">
                    <a16:creationId xmlns:a16="http://schemas.microsoft.com/office/drawing/2014/main" id="{F92F1BC6-58C1-3B74-A1F3-F7AA0A01BAF3}"/>
                  </a:ext>
                </a:extLst>
              </p:cNvPr>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91" name="Google Shape;8692;p75">
                <a:extLst>
                  <a:ext uri="{FF2B5EF4-FFF2-40B4-BE49-F238E27FC236}">
                    <a16:creationId xmlns:a16="http://schemas.microsoft.com/office/drawing/2014/main" id="{A867E63E-DE70-4BC1-AE84-E95CAA0309EC}"/>
                  </a:ext>
                </a:extLst>
              </p:cNvPr>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92" name="Google Shape;8693;p75">
                <a:extLst>
                  <a:ext uri="{FF2B5EF4-FFF2-40B4-BE49-F238E27FC236}">
                    <a16:creationId xmlns:a16="http://schemas.microsoft.com/office/drawing/2014/main" id="{61939E88-81C7-D6D6-9BBC-87DE8211D5A1}"/>
                  </a:ext>
                </a:extLst>
              </p:cNvPr>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93" name="Google Shape;8694;p75">
                <a:extLst>
                  <a:ext uri="{FF2B5EF4-FFF2-40B4-BE49-F238E27FC236}">
                    <a16:creationId xmlns:a16="http://schemas.microsoft.com/office/drawing/2014/main" id="{B9EF1E74-27FF-5868-1C6A-9B261B3D3ABB}"/>
                  </a:ext>
                </a:extLst>
              </p:cNvPr>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244" name="Google Shape;8695;p75">
              <a:extLst>
                <a:ext uri="{FF2B5EF4-FFF2-40B4-BE49-F238E27FC236}">
                  <a16:creationId xmlns:a16="http://schemas.microsoft.com/office/drawing/2014/main" id="{3F232605-8794-E12E-5B41-927E1F174E0B}"/>
                </a:ext>
              </a:extLst>
            </p:cNvPr>
            <p:cNvGrpSpPr/>
            <p:nvPr/>
          </p:nvGrpSpPr>
          <p:grpSpPr>
            <a:xfrm>
              <a:off x="1299324" y="2882501"/>
              <a:ext cx="103104" cy="1426186"/>
              <a:chOff x="5206863" y="3100904"/>
              <a:chExt cx="122758" cy="1698043"/>
            </a:xfrm>
          </p:grpSpPr>
          <p:sp>
            <p:nvSpPr>
              <p:cNvPr id="280" name="Google Shape;8696;p75">
                <a:extLst>
                  <a:ext uri="{FF2B5EF4-FFF2-40B4-BE49-F238E27FC236}">
                    <a16:creationId xmlns:a16="http://schemas.microsoft.com/office/drawing/2014/main" id="{9E22E126-2591-59D6-C029-2D52E9869D70}"/>
                  </a:ext>
                </a:extLst>
              </p:cNvPr>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81" name="Google Shape;8697;p75">
                <a:extLst>
                  <a:ext uri="{FF2B5EF4-FFF2-40B4-BE49-F238E27FC236}">
                    <a16:creationId xmlns:a16="http://schemas.microsoft.com/office/drawing/2014/main" id="{509C06B5-EDB8-E990-66E8-C325B20DF296}"/>
                  </a:ext>
                </a:extLst>
              </p:cNvPr>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82" name="Google Shape;8698;p75">
                <a:extLst>
                  <a:ext uri="{FF2B5EF4-FFF2-40B4-BE49-F238E27FC236}">
                    <a16:creationId xmlns:a16="http://schemas.microsoft.com/office/drawing/2014/main" id="{897A0140-8475-36A4-755B-1599BD3CA6F4}"/>
                  </a:ext>
                </a:extLst>
              </p:cNvPr>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83" name="Google Shape;8699;p75">
                <a:extLst>
                  <a:ext uri="{FF2B5EF4-FFF2-40B4-BE49-F238E27FC236}">
                    <a16:creationId xmlns:a16="http://schemas.microsoft.com/office/drawing/2014/main" id="{A991E968-A2A8-A1DF-4E19-A2E57DEF3419}"/>
                  </a:ext>
                </a:extLst>
              </p:cNvPr>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84" name="Google Shape;8700;p75">
                <a:extLst>
                  <a:ext uri="{FF2B5EF4-FFF2-40B4-BE49-F238E27FC236}">
                    <a16:creationId xmlns:a16="http://schemas.microsoft.com/office/drawing/2014/main" id="{25C06CFA-4586-EF55-29E5-E6DE5D736B44}"/>
                  </a:ext>
                </a:extLst>
              </p:cNvPr>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85" name="Google Shape;8701;p75">
                <a:extLst>
                  <a:ext uri="{FF2B5EF4-FFF2-40B4-BE49-F238E27FC236}">
                    <a16:creationId xmlns:a16="http://schemas.microsoft.com/office/drawing/2014/main" id="{C61F2755-93B9-4E9E-0696-4D2A89EBC8A1}"/>
                  </a:ext>
                </a:extLst>
              </p:cNvPr>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86" name="Google Shape;8702;p75">
                <a:extLst>
                  <a:ext uri="{FF2B5EF4-FFF2-40B4-BE49-F238E27FC236}">
                    <a16:creationId xmlns:a16="http://schemas.microsoft.com/office/drawing/2014/main" id="{F835D175-0EE4-7CF7-1A69-3B27F4B9167A}"/>
                  </a:ext>
                </a:extLst>
              </p:cNvPr>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245" name="Google Shape;8703;p75">
              <a:extLst>
                <a:ext uri="{FF2B5EF4-FFF2-40B4-BE49-F238E27FC236}">
                  <a16:creationId xmlns:a16="http://schemas.microsoft.com/office/drawing/2014/main" id="{C7286857-4D38-86FC-3356-77CCBD37B0CE}"/>
                </a:ext>
              </a:extLst>
            </p:cNvPr>
            <p:cNvGrpSpPr/>
            <p:nvPr/>
          </p:nvGrpSpPr>
          <p:grpSpPr>
            <a:xfrm>
              <a:off x="1786057" y="2882501"/>
              <a:ext cx="103104" cy="1426186"/>
              <a:chOff x="6006138" y="3143629"/>
              <a:chExt cx="122758" cy="1698043"/>
            </a:xfrm>
          </p:grpSpPr>
          <p:sp>
            <p:nvSpPr>
              <p:cNvPr id="273" name="Google Shape;8704;p75">
                <a:extLst>
                  <a:ext uri="{FF2B5EF4-FFF2-40B4-BE49-F238E27FC236}">
                    <a16:creationId xmlns:a16="http://schemas.microsoft.com/office/drawing/2014/main" id="{02FC6B11-FBEC-CFA8-C49F-C2663D034898}"/>
                  </a:ext>
                </a:extLst>
              </p:cNvPr>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4" name="Google Shape;8705;p75">
                <a:extLst>
                  <a:ext uri="{FF2B5EF4-FFF2-40B4-BE49-F238E27FC236}">
                    <a16:creationId xmlns:a16="http://schemas.microsoft.com/office/drawing/2014/main" id="{D642EA6C-CD48-EFAA-2CAB-AB5B21315AA1}"/>
                  </a:ext>
                </a:extLst>
              </p:cNvPr>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5" name="Google Shape;8706;p75">
                <a:extLst>
                  <a:ext uri="{FF2B5EF4-FFF2-40B4-BE49-F238E27FC236}">
                    <a16:creationId xmlns:a16="http://schemas.microsoft.com/office/drawing/2014/main" id="{E1931324-9BF5-F129-4C9F-77920E4901C1}"/>
                  </a:ext>
                </a:extLst>
              </p:cNvPr>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6" name="Google Shape;8707;p75">
                <a:extLst>
                  <a:ext uri="{FF2B5EF4-FFF2-40B4-BE49-F238E27FC236}">
                    <a16:creationId xmlns:a16="http://schemas.microsoft.com/office/drawing/2014/main" id="{5BD0BFC7-86F7-67B4-D4C1-98675F7BA2C5}"/>
                  </a:ext>
                </a:extLst>
              </p:cNvPr>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7" name="Google Shape;8708;p75">
                <a:extLst>
                  <a:ext uri="{FF2B5EF4-FFF2-40B4-BE49-F238E27FC236}">
                    <a16:creationId xmlns:a16="http://schemas.microsoft.com/office/drawing/2014/main" id="{F112B1D0-E3A4-5951-0134-4FD0B2B53312}"/>
                  </a:ext>
                </a:extLst>
              </p:cNvPr>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8" name="Google Shape;8709;p75">
                <a:extLst>
                  <a:ext uri="{FF2B5EF4-FFF2-40B4-BE49-F238E27FC236}">
                    <a16:creationId xmlns:a16="http://schemas.microsoft.com/office/drawing/2014/main" id="{19FB81EF-AB29-2656-6766-20552080AA57}"/>
                  </a:ext>
                </a:extLst>
              </p:cNvPr>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9" name="Google Shape;8710;p75">
                <a:extLst>
                  <a:ext uri="{FF2B5EF4-FFF2-40B4-BE49-F238E27FC236}">
                    <a16:creationId xmlns:a16="http://schemas.microsoft.com/office/drawing/2014/main" id="{0A689D95-4BDC-91DF-8FEA-25DCD758A6F0}"/>
                  </a:ext>
                </a:extLst>
              </p:cNvPr>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246" name="Google Shape;8711;p75">
              <a:extLst>
                <a:ext uri="{FF2B5EF4-FFF2-40B4-BE49-F238E27FC236}">
                  <a16:creationId xmlns:a16="http://schemas.microsoft.com/office/drawing/2014/main" id="{B8575D38-6190-F3E3-71C2-8F2DCF825654}"/>
                </a:ext>
              </a:extLst>
            </p:cNvPr>
            <p:cNvGrpSpPr/>
            <p:nvPr/>
          </p:nvGrpSpPr>
          <p:grpSpPr>
            <a:xfrm>
              <a:off x="2029422" y="2882501"/>
              <a:ext cx="103104" cy="1426186"/>
              <a:chOff x="6805413" y="3100904"/>
              <a:chExt cx="122758" cy="1698043"/>
            </a:xfrm>
          </p:grpSpPr>
          <p:sp>
            <p:nvSpPr>
              <p:cNvPr id="266" name="Google Shape;8712;p75">
                <a:extLst>
                  <a:ext uri="{FF2B5EF4-FFF2-40B4-BE49-F238E27FC236}">
                    <a16:creationId xmlns:a16="http://schemas.microsoft.com/office/drawing/2014/main" id="{280AF440-1296-7D6E-088D-0BE738402BFA}"/>
                  </a:ext>
                </a:extLst>
              </p:cNvPr>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7" name="Google Shape;8713;p75">
                <a:extLst>
                  <a:ext uri="{FF2B5EF4-FFF2-40B4-BE49-F238E27FC236}">
                    <a16:creationId xmlns:a16="http://schemas.microsoft.com/office/drawing/2014/main" id="{158B77C0-B08A-879E-1020-CF1A453973D6}"/>
                  </a:ext>
                </a:extLst>
              </p:cNvPr>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8" name="Google Shape;8714;p75">
                <a:extLst>
                  <a:ext uri="{FF2B5EF4-FFF2-40B4-BE49-F238E27FC236}">
                    <a16:creationId xmlns:a16="http://schemas.microsoft.com/office/drawing/2014/main" id="{4689157F-27BB-6236-AF21-C2F42373F1D1}"/>
                  </a:ext>
                </a:extLst>
              </p:cNvPr>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9" name="Google Shape;8715;p75">
                <a:extLst>
                  <a:ext uri="{FF2B5EF4-FFF2-40B4-BE49-F238E27FC236}">
                    <a16:creationId xmlns:a16="http://schemas.microsoft.com/office/drawing/2014/main" id="{145EF9B0-BEAD-C1BC-CC52-13AE5FE17730}"/>
                  </a:ext>
                </a:extLst>
              </p:cNvPr>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0" name="Google Shape;8716;p75">
                <a:extLst>
                  <a:ext uri="{FF2B5EF4-FFF2-40B4-BE49-F238E27FC236}">
                    <a16:creationId xmlns:a16="http://schemas.microsoft.com/office/drawing/2014/main" id="{1E5B65C8-A81E-E949-B38D-4D748CF593D8}"/>
                  </a:ext>
                </a:extLst>
              </p:cNvPr>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1" name="Google Shape;8717;p75">
                <a:extLst>
                  <a:ext uri="{FF2B5EF4-FFF2-40B4-BE49-F238E27FC236}">
                    <a16:creationId xmlns:a16="http://schemas.microsoft.com/office/drawing/2014/main" id="{7D9763C2-26B1-5B07-267C-74A858BB79D5}"/>
                  </a:ext>
                </a:extLst>
              </p:cNvPr>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72" name="Google Shape;8718;p75">
                <a:extLst>
                  <a:ext uri="{FF2B5EF4-FFF2-40B4-BE49-F238E27FC236}">
                    <a16:creationId xmlns:a16="http://schemas.microsoft.com/office/drawing/2014/main" id="{D99808DB-1FB6-ED73-735E-6F7B0DDF17ED}"/>
                  </a:ext>
                </a:extLst>
              </p:cNvPr>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247" name="Google Shape;8719;p75">
              <a:extLst>
                <a:ext uri="{FF2B5EF4-FFF2-40B4-BE49-F238E27FC236}">
                  <a16:creationId xmlns:a16="http://schemas.microsoft.com/office/drawing/2014/main" id="{1432BB25-6F16-22CC-9E0F-9D87733884F2}"/>
                </a:ext>
              </a:extLst>
            </p:cNvPr>
            <p:cNvGrpSpPr/>
            <p:nvPr/>
          </p:nvGrpSpPr>
          <p:grpSpPr>
            <a:xfrm>
              <a:off x="727421" y="2828315"/>
              <a:ext cx="1695374" cy="1560837"/>
              <a:chOff x="734799" y="2782450"/>
              <a:chExt cx="1571100" cy="1577400"/>
            </a:xfrm>
          </p:grpSpPr>
          <p:cxnSp>
            <p:nvCxnSpPr>
              <p:cNvPr id="264" name="Google Shape;8720;p75">
                <a:extLst>
                  <a:ext uri="{FF2B5EF4-FFF2-40B4-BE49-F238E27FC236}">
                    <a16:creationId xmlns:a16="http://schemas.microsoft.com/office/drawing/2014/main" id="{54594E3F-67C9-CFC6-3B51-317F8676B11A}"/>
                  </a:ext>
                </a:extLst>
              </p:cNvPr>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265" name="Google Shape;8721;p75">
                <a:extLst>
                  <a:ext uri="{FF2B5EF4-FFF2-40B4-BE49-F238E27FC236}">
                    <a16:creationId xmlns:a16="http://schemas.microsoft.com/office/drawing/2014/main" id="{65B71AB0-EF5B-9A17-7B4A-F6CBE71A21BA}"/>
                  </a:ext>
                </a:extLst>
              </p:cNvPr>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248" name="Google Shape;8722;p75">
              <a:extLst>
                <a:ext uri="{FF2B5EF4-FFF2-40B4-BE49-F238E27FC236}">
                  <a16:creationId xmlns:a16="http://schemas.microsoft.com/office/drawing/2014/main" id="{8B2E8423-A51E-9222-56A8-6D66F7207742}"/>
                </a:ext>
              </a:extLst>
            </p:cNvPr>
            <p:cNvGrpSpPr/>
            <p:nvPr/>
          </p:nvGrpSpPr>
          <p:grpSpPr>
            <a:xfrm>
              <a:off x="2272795" y="2882501"/>
              <a:ext cx="103104" cy="1426186"/>
              <a:chOff x="5206863" y="3100904"/>
              <a:chExt cx="122758" cy="1698043"/>
            </a:xfrm>
          </p:grpSpPr>
          <p:sp>
            <p:nvSpPr>
              <p:cNvPr id="257" name="Google Shape;8723;p75">
                <a:extLst>
                  <a:ext uri="{FF2B5EF4-FFF2-40B4-BE49-F238E27FC236}">
                    <a16:creationId xmlns:a16="http://schemas.microsoft.com/office/drawing/2014/main" id="{9DC42DC5-D7BF-4A0F-F202-DB4E5EBD68E5}"/>
                  </a:ext>
                </a:extLst>
              </p:cNvPr>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8" name="Google Shape;8724;p75">
                <a:extLst>
                  <a:ext uri="{FF2B5EF4-FFF2-40B4-BE49-F238E27FC236}">
                    <a16:creationId xmlns:a16="http://schemas.microsoft.com/office/drawing/2014/main" id="{150889F5-96E6-FE9F-0EDC-60525418E923}"/>
                  </a:ext>
                </a:extLst>
              </p:cNvPr>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9" name="Google Shape;8725;p75">
                <a:extLst>
                  <a:ext uri="{FF2B5EF4-FFF2-40B4-BE49-F238E27FC236}">
                    <a16:creationId xmlns:a16="http://schemas.microsoft.com/office/drawing/2014/main" id="{516A9179-D591-B1B3-9C16-D959E85E4E97}"/>
                  </a:ext>
                </a:extLst>
              </p:cNvPr>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0" name="Google Shape;8726;p75">
                <a:extLst>
                  <a:ext uri="{FF2B5EF4-FFF2-40B4-BE49-F238E27FC236}">
                    <a16:creationId xmlns:a16="http://schemas.microsoft.com/office/drawing/2014/main" id="{9CCB5425-5C2D-123D-7153-A2C8077A3E59}"/>
                  </a:ext>
                </a:extLst>
              </p:cNvPr>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1" name="Google Shape;8727;p75">
                <a:extLst>
                  <a:ext uri="{FF2B5EF4-FFF2-40B4-BE49-F238E27FC236}">
                    <a16:creationId xmlns:a16="http://schemas.microsoft.com/office/drawing/2014/main" id="{DE8A8A65-A5C9-BF72-5B04-0116652EE026}"/>
                  </a:ext>
                </a:extLst>
              </p:cNvPr>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2" name="Google Shape;8728;p75">
                <a:extLst>
                  <a:ext uri="{FF2B5EF4-FFF2-40B4-BE49-F238E27FC236}">
                    <a16:creationId xmlns:a16="http://schemas.microsoft.com/office/drawing/2014/main" id="{95EBDD3D-0288-1F66-91D1-CC99DA4B9D05}"/>
                  </a:ext>
                </a:extLst>
              </p:cNvPr>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63" name="Google Shape;8729;p75">
                <a:extLst>
                  <a:ext uri="{FF2B5EF4-FFF2-40B4-BE49-F238E27FC236}">
                    <a16:creationId xmlns:a16="http://schemas.microsoft.com/office/drawing/2014/main" id="{F07D4EBB-E2FA-58A3-8BC8-2CF1941C1050}"/>
                  </a:ext>
                </a:extLst>
              </p:cNvPr>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249" name="Google Shape;8730;p75">
              <a:extLst>
                <a:ext uri="{FF2B5EF4-FFF2-40B4-BE49-F238E27FC236}">
                  <a16:creationId xmlns:a16="http://schemas.microsoft.com/office/drawing/2014/main" id="{C5A8E821-8540-CC31-324C-50BD62937236}"/>
                </a:ext>
              </a:extLst>
            </p:cNvPr>
            <p:cNvGrpSpPr/>
            <p:nvPr/>
          </p:nvGrpSpPr>
          <p:grpSpPr>
            <a:xfrm>
              <a:off x="1542694" y="2882501"/>
              <a:ext cx="103104" cy="1426186"/>
              <a:chOff x="6006138" y="3143629"/>
              <a:chExt cx="122758" cy="1698043"/>
            </a:xfrm>
          </p:grpSpPr>
          <p:sp>
            <p:nvSpPr>
              <p:cNvPr id="250" name="Google Shape;8731;p75">
                <a:extLst>
                  <a:ext uri="{FF2B5EF4-FFF2-40B4-BE49-F238E27FC236}">
                    <a16:creationId xmlns:a16="http://schemas.microsoft.com/office/drawing/2014/main" id="{4CD14DE4-2619-F950-5AAB-908E1E124F9B}"/>
                  </a:ext>
                </a:extLst>
              </p:cNvPr>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1" name="Google Shape;8732;p75">
                <a:extLst>
                  <a:ext uri="{FF2B5EF4-FFF2-40B4-BE49-F238E27FC236}">
                    <a16:creationId xmlns:a16="http://schemas.microsoft.com/office/drawing/2014/main" id="{601C7C83-0CD8-273A-C651-C89FBEA78C2C}"/>
                  </a:ext>
                </a:extLst>
              </p:cNvPr>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2" name="Google Shape;8733;p75">
                <a:extLst>
                  <a:ext uri="{FF2B5EF4-FFF2-40B4-BE49-F238E27FC236}">
                    <a16:creationId xmlns:a16="http://schemas.microsoft.com/office/drawing/2014/main" id="{24EDD21E-F7D4-520F-963F-B80DD916FD85}"/>
                  </a:ext>
                </a:extLst>
              </p:cNvPr>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3" name="Google Shape;8734;p75">
                <a:extLst>
                  <a:ext uri="{FF2B5EF4-FFF2-40B4-BE49-F238E27FC236}">
                    <a16:creationId xmlns:a16="http://schemas.microsoft.com/office/drawing/2014/main" id="{42281E3D-99FC-105D-5C34-32A3B25928D9}"/>
                  </a:ext>
                </a:extLst>
              </p:cNvPr>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4" name="Google Shape;8735;p75">
                <a:extLst>
                  <a:ext uri="{FF2B5EF4-FFF2-40B4-BE49-F238E27FC236}">
                    <a16:creationId xmlns:a16="http://schemas.microsoft.com/office/drawing/2014/main" id="{6104A9F3-B506-DACB-EE8C-E789CA7FE927}"/>
                  </a:ext>
                </a:extLst>
              </p:cNvPr>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5" name="Google Shape;8736;p75">
                <a:extLst>
                  <a:ext uri="{FF2B5EF4-FFF2-40B4-BE49-F238E27FC236}">
                    <a16:creationId xmlns:a16="http://schemas.microsoft.com/office/drawing/2014/main" id="{6BC92E77-6332-61D0-8330-AFEEFA7B4F61}"/>
                  </a:ext>
                </a:extLst>
              </p:cNvPr>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256" name="Google Shape;8737;p75">
                <a:extLst>
                  <a:ext uri="{FF2B5EF4-FFF2-40B4-BE49-F238E27FC236}">
                    <a16:creationId xmlns:a16="http://schemas.microsoft.com/office/drawing/2014/main" id="{163DBCCD-8933-62EE-FA03-57D1C3474777}"/>
                  </a:ext>
                </a:extLst>
              </p:cNvPr>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grpSp>
        <p:nvGrpSpPr>
          <p:cNvPr id="301" name="Google Shape;8738;p75">
            <a:extLst>
              <a:ext uri="{FF2B5EF4-FFF2-40B4-BE49-F238E27FC236}">
                <a16:creationId xmlns:a16="http://schemas.microsoft.com/office/drawing/2014/main" id="{89A6457F-F054-B5CD-527E-FDA28E203144}"/>
              </a:ext>
            </a:extLst>
          </p:cNvPr>
          <p:cNvGrpSpPr/>
          <p:nvPr/>
        </p:nvGrpSpPr>
        <p:grpSpPr>
          <a:xfrm>
            <a:off x="7887122" y="3242108"/>
            <a:ext cx="1664724" cy="1367092"/>
            <a:chOff x="5183758" y="1210600"/>
            <a:chExt cx="3605380" cy="2960783"/>
          </a:xfrm>
        </p:grpSpPr>
        <p:sp>
          <p:nvSpPr>
            <p:cNvPr id="302" name="Google Shape;8739;p75">
              <a:extLst>
                <a:ext uri="{FF2B5EF4-FFF2-40B4-BE49-F238E27FC236}">
                  <a16:creationId xmlns:a16="http://schemas.microsoft.com/office/drawing/2014/main" id="{325AFBC7-849E-C600-ADB8-E8F7205D81A0}"/>
                </a:ext>
              </a:extLst>
            </p:cNvPr>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03" name="Google Shape;8740;p75">
              <a:extLst>
                <a:ext uri="{FF2B5EF4-FFF2-40B4-BE49-F238E27FC236}">
                  <a16:creationId xmlns:a16="http://schemas.microsoft.com/office/drawing/2014/main" id="{9FB967AC-EE29-112D-CE85-F56DF45F8EF9}"/>
                </a:ext>
              </a:extLst>
            </p:cNvPr>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04" name="Google Shape;8741;p75">
              <a:extLst>
                <a:ext uri="{FF2B5EF4-FFF2-40B4-BE49-F238E27FC236}">
                  <a16:creationId xmlns:a16="http://schemas.microsoft.com/office/drawing/2014/main" id="{D55BED2C-2F02-7929-51FC-76E665BD625C}"/>
                </a:ext>
              </a:extLst>
            </p:cNvPr>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05" name="Google Shape;8742;p75">
              <a:extLst>
                <a:ext uri="{FF2B5EF4-FFF2-40B4-BE49-F238E27FC236}">
                  <a16:creationId xmlns:a16="http://schemas.microsoft.com/office/drawing/2014/main" id="{5F3F77BC-CCAF-382A-0614-5C5E9A3511D4}"/>
                </a:ext>
              </a:extLst>
            </p:cNvPr>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cxnSp>
          <p:nvCxnSpPr>
            <p:cNvPr id="306" name="Google Shape;8743;p75">
              <a:extLst>
                <a:ext uri="{FF2B5EF4-FFF2-40B4-BE49-F238E27FC236}">
                  <a16:creationId xmlns:a16="http://schemas.microsoft.com/office/drawing/2014/main" id="{DCD6A7DD-49BD-63F9-8E9D-4D1F3ECC2A43}"/>
                </a:ext>
              </a:extLst>
            </p:cNvPr>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307" name="Google Shape;8744;p75">
              <a:extLst>
                <a:ext uri="{FF2B5EF4-FFF2-40B4-BE49-F238E27FC236}">
                  <a16:creationId xmlns:a16="http://schemas.microsoft.com/office/drawing/2014/main" id="{B3A00253-547D-B283-7F5E-14102F5AA596}"/>
                </a:ext>
              </a:extLst>
            </p:cNvPr>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308" name="Google Shape;8745;p75">
              <a:extLst>
                <a:ext uri="{FF2B5EF4-FFF2-40B4-BE49-F238E27FC236}">
                  <a16:creationId xmlns:a16="http://schemas.microsoft.com/office/drawing/2014/main" id="{8D38B025-E321-34BB-0933-EBE10748E9E7}"/>
                </a:ext>
              </a:extLst>
            </p:cNvPr>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309" name="Google Shape;8746;p75">
              <a:extLst>
                <a:ext uri="{FF2B5EF4-FFF2-40B4-BE49-F238E27FC236}">
                  <a16:creationId xmlns:a16="http://schemas.microsoft.com/office/drawing/2014/main" id="{ABC8868E-5448-8018-BEEE-36A09F51A7DD}"/>
                </a:ext>
              </a:extLst>
            </p:cNvPr>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310" name="Google Shape;8747;p75">
              <a:extLst>
                <a:ext uri="{FF2B5EF4-FFF2-40B4-BE49-F238E27FC236}">
                  <a16:creationId xmlns:a16="http://schemas.microsoft.com/office/drawing/2014/main" id="{A76C7B70-F6F8-D2A2-E133-51025E1700D2}"/>
                </a:ext>
              </a:extLst>
            </p:cNvPr>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11" name="Google Shape;8748;p75">
            <a:extLst>
              <a:ext uri="{FF2B5EF4-FFF2-40B4-BE49-F238E27FC236}">
                <a16:creationId xmlns:a16="http://schemas.microsoft.com/office/drawing/2014/main" id="{DF4DDB56-40F3-690A-E58B-FA0DE52BC689}"/>
              </a:ext>
            </a:extLst>
          </p:cNvPr>
          <p:cNvGrpSpPr/>
          <p:nvPr/>
        </p:nvGrpSpPr>
        <p:grpSpPr>
          <a:xfrm>
            <a:off x="7696538" y="4759863"/>
            <a:ext cx="3553108" cy="1124587"/>
            <a:chOff x="5916567" y="1099697"/>
            <a:chExt cx="2556683" cy="809211"/>
          </a:xfrm>
        </p:grpSpPr>
        <p:sp>
          <p:nvSpPr>
            <p:cNvPr id="312" name="Google Shape;8749;p75">
              <a:extLst>
                <a:ext uri="{FF2B5EF4-FFF2-40B4-BE49-F238E27FC236}">
                  <a16:creationId xmlns:a16="http://schemas.microsoft.com/office/drawing/2014/main" id="{EFEBE1D8-B915-3EFA-0A01-E9AF9AAFDF75}"/>
                </a:ext>
              </a:extLst>
            </p:cNvPr>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13" name="Google Shape;8750;p75">
              <a:extLst>
                <a:ext uri="{FF2B5EF4-FFF2-40B4-BE49-F238E27FC236}">
                  <a16:creationId xmlns:a16="http://schemas.microsoft.com/office/drawing/2014/main" id="{C6C34819-07B9-BDA4-B65C-C9FD4A66A463}"/>
                </a:ext>
              </a:extLst>
            </p:cNvPr>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14" name="Google Shape;8751;p75">
              <a:extLst>
                <a:ext uri="{FF2B5EF4-FFF2-40B4-BE49-F238E27FC236}">
                  <a16:creationId xmlns:a16="http://schemas.microsoft.com/office/drawing/2014/main" id="{CF104DA8-CA49-8217-5C44-6DFD06F53176}"/>
                </a:ext>
              </a:extLst>
            </p:cNvPr>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15" name="Google Shape;8752;p75">
              <a:extLst>
                <a:ext uri="{FF2B5EF4-FFF2-40B4-BE49-F238E27FC236}">
                  <a16:creationId xmlns:a16="http://schemas.microsoft.com/office/drawing/2014/main" id="{B1FC1DA8-D9DD-F679-9555-18449C1B8E93}"/>
                </a:ext>
              </a:extLst>
            </p:cNvPr>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16" name="Google Shape;8753;p75">
              <a:extLst>
                <a:ext uri="{FF2B5EF4-FFF2-40B4-BE49-F238E27FC236}">
                  <a16:creationId xmlns:a16="http://schemas.microsoft.com/office/drawing/2014/main" id="{7C163F94-E664-EAC1-1F84-931C3ED860A4}"/>
                </a:ext>
              </a:extLst>
            </p:cNvPr>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17" name="Google Shape;8754;p75">
              <a:extLst>
                <a:ext uri="{FF2B5EF4-FFF2-40B4-BE49-F238E27FC236}">
                  <a16:creationId xmlns:a16="http://schemas.microsoft.com/office/drawing/2014/main" id="{B576098F-02A9-0C3C-8D0F-A87FA22A38E6}"/>
                </a:ext>
              </a:extLst>
            </p:cNvPr>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18" name="Google Shape;8755;p75">
              <a:extLst>
                <a:ext uri="{FF2B5EF4-FFF2-40B4-BE49-F238E27FC236}">
                  <a16:creationId xmlns:a16="http://schemas.microsoft.com/office/drawing/2014/main" id="{A375B071-2495-6F5C-E3F8-B50B7DC8D536}"/>
                </a:ext>
              </a:extLst>
            </p:cNvPr>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19" name="Google Shape;8756;p75">
              <a:extLst>
                <a:ext uri="{FF2B5EF4-FFF2-40B4-BE49-F238E27FC236}">
                  <a16:creationId xmlns:a16="http://schemas.microsoft.com/office/drawing/2014/main" id="{ECB04EFF-E696-DB8E-E48A-66AFB8EEAFD3}"/>
                </a:ext>
              </a:extLst>
            </p:cNvPr>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20" name="Google Shape;8757;p75">
            <a:extLst>
              <a:ext uri="{FF2B5EF4-FFF2-40B4-BE49-F238E27FC236}">
                <a16:creationId xmlns:a16="http://schemas.microsoft.com/office/drawing/2014/main" id="{C4260037-4061-4B3F-D307-5260DF6899B6}"/>
              </a:ext>
            </a:extLst>
          </p:cNvPr>
          <p:cNvGrpSpPr/>
          <p:nvPr/>
        </p:nvGrpSpPr>
        <p:grpSpPr>
          <a:xfrm>
            <a:off x="7839925" y="1625008"/>
            <a:ext cx="1733135" cy="1364451"/>
            <a:chOff x="5900602" y="1193063"/>
            <a:chExt cx="1299851" cy="1023338"/>
          </a:xfrm>
        </p:grpSpPr>
        <p:grpSp>
          <p:nvGrpSpPr>
            <p:cNvPr id="321" name="Google Shape;8758;p75">
              <a:extLst>
                <a:ext uri="{FF2B5EF4-FFF2-40B4-BE49-F238E27FC236}">
                  <a16:creationId xmlns:a16="http://schemas.microsoft.com/office/drawing/2014/main" id="{92A3D460-82D1-E492-9D27-AB364E104026}"/>
                </a:ext>
              </a:extLst>
            </p:cNvPr>
            <p:cNvGrpSpPr/>
            <p:nvPr/>
          </p:nvGrpSpPr>
          <p:grpSpPr>
            <a:xfrm>
              <a:off x="6743564" y="1193063"/>
              <a:ext cx="456889" cy="700379"/>
              <a:chOff x="6743564" y="1193063"/>
              <a:chExt cx="456889" cy="700379"/>
            </a:xfrm>
          </p:grpSpPr>
          <p:grpSp>
            <p:nvGrpSpPr>
              <p:cNvPr id="343" name="Google Shape;8759;p75">
                <a:extLst>
                  <a:ext uri="{FF2B5EF4-FFF2-40B4-BE49-F238E27FC236}">
                    <a16:creationId xmlns:a16="http://schemas.microsoft.com/office/drawing/2014/main" id="{2748E09B-560A-B834-7F58-CC7D4A25F75E}"/>
                  </a:ext>
                </a:extLst>
              </p:cNvPr>
              <p:cNvGrpSpPr/>
              <p:nvPr/>
            </p:nvGrpSpPr>
            <p:grpSpPr>
              <a:xfrm>
                <a:off x="6743564" y="1690731"/>
                <a:ext cx="214402" cy="202710"/>
                <a:chOff x="6743564" y="1690731"/>
                <a:chExt cx="214402" cy="202710"/>
              </a:xfrm>
            </p:grpSpPr>
            <p:sp>
              <p:nvSpPr>
                <p:cNvPr id="347" name="Google Shape;8760;p75">
                  <a:extLst>
                    <a:ext uri="{FF2B5EF4-FFF2-40B4-BE49-F238E27FC236}">
                      <a16:creationId xmlns:a16="http://schemas.microsoft.com/office/drawing/2014/main" id="{B145C487-514D-8D09-8244-AA96B6523DAF}"/>
                    </a:ext>
                  </a:extLst>
                </p:cNvPr>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48" name="Google Shape;8761;p75">
                  <a:extLst>
                    <a:ext uri="{FF2B5EF4-FFF2-40B4-BE49-F238E27FC236}">
                      <a16:creationId xmlns:a16="http://schemas.microsoft.com/office/drawing/2014/main" id="{2A7FF3E9-4281-0790-12DD-CAD782BA1586}"/>
                    </a:ext>
                  </a:extLst>
                </p:cNvPr>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44" name="Google Shape;8762;p75">
                <a:extLst>
                  <a:ext uri="{FF2B5EF4-FFF2-40B4-BE49-F238E27FC236}">
                    <a16:creationId xmlns:a16="http://schemas.microsoft.com/office/drawing/2014/main" id="{DD4233C8-E9B1-8436-6D17-8F15583C8E6E}"/>
                  </a:ext>
                </a:extLst>
              </p:cNvPr>
              <p:cNvGrpSpPr/>
              <p:nvPr/>
            </p:nvGrpSpPr>
            <p:grpSpPr>
              <a:xfrm>
                <a:off x="6915505" y="1193063"/>
                <a:ext cx="284947" cy="589637"/>
                <a:chOff x="6915505" y="1193063"/>
                <a:chExt cx="284947" cy="589637"/>
              </a:xfrm>
            </p:grpSpPr>
            <p:sp>
              <p:nvSpPr>
                <p:cNvPr id="345" name="Google Shape;8763;p75">
                  <a:extLst>
                    <a:ext uri="{FF2B5EF4-FFF2-40B4-BE49-F238E27FC236}">
                      <a16:creationId xmlns:a16="http://schemas.microsoft.com/office/drawing/2014/main" id="{A028C47F-077E-B46E-572F-F83C7A205C6D}"/>
                    </a:ext>
                  </a:extLst>
                </p:cNvPr>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cxnSp>
              <p:nvCxnSpPr>
                <p:cNvPr id="346" name="Google Shape;8764;p75">
                  <a:extLst>
                    <a:ext uri="{FF2B5EF4-FFF2-40B4-BE49-F238E27FC236}">
                      <a16:creationId xmlns:a16="http://schemas.microsoft.com/office/drawing/2014/main" id="{4110C2F2-6295-9E2A-A065-FBCFCFD27FA7}"/>
                    </a:ext>
                  </a:extLst>
                </p:cNvPr>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322" name="Google Shape;8765;p75">
              <a:extLst>
                <a:ext uri="{FF2B5EF4-FFF2-40B4-BE49-F238E27FC236}">
                  <a16:creationId xmlns:a16="http://schemas.microsoft.com/office/drawing/2014/main" id="{34AA683C-0D7C-6B96-D4A7-BAD889105536}"/>
                </a:ext>
              </a:extLst>
            </p:cNvPr>
            <p:cNvGrpSpPr/>
            <p:nvPr/>
          </p:nvGrpSpPr>
          <p:grpSpPr>
            <a:xfrm>
              <a:off x="6520337" y="1193063"/>
              <a:ext cx="341815" cy="801589"/>
              <a:chOff x="6520337" y="1193063"/>
              <a:chExt cx="341815" cy="801589"/>
            </a:xfrm>
          </p:grpSpPr>
          <p:grpSp>
            <p:nvGrpSpPr>
              <p:cNvPr id="337" name="Google Shape;8766;p75">
                <a:extLst>
                  <a:ext uri="{FF2B5EF4-FFF2-40B4-BE49-F238E27FC236}">
                    <a16:creationId xmlns:a16="http://schemas.microsoft.com/office/drawing/2014/main" id="{64951C50-2100-A5E4-0B39-5B37B47D5D16}"/>
                  </a:ext>
                </a:extLst>
              </p:cNvPr>
              <p:cNvGrpSpPr/>
              <p:nvPr/>
            </p:nvGrpSpPr>
            <p:grpSpPr>
              <a:xfrm>
                <a:off x="6520337" y="1589527"/>
                <a:ext cx="213950" cy="405125"/>
                <a:chOff x="6520337" y="1589527"/>
                <a:chExt cx="213950" cy="405125"/>
              </a:xfrm>
            </p:grpSpPr>
            <p:sp>
              <p:nvSpPr>
                <p:cNvPr id="341" name="Google Shape;8767;p75">
                  <a:extLst>
                    <a:ext uri="{FF2B5EF4-FFF2-40B4-BE49-F238E27FC236}">
                      <a16:creationId xmlns:a16="http://schemas.microsoft.com/office/drawing/2014/main" id="{1199CBE8-7B6E-2EFA-ED8F-B9EDEC68C74D}"/>
                    </a:ext>
                  </a:extLst>
                </p:cNvPr>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42" name="Google Shape;8768;p75">
                  <a:extLst>
                    <a:ext uri="{FF2B5EF4-FFF2-40B4-BE49-F238E27FC236}">
                      <a16:creationId xmlns:a16="http://schemas.microsoft.com/office/drawing/2014/main" id="{9C37F841-7112-D6D2-38EE-5FAC6ECEC404}"/>
                    </a:ext>
                  </a:extLst>
                </p:cNvPr>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38" name="Google Shape;8769;p75">
                <a:extLst>
                  <a:ext uri="{FF2B5EF4-FFF2-40B4-BE49-F238E27FC236}">
                    <a16:creationId xmlns:a16="http://schemas.microsoft.com/office/drawing/2014/main" id="{BF4E2652-6F56-849D-C43D-B3F2286AA1E6}"/>
                  </a:ext>
                </a:extLst>
              </p:cNvPr>
              <p:cNvGrpSpPr/>
              <p:nvPr/>
            </p:nvGrpSpPr>
            <p:grpSpPr>
              <a:xfrm>
                <a:off x="6577204" y="1193063"/>
                <a:ext cx="284947" cy="453562"/>
                <a:chOff x="6577204" y="1193063"/>
                <a:chExt cx="284947" cy="453562"/>
              </a:xfrm>
            </p:grpSpPr>
            <p:sp>
              <p:nvSpPr>
                <p:cNvPr id="339" name="Google Shape;8770;p75">
                  <a:extLst>
                    <a:ext uri="{FF2B5EF4-FFF2-40B4-BE49-F238E27FC236}">
                      <a16:creationId xmlns:a16="http://schemas.microsoft.com/office/drawing/2014/main" id="{55282B2F-49BA-216D-CE57-E3BA991CB5BD}"/>
                    </a:ext>
                  </a:extLst>
                </p:cNvPr>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cxnSp>
              <p:nvCxnSpPr>
                <p:cNvPr id="340" name="Google Shape;8771;p75">
                  <a:extLst>
                    <a:ext uri="{FF2B5EF4-FFF2-40B4-BE49-F238E27FC236}">
                      <a16:creationId xmlns:a16="http://schemas.microsoft.com/office/drawing/2014/main" id="{90A05A3F-5E97-B639-90C6-6A4499F40B98}"/>
                    </a:ext>
                  </a:extLst>
                </p:cNvPr>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323" name="Google Shape;8772;p75">
              <a:extLst>
                <a:ext uri="{FF2B5EF4-FFF2-40B4-BE49-F238E27FC236}">
                  <a16:creationId xmlns:a16="http://schemas.microsoft.com/office/drawing/2014/main" id="{56F0172C-1C51-844B-BB40-AC0B3D997B29}"/>
                </a:ext>
              </a:extLst>
            </p:cNvPr>
            <p:cNvGrpSpPr/>
            <p:nvPr/>
          </p:nvGrpSpPr>
          <p:grpSpPr>
            <a:xfrm>
              <a:off x="6238903" y="1193063"/>
              <a:ext cx="300475" cy="901782"/>
              <a:chOff x="6238903" y="1193063"/>
              <a:chExt cx="300475" cy="901782"/>
            </a:xfrm>
          </p:grpSpPr>
          <p:grpSp>
            <p:nvGrpSpPr>
              <p:cNvPr id="331" name="Google Shape;8773;p75">
                <a:extLst>
                  <a:ext uri="{FF2B5EF4-FFF2-40B4-BE49-F238E27FC236}">
                    <a16:creationId xmlns:a16="http://schemas.microsoft.com/office/drawing/2014/main" id="{529E868F-E25C-33F4-FE94-5C599E4C9688}"/>
                  </a:ext>
                </a:extLst>
              </p:cNvPr>
              <p:cNvGrpSpPr/>
              <p:nvPr/>
            </p:nvGrpSpPr>
            <p:grpSpPr>
              <a:xfrm>
                <a:off x="6290865" y="1489315"/>
                <a:ext cx="248514" cy="605530"/>
                <a:chOff x="6290865" y="1489315"/>
                <a:chExt cx="248514" cy="605530"/>
              </a:xfrm>
            </p:grpSpPr>
            <p:sp>
              <p:nvSpPr>
                <p:cNvPr id="335" name="Google Shape;8774;p75">
                  <a:extLst>
                    <a:ext uri="{FF2B5EF4-FFF2-40B4-BE49-F238E27FC236}">
                      <a16:creationId xmlns:a16="http://schemas.microsoft.com/office/drawing/2014/main" id="{4605CF43-D48A-DA0B-7D28-E812F8C126B0}"/>
                    </a:ext>
                  </a:extLst>
                </p:cNvPr>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36" name="Google Shape;8775;p75">
                  <a:extLst>
                    <a:ext uri="{FF2B5EF4-FFF2-40B4-BE49-F238E27FC236}">
                      <a16:creationId xmlns:a16="http://schemas.microsoft.com/office/drawing/2014/main" id="{1F4326B8-EE71-6DA9-886E-AA10E2751C8D}"/>
                    </a:ext>
                  </a:extLst>
                </p:cNvPr>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32" name="Google Shape;8776;p75">
                <a:extLst>
                  <a:ext uri="{FF2B5EF4-FFF2-40B4-BE49-F238E27FC236}">
                    <a16:creationId xmlns:a16="http://schemas.microsoft.com/office/drawing/2014/main" id="{F1D545F7-B6E1-4D52-A800-EF231FDB5AC4}"/>
                  </a:ext>
                </a:extLst>
              </p:cNvPr>
              <p:cNvGrpSpPr/>
              <p:nvPr/>
            </p:nvGrpSpPr>
            <p:grpSpPr>
              <a:xfrm>
                <a:off x="6238903" y="1193063"/>
                <a:ext cx="284947" cy="327512"/>
                <a:chOff x="6238903" y="1193063"/>
                <a:chExt cx="284947" cy="327512"/>
              </a:xfrm>
            </p:grpSpPr>
            <p:sp>
              <p:nvSpPr>
                <p:cNvPr id="333" name="Google Shape;8777;p75">
                  <a:extLst>
                    <a:ext uri="{FF2B5EF4-FFF2-40B4-BE49-F238E27FC236}">
                      <a16:creationId xmlns:a16="http://schemas.microsoft.com/office/drawing/2014/main" id="{61F4D6FE-E164-2E43-59D8-629965E753DE}"/>
                    </a:ext>
                  </a:extLst>
                </p:cNvPr>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cxnSp>
              <p:nvCxnSpPr>
                <p:cNvPr id="334" name="Google Shape;8778;p75">
                  <a:extLst>
                    <a:ext uri="{FF2B5EF4-FFF2-40B4-BE49-F238E27FC236}">
                      <a16:creationId xmlns:a16="http://schemas.microsoft.com/office/drawing/2014/main" id="{E18728EB-5616-DEB1-7A94-82E2B9989B09}"/>
                    </a:ext>
                  </a:extLst>
                </p:cNvPr>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324" name="Google Shape;8779;p75">
              <a:extLst>
                <a:ext uri="{FF2B5EF4-FFF2-40B4-BE49-F238E27FC236}">
                  <a16:creationId xmlns:a16="http://schemas.microsoft.com/office/drawing/2014/main" id="{FA264952-5857-0952-A1B2-5E054DC18B27}"/>
                </a:ext>
              </a:extLst>
            </p:cNvPr>
            <p:cNvGrpSpPr/>
            <p:nvPr/>
          </p:nvGrpSpPr>
          <p:grpSpPr>
            <a:xfrm>
              <a:off x="5900602" y="1193063"/>
              <a:ext cx="444345" cy="1023338"/>
              <a:chOff x="5900602" y="1193063"/>
              <a:chExt cx="444345" cy="1023338"/>
            </a:xfrm>
          </p:grpSpPr>
          <p:grpSp>
            <p:nvGrpSpPr>
              <p:cNvPr id="325" name="Google Shape;8780;p75">
                <a:extLst>
                  <a:ext uri="{FF2B5EF4-FFF2-40B4-BE49-F238E27FC236}">
                    <a16:creationId xmlns:a16="http://schemas.microsoft.com/office/drawing/2014/main" id="{C2111049-48B5-279C-7DDC-65F82A37FB10}"/>
                  </a:ext>
                </a:extLst>
              </p:cNvPr>
              <p:cNvGrpSpPr/>
              <p:nvPr/>
            </p:nvGrpSpPr>
            <p:grpSpPr>
              <a:xfrm>
                <a:off x="6046501" y="1367785"/>
                <a:ext cx="298446" cy="848616"/>
                <a:chOff x="6046501" y="1367785"/>
                <a:chExt cx="298446" cy="848616"/>
              </a:xfrm>
            </p:grpSpPr>
            <p:sp>
              <p:nvSpPr>
                <p:cNvPr id="329" name="Google Shape;8781;p75">
                  <a:extLst>
                    <a:ext uri="{FF2B5EF4-FFF2-40B4-BE49-F238E27FC236}">
                      <a16:creationId xmlns:a16="http://schemas.microsoft.com/office/drawing/2014/main" id="{C2D9F38A-868E-B579-A4D4-8C95E734858A}"/>
                    </a:ext>
                  </a:extLst>
                </p:cNvPr>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sp>
              <p:nvSpPr>
                <p:cNvPr id="330" name="Google Shape;8782;p75">
                  <a:extLst>
                    <a:ext uri="{FF2B5EF4-FFF2-40B4-BE49-F238E27FC236}">
                      <a16:creationId xmlns:a16="http://schemas.microsoft.com/office/drawing/2014/main" id="{33447E56-774B-DFB4-643F-6A7ADEB0DFF2}"/>
                    </a:ext>
                  </a:extLst>
                </p:cNvPr>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grpSp>
            <p:nvGrpSpPr>
              <p:cNvPr id="326" name="Google Shape;8783;p75">
                <a:extLst>
                  <a:ext uri="{FF2B5EF4-FFF2-40B4-BE49-F238E27FC236}">
                    <a16:creationId xmlns:a16="http://schemas.microsoft.com/office/drawing/2014/main" id="{5C076D01-4C9E-ABFA-FABF-CB9C0D15D33B}"/>
                  </a:ext>
                </a:extLst>
              </p:cNvPr>
              <p:cNvGrpSpPr/>
              <p:nvPr/>
            </p:nvGrpSpPr>
            <p:grpSpPr>
              <a:xfrm>
                <a:off x="5900602" y="1193063"/>
                <a:ext cx="284947" cy="182312"/>
                <a:chOff x="5900602" y="1193063"/>
                <a:chExt cx="284947" cy="182312"/>
              </a:xfrm>
            </p:grpSpPr>
            <p:sp>
              <p:nvSpPr>
                <p:cNvPr id="327" name="Google Shape;8784;p75">
                  <a:extLst>
                    <a:ext uri="{FF2B5EF4-FFF2-40B4-BE49-F238E27FC236}">
                      <a16:creationId xmlns:a16="http://schemas.microsoft.com/office/drawing/2014/main" id="{880C5310-C4B9-A363-0AFF-7C5C540FBE6C}"/>
                    </a:ext>
                  </a:extLst>
                </p:cNvPr>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cxnSp>
              <p:nvCxnSpPr>
                <p:cNvPr id="328" name="Google Shape;8785;p75">
                  <a:extLst>
                    <a:ext uri="{FF2B5EF4-FFF2-40B4-BE49-F238E27FC236}">
                      <a16:creationId xmlns:a16="http://schemas.microsoft.com/office/drawing/2014/main" id="{878DEF04-F2AF-95EF-349C-E070B63C1DE9}"/>
                    </a:ext>
                  </a:extLst>
                </p:cNvPr>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349" name="Google Shape;8786;p75">
            <a:extLst>
              <a:ext uri="{FF2B5EF4-FFF2-40B4-BE49-F238E27FC236}">
                <a16:creationId xmlns:a16="http://schemas.microsoft.com/office/drawing/2014/main" id="{4E46B4BB-3036-994C-35B4-C8E75FAB12F3}"/>
              </a:ext>
            </a:extLst>
          </p:cNvPr>
          <p:cNvGrpSpPr/>
          <p:nvPr/>
        </p:nvGrpSpPr>
        <p:grpSpPr>
          <a:xfrm>
            <a:off x="9623767" y="1625202"/>
            <a:ext cx="1625884" cy="1401820"/>
            <a:chOff x="7287122" y="1165658"/>
            <a:chExt cx="1219413" cy="1051365"/>
          </a:xfrm>
        </p:grpSpPr>
        <p:grpSp>
          <p:nvGrpSpPr>
            <p:cNvPr id="350" name="Google Shape;8787;p75">
              <a:extLst>
                <a:ext uri="{FF2B5EF4-FFF2-40B4-BE49-F238E27FC236}">
                  <a16:creationId xmlns:a16="http://schemas.microsoft.com/office/drawing/2014/main" id="{C4CD8A0C-09A1-B864-09A6-498F3E79D2A1}"/>
                </a:ext>
              </a:extLst>
            </p:cNvPr>
            <p:cNvGrpSpPr/>
            <p:nvPr/>
          </p:nvGrpSpPr>
          <p:grpSpPr>
            <a:xfrm>
              <a:off x="7287122" y="1969723"/>
              <a:ext cx="1219413" cy="247300"/>
              <a:chOff x="7287122" y="1969723"/>
              <a:chExt cx="1219413" cy="247300"/>
            </a:xfrm>
          </p:grpSpPr>
          <p:sp>
            <p:nvSpPr>
              <p:cNvPr id="366" name="Google Shape;8788;p75">
                <a:extLst>
                  <a:ext uri="{FF2B5EF4-FFF2-40B4-BE49-F238E27FC236}">
                    <a16:creationId xmlns:a16="http://schemas.microsoft.com/office/drawing/2014/main" id="{017115B7-8696-F075-8E21-E064C4DA4955}"/>
                  </a:ext>
                </a:extLst>
              </p:cNvPr>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nvGrpSpPr>
              <p:cNvPr id="367" name="Google Shape;8789;p75">
                <a:extLst>
                  <a:ext uri="{FF2B5EF4-FFF2-40B4-BE49-F238E27FC236}">
                    <a16:creationId xmlns:a16="http://schemas.microsoft.com/office/drawing/2014/main" id="{CC942B31-7E30-DA6B-4A02-B1DD44E15224}"/>
                  </a:ext>
                </a:extLst>
              </p:cNvPr>
              <p:cNvGrpSpPr/>
              <p:nvPr/>
            </p:nvGrpSpPr>
            <p:grpSpPr>
              <a:xfrm>
                <a:off x="7287122" y="2063892"/>
                <a:ext cx="1151753" cy="73428"/>
                <a:chOff x="7287122" y="2063892"/>
                <a:chExt cx="1151753" cy="73428"/>
              </a:xfrm>
            </p:grpSpPr>
            <p:sp>
              <p:nvSpPr>
                <p:cNvPr id="368" name="Google Shape;8790;p75">
                  <a:extLst>
                    <a:ext uri="{FF2B5EF4-FFF2-40B4-BE49-F238E27FC236}">
                      <a16:creationId xmlns:a16="http://schemas.microsoft.com/office/drawing/2014/main" id="{615A1C0F-1BDE-207D-7266-5DC512F1E845}"/>
                    </a:ext>
                  </a:extLst>
                </p:cNvPr>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cxnSp>
              <p:nvCxnSpPr>
                <p:cNvPr id="369" name="Google Shape;8791;p75">
                  <a:extLst>
                    <a:ext uri="{FF2B5EF4-FFF2-40B4-BE49-F238E27FC236}">
                      <a16:creationId xmlns:a16="http://schemas.microsoft.com/office/drawing/2014/main" id="{E97FB839-BA4C-28D4-FE52-382D1ED1E5F2}"/>
                    </a:ext>
                  </a:extLst>
                </p:cNvPr>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351" name="Google Shape;8792;p75">
              <a:extLst>
                <a:ext uri="{FF2B5EF4-FFF2-40B4-BE49-F238E27FC236}">
                  <a16:creationId xmlns:a16="http://schemas.microsoft.com/office/drawing/2014/main" id="{FC8F66E0-C7B7-22DF-9F89-B67BC496CDE6}"/>
                </a:ext>
              </a:extLst>
            </p:cNvPr>
            <p:cNvGrpSpPr/>
            <p:nvPr/>
          </p:nvGrpSpPr>
          <p:grpSpPr>
            <a:xfrm>
              <a:off x="7287122" y="1712201"/>
              <a:ext cx="1219403" cy="246767"/>
              <a:chOff x="7287122" y="1712201"/>
              <a:chExt cx="1219403" cy="246767"/>
            </a:xfrm>
          </p:grpSpPr>
          <p:sp>
            <p:nvSpPr>
              <p:cNvPr id="362" name="Google Shape;8793;p75">
                <a:extLst>
                  <a:ext uri="{FF2B5EF4-FFF2-40B4-BE49-F238E27FC236}">
                    <a16:creationId xmlns:a16="http://schemas.microsoft.com/office/drawing/2014/main" id="{38D462F8-FF28-1232-EAE6-E1166DA73B4E}"/>
                  </a:ext>
                </a:extLst>
              </p:cNvPr>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nvGrpSpPr>
              <p:cNvPr id="363" name="Google Shape;8794;p75">
                <a:extLst>
                  <a:ext uri="{FF2B5EF4-FFF2-40B4-BE49-F238E27FC236}">
                    <a16:creationId xmlns:a16="http://schemas.microsoft.com/office/drawing/2014/main" id="{C6AFD5A3-B639-59E6-0894-F917FFEE1486}"/>
                  </a:ext>
                </a:extLst>
              </p:cNvPr>
              <p:cNvGrpSpPr/>
              <p:nvPr/>
            </p:nvGrpSpPr>
            <p:grpSpPr>
              <a:xfrm>
                <a:off x="7287122" y="1842861"/>
                <a:ext cx="1005303" cy="73419"/>
                <a:chOff x="7287122" y="1842861"/>
                <a:chExt cx="1005303" cy="73419"/>
              </a:xfrm>
            </p:grpSpPr>
            <p:sp>
              <p:nvSpPr>
                <p:cNvPr id="364" name="Google Shape;8795;p75">
                  <a:extLst>
                    <a:ext uri="{FF2B5EF4-FFF2-40B4-BE49-F238E27FC236}">
                      <a16:creationId xmlns:a16="http://schemas.microsoft.com/office/drawing/2014/main" id="{28E24A98-BBC9-40F9-305E-47A9709D8B7F}"/>
                    </a:ext>
                  </a:extLst>
                </p:cNvPr>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cxnSp>
              <p:nvCxnSpPr>
                <p:cNvPr id="365" name="Google Shape;8796;p75">
                  <a:extLst>
                    <a:ext uri="{FF2B5EF4-FFF2-40B4-BE49-F238E27FC236}">
                      <a16:creationId xmlns:a16="http://schemas.microsoft.com/office/drawing/2014/main" id="{D1F2F5A3-8D7A-E1D6-0C90-93EEA435CDCA}"/>
                    </a:ext>
                  </a:extLst>
                </p:cNvPr>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352" name="Google Shape;8797;p75">
              <a:extLst>
                <a:ext uri="{FF2B5EF4-FFF2-40B4-BE49-F238E27FC236}">
                  <a16:creationId xmlns:a16="http://schemas.microsoft.com/office/drawing/2014/main" id="{1782DD51-027B-7F86-DFF9-FE5B6A993E34}"/>
                </a:ext>
              </a:extLst>
            </p:cNvPr>
            <p:cNvGrpSpPr/>
            <p:nvPr/>
          </p:nvGrpSpPr>
          <p:grpSpPr>
            <a:xfrm>
              <a:off x="7287122" y="1447520"/>
              <a:ext cx="1219403" cy="286667"/>
              <a:chOff x="7287122" y="1447520"/>
              <a:chExt cx="1219403" cy="286667"/>
            </a:xfrm>
          </p:grpSpPr>
          <p:sp>
            <p:nvSpPr>
              <p:cNvPr id="358" name="Google Shape;8798;p75">
                <a:extLst>
                  <a:ext uri="{FF2B5EF4-FFF2-40B4-BE49-F238E27FC236}">
                    <a16:creationId xmlns:a16="http://schemas.microsoft.com/office/drawing/2014/main" id="{F9CC5A98-E831-6EC4-1939-05B709230581}"/>
                  </a:ext>
                </a:extLst>
              </p:cNvPr>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nvGrpSpPr>
              <p:cNvPr id="359" name="Google Shape;8799;p75">
                <a:extLst>
                  <a:ext uri="{FF2B5EF4-FFF2-40B4-BE49-F238E27FC236}">
                    <a16:creationId xmlns:a16="http://schemas.microsoft.com/office/drawing/2014/main" id="{5139FC7B-038E-BB5A-CB48-4A8EEF80EE3F}"/>
                  </a:ext>
                </a:extLst>
              </p:cNvPr>
              <p:cNvGrpSpPr/>
              <p:nvPr/>
            </p:nvGrpSpPr>
            <p:grpSpPr>
              <a:xfrm>
                <a:off x="7287122" y="1581977"/>
                <a:ext cx="852803" cy="73428"/>
                <a:chOff x="7287122" y="1581977"/>
                <a:chExt cx="852803" cy="73428"/>
              </a:xfrm>
            </p:grpSpPr>
            <p:sp>
              <p:nvSpPr>
                <p:cNvPr id="360" name="Google Shape;8800;p75">
                  <a:extLst>
                    <a:ext uri="{FF2B5EF4-FFF2-40B4-BE49-F238E27FC236}">
                      <a16:creationId xmlns:a16="http://schemas.microsoft.com/office/drawing/2014/main" id="{946BD924-8576-35A5-FE2A-66D519B45EEA}"/>
                    </a:ext>
                  </a:extLst>
                </p:cNvPr>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cxnSp>
              <p:nvCxnSpPr>
                <p:cNvPr id="361" name="Google Shape;8801;p75">
                  <a:extLst>
                    <a:ext uri="{FF2B5EF4-FFF2-40B4-BE49-F238E27FC236}">
                      <a16:creationId xmlns:a16="http://schemas.microsoft.com/office/drawing/2014/main" id="{D795534C-3C3C-D8B9-74FE-05C924A4E9AF}"/>
                    </a:ext>
                  </a:extLst>
                </p:cNvPr>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353" name="Google Shape;8802;p75">
              <a:extLst>
                <a:ext uri="{FF2B5EF4-FFF2-40B4-BE49-F238E27FC236}">
                  <a16:creationId xmlns:a16="http://schemas.microsoft.com/office/drawing/2014/main" id="{0D56D8E3-66DD-4E0C-D2BB-A0A463D4CA5B}"/>
                </a:ext>
              </a:extLst>
            </p:cNvPr>
            <p:cNvGrpSpPr/>
            <p:nvPr/>
          </p:nvGrpSpPr>
          <p:grpSpPr>
            <a:xfrm>
              <a:off x="7287122" y="1165658"/>
              <a:ext cx="1219403" cy="344253"/>
              <a:chOff x="7287122" y="1165658"/>
              <a:chExt cx="1219403" cy="344253"/>
            </a:xfrm>
          </p:grpSpPr>
          <p:sp>
            <p:nvSpPr>
              <p:cNvPr id="354" name="Google Shape;8803;p75">
                <a:extLst>
                  <a:ext uri="{FF2B5EF4-FFF2-40B4-BE49-F238E27FC236}">
                    <a16:creationId xmlns:a16="http://schemas.microsoft.com/office/drawing/2014/main" id="{9673F71F-A12B-BA3D-6E75-015781D28E72}"/>
                  </a:ext>
                </a:extLst>
              </p:cNvPr>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grpSp>
            <p:nvGrpSpPr>
              <p:cNvPr id="355" name="Google Shape;8804;p75">
                <a:extLst>
                  <a:ext uri="{FF2B5EF4-FFF2-40B4-BE49-F238E27FC236}">
                    <a16:creationId xmlns:a16="http://schemas.microsoft.com/office/drawing/2014/main" id="{73D61C79-52DE-8F21-C13A-A6226EEDE5B2}"/>
                  </a:ext>
                </a:extLst>
              </p:cNvPr>
              <p:cNvGrpSpPr/>
              <p:nvPr/>
            </p:nvGrpSpPr>
            <p:grpSpPr>
              <a:xfrm>
                <a:off x="7287122" y="1341025"/>
                <a:ext cx="695703" cy="73419"/>
                <a:chOff x="7287122" y="1341025"/>
                <a:chExt cx="695703" cy="73419"/>
              </a:xfrm>
            </p:grpSpPr>
            <p:sp>
              <p:nvSpPr>
                <p:cNvPr id="356" name="Google Shape;8805;p75">
                  <a:extLst>
                    <a:ext uri="{FF2B5EF4-FFF2-40B4-BE49-F238E27FC236}">
                      <a16:creationId xmlns:a16="http://schemas.microsoft.com/office/drawing/2014/main" id="{24F92F8C-16E5-6C35-CE10-BB5C194CC832}"/>
                    </a:ext>
                  </a:extLst>
                </p:cNvPr>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bg2">
                        <a:lumMod val="50000"/>
                      </a:schemeClr>
                    </a:solidFill>
                  </a:endParaRPr>
                </a:p>
              </p:txBody>
            </p:sp>
            <p:cxnSp>
              <p:nvCxnSpPr>
                <p:cNvPr id="357" name="Google Shape;8806;p75">
                  <a:extLst>
                    <a:ext uri="{FF2B5EF4-FFF2-40B4-BE49-F238E27FC236}">
                      <a16:creationId xmlns:a16="http://schemas.microsoft.com/office/drawing/2014/main" id="{107D03B7-C9D5-18C9-FDC1-B51AFD452629}"/>
                    </a:ext>
                  </a:extLst>
                </p:cNvPr>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370" name="Google Shape;1529;p70">
            <a:extLst>
              <a:ext uri="{FF2B5EF4-FFF2-40B4-BE49-F238E27FC236}">
                <a16:creationId xmlns:a16="http://schemas.microsoft.com/office/drawing/2014/main" id="{D2D2F986-435E-4F55-B59B-9E17D0E3FCED}"/>
              </a:ext>
            </a:extLst>
          </p:cNvPr>
          <p:cNvSpPr txBox="1">
            <a:spLocks/>
          </p:cNvSpPr>
          <p:nvPr/>
        </p:nvSpPr>
        <p:spPr>
          <a:xfrm>
            <a:off x="966742" y="29873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bg2">
                    <a:lumMod val="50000"/>
                  </a:schemeClr>
                </a:solidFill>
                <a:cs typeface="B Nazanin" panose="00000700000000000000" pitchFamily="2" charset="-78"/>
              </a:rPr>
              <a:t>انواع نمودارهای خلاقانه:</a:t>
            </a:r>
          </a:p>
        </p:txBody>
      </p:sp>
    </p:spTree>
    <p:extLst>
      <p:ext uri="{BB962C8B-B14F-4D97-AF65-F5344CB8AC3E}">
        <p14:creationId xmlns:p14="http://schemas.microsoft.com/office/powerpoint/2010/main" val="213698334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a:extLst>
              <a:ext uri="{FF2B5EF4-FFF2-40B4-BE49-F238E27FC236}">
                <a16:creationId xmlns:a16="http://schemas.microsoft.com/office/drawing/2014/main" id="{B1244DA1-2153-3B79-D4C7-098A7C8B080F}"/>
              </a:ext>
            </a:extLst>
          </p:cNvPr>
          <p:cNvCxnSpPr>
            <a:cxnSpLocks/>
          </p:cNvCxnSpPr>
          <p:nvPr/>
        </p:nvCxnSpPr>
        <p:spPr>
          <a:xfrm flipH="1">
            <a:off x="1088571" y="1095288"/>
            <a:ext cx="10609943" cy="0"/>
          </a:xfrm>
          <a:prstGeom prst="straightConnector1">
            <a:avLst/>
          </a:prstGeom>
          <a:ln w="25400">
            <a:solidFill>
              <a:schemeClr val="accent1"/>
            </a:solidFill>
            <a:headEnd type="triangle"/>
            <a:tailEnd type="arrow"/>
          </a:ln>
        </p:spPr>
        <p:style>
          <a:lnRef idx="1">
            <a:schemeClr val="accent1"/>
          </a:lnRef>
          <a:fillRef idx="0">
            <a:schemeClr val="accent1"/>
          </a:fillRef>
          <a:effectRef idx="0">
            <a:schemeClr val="accent1"/>
          </a:effectRef>
          <a:fontRef idx="minor">
            <a:schemeClr val="tx1"/>
          </a:fontRef>
        </p:style>
      </p:cxnSp>
      <p:grpSp>
        <p:nvGrpSpPr>
          <p:cNvPr id="2" name="กลุ่ม 5">
            <a:extLst>
              <a:ext uri="{FF2B5EF4-FFF2-40B4-BE49-F238E27FC236}">
                <a16:creationId xmlns:a16="http://schemas.microsoft.com/office/drawing/2014/main" id="{57F54741-4E67-1FCC-B5D5-D6414FA82D54}"/>
              </a:ext>
            </a:extLst>
          </p:cNvPr>
          <p:cNvGrpSpPr/>
          <p:nvPr/>
        </p:nvGrpSpPr>
        <p:grpSpPr>
          <a:xfrm>
            <a:off x="1230087" y="1244596"/>
            <a:ext cx="3086100" cy="3651311"/>
            <a:chOff x="884237" y="1516734"/>
            <a:chExt cx="6172200" cy="7302622"/>
          </a:xfrm>
        </p:grpSpPr>
        <p:grpSp>
          <p:nvGrpSpPr>
            <p:cNvPr id="4" name="กลุ่ม 4">
              <a:extLst>
                <a:ext uri="{FF2B5EF4-FFF2-40B4-BE49-F238E27FC236}">
                  <a16:creationId xmlns:a16="http://schemas.microsoft.com/office/drawing/2014/main" id="{840B28C4-30E7-4D30-6F2B-516A40AB52BF}"/>
                </a:ext>
              </a:extLst>
            </p:cNvPr>
            <p:cNvGrpSpPr/>
            <p:nvPr/>
          </p:nvGrpSpPr>
          <p:grpSpPr>
            <a:xfrm>
              <a:off x="884237" y="1516734"/>
              <a:ext cx="5751224" cy="2902866"/>
              <a:chOff x="808037" y="1288134"/>
              <a:chExt cx="5751224" cy="2902866"/>
            </a:xfrm>
          </p:grpSpPr>
          <p:sp>
            <p:nvSpPr>
              <p:cNvPr id="8" name="TextBox 7">
                <a:extLst>
                  <a:ext uri="{FF2B5EF4-FFF2-40B4-BE49-F238E27FC236}">
                    <a16:creationId xmlns:a16="http://schemas.microsoft.com/office/drawing/2014/main" id="{0A1C5733-F17F-65E2-542D-7DF232261A6C}"/>
                  </a:ext>
                </a:extLst>
              </p:cNvPr>
              <p:cNvSpPr txBox="1"/>
              <p:nvPr/>
            </p:nvSpPr>
            <p:spPr>
              <a:xfrm>
                <a:off x="808037" y="1532660"/>
                <a:ext cx="3886200" cy="1538882"/>
              </a:xfrm>
              <a:prstGeom prst="rect">
                <a:avLst/>
              </a:prstGeom>
              <a:noFill/>
            </p:spPr>
            <p:txBody>
              <a:bodyPr wrap="square" rtlCol="0" anchor="t">
                <a:spAutoFit/>
              </a:bodyPr>
              <a:lstStyle/>
              <a:p>
                <a:pPr algn="r"/>
                <a:r>
                  <a:rPr lang="fa-IR" sz="4400" dirty="0">
                    <a:solidFill>
                      <a:schemeClr val="bg2">
                        <a:lumMod val="50000"/>
                      </a:schemeClr>
                    </a:solidFill>
                    <a:latin typeface="Lato Black" pitchFamily="34" charset="0"/>
                    <a:ea typeface="Lato Black" pitchFamily="34" charset="0"/>
                    <a:cs typeface="B Nazanin" panose="00000700000000000000" pitchFamily="2" charset="-78"/>
                  </a:rPr>
                  <a:t>نمادها</a:t>
                </a:r>
                <a:endParaRPr lang="en-US" sz="4400" dirty="0">
                  <a:solidFill>
                    <a:schemeClr val="bg2">
                      <a:lumMod val="50000"/>
                    </a:schemeClr>
                  </a:solidFill>
                  <a:latin typeface="Lato Black" pitchFamily="34" charset="0"/>
                  <a:ea typeface="Lato Black" pitchFamily="34" charset="0"/>
                  <a:cs typeface="B Nazanin" panose="00000700000000000000" pitchFamily="2" charset="-78"/>
                </a:endParaRPr>
              </a:p>
            </p:txBody>
          </p:sp>
          <p:grpSp>
            <p:nvGrpSpPr>
              <p:cNvPr id="9" name="กลุ่ม 17">
                <a:extLst>
                  <a:ext uri="{FF2B5EF4-FFF2-40B4-BE49-F238E27FC236}">
                    <a16:creationId xmlns:a16="http://schemas.microsoft.com/office/drawing/2014/main" id="{04970BAB-4DCD-F062-10AD-882E2D2FE52A}"/>
                  </a:ext>
                </a:extLst>
              </p:cNvPr>
              <p:cNvGrpSpPr/>
              <p:nvPr/>
            </p:nvGrpSpPr>
            <p:grpSpPr>
              <a:xfrm>
                <a:off x="3656395" y="1288134"/>
                <a:ext cx="2902866" cy="2902866"/>
                <a:chOff x="13526171" y="7470804"/>
                <a:chExt cx="2902866" cy="2902866"/>
              </a:xfrm>
              <a:solidFill>
                <a:schemeClr val="tx1"/>
              </a:solidFill>
            </p:grpSpPr>
            <p:sp>
              <p:nvSpPr>
                <p:cNvPr id="10" name="Rectangle 35">
                  <a:extLst>
                    <a:ext uri="{FF2B5EF4-FFF2-40B4-BE49-F238E27FC236}">
                      <a16:creationId xmlns:a16="http://schemas.microsoft.com/office/drawing/2014/main" id="{7F69AE5A-3541-CEE7-5FD7-8C4CECA7D2BD}"/>
                    </a:ext>
                  </a:extLst>
                </p:cNvPr>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bg2">
                        <a:lumMod val="50000"/>
                      </a:schemeClr>
                    </a:solidFill>
                    <a:latin typeface="Open Sans Light"/>
                    <a:cs typeface="B Nazanin" panose="00000700000000000000" pitchFamily="2" charset="-78"/>
                  </a:endParaRPr>
                </a:p>
              </p:txBody>
            </p:sp>
            <p:sp>
              <p:nvSpPr>
                <p:cNvPr id="11" name="Rectangle 35">
                  <a:extLst>
                    <a:ext uri="{FF2B5EF4-FFF2-40B4-BE49-F238E27FC236}">
                      <a16:creationId xmlns:a16="http://schemas.microsoft.com/office/drawing/2014/main" id="{7725D859-8C5F-2E14-D9BC-B341ADB3531F}"/>
                    </a:ext>
                  </a:extLst>
                </p:cNvPr>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bg2">
                        <a:lumMod val="50000"/>
                      </a:schemeClr>
                    </a:solidFill>
                    <a:latin typeface="Open Sans Light"/>
                    <a:cs typeface="B Nazanin" panose="00000700000000000000" pitchFamily="2" charset="-78"/>
                  </a:endParaRPr>
                </a:p>
              </p:txBody>
            </p:sp>
          </p:grpSp>
        </p:grpSp>
        <p:grpSp>
          <p:nvGrpSpPr>
            <p:cNvPr id="5" name="กลุ่ม 3">
              <a:extLst>
                <a:ext uri="{FF2B5EF4-FFF2-40B4-BE49-F238E27FC236}">
                  <a16:creationId xmlns:a16="http://schemas.microsoft.com/office/drawing/2014/main" id="{64171B0A-A5A5-CCC2-3202-AEEB51D434D9}"/>
                </a:ext>
              </a:extLst>
            </p:cNvPr>
            <p:cNvGrpSpPr/>
            <p:nvPr/>
          </p:nvGrpSpPr>
          <p:grpSpPr>
            <a:xfrm>
              <a:off x="1112837" y="6062993"/>
              <a:ext cx="5943600" cy="2756363"/>
              <a:chOff x="960437" y="4996193"/>
              <a:chExt cx="5943600" cy="2756363"/>
            </a:xfrm>
          </p:grpSpPr>
          <p:sp>
            <p:nvSpPr>
              <p:cNvPr id="6" name="Title 20">
                <a:extLst>
                  <a:ext uri="{FF2B5EF4-FFF2-40B4-BE49-F238E27FC236}">
                    <a16:creationId xmlns:a16="http://schemas.microsoft.com/office/drawing/2014/main" id="{37AFDF32-5463-A6B8-BC01-65E63734233D}"/>
                  </a:ext>
                </a:extLst>
              </p:cNvPr>
              <p:cNvSpPr txBox="1">
                <a:spLocks/>
              </p:cNvSpPr>
              <p:nvPr/>
            </p:nvSpPr>
            <p:spPr bwMode="auto">
              <a:xfrm>
                <a:off x="960437" y="7080692"/>
                <a:ext cx="5943600" cy="671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27" tIns="60963" rIns="121927" bIns="60963"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200" dirty="0">
                  <a:solidFill>
                    <a:schemeClr val="bg2">
                      <a:lumMod val="50000"/>
                    </a:schemeClr>
                  </a:solidFill>
                  <a:latin typeface="Lato" pitchFamily="34" charset="0"/>
                  <a:ea typeface="Lato" pitchFamily="34" charset="0"/>
                  <a:cs typeface="B Nazanin" panose="00000700000000000000" pitchFamily="2" charset="-78"/>
                </a:endParaRPr>
              </a:p>
            </p:txBody>
          </p:sp>
          <p:sp>
            <p:nvSpPr>
              <p:cNvPr id="7" name="TextBox 6">
                <a:extLst>
                  <a:ext uri="{FF2B5EF4-FFF2-40B4-BE49-F238E27FC236}">
                    <a16:creationId xmlns:a16="http://schemas.microsoft.com/office/drawing/2014/main" id="{D1399FD4-75B1-A5A4-531A-C1093931B937}"/>
                  </a:ext>
                </a:extLst>
              </p:cNvPr>
              <p:cNvSpPr txBox="1"/>
              <p:nvPr/>
            </p:nvSpPr>
            <p:spPr>
              <a:xfrm>
                <a:off x="1119403" y="4996193"/>
                <a:ext cx="5022024" cy="738664"/>
              </a:xfrm>
              <a:prstGeom prst="rect">
                <a:avLst/>
              </a:prstGeom>
              <a:noFill/>
            </p:spPr>
            <p:txBody>
              <a:bodyPr wrap="square" rtlCol="0">
                <a:spAutoFit/>
              </a:bodyPr>
              <a:lstStyle/>
              <a:p>
                <a:r>
                  <a:rPr lang="fa-IR" b="1" dirty="0">
                    <a:solidFill>
                      <a:schemeClr val="bg2">
                        <a:lumMod val="50000"/>
                      </a:schemeClr>
                    </a:solidFill>
                    <a:latin typeface="Lato Black" charset="0"/>
                    <a:ea typeface="Lato Black" charset="0"/>
                    <a:cs typeface="B Nazanin" panose="00000700000000000000" pitchFamily="2" charset="-78"/>
                  </a:rPr>
                  <a:t>مجموعه آیکون های اجتماعی</a:t>
                </a:r>
                <a:endParaRPr lang="en-US" b="1" dirty="0">
                  <a:solidFill>
                    <a:schemeClr val="bg2">
                      <a:lumMod val="50000"/>
                    </a:schemeClr>
                  </a:solidFill>
                  <a:latin typeface="Lato Black" charset="0"/>
                  <a:ea typeface="Lato Black" charset="0"/>
                  <a:cs typeface="B Nazanin" panose="00000700000000000000" pitchFamily="2" charset="-78"/>
                </a:endParaRPr>
              </a:p>
            </p:txBody>
          </p:sp>
        </p:grpSp>
      </p:grpSp>
      <p:grpSp>
        <p:nvGrpSpPr>
          <p:cNvPr id="12" name="กลุ่ม 660">
            <a:extLst>
              <a:ext uri="{FF2B5EF4-FFF2-40B4-BE49-F238E27FC236}">
                <a16:creationId xmlns:a16="http://schemas.microsoft.com/office/drawing/2014/main" id="{54941DC7-D67E-D2A4-B473-77C0B0925E90}"/>
              </a:ext>
            </a:extLst>
          </p:cNvPr>
          <p:cNvGrpSpPr/>
          <p:nvPr/>
        </p:nvGrpSpPr>
        <p:grpSpPr>
          <a:xfrm>
            <a:off x="5611587" y="1386342"/>
            <a:ext cx="658019" cy="650875"/>
            <a:chOff x="9799638" y="2105025"/>
            <a:chExt cx="1316037" cy="1301750"/>
          </a:xfrm>
        </p:grpSpPr>
        <p:sp>
          <p:nvSpPr>
            <p:cNvPr id="13" name="Oval 6">
              <a:extLst>
                <a:ext uri="{FF2B5EF4-FFF2-40B4-BE49-F238E27FC236}">
                  <a16:creationId xmlns:a16="http://schemas.microsoft.com/office/drawing/2014/main" id="{238F71F1-86AB-2C94-CD63-02527E5DA67D}"/>
                </a:ext>
              </a:extLst>
            </p:cNvPr>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14" name="Freeform 7">
              <a:extLst>
                <a:ext uri="{FF2B5EF4-FFF2-40B4-BE49-F238E27FC236}">
                  <a16:creationId xmlns:a16="http://schemas.microsoft.com/office/drawing/2014/main" id="{ED835B92-C286-2C3D-895C-EAF9EAFAC7B5}"/>
                </a:ext>
              </a:extLst>
            </p:cNvPr>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15" name="กลุ่ม 661">
            <a:extLst>
              <a:ext uri="{FF2B5EF4-FFF2-40B4-BE49-F238E27FC236}">
                <a16:creationId xmlns:a16="http://schemas.microsoft.com/office/drawing/2014/main" id="{E9DB4419-7F1F-195B-C9F8-BBC6A29E09C6}"/>
              </a:ext>
            </a:extLst>
          </p:cNvPr>
          <p:cNvGrpSpPr/>
          <p:nvPr/>
        </p:nvGrpSpPr>
        <p:grpSpPr>
          <a:xfrm>
            <a:off x="6660131" y="1386342"/>
            <a:ext cx="658812" cy="650875"/>
            <a:chOff x="11896725" y="2105025"/>
            <a:chExt cx="1317625" cy="1301750"/>
          </a:xfrm>
        </p:grpSpPr>
        <p:sp>
          <p:nvSpPr>
            <p:cNvPr id="16" name="Oval 8">
              <a:extLst>
                <a:ext uri="{FF2B5EF4-FFF2-40B4-BE49-F238E27FC236}">
                  <a16:creationId xmlns:a16="http://schemas.microsoft.com/office/drawing/2014/main" id="{01A6EF16-4E09-5288-3C3C-549018A2A789}"/>
                </a:ext>
              </a:extLst>
            </p:cNvPr>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17" name="Freeform 9">
              <a:extLst>
                <a:ext uri="{FF2B5EF4-FFF2-40B4-BE49-F238E27FC236}">
                  <a16:creationId xmlns:a16="http://schemas.microsoft.com/office/drawing/2014/main" id="{6084C12F-3AB9-157E-0609-E3DAD9D3D1FD}"/>
                </a:ext>
              </a:extLst>
            </p:cNvPr>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18" name="กลุ่ม 2085">
            <a:extLst>
              <a:ext uri="{FF2B5EF4-FFF2-40B4-BE49-F238E27FC236}">
                <a16:creationId xmlns:a16="http://schemas.microsoft.com/office/drawing/2014/main" id="{B2F12954-84D8-E437-8BDF-3057B6C150F8}"/>
              </a:ext>
            </a:extLst>
          </p:cNvPr>
          <p:cNvGrpSpPr/>
          <p:nvPr/>
        </p:nvGrpSpPr>
        <p:grpSpPr>
          <a:xfrm>
            <a:off x="7709467" y="4303374"/>
            <a:ext cx="658019" cy="658812"/>
            <a:chOff x="13995400" y="7939088"/>
            <a:chExt cx="1316037" cy="1317625"/>
          </a:xfrm>
        </p:grpSpPr>
        <p:sp>
          <p:nvSpPr>
            <p:cNvPr id="19" name="Oval 10">
              <a:extLst>
                <a:ext uri="{FF2B5EF4-FFF2-40B4-BE49-F238E27FC236}">
                  <a16:creationId xmlns:a16="http://schemas.microsoft.com/office/drawing/2014/main" id="{911C3C4E-A573-93BB-8264-5062153B569F}"/>
                </a:ext>
              </a:extLst>
            </p:cNvPr>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20" name="Freeform 11">
              <a:extLst>
                <a:ext uri="{FF2B5EF4-FFF2-40B4-BE49-F238E27FC236}">
                  <a16:creationId xmlns:a16="http://schemas.microsoft.com/office/drawing/2014/main" id="{38556250-B024-5FC2-F80A-65296B9C4347}"/>
                </a:ext>
              </a:extLst>
            </p:cNvPr>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21" name="Freeform 12">
              <a:extLst>
                <a:ext uri="{FF2B5EF4-FFF2-40B4-BE49-F238E27FC236}">
                  <a16:creationId xmlns:a16="http://schemas.microsoft.com/office/drawing/2014/main" id="{AC76D9BD-D293-E375-D966-8E03477683BF}"/>
                </a:ext>
              </a:extLst>
            </p:cNvPr>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22" name="Freeform 13">
              <a:extLst>
                <a:ext uri="{FF2B5EF4-FFF2-40B4-BE49-F238E27FC236}">
                  <a16:creationId xmlns:a16="http://schemas.microsoft.com/office/drawing/2014/main" id="{A312DCCF-D523-1445-704B-B8F7EBDA1025}"/>
                </a:ext>
              </a:extLst>
            </p:cNvPr>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23" name="Freeform 14">
              <a:extLst>
                <a:ext uri="{FF2B5EF4-FFF2-40B4-BE49-F238E27FC236}">
                  <a16:creationId xmlns:a16="http://schemas.microsoft.com/office/drawing/2014/main" id="{0F42D2F1-1AB6-A19E-1D4D-87EE33409740}"/>
                </a:ext>
              </a:extLst>
            </p:cNvPr>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24" name="กลุ่ม 662">
            <a:extLst>
              <a:ext uri="{FF2B5EF4-FFF2-40B4-BE49-F238E27FC236}">
                <a16:creationId xmlns:a16="http://schemas.microsoft.com/office/drawing/2014/main" id="{787D26EF-4D2F-A16E-FFAE-2AF420F20B2B}"/>
              </a:ext>
            </a:extLst>
          </p:cNvPr>
          <p:cNvGrpSpPr/>
          <p:nvPr/>
        </p:nvGrpSpPr>
        <p:grpSpPr>
          <a:xfrm>
            <a:off x="7709467" y="1386342"/>
            <a:ext cx="658019" cy="650875"/>
            <a:chOff x="13995400" y="2105025"/>
            <a:chExt cx="1316037" cy="1301750"/>
          </a:xfrm>
        </p:grpSpPr>
        <p:sp>
          <p:nvSpPr>
            <p:cNvPr id="25" name="Oval 15">
              <a:extLst>
                <a:ext uri="{FF2B5EF4-FFF2-40B4-BE49-F238E27FC236}">
                  <a16:creationId xmlns:a16="http://schemas.microsoft.com/office/drawing/2014/main" id="{4BD28220-E492-79DA-BBB5-E6C169D29B97}"/>
                </a:ext>
              </a:extLst>
            </p:cNvPr>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26" name="Freeform 16">
              <a:extLst>
                <a:ext uri="{FF2B5EF4-FFF2-40B4-BE49-F238E27FC236}">
                  <a16:creationId xmlns:a16="http://schemas.microsoft.com/office/drawing/2014/main" id="{44AC8F28-48D4-F1BA-EBB3-254E25ABFC09}"/>
                </a:ext>
              </a:extLst>
            </p:cNvPr>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27" name="Freeform 17">
              <a:extLst>
                <a:ext uri="{FF2B5EF4-FFF2-40B4-BE49-F238E27FC236}">
                  <a16:creationId xmlns:a16="http://schemas.microsoft.com/office/drawing/2014/main" id="{E3371204-B4F0-C61B-303E-FDC70A6DB661}"/>
                </a:ext>
              </a:extLst>
            </p:cNvPr>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28" name="กลุ่ม 663">
            <a:extLst>
              <a:ext uri="{FF2B5EF4-FFF2-40B4-BE49-F238E27FC236}">
                <a16:creationId xmlns:a16="http://schemas.microsoft.com/office/drawing/2014/main" id="{4DCCEE23-5CF3-5A11-E838-C2180A903041}"/>
              </a:ext>
            </a:extLst>
          </p:cNvPr>
          <p:cNvGrpSpPr/>
          <p:nvPr/>
        </p:nvGrpSpPr>
        <p:grpSpPr>
          <a:xfrm>
            <a:off x="8758013" y="1386342"/>
            <a:ext cx="658812" cy="650875"/>
            <a:chOff x="16092488" y="2105025"/>
            <a:chExt cx="1317625" cy="1301750"/>
          </a:xfrm>
        </p:grpSpPr>
        <p:sp>
          <p:nvSpPr>
            <p:cNvPr id="29" name="Oval 18">
              <a:extLst>
                <a:ext uri="{FF2B5EF4-FFF2-40B4-BE49-F238E27FC236}">
                  <a16:creationId xmlns:a16="http://schemas.microsoft.com/office/drawing/2014/main" id="{D5F42B0D-83DD-77F2-EA3B-DB865C3D24B5}"/>
                </a:ext>
              </a:extLst>
            </p:cNvPr>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30" name="Freeform 19">
              <a:extLst>
                <a:ext uri="{FF2B5EF4-FFF2-40B4-BE49-F238E27FC236}">
                  <a16:creationId xmlns:a16="http://schemas.microsoft.com/office/drawing/2014/main" id="{D49D36F5-7E80-D942-C52F-2A517F2F1CC5}"/>
                </a:ext>
              </a:extLst>
            </p:cNvPr>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31" name="Freeform 20">
              <a:extLst>
                <a:ext uri="{FF2B5EF4-FFF2-40B4-BE49-F238E27FC236}">
                  <a16:creationId xmlns:a16="http://schemas.microsoft.com/office/drawing/2014/main" id="{D04E1FFE-998A-8F4E-C847-5A0A90401FC9}"/>
                </a:ext>
              </a:extLst>
            </p:cNvPr>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32" name="กลุ่ม 2084">
            <a:extLst>
              <a:ext uri="{FF2B5EF4-FFF2-40B4-BE49-F238E27FC236}">
                <a16:creationId xmlns:a16="http://schemas.microsoft.com/office/drawing/2014/main" id="{76A3EB54-D8C9-2274-309C-A093DCCBA5D9}"/>
              </a:ext>
            </a:extLst>
          </p:cNvPr>
          <p:cNvGrpSpPr/>
          <p:nvPr/>
        </p:nvGrpSpPr>
        <p:grpSpPr>
          <a:xfrm>
            <a:off x="8758013" y="4303374"/>
            <a:ext cx="658812" cy="658812"/>
            <a:chOff x="16092488" y="7939088"/>
            <a:chExt cx="1317625" cy="1317625"/>
          </a:xfrm>
        </p:grpSpPr>
        <p:sp>
          <p:nvSpPr>
            <p:cNvPr id="33" name="Oval 21">
              <a:extLst>
                <a:ext uri="{FF2B5EF4-FFF2-40B4-BE49-F238E27FC236}">
                  <a16:creationId xmlns:a16="http://schemas.microsoft.com/office/drawing/2014/main" id="{47CE2EC8-177A-23EC-219D-273EA4AEEB92}"/>
                </a:ext>
              </a:extLst>
            </p:cNvPr>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34" name="Freeform 22">
              <a:extLst>
                <a:ext uri="{FF2B5EF4-FFF2-40B4-BE49-F238E27FC236}">
                  <a16:creationId xmlns:a16="http://schemas.microsoft.com/office/drawing/2014/main" id="{61ADE4CD-27C7-33FD-CD89-C6A343E78604}"/>
                </a:ext>
              </a:extLst>
            </p:cNvPr>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35" name="Freeform 23">
              <a:extLst>
                <a:ext uri="{FF2B5EF4-FFF2-40B4-BE49-F238E27FC236}">
                  <a16:creationId xmlns:a16="http://schemas.microsoft.com/office/drawing/2014/main" id="{7A73D009-549E-95EB-6274-5790D8BE26D5}"/>
                </a:ext>
              </a:extLst>
            </p:cNvPr>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36" name="Freeform 24">
              <a:extLst>
                <a:ext uri="{FF2B5EF4-FFF2-40B4-BE49-F238E27FC236}">
                  <a16:creationId xmlns:a16="http://schemas.microsoft.com/office/drawing/2014/main" id="{DC287E1A-D384-39E9-AEB7-9A04D9C574DB}"/>
                </a:ext>
              </a:extLst>
            </p:cNvPr>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37" name="กลุ่ม 668">
            <a:extLst>
              <a:ext uri="{FF2B5EF4-FFF2-40B4-BE49-F238E27FC236}">
                <a16:creationId xmlns:a16="http://schemas.microsoft.com/office/drawing/2014/main" id="{C7328C6A-617D-B964-B31A-7480F1C3BA32}"/>
              </a:ext>
            </a:extLst>
          </p:cNvPr>
          <p:cNvGrpSpPr/>
          <p:nvPr/>
        </p:nvGrpSpPr>
        <p:grpSpPr>
          <a:xfrm>
            <a:off x="8758013" y="2358687"/>
            <a:ext cx="658812" cy="658812"/>
            <a:chOff x="16092488" y="4049713"/>
            <a:chExt cx="1317625" cy="1317625"/>
          </a:xfrm>
        </p:grpSpPr>
        <p:sp>
          <p:nvSpPr>
            <p:cNvPr id="38" name="Oval 25">
              <a:extLst>
                <a:ext uri="{FF2B5EF4-FFF2-40B4-BE49-F238E27FC236}">
                  <a16:creationId xmlns:a16="http://schemas.microsoft.com/office/drawing/2014/main" id="{11E3DC11-2CFA-45FF-6616-4DF371F301F9}"/>
                </a:ext>
              </a:extLst>
            </p:cNvPr>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39" name="Freeform 26">
              <a:extLst>
                <a:ext uri="{FF2B5EF4-FFF2-40B4-BE49-F238E27FC236}">
                  <a16:creationId xmlns:a16="http://schemas.microsoft.com/office/drawing/2014/main" id="{F0AB9341-0BE3-B2D1-FE4D-13000910AAAE}"/>
                </a:ext>
              </a:extLst>
            </p:cNvPr>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40" name="กลุ่ม 664">
            <a:extLst>
              <a:ext uri="{FF2B5EF4-FFF2-40B4-BE49-F238E27FC236}">
                <a16:creationId xmlns:a16="http://schemas.microsoft.com/office/drawing/2014/main" id="{191EE571-5F02-A003-4BE3-19E37970A283}"/>
              </a:ext>
            </a:extLst>
          </p:cNvPr>
          <p:cNvGrpSpPr/>
          <p:nvPr/>
        </p:nvGrpSpPr>
        <p:grpSpPr>
          <a:xfrm>
            <a:off x="9807349" y="1386342"/>
            <a:ext cx="658019" cy="650875"/>
            <a:chOff x="18191163" y="2105025"/>
            <a:chExt cx="1316037" cy="1301750"/>
          </a:xfrm>
        </p:grpSpPr>
        <p:sp>
          <p:nvSpPr>
            <p:cNvPr id="41" name="Oval 27">
              <a:extLst>
                <a:ext uri="{FF2B5EF4-FFF2-40B4-BE49-F238E27FC236}">
                  <a16:creationId xmlns:a16="http://schemas.microsoft.com/office/drawing/2014/main" id="{2B143DF4-9B64-1541-8C7A-9CAB0502702D}"/>
                </a:ext>
              </a:extLst>
            </p:cNvPr>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42" name="Freeform 28">
              <a:extLst>
                <a:ext uri="{FF2B5EF4-FFF2-40B4-BE49-F238E27FC236}">
                  <a16:creationId xmlns:a16="http://schemas.microsoft.com/office/drawing/2014/main" id="{F5D7AF39-F657-CD7D-18F9-A858D875AA0F}"/>
                </a:ext>
              </a:extLst>
            </p:cNvPr>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43" name="กลุ่ม 2083">
            <a:extLst>
              <a:ext uri="{FF2B5EF4-FFF2-40B4-BE49-F238E27FC236}">
                <a16:creationId xmlns:a16="http://schemas.microsoft.com/office/drawing/2014/main" id="{475BD8EE-A867-5C84-19DA-3B4239755715}"/>
              </a:ext>
            </a:extLst>
          </p:cNvPr>
          <p:cNvGrpSpPr/>
          <p:nvPr/>
        </p:nvGrpSpPr>
        <p:grpSpPr>
          <a:xfrm>
            <a:off x="9807349" y="4303374"/>
            <a:ext cx="658019" cy="658812"/>
            <a:chOff x="18191163" y="7939088"/>
            <a:chExt cx="1316037" cy="1317625"/>
          </a:xfrm>
        </p:grpSpPr>
        <p:sp>
          <p:nvSpPr>
            <p:cNvPr id="44" name="Oval 29">
              <a:extLst>
                <a:ext uri="{FF2B5EF4-FFF2-40B4-BE49-F238E27FC236}">
                  <a16:creationId xmlns:a16="http://schemas.microsoft.com/office/drawing/2014/main" id="{EA75AFA6-6324-B620-00FC-A1ADB4E8A433}"/>
                </a:ext>
              </a:extLst>
            </p:cNvPr>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45" name="Freeform 30">
              <a:extLst>
                <a:ext uri="{FF2B5EF4-FFF2-40B4-BE49-F238E27FC236}">
                  <a16:creationId xmlns:a16="http://schemas.microsoft.com/office/drawing/2014/main" id="{95EEB234-0BB1-0EEA-1AC4-0DB768B3C84C}"/>
                </a:ext>
              </a:extLst>
            </p:cNvPr>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46" name="Freeform 31">
              <a:extLst>
                <a:ext uri="{FF2B5EF4-FFF2-40B4-BE49-F238E27FC236}">
                  <a16:creationId xmlns:a16="http://schemas.microsoft.com/office/drawing/2014/main" id="{5F3B1AC6-6339-7498-B67E-C0A3CB05AD3C}"/>
                </a:ext>
              </a:extLst>
            </p:cNvPr>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47" name="Freeform 32">
              <a:extLst>
                <a:ext uri="{FF2B5EF4-FFF2-40B4-BE49-F238E27FC236}">
                  <a16:creationId xmlns:a16="http://schemas.microsoft.com/office/drawing/2014/main" id="{3122F00F-E8A9-9ACF-264A-DA75B2BD430A}"/>
                </a:ext>
              </a:extLst>
            </p:cNvPr>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48" name="Freeform 33">
              <a:extLst>
                <a:ext uri="{FF2B5EF4-FFF2-40B4-BE49-F238E27FC236}">
                  <a16:creationId xmlns:a16="http://schemas.microsoft.com/office/drawing/2014/main" id="{3596AA71-C4AC-F196-9D1C-D06A4EB1788E}"/>
                </a:ext>
              </a:extLst>
            </p:cNvPr>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49" name="Freeform 34">
              <a:extLst>
                <a:ext uri="{FF2B5EF4-FFF2-40B4-BE49-F238E27FC236}">
                  <a16:creationId xmlns:a16="http://schemas.microsoft.com/office/drawing/2014/main" id="{5FFA1F3F-40FB-9154-BC65-A50617E7CFFF}"/>
                </a:ext>
              </a:extLst>
            </p:cNvPr>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50" name="กลุ่ม 2079">
            <a:extLst>
              <a:ext uri="{FF2B5EF4-FFF2-40B4-BE49-F238E27FC236}">
                <a16:creationId xmlns:a16="http://schemas.microsoft.com/office/drawing/2014/main" id="{A82DC542-53AD-9A32-84F2-27999A2A67E1}"/>
              </a:ext>
            </a:extLst>
          </p:cNvPr>
          <p:cNvGrpSpPr/>
          <p:nvPr/>
        </p:nvGrpSpPr>
        <p:grpSpPr>
          <a:xfrm>
            <a:off x="6660131" y="3331030"/>
            <a:ext cx="658812" cy="658812"/>
            <a:chOff x="11896725" y="5994400"/>
            <a:chExt cx="1317625" cy="1317625"/>
          </a:xfrm>
        </p:grpSpPr>
        <p:sp>
          <p:nvSpPr>
            <p:cNvPr id="51" name="Oval 35">
              <a:extLst>
                <a:ext uri="{FF2B5EF4-FFF2-40B4-BE49-F238E27FC236}">
                  <a16:creationId xmlns:a16="http://schemas.microsoft.com/office/drawing/2014/main" id="{B8CF3E73-E18C-DA56-0B2F-C2192EB7074A}"/>
                </a:ext>
              </a:extLst>
            </p:cNvPr>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52" name="Freeform 36">
              <a:extLst>
                <a:ext uri="{FF2B5EF4-FFF2-40B4-BE49-F238E27FC236}">
                  <a16:creationId xmlns:a16="http://schemas.microsoft.com/office/drawing/2014/main" id="{A95BB2AC-48A6-6916-80EA-0EA6D7AA9A6D}"/>
                </a:ext>
              </a:extLst>
            </p:cNvPr>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53" name="กลุ่ม 666">
            <a:extLst>
              <a:ext uri="{FF2B5EF4-FFF2-40B4-BE49-F238E27FC236}">
                <a16:creationId xmlns:a16="http://schemas.microsoft.com/office/drawing/2014/main" id="{A3D7280F-E85C-48BC-6BB4-44C328402A3A}"/>
              </a:ext>
            </a:extLst>
          </p:cNvPr>
          <p:cNvGrpSpPr/>
          <p:nvPr/>
        </p:nvGrpSpPr>
        <p:grpSpPr>
          <a:xfrm>
            <a:off x="6660131" y="2358687"/>
            <a:ext cx="658812" cy="658812"/>
            <a:chOff x="11896725" y="4049713"/>
            <a:chExt cx="1317625" cy="1317625"/>
          </a:xfrm>
        </p:grpSpPr>
        <p:sp>
          <p:nvSpPr>
            <p:cNvPr id="54" name="Oval 37">
              <a:extLst>
                <a:ext uri="{FF2B5EF4-FFF2-40B4-BE49-F238E27FC236}">
                  <a16:creationId xmlns:a16="http://schemas.microsoft.com/office/drawing/2014/main" id="{C0CE53CA-CC71-71A2-B1B3-BF8957B46C97}"/>
                </a:ext>
              </a:extLst>
            </p:cNvPr>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55" name="Freeform 38">
              <a:extLst>
                <a:ext uri="{FF2B5EF4-FFF2-40B4-BE49-F238E27FC236}">
                  <a16:creationId xmlns:a16="http://schemas.microsoft.com/office/drawing/2014/main" id="{54088071-8C0D-2161-448C-BA945224CAA5}"/>
                </a:ext>
              </a:extLst>
            </p:cNvPr>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56" name="กลุ่ม 2080">
            <a:extLst>
              <a:ext uri="{FF2B5EF4-FFF2-40B4-BE49-F238E27FC236}">
                <a16:creationId xmlns:a16="http://schemas.microsoft.com/office/drawing/2014/main" id="{4D2C2B8E-CFF0-F320-84A8-ADFD8D01550D}"/>
              </a:ext>
            </a:extLst>
          </p:cNvPr>
          <p:cNvGrpSpPr/>
          <p:nvPr/>
        </p:nvGrpSpPr>
        <p:grpSpPr>
          <a:xfrm>
            <a:off x="7709467" y="3331030"/>
            <a:ext cx="658019" cy="658812"/>
            <a:chOff x="13995400" y="5994400"/>
            <a:chExt cx="1316037" cy="1317625"/>
          </a:xfrm>
        </p:grpSpPr>
        <p:sp>
          <p:nvSpPr>
            <p:cNvPr id="57" name="Oval 39">
              <a:extLst>
                <a:ext uri="{FF2B5EF4-FFF2-40B4-BE49-F238E27FC236}">
                  <a16:creationId xmlns:a16="http://schemas.microsoft.com/office/drawing/2014/main" id="{B0CF15BA-FCD1-E297-1B20-4021FC3A83E7}"/>
                </a:ext>
              </a:extLst>
            </p:cNvPr>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58" name="Freeform 40">
              <a:extLst>
                <a:ext uri="{FF2B5EF4-FFF2-40B4-BE49-F238E27FC236}">
                  <a16:creationId xmlns:a16="http://schemas.microsoft.com/office/drawing/2014/main" id="{1754532D-4880-6DE6-1D8B-EB4F0E66199B}"/>
                </a:ext>
              </a:extLst>
            </p:cNvPr>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59" name="กลุ่ม 2087">
            <a:extLst>
              <a:ext uri="{FF2B5EF4-FFF2-40B4-BE49-F238E27FC236}">
                <a16:creationId xmlns:a16="http://schemas.microsoft.com/office/drawing/2014/main" id="{5D3B8D4A-40C1-A875-53DB-969D0D8586C3}"/>
              </a:ext>
            </a:extLst>
          </p:cNvPr>
          <p:cNvGrpSpPr/>
          <p:nvPr/>
        </p:nvGrpSpPr>
        <p:grpSpPr>
          <a:xfrm>
            <a:off x="5611587" y="4303374"/>
            <a:ext cx="658019" cy="658812"/>
            <a:chOff x="9799638" y="7939088"/>
            <a:chExt cx="1316037" cy="1317625"/>
          </a:xfrm>
        </p:grpSpPr>
        <p:sp>
          <p:nvSpPr>
            <p:cNvPr id="60" name="Oval 41">
              <a:extLst>
                <a:ext uri="{FF2B5EF4-FFF2-40B4-BE49-F238E27FC236}">
                  <a16:creationId xmlns:a16="http://schemas.microsoft.com/office/drawing/2014/main" id="{D4601BB6-A5A2-9650-8DD2-A3AD2A65E57B}"/>
                </a:ext>
              </a:extLst>
            </p:cNvPr>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61" name="Freeform 42">
              <a:extLst>
                <a:ext uri="{FF2B5EF4-FFF2-40B4-BE49-F238E27FC236}">
                  <a16:creationId xmlns:a16="http://schemas.microsoft.com/office/drawing/2014/main" id="{C9E75A80-BEF1-E7A3-DB77-882F53859EB7}"/>
                </a:ext>
              </a:extLst>
            </p:cNvPr>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62" name="กลุ่ม 667">
            <a:extLst>
              <a:ext uri="{FF2B5EF4-FFF2-40B4-BE49-F238E27FC236}">
                <a16:creationId xmlns:a16="http://schemas.microsoft.com/office/drawing/2014/main" id="{038F7C35-5D9C-A3E1-0402-ED063552D085}"/>
              </a:ext>
            </a:extLst>
          </p:cNvPr>
          <p:cNvGrpSpPr/>
          <p:nvPr/>
        </p:nvGrpSpPr>
        <p:grpSpPr>
          <a:xfrm>
            <a:off x="7709467" y="2358687"/>
            <a:ext cx="658019" cy="658812"/>
            <a:chOff x="13995400" y="4049713"/>
            <a:chExt cx="1316037" cy="1317625"/>
          </a:xfrm>
        </p:grpSpPr>
        <p:sp>
          <p:nvSpPr>
            <p:cNvPr id="63" name="Oval 43">
              <a:extLst>
                <a:ext uri="{FF2B5EF4-FFF2-40B4-BE49-F238E27FC236}">
                  <a16:creationId xmlns:a16="http://schemas.microsoft.com/office/drawing/2014/main" id="{F89075F5-651B-9DDA-0488-07BF89EF7EAE}"/>
                </a:ext>
              </a:extLst>
            </p:cNvPr>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64" name="Freeform 44">
              <a:extLst>
                <a:ext uri="{FF2B5EF4-FFF2-40B4-BE49-F238E27FC236}">
                  <a16:creationId xmlns:a16="http://schemas.microsoft.com/office/drawing/2014/main" id="{A06810AC-E2D3-B7AE-82A5-3D67445E58CD}"/>
                </a:ext>
              </a:extLst>
            </p:cNvPr>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65" name="Freeform 45">
              <a:extLst>
                <a:ext uri="{FF2B5EF4-FFF2-40B4-BE49-F238E27FC236}">
                  <a16:creationId xmlns:a16="http://schemas.microsoft.com/office/drawing/2014/main" id="{EE3B5498-AEE2-511E-ABB7-5A2B2991C218}"/>
                </a:ext>
              </a:extLst>
            </p:cNvPr>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66" name="กลุ่ม 2082">
            <a:extLst>
              <a:ext uri="{FF2B5EF4-FFF2-40B4-BE49-F238E27FC236}">
                <a16:creationId xmlns:a16="http://schemas.microsoft.com/office/drawing/2014/main" id="{1D2EAA1B-5793-EBB5-EB13-F4E5C758F106}"/>
              </a:ext>
            </a:extLst>
          </p:cNvPr>
          <p:cNvGrpSpPr/>
          <p:nvPr/>
        </p:nvGrpSpPr>
        <p:grpSpPr>
          <a:xfrm>
            <a:off x="9807349" y="3331030"/>
            <a:ext cx="658019" cy="658812"/>
            <a:chOff x="18191163" y="5994400"/>
            <a:chExt cx="1316037" cy="1317625"/>
          </a:xfrm>
        </p:grpSpPr>
        <p:sp>
          <p:nvSpPr>
            <p:cNvPr id="67" name="Oval 46">
              <a:extLst>
                <a:ext uri="{FF2B5EF4-FFF2-40B4-BE49-F238E27FC236}">
                  <a16:creationId xmlns:a16="http://schemas.microsoft.com/office/drawing/2014/main" id="{3EC034D5-EC79-22EC-7B5E-6176F9EB5390}"/>
                </a:ext>
              </a:extLst>
            </p:cNvPr>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68" name="Freeform 47">
              <a:extLst>
                <a:ext uri="{FF2B5EF4-FFF2-40B4-BE49-F238E27FC236}">
                  <a16:creationId xmlns:a16="http://schemas.microsoft.com/office/drawing/2014/main" id="{06ED7A14-5D1C-94A1-1CCE-B62500579F8A}"/>
                </a:ext>
              </a:extLst>
            </p:cNvPr>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69" name="กลุ่ม 2081">
            <a:extLst>
              <a:ext uri="{FF2B5EF4-FFF2-40B4-BE49-F238E27FC236}">
                <a16:creationId xmlns:a16="http://schemas.microsoft.com/office/drawing/2014/main" id="{9F4AA457-85B1-13DC-468B-7D703965DAC7}"/>
              </a:ext>
            </a:extLst>
          </p:cNvPr>
          <p:cNvGrpSpPr/>
          <p:nvPr/>
        </p:nvGrpSpPr>
        <p:grpSpPr>
          <a:xfrm>
            <a:off x="8758013" y="3331030"/>
            <a:ext cx="658812" cy="658812"/>
            <a:chOff x="16092488" y="5994400"/>
            <a:chExt cx="1317625" cy="1317625"/>
          </a:xfrm>
        </p:grpSpPr>
        <p:sp>
          <p:nvSpPr>
            <p:cNvPr id="70" name="Oval 48">
              <a:extLst>
                <a:ext uri="{FF2B5EF4-FFF2-40B4-BE49-F238E27FC236}">
                  <a16:creationId xmlns:a16="http://schemas.microsoft.com/office/drawing/2014/main" id="{389C3516-D7E6-F4F6-75F2-0D3958A8F11D}"/>
                </a:ext>
              </a:extLst>
            </p:cNvPr>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71" name="Freeform 49">
              <a:extLst>
                <a:ext uri="{FF2B5EF4-FFF2-40B4-BE49-F238E27FC236}">
                  <a16:creationId xmlns:a16="http://schemas.microsoft.com/office/drawing/2014/main" id="{0FD9DA69-D647-F729-364B-C002739C4B02}"/>
                </a:ext>
              </a:extLst>
            </p:cNvPr>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72" name="กลุ่ม 2086">
            <a:extLst>
              <a:ext uri="{FF2B5EF4-FFF2-40B4-BE49-F238E27FC236}">
                <a16:creationId xmlns:a16="http://schemas.microsoft.com/office/drawing/2014/main" id="{349FF2BA-CEB6-B981-B3B9-F82A4577D999}"/>
              </a:ext>
            </a:extLst>
          </p:cNvPr>
          <p:cNvGrpSpPr/>
          <p:nvPr/>
        </p:nvGrpSpPr>
        <p:grpSpPr>
          <a:xfrm>
            <a:off x="6660131" y="4303374"/>
            <a:ext cx="658812" cy="658812"/>
            <a:chOff x="11896725" y="7939088"/>
            <a:chExt cx="1317625" cy="1317625"/>
          </a:xfrm>
        </p:grpSpPr>
        <p:sp>
          <p:nvSpPr>
            <p:cNvPr id="73" name="Oval 50">
              <a:extLst>
                <a:ext uri="{FF2B5EF4-FFF2-40B4-BE49-F238E27FC236}">
                  <a16:creationId xmlns:a16="http://schemas.microsoft.com/office/drawing/2014/main" id="{D12A092E-3115-B8FF-D449-4346A44D3D25}"/>
                </a:ext>
              </a:extLst>
            </p:cNvPr>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74" name="Oval 51">
              <a:extLst>
                <a:ext uri="{FF2B5EF4-FFF2-40B4-BE49-F238E27FC236}">
                  <a16:creationId xmlns:a16="http://schemas.microsoft.com/office/drawing/2014/main" id="{7019420B-DA6C-3E1E-CD97-05237AC5CFFB}"/>
                </a:ext>
              </a:extLst>
            </p:cNvPr>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75" name="Oval 52">
              <a:extLst>
                <a:ext uri="{FF2B5EF4-FFF2-40B4-BE49-F238E27FC236}">
                  <a16:creationId xmlns:a16="http://schemas.microsoft.com/office/drawing/2014/main" id="{EDB8B0E6-638B-7A65-2B1A-B74E19F9EEDF}"/>
                </a:ext>
              </a:extLst>
            </p:cNvPr>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76" name="กลุ่ม 665">
            <a:extLst>
              <a:ext uri="{FF2B5EF4-FFF2-40B4-BE49-F238E27FC236}">
                <a16:creationId xmlns:a16="http://schemas.microsoft.com/office/drawing/2014/main" id="{7BF0CE2E-964D-BF88-3B96-6A4DEEE71C99}"/>
              </a:ext>
            </a:extLst>
          </p:cNvPr>
          <p:cNvGrpSpPr/>
          <p:nvPr/>
        </p:nvGrpSpPr>
        <p:grpSpPr>
          <a:xfrm>
            <a:off x="5611587" y="2358687"/>
            <a:ext cx="658019" cy="658812"/>
            <a:chOff x="9799638" y="4049713"/>
            <a:chExt cx="1316037" cy="1317625"/>
          </a:xfrm>
        </p:grpSpPr>
        <p:sp>
          <p:nvSpPr>
            <p:cNvPr id="77" name="Oval 53">
              <a:extLst>
                <a:ext uri="{FF2B5EF4-FFF2-40B4-BE49-F238E27FC236}">
                  <a16:creationId xmlns:a16="http://schemas.microsoft.com/office/drawing/2014/main" id="{158E68E8-2E2A-4F63-F9E6-0B91A70DD46C}"/>
                </a:ext>
              </a:extLst>
            </p:cNvPr>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78" name="Freeform 54">
              <a:extLst>
                <a:ext uri="{FF2B5EF4-FFF2-40B4-BE49-F238E27FC236}">
                  <a16:creationId xmlns:a16="http://schemas.microsoft.com/office/drawing/2014/main" id="{B55DA644-E35E-C028-44AD-C8BB1D52E2C8}"/>
                </a:ext>
              </a:extLst>
            </p:cNvPr>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79" name="กลุ่ม 669">
            <a:extLst>
              <a:ext uri="{FF2B5EF4-FFF2-40B4-BE49-F238E27FC236}">
                <a16:creationId xmlns:a16="http://schemas.microsoft.com/office/drawing/2014/main" id="{12690AA9-9251-54F1-B24E-5FE90625A22E}"/>
              </a:ext>
            </a:extLst>
          </p:cNvPr>
          <p:cNvGrpSpPr/>
          <p:nvPr/>
        </p:nvGrpSpPr>
        <p:grpSpPr>
          <a:xfrm>
            <a:off x="9807349" y="2358687"/>
            <a:ext cx="658019" cy="658812"/>
            <a:chOff x="18191163" y="4049713"/>
            <a:chExt cx="1316037" cy="1317625"/>
          </a:xfrm>
        </p:grpSpPr>
        <p:sp>
          <p:nvSpPr>
            <p:cNvPr id="80" name="Oval 55">
              <a:extLst>
                <a:ext uri="{FF2B5EF4-FFF2-40B4-BE49-F238E27FC236}">
                  <a16:creationId xmlns:a16="http://schemas.microsoft.com/office/drawing/2014/main" id="{9A82E63D-8703-77CF-370F-7FBF9F551D33}"/>
                </a:ext>
              </a:extLst>
            </p:cNvPr>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81" name="Oval 56">
              <a:extLst>
                <a:ext uri="{FF2B5EF4-FFF2-40B4-BE49-F238E27FC236}">
                  <a16:creationId xmlns:a16="http://schemas.microsoft.com/office/drawing/2014/main" id="{E6AD716C-DC39-CC90-870B-7D018CB72DA4}"/>
                </a:ext>
              </a:extLst>
            </p:cNvPr>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82" name="Freeform 57">
              <a:extLst>
                <a:ext uri="{FF2B5EF4-FFF2-40B4-BE49-F238E27FC236}">
                  <a16:creationId xmlns:a16="http://schemas.microsoft.com/office/drawing/2014/main" id="{6D51F644-D597-C374-8F30-2092BDD3FFD8}"/>
                </a:ext>
              </a:extLst>
            </p:cNvPr>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83" name="Freeform 58">
              <a:extLst>
                <a:ext uri="{FF2B5EF4-FFF2-40B4-BE49-F238E27FC236}">
                  <a16:creationId xmlns:a16="http://schemas.microsoft.com/office/drawing/2014/main" id="{2E73762D-E10E-D057-5B62-FB5BFB9C6EFD}"/>
                </a:ext>
              </a:extLst>
            </p:cNvPr>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84" name="กลุ่ม 670">
            <a:extLst>
              <a:ext uri="{FF2B5EF4-FFF2-40B4-BE49-F238E27FC236}">
                <a16:creationId xmlns:a16="http://schemas.microsoft.com/office/drawing/2014/main" id="{1F7A3A0F-497D-0957-9442-1E170EFED42E}"/>
              </a:ext>
            </a:extLst>
          </p:cNvPr>
          <p:cNvGrpSpPr/>
          <p:nvPr/>
        </p:nvGrpSpPr>
        <p:grpSpPr>
          <a:xfrm>
            <a:off x="5611587" y="3331030"/>
            <a:ext cx="658019" cy="658812"/>
            <a:chOff x="9799638" y="5994400"/>
            <a:chExt cx="1316037" cy="1317625"/>
          </a:xfrm>
        </p:grpSpPr>
        <p:sp>
          <p:nvSpPr>
            <p:cNvPr id="85" name="Oval 59">
              <a:extLst>
                <a:ext uri="{FF2B5EF4-FFF2-40B4-BE49-F238E27FC236}">
                  <a16:creationId xmlns:a16="http://schemas.microsoft.com/office/drawing/2014/main" id="{0F7E0E0A-1537-66B4-707D-6F714B2DAFE7}"/>
                </a:ext>
              </a:extLst>
            </p:cNvPr>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86" name="Freeform 60">
              <a:extLst>
                <a:ext uri="{FF2B5EF4-FFF2-40B4-BE49-F238E27FC236}">
                  <a16:creationId xmlns:a16="http://schemas.microsoft.com/office/drawing/2014/main" id="{7083F30E-D877-0FBB-9D26-F302F51A6C83}"/>
                </a:ext>
              </a:extLst>
            </p:cNvPr>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87" name="กลุ่ม 2090">
            <a:extLst>
              <a:ext uri="{FF2B5EF4-FFF2-40B4-BE49-F238E27FC236}">
                <a16:creationId xmlns:a16="http://schemas.microsoft.com/office/drawing/2014/main" id="{A53E31A1-1A40-D4B9-F13E-0AEB974EBDC1}"/>
              </a:ext>
            </a:extLst>
          </p:cNvPr>
          <p:cNvGrpSpPr/>
          <p:nvPr/>
        </p:nvGrpSpPr>
        <p:grpSpPr>
          <a:xfrm>
            <a:off x="7709467" y="5275718"/>
            <a:ext cx="658019" cy="658812"/>
            <a:chOff x="13995400" y="9883775"/>
            <a:chExt cx="1316037" cy="1317625"/>
          </a:xfrm>
        </p:grpSpPr>
        <p:sp>
          <p:nvSpPr>
            <p:cNvPr id="88" name="Oval 61">
              <a:extLst>
                <a:ext uri="{FF2B5EF4-FFF2-40B4-BE49-F238E27FC236}">
                  <a16:creationId xmlns:a16="http://schemas.microsoft.com/office/drawing/2014/main" id="{1E516D3E-BF66-A149-FB17-686EB9E0F278}"/>
                </a:ext>
              </a:extLst>
            </p:cNvPr>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89" name="Freeform 62">
              <a:extLst>
                <a:ext uri="{FF2B5EF4-FFF2-40B4-BE49-F238E27FC236}">
                  <a16:creationId xmlns:a16="http://schemas.microsoft.com/office/drawing/2014/main" id="{D276E064-EB0C-D9B5-7278-CDA696C2BB5F}"/>
                </a:ext>
              </a:extLst>
            </p:cNvPr>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90" name="กลุ่ม 2089">
            <a:extLst>
              <a:ext uri="{FF2B5EF4-FFF2-40B4-BE49-F238E27FC236}">
                <a16:creationId xmlns:a16="http://schemas.microsoft.com/office/drawing/2014/main" id="{A6493307-BFA9-1D69-6530-E91D93F2C212}"/>
              </a:ext>
            </a:extLst>
          </p:cNvPr>
          <p:cNvGrpSpPr/>
          <p:nvPr/>
        </p:nvGrpSpPr>
        <p:grpSpPr>
          <a:xfrm>
            <a:off x="6660131" y="5275718"/>
            <a:ext cx="658812" cy="658812"/>
            <a:chOff x="11896725" y="9883775"/>
            <a:chExt cx="1317625" cy="1317625"/>
          </a:xfrm>
        </p:grpSpPr>
        <p:sp>
          <p:nvSpPr>
            <p:cNvPr id="91" name="Oval 63">
              <a:extLst>
                <a:ext uri="{FF2B5EF4-FFF2-40B4-BE49-F238E27FC236}">
                  <a16:creationId xmlns:a16="http://schemas.microsoft.com/office/drawing/2014/main" id="{3A7FE4E2-B2CB-F7BC-F301-20D64E29C1F1}"/>
                </a:ext>
              </a:extLst>
            </p:cNvPr>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92" name="Freeform 64">
              <a:extLst>
                <a:ext uri="{FF2B5EF4-FFF2-40B4-BE49-F238E27FC236}">
                  <a16:creationId xmlns:a16="http://schemas.microsoft.com/office/drawing/2014/main" id="{5F163830-5702-8008-752F-24691942BA3E}"/>
                </a:ext>
              </a:extLst>
            </p:cNvPr>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93" name="Freeform 65">
              <a:extLst>
                <a:ext uri="{FF2B5EF4-FFF2-40B4-BE49-F238E27FC236}">
                  <a16:creationId xmlns:a16="http://schemas.microsoft.com/office/drawing/2014/main" id="{F74E1A55-AF0A-AABF-ADBF-6B1C4784DA7E}"/>
                </a:ext>
              </a:extLst>
            </p:cNvPr>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94" name="Freeform 66">
              <a:extLst>
                <a:ext uri="{FF2B5EF4-FFF2-40B4-BE49-F238E27FC236}">
                  <a16:creationId xmlns:a16="http://schemas.microsoft.com/office/drawing/2014/main" id="{D302A587-D792-3E0C-1125-E449D185B4C2}"/>
                </a:ext>
              </a:extLst>
            </p:cNvPr>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95" name="Freeform 67">
              <a:extLst>
                <a:ext uri="{FF2B5EF4-FFF2-40B4-BE49-F238E27FC236}">
                  <a16:creationId xmlns:a16="http://schemas.microsoft.com/office/drawing/2014/main" id="{C890208B-2D04-7A84-21A2-3FC4055251C0}"/>
                </a:ext>
              </a:extLst>
            </p:cNvPr>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96" name="กลุ่ม 2088">
            <a:extLst>
              <a:ext uri="{FF2B5EF4-FFF2-40B4-BE49-F238E27FC236}">
                <a16:creationId xmlns:a16="http://schemas.microsoft.com/office/drawing/2014/main" id="{8C19B87A-679F-7898-3297-47898120FC26}"/>
              </a:ext>
            </a:extLst>
          </p:cNvPr>
          <p:cNvGrpSpPr/>
          <p:nvPr/>
        </p:nvGrpSpPr>
        <p:grpSpPr>
          <a:xfrm>
            <a:off x="5611587" y="5275718"/>
            <a:ext cx="658019" cy="658812"/>
            <a:chOff x="9799638" y="9883775"/>
            <a:chExt cx="1316037" cy="1317625"/>
          </a:xfrm>
        </p:grpSpPr>
        <p:sp>
          <p:nvSpPr>
            <p:cNvPr id="97" name="Oval 68">
              <a:extLst>
                <a:ext uri="{FF2B5EF4-FFF2-40B4-BE49-F238E27FC236}">
                  <a16:creationId xmlns:a16="http://schemas.microsoft.com/office/drawing/2014/main" id="{D4548D80-0F5B-29D1-0D1C-5C16C7A12249}"/>
                </a:ext>
              </a:extLst>
            </p:cNvPr>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98" name="Freeform 69">
              <a:extLst>
                <a:ext uri="{FF2B5EF4-FFF2-40B4-BE49-F238E27FC236}">
                  <a16:creationId xmlns:a16="http://schemas.microsoft.com/office/drawing/2014/main" id="{7C6835F4-EA7A-3479-4B50-DB7B9E354CC8}"/>
                </a:ext>
              </a:extLst>
            </p:cNvPr>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99" name="Freeform 70">
              <a:extLst>
                <a:ext uri="{FF2B5EF4-FFF2-40B4-BE49-F238E27FC236}">
                  <a16:creationId xmlns:a16="http://schemas.microsoft.com/office/drawing/2014/main" id="{1A25A277-CFAF-8653-DC78-CAB56B59E4B9}"/>
                </a:ext>
              </a:extLst>
            </p:cNvPr>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100" name="กลุ่ม 2091">
            <a:extLst>
              <a:ext uri="{FF2B5EF4-FFF2-40B4-BE49-F238E27FC236}">
                <a16:creationId xmlns:a16="http://schemas.microsoft.com/office/drawing/2014/main" id="{E947638B-E5FF-DE27-EE01-7672D0F3B30D}"/>
              </a:ext>
            </a:extLst>
          </p:cNvPr>
          <p:cNvGrpSpPr/>
          <p:nvPr/>
        </p:nvGrpSpPr>
        <p:grpSpPr>
          <a:xfrm>
            <a:off x="8758013" y="5275718"/>
            <a:ext cx="658812" cy="658812"/>
            <a:chOff x="16092488" y="9883775"/>
            <a:chExt cx="1317625" cy="1317625"/>
          </a:xfrm>
        </p:grpSpPr>
        <p:sp>
          <p:nvSpPr>
            <p:cNvPr id="101" name="Oval 71">
              <a:extLst>
                <a:ext uri="{FF2B5EF4-FFF2-40B4-BE49-F238E27FC236}">
                  <a16:creationId xmlns:a16="http://schemas.microsoft.com/office/drawing/2014/main" id="{349D3750-366D-B403-CDB2-37742E3DF436}"/>
                </a:ext>
              </a:extLst>
            </p:cNvPr>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102" name="Freeform 72">
              <a:extLst>
                <a:ext uri="{FF2B5EF4-FFF2-40B4-BE49-F238E27FC236}">
                  <a16:creationId xmlns:a16="http://schemas.microsoft.com/office/drawing/2014/main" id="{DD094BD6-4C60-A3A4-7A8B-28922104F0E6}"/>
                </a:ext>
              </a:extLst>
            </p:cNvPr>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grpSp>
        <p:nvGrpSpPr>
          <p:cNvPr id="103" name="กลุ่ม 2092">
            <a:extLst>
              <a:ext uri="{FF2B5EF4-FFF2-40B4-BE49-F238E27FC236}">
                <a16:creationId xmlns:a16="http://schemas.microsoft.com/office/drawing/2014/main" id="{B6DCA939-7CD6-A69B-55F2-97AF49513738}"/>
              </a:ext>
            </a:extLst>
          </p:cNvPr>
          <p:cNvGrpSpPr/>
          <p:nvPr/>
        </p:nvGrpSpPr>
        <p:grpSpPr>
          <a:xfrm>
            <a:off x="9807349" y="5275718"/>
            <a:ext cx="658019" cy="658812"/>
            <a:chOff x="18191163" y="9883775"/>
            <a:chExt cx="1316037" cy="1317625"/>
          </a:xfrm>
        </p:grpSpPr>
        <p:sp>
          <p:nvSpPr>
            <p:cNvPr id="104" name="Oval 73">
              <a:extLst>
                <a:ext uri="{FF2B5EF4-FFF2-40B4-BE49-F238E27FC236}">
                  <a16:creationId xmlns:a16="http://schemas.microsoft.com/office/drawing/2014/main" id="{3CFC820D-698C-13F3-7D96-4354275D0149}"/>
                </a:ext>
              </a:extLst>
            </p:cNvPr>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105" name="Freeform 74">
              <a:extLst>
                <a:ext uri="{FF2B5EF4-FFF2-40B4-BE49-F238E27FC236}">
                  <a16:creationId xmlns:a16="http://schemas.microsoft.com/office/drawing/2014/main" id="{1FE5D3AD-34C7-8D72-0E2F-D1CF53B0E9A3}"/>
                </a:ext>
              </a:extLst>
            </p:cNvPr>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106" name="Freeform 75">
              <a:extLst>
                <a:ext uri="{FF2B5EF4-FFF2-40B4-BE49-F238E27FC236}">
                  <a16:creationId xmlns:a16="http://schemas.microsoft.com/office/drawing/2014/main" id="{801AE331-1681-1A6A-6130-31A6101F6EDB}"/>
                </a:ext>
              </a:extLst>
            </p:cNvPr>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sp>
          <p:nvSpPr>
            <p:cNvPr id="107" name="Freeform 76">
              <a:extLst>
                <a:ext uri="{FF2B5EF4-FFF2-40B4-BE49-F238E27FC236}">
                  <a16:creationId xmlns:a16="http://schemas.microsoft.com/office/drawing/2014/main" id="{069BDEC3-46B6-0AD7-4619-029C4FE0BE67}"/>
                </a:ext>
              </a:extLst>
            </p:cNvPr>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2">
                    <a:lumMod val="50000"/>
                  </a:schemeClr>
                </a:solidFill>
              </a:endParaRPr>
            </a:p>
          </p:txBody>
        </p:sp>
      </p:grpSp>
    </p:spTree>
    <p:extLst>
      <p:ext uri="{BB962C8B-B14F-4D97-AF65-F5344CB8AC3E}">
        <p14:creationId xmlns:p14="http://schemas.microsoft.com/office/powerpoint/2010/main" val="401435778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a:extLst>
              <a:ext uri="{FF2B5EF4-FFF2-40B4-BE49-F238E27FC236}">
                <a16:creationId xmlns:a16="http://schemas.microsoft.com/office/drawing/2014/main" id="{B1244DA1-2153-3B79-D4C7-098A7C8B080F}"/>
              </a:ext>
            </a:extLst>
          </p:cNvPr>
          <p:cNvCxnSpPr>
            <a:cxnSpLocks/>
          </p:cNvCxnSpPr>
          <p:nvPr/>
        </p:nvCxnSpPr>
        <p:spPr>
          <a:xfrm flipH="1">
            <a:off x="1088571" y="1095288"/>
            <a:ext cx="10609943" cy="0"/>
          </a:xfrm>
          <a:prstGeom prst="straightConnector1">
            <a:avLst/>
          </a:prstGeom>
          <a:ln w="25400">
            <a:solidFill>
              <a:schemeClr val="accent1"/>
            </a:solidFill>
            <a:headEnd type="triangle"/>
            <a:tailEnd type="arrow"/>
          </a:ln>
        </p:spPr>
        <p:style>
          <a:lnRef idx="1">
            <a:schemeClr val="accent1"/>
          </a:lnRef>
          <a:fillRef idx="0">
            <a:schemeClr val="accent1"/>
          </a:fillRef>
          <a:effectRef idx="0">
            <a:schemeClr val="accent1"/>
          </a:effectRef>
          <a:fontRef idx="minor">
            <a:schemeClr val="tx1"/>
          </a:fontRef>
        </p:style>
      </p:cxnSp>
      <p:grpSp>
        <p:nvGrpSpPr>
          <p:cNvPr id="2" name="Google Shape;9193;p77">
            <a:extLst>
              <a:ext uri="{FF2B5EF4-FFF2-40B4-BE49-F238E27FC236}">
                <a16:creationId xmlns:a16="http://schemas.microsoft.com/office/drawing/2014/main" id="{6070CEC9-2835-4BD7-FF61-58CDAF2D20A9}"/>
              </a:ext>
            </a:extLst>
          </p:cNvPr>
          <p:cNvGrpSpPr/>
          <p:nvPr/>
        </p:nvGrpSpPr>
        <p:grpSpPr>
          <a:xfrm>
            <a:off x="2680841" y="5273166"/>
            <a:ext cx="499699" cy="461431"/>
            <a:chOff x="1989449" y="4282269"/>
            <a:chExt cx="374774" cy="34607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4" name="Google Shape;9194;p77">
              <a:extLst>
                <a:ext uri="{FF2B5EF4-FFF2-40B4-BE49-F238E27FC236}">
                  <a16:creationId xmlns:a16="http://schemas.microsoft.com/office/drawing/2014/main" id="{51EB35C8-CB71-D3FD-6BC7-28D772153F1D}"/>
                </a:ext>
              </a:extLst>
            </p:cNvPr>
            <p:cNvSpPr/>
            <p:nvPr/>
          </p:nvSpPr>
          <p:spPr>
            <a:xfrm>
              <a:off x="2067590" y="4506432"/>
              <a:ext cx="78172" cy="70941"/>
            </a:xfrm>
            <a:custGeom>
              <a:avLst/>
              <a:gdLst/>
              <a:ahLst/>
              <a:cxnLst/>
              <a:rect l="l" t="t" r="r" b="b"/>
              <a:pathLst>
                <a:path w="2454" h="2227" extrusionOk="0">
                  <a:moveTo>
                    <a:pt x="1231" y="325"/>
                  </a:moveTo>
                  <a:cubicBezTo>
                    <a:pt x="1435" y="325"/>
                    <a:pt x="1638" y="399"/>
                    <a:pt x="1786" y="548"/>
                  </a:cubicBezTo>
                  <a:cubicBezTo>
                    <a:pt x="2096" y="857"/>
                    <a:pt x="2096" y="1369"/>
                    <a:pt x="1786" y="1667"/>
                  </a:cubicBezTo>
                  <a:cubicBezTo>
                    <a:pt x="1626" y="1822"/>
                    <a:pt x="1420" y="1899"/>
                    <a:pt x="1218" y="1899"/>
                  </a:cubicBezTo>
                  <a:cubicBezTo>
                    <a:pt x="1016" y="1899"/>
                    <a:pt x="816" y="1822"/>
                    <a:pt x="667" y="1667"/>
                  </a:cubicBezTo>
                  <a:cubicBezTo>
                    <a:pt x="358" y="1357"/>
                    <a:pt x="358" y="845"/>
                    <a:pt x="667" y="548"/>
                  </a:cubicBezTo>
                  <a:cubicBezTo>
                    <a:pt x="822" y="399"/>
                    <a:pt x="1027" y="325"/>
                    <a:pt x="1231" y="325"/>
                  </a:cubicBezTo>
                  <a:close/>
                  <a:moveTo>
                    <a:pt x="1237" y="0"/>
                  </a:moveTo>
                  <a:cubicBezTo>
                    <a:pt x="950" y="0"/>
                    <a:pt x="661" y="107"/>
                    <a:pt x="441" y="322"/>
                  </a:cubicBezTo>
                  <a:cubicBezTo>
                    <a:pt x="1" y="762"/>
                    <a:pt x="1" y="1476"/>
                    <a:pt x="441" y="1905"/>
                  </a:cubicBezTo>
                  <a:cubicBezTo>
                    <a:pt x="655" y="2119"/>
                    <a:pt x="944" y="2227"/>
                    <a:pt x="1233" y="2227"/>
                  </a:cubicBezTo>
                  <a:cubicBezTo>
                    <a:pt x="1522" y="2227"/>
                    <a:pt x="1810" y="2119"/>
                    <a:pt x="2025" y="1905"/>
                  </a:cubicBezTo>
                  <a:cubicBezTo>
                    <a:pt x="2453" y="1476"/>
                    <a:pt x="2453" y="762"/>
                    <a:pt x="2025" y="322"/>
                  </a:cubicBezTo>
                  <a:cubicBezTo>
                    <a:pt x="1810" y="107"/>
                    <a:pt x="1525" y="0"/>
                    <a:pt x="1237"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5" name="Google Shape;9195;p77">
              <a:extLst>
                <a:ext uri="{FF2B5EF4-FFF2-40B4-BE49-F238E27FC236}">
                  <a16:creationId xmlns:a16="http://schemas.microsoft.com/office/drawing/2014/main" id="{62747CE5-34AC-9565-EFD5-CB27B021C7AA}"/>
                </a:ext>
              </a:extLst>
            </p:cNvPr>
            <p:cNvSpPr/>
            <p:nvPr/>
          </p:nvSpPr>
          <p:spPr>
            <a:xfrm>
              <a:off x="2036117" y="4422972"/>
              <a:ext cx="77790" cy="70973"/>
            </a:xfrm>
            <a:custGeom>
              <a:avLst/>
              <a:gdLst/>
              <a:ahLst/>
              <a:cxnLst/>
              <a:rect l="l" t="t" r="r" b="b"/>
              <a:pathLst>
                <a:path w="2442" h="2228" extrusionOk="0">
                  <a:moveTo>
                    <a:pt x="1224" y="328"/>
                  </a:moveTo>
                  <a:cubicBezTo>
                    <a:pt x="1426" y="328"/>
                    <a:pt x="1626" y="406"/>
                    <a:pt x="1774" y="560"/>
                  </a:cubicBezTo>
                  <a:cubicBezTo>
                    <a:pt x="2084" y="882"/>
                    <a:pt x="2084" y="1382"/>
                    <a:pt x="1774" y="1680"/>
                  </a:cubicBezTo>
                  <a:cubicBezTo>
                    <a:pt x="1620" y="1834"/>
                    <a:pt x="1420" y="1912"/>
                    <a:pt x="1219" y="1912"/>
                  </a:cubicBezTo>
                  <a:cubicBezTo>
                    <a:pt x="1018" y="1912"/>
                    <a:pt x="816" y="1834"/>
                    <a:pt x="655" y="1680"/>
                  </a:cubicBezTo>
                  <a:cubicBezTo>
                    <a:pt x="346" y="1370"/>
                    <a:pt x="346" y="858"/>
                    <a:pt x="655" y="560"/>
                  </a:cubicBezTo>
                  <a:cubicBezTo>
                    <a:pt x="816" y="406"/>
                    <a:pt x="1021" y="328"/>
                    <a:pt x="1224" y="328"/>
                  </a:cubicBezTo>
                  <a:close/>
                  <a:moveTo>
                    <a:pt x="1227" y="1"/>
                  </a:moveTo>
                  <a:cubicBezTo>
                    <a:pt x="941" y="1"/>
                    <a:pt x="655" y="108"/>
                    <a:pt x="441" y="322"/>
                  </a:cubicBezTo>
                  <a:cubicBezTo>
                    <a:pt x="0" y="763"/>
                    <a:pt x="0" y="1477"/>
                    <a:pt x="441" y="1906"/>
                  </a:cubicBezTo>
                  <a:cubicBezTo>
                    <a:pt x="655" y="2120"/>
                    <a:pt x="941" y="2227"/>
                    <a:pt x="1227" y="2227"/>
                  </a:cubicBezTo>
                  <a:cubicBezTo>
                    <a:pt x="1512" y="2227"/>
                    <a:pt x="1798" y="2120"/>
                    <a:pt x="2012" y="1906"/>
                  </a:cubicBezTo>
                  <a:cubicBezTo>
                    <a:pt x="2441" y="1477"/>
                    <a:pt x="2441" y="775"/>
                    <a:pt x="2012" y="322"/>
                  </a:cubicBezTo>
                  <a:cubicBezTo>
                    <a:pt x="1798" y="108"/>
                    <a:pt x="1512" y="1"/>
                    <a:pt x="1227"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6" name="Google Shape;9196;p77">
              <a:extLst>
                <a:ext uri="{FF2B5EF4-FFF2-40B4-BE49-F238E27FC236}">
                  <a16:creationId xmlns:a16="http://schemas.microsoft.com/office/drawing/2014/main" id="{BD3380A2-0B63-7EBB-8349-827CEE771F18}"/>
                </a:ext>
              </a:extLst>
            </p:cNvPr>
            <p:cNvSpPr/>
            <p:nvPr/>
          </p:nvSpPr>
          <p:spPr>
            <a:xfrm>
              <a:off x="2073292" y="4336327"/>
              <a:ext cx="77758" cy="71419"/>
            </a:xfrm>
            <a:custGeom>
              <a:avLst/>
              <a:gdLst/>
              <a:ahLst/>
              <a:cxnLst/>
              <a:rect l="l" t="t" r="r" b="b"/>
              <a:pathLst>
                <a:path w="2441" h="2242" extrusionOk="0">
                  <a:moveTo>
                    <a:pt x="1231" y="345"/>
                  </a:moveTo>
                  <a:cubicBezTo>
                    <a:pt x="1435" y="345"/>
                    <a:pt x="1637" y="423"/>
                    <a:pt x="1786" y="578"/>
                  </a:cubicBezTo>
                  <a:cubicBezTo>
                    <a:pt x="2084" y="875"/>
                    <a:pt x="2084" y="1375"/>
                    <a:pt x="1786" y="1697"/>
                  </a:cubicBezTo>
                  <a:cubicBezTo>
                    <a:pt x="1631" y="1852"/>
                    <a:pt x="1426" y="1929"/>
                    <a:pt x="1222" y="1929"/>
                  </a:cubicBezTo>
                  <a:cubicBezTo>
                    <a:pt x="1018" y="1929"/>
                    <a:pt x="816" y="1852"/>
                    <a:pt x="667" y="1697"/>
                  </a:cubicBezTo>
                  <a:cubicBezTo>
                    <a:pt x="357" y="1375"/>
                    <a:pt x="357" y="875"/>
                    <a:pt x="667" y="578"/>
                  </a:cubicBezTo>
                  <a:cubicBezTo>
                    <a:pt x="822" y="423"/>
                    <a:pt x="1027" y="345"/>
                    <a:pt x="1231" y="345"/>
                  </a:cubicBezTo>
                  <a:close/>
                  <a:moveTo>
                    <a:pt x="1216" y="0"/>
                  </a:moveTo>
                  <a:cubicBezTo>
                    <a:pt x="929" y="0"/>
                    <a:pt x="643" y="113"/>
                    <a:pt x="429" y="339"/>
                  </a:cubicBezTo>
                  <a:cubicBezTo>
                    <a:pt x="0" y="768"/>
                    <a:pt x="0" y="1482"/>
                    <a:pt x="429" y="1911"/>
                  </a:cubicBezTo>
                  <a:cubicBezTo>
                    <a:pt x="643" y="2131"/>
                    <a:pt x="929" y="2242"/>
                    <a:pt x="1216" y="2242"/>
                  </a:cubicBezTo>
                  <a:cubicBezTo>
                    <a:pt x="1503" y="2242"/>
                    <a:pt x="1792" y="2131"/>
                    <a:pt x="2012" y="1911"/>
                  </a:cubicBezTo>
                  <a:cubicBezTo>
                    <a:pt x="2441" y="1482"/>
                    <a:pt x="2441" y="768"/>
                    <a:pt x="2012" y="339"/>
                  </a:cubicBezTo>
                  <a:cubicBezTo>
                    <a:pt x="1792" y="113"/>
                    <a:pt x="1503" y="0"/>
                    <a:pt x="1216"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7" name="Google Shape;9197;p77">
              <a:extLst>
                <a:ext uri="{FF2B5EF4-FFF2-40B4-BE49-F238E27FC236}">
                  <a16:creationId xmlns:a16="http://schemas.microsoft.com/office/drawing/2014/main" id="{CB269FCF-05B5-9B59-1B19-A24B6C2CD42C}"/>
                </a:ext>
              </a:extLst>
            </p:cNvPr>
            <p:cNvSpPr/>
            <p:nvPr/>
          </p:nvSpPr>
          <p:spPr>
            <a:xfrm>
              <a:off x="2181376" y="4334606"/>
              <a:ext cx="126719" cy="117449"/>
            </a:xfrm>
            <a:custGeom>
              <a:avLst/>
              <a:gdLst/>
              <a:ahLst/>
              <a:cxnLst/>
              <a:rect l="l" t="t" r="r" b="b"/>
              <a:pathLst>
                <a:path w="3978" h="3687" extrusionOk="0">
                  <a:moveTo>
                    <a:pt x="2013" y="1"/>
                  </a:moveTo>
                  <a:cubicBezTo>
                    <a:pt x="1542" y="1"/>
                    <a:pt x="1072" y="179"/>
                    <a:pt x="715" y="536"/>
                  </a:cubicBezTo>
                  <a:cubicBezTo>
                    <a:pt x="0" y="1251"/>
                    <a:pt x="0" y="2429"/>
                    <a:pt x="715" y="3144"/>
                  </a:cubicBezTo>
                  <a:cubicBezTo>
                    <a:pt x="1078" y="3507"/>
                    <a:pt x="1551" y="3686"/>
                    <a:pt x="2023" y="3686"/>
                  </a:cubicBezTo>
                  <a:cubicBezTo>
                    <a:pt x="2558" y="3686"/>
                    <a:pt x="3092" y="3456"/>
                    <a:pt x="3465" y="3001"/>
                  </a:cubicBezTo>
                  <a:cubicBezTo>
                    <a:pt x="3525" y="2918"/>
                    <a:pt x="3513" y="2810"/>
                    <a:pt x="3429" y="2751"/>
                  </a:cubicBezTo>
                  <a:cubicBezTo>
                    <a:pt x="3401" y="2732"/>
                    <a:pt x="3367" y="2722"/>
                    <a:pt x="3332" y="2722"/>
                  </a:cubicBezTo>
                  <a:cubicBezTo>
                    <a:pt x="3280" y="2722"/>
                    <a:pt x="3227" y="2744"/>
                    <a:pt x="3191" y="2787"/>
                  </a:cubicBezTo>
                  <a:cubicBezTo>
                    <a:pt x="2893" y="3168"/>
                    <a:pt x="2452" y="3359"/>
                    <a:pt x="2009" y="3359"/>
                  </a:cubicBezTo>
                  <a:cubicBezTo>
                    <a:pt x="1620" y="3359"/>
                    <a:pt x="1229" y="3212"/>
                    <a:pt x="929" y="2918"/>
                  </a:cubicBezTo>
                  <a:cubicBezTo>
                    <a:pt x="334" y="2322"/>
                    <a:pt x="334" y="1370"/>
                    <a:pt x="929" y="774"/>
                  </a:cubicBezTo>
                  <a:cubicBezTo>
                    <a:pt x="1227" y="477"/>
                    <a:pt x="1614" y="328"/>
                    <a:pt x="2001" y="328"/>
                  </a:cubicBezTo>
                  <a:cubicBezTo>
                    <a:pt x="2388" y="328"/>
                    <a:pt x="2775" y="477"/>
                    <a:pt x="3072" y="774"/>
                  </a:cubicBezTo>
                  <a:cubicBezTo>
                    <a:pt x="3465" y="1155"/>
                    <a:pt x="3620" y="1727"/>
                    <a:pt x="3465" y="2263"/>
                  </a:cubicBezTo>
                  <a:cubicBezTo>
                    <a:pt x="3441" y="2358"/>
                    <a:pt x="3501" y="2441"/>
                    <a:pt x="3572" y="2477"/>
                  </a:cubicBezTo>
                  <a:cubicBezTo>
                    <a:pt x="3585" y="2481"/>
                    <a:pt x="3598" y="2482"/>
                    <a:pt x="3611" y="2482"/>
                  </a:cubicBezTo>
                  <a:cubicBezTo>
                    <a:pt x="3683" y="2482"/>
                    <a:pt x="3755" y="2430"/>
                    <a:pt x="3775" y="2370"/>
                  </a:cubicBezTo>
                  <a:cubicBezTo>
                    <a:pt x="3977" y="1715"/>
                    <a:pt x="3799" y="1013"/>
                    <a:pt x="3310" y="536"/>
                  </a:cubicBezTo>
                  <a:cubicBezTo>
                    <a:pt x="2953" y="179"/>
                    <a:pt x="2483" y="1"/>
                    <a:pt x="2013"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8" name="Google Shape;9198;p77">
              <a:extLst>
                <a:ext uri="{FF2B5EF4-FFF2-40B4-BE49-F238E27FC236}">
                  <a16:creationId xmlns:a16="http://schemas.microsoft.com/office/drawing/2014/main" id="{3EC01584-18E7-0107-ED52-D167C566544A}"/>
                </a:ext>
              </a:extLst>
            </p:cNvPr>
            <p:cNvSpPr/>
            <p:nvPr/>
          </p:nvSpPr>
          <p:spPr>
            <a:xfrm>
              <a:off x="1989449" y="4282269"/>
              <a:ext cx="374774" cy="346073"/>
            </a:xfrm>
            <a:custGeom>
              <a:avLst/>
              <a:gdLst/>
              <a:ahLst/>
              <a:cxnLst/>
              <a:rect l="l" t="t" r="r" b="b"/>
              <a:pathLst>
                <a:path w="11765" h="10864" extrusionOk="0">
                  <a:moveTo>
                    <a:pt x="6254" y="0"/>
                  </a:moveTo>
                  <a:cubicBezTo>
                    <a:pt x="6237" y="0"/>
                    <a:pt x="6221" y="0"/>
                    <a:pt x="6204" y="1"/>
                  </a:cubicBezTo>
                  <a:cubicBezTo>
                    <a:pt x="4001" y="12"/>
                    <a:pt x="2144" y="1310"/>
                    <a:pt x="1263" y="3108"/>
                  </a:cubicBezTo>
                  <a:cubicBezTo>
                    <a:pt x="1215" y="3179"/>
                    <a:pt x="1263" y="3287"/>
                    <a:pt x="1334" y="3334"/>
                  </a:cubicBezTo>
                  <a:cubicBezTo>
                    <a:pt x="1353" y="3344"/>
                    <a:pt x="1374" y="3348"/>
                    <a:pt x="1396" y="3348"/>
                  </a:cubicBezTo>
                  <a:cubicBezTo>
                    <a:pt x="1458" y="3348"/>
                    <a:pt x="1525" y="3312"/>
                    <a:pt x="1561" y="3251"/>
                  </a:cubicBezTo>
                  <a:cubicBezTo>
                    <a:pt x="1811" y="2739"/>
                    <a:pt x="2144" y="2275"/>
                    <a:pt x="2561" y="1858"/>
                  </a:cubicBezTo>
                  <a:cubicBezTo>
                    <a:pt x="3567" y="846"/>
                    <a:pt x="4895" y="340"/>
                    <a:pt x="6228" y="340"/>
                  </a:cubicBezTo>
                  <a:cubicBezTo>
                    <a:pt x="7544" y="340"/>
                    <a:pt x="8865" y="834"/>
                    <a:pt x="9883" y="1822"/>
                  </a:cubicBezTo>
                  <a:cubicBezTo>
                    <a:pt x="10621" y="2560"/>
                    <a:pt x="11109" y="3477"/>
                    <a:pt x="11324" y="4477"/>
                  </a:cubicBezTo>
                  <a:cubicBezTo>
                    <a:pt x="11492" y="5318"/>
                    <a:pt x="10844" y="6029"/>
                    <a:pt x="10051" y="6029"/>
                  </a:cubicBezTo>
                  <a:cubicBezTo>
                    <a:pt x="9946" y="6029"/>
                    <a:pt x="9837" y="6016"/>
                    <a:pt x="9728" y="5989"/>
                  </a:cubicBezTo>
                  <a:cubicBezTo>
                    <a:pt x="9511" y="5939"/>
                    <a:pt x="9295" y="5915"/>
                    <a:pt x="9085" y="5915"/>
                  </a:cubicBezTo>
                  <a:cubicBezTo>
                    <a:pt x="7462" y="5915"/>
                    <a:pt x="6126" y="7342"/>
                    <a:pt x="6347" y="9049"/>
                  </a:cubicBezTo>
                  <a:cubicBezTo>
                    <a:pt x="6469" y="9867"/>
                    <a:pt x="5812" y="10535"/>
                    <a:pt x="5051" y="10535"/>
                  </a:cubicBezTo>
                  <a:cubicBezTo>
                    <a:pt x="4925" y="10535"/>
                    <a:pt x="4796" y="10517"/>
                    <a:pt x="4668" y="10478"/>
                  </a:cubicBezTo>
                  <a:cubicBezTo>
                    <a:pt x="1989" y="9645"/>
                    <a:pt x="334" y="6704"/>
                    <a:pt x="1322" y="3834"/>
                  </a:cubicBezTo>
                  <a:cubicBezTo>
                    <a:pt x="1346" y="3751"/>
                    <a:pt x="1311" y="3656"/>
                    <a:pt x="1215" y="3632"/>
                  </a:cubicBezTo>
                  <a:cubicBezTo>
                    <a:pt x="1196" y="3624"/>
                    <a:pt x="1176" y="3620"/>
                    <a:pt x="1157" y="3620"/>
                  </a:cubicBezTo>
                  <a:cubicBezTo>
                    <a:pt x="1092" y="3620"/>
                    <a:pt x="1031" y="3663"/>
                    <a:pt x="1013" y="3727"/>
                  </a:cubicBezTo>
                  <a:cubicBezTo>
                    <a:pt x="1" y="6704"/>
                    <a:pt x="1668" y="9859"/>
                    <a:pt x="4585" y="10788"/>
                  </a:cubicBezTo>
                  <a:cubicBezTo>
                    <a:pt x="4749" y="10839"/>
                    <a:pt x="4915" y="10864"/>
                    <a:pt x="5079" y="10864"/>
                  </a:cubicBezTo>
                  <a:cubicBezTo>
                    <a:pt x="5451" y="10864"/>
                    <a:pt x="5811" y="10734"/>
                    <a:pt x="6109" y="10478"/>
                  </a:cubicBezTo>
                  <a:cubicBezTo>
                    <a:pt x="6549" y="10121"/>
                    <a:pt x="6752" y="9549"/>
                    <a:pt x="6680" y="9002"/>
                  </a:cubicBezTo>
                  <a:cubicBezTo>
                    <a:pt x="6481" y="7520"/>
                    <a:pt x="7653" y="6252"/>
                    <a:pt x="9076" y="6252"/>
                  </a:cubicBezTo>
                  <a:cubicBezTo>
                    <a:pt x="9266" y="6252"/>
                    <a:pt x="9461" y="6275"/>
                    <a:pt x="9657" y="6323"/>
                  </a:cubicBezTo>
                  <a:cubicBezTo>
                    <a:pt x="9781" y="6352"/>
                    <a:pt x="9908" y="6367"/>
                    <a:pt x="10033" y="6367"/>
                  </a:cubicBezTo>
                  <a:cubicBezTo>
                    <a:pt x="10460" y="6367"/>
                    <a:pt x="10880" y="6200"/>
                    <a:pt x="11193" y="5906"/>
                  </a:cubicBezTo>
                  <a:cubicBezTo>
                    <a:pt x="11574" y="5513"/>
                    <a:pt x="11764" y="4965"/>
                    <a:pt x="11645" y="4418"/>
                  </a:cubicBezTo>
                  <a:cubicBezTo>
                    <a:pt x="11113" y="1897"/>
                    <a:pt x="8910" y="0"/>
                    <a:pt x="6254"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9" name="Google Shape;9199;p77">
            <a:extLst>
              <a:ext uri="{FF2B5EF4-FFF2-40B4-BE49-F238E27FC236}">
                <a16:creationId xmlns:a16="http://schemas.microsoft.com/office/drawing/2014/main" id="{86732B4D-AC08-398E-8D1F-43970626BB60}"/>
              </a:ext>
            </a:extLst>
          </p:cNvPr>
          <p:cNvGrpSpPr/>
          <p:nvPr/>
        </p:nvGrpSpPr>
        <p:grpSpPr>
          <a:xfrm>
            <a:off x="3344828" y="5271127"/>
            <a:ext cx="265033" cy="465296"/>
            <a:chOff x="2487439" y="4280740"/>
            <a:chExt cx="198775" cy="34897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 name="Google Shape;9200;p77">
              <a:extLst>
                <a:ext uri="{FF2B5EF4-FFF2-40B4-BE49-F238E27FC236}">
                  <a16:creationId xmlns:a16="http://schemas.microsoft.com/office/drawing/2014/main" id="{E38BAC81-C669-FD32-72EE-1C15B1E90022}"/>
                </a:ext>
              </a:extLst>
            </p:cNvPr>
            <p:cNvSpPr/>
            <p:nvPr/>
          </p:nvSpPr>
          <p:spPr>
            <a:xfrm>
              <a:off x="2487439" y="4280740"/>
              <a:ext cx="198775" cy="348972"/>
            </a:xfrm>
            <a:custGeom>
              <a:avLst/>
              <a:gdLst/>
              <a:ahLst/>
              <a:cxnLst/>
              <a:rect l="l" t="t" r="r" b="b"/>
              <a:pathLst>
                <a:path w="6240" h="10955" extrusionOk="0">
                  <a:moveTo>
                    <a:pt x="5644" y="358"/>
                  </a:moveTo>
                  <a:lnTo>
                    <a:pt x="5644" y="2870"/>
                  </a:lnTo>
                  <a:cubicBezTo>
                    <a:pt x="5644" y="4001"/>
                    <a:pt x="4882" y="5013"/>
                    <a:pt x="3787" y="5311"/>
                  </a:cubicBezTo>
                  <a:cubicBezTo>
                    <a:pt x="3716" y="5323"/>
                    <a:pt x="3656" y="5406"/>
                    <a:pt x="3656" y="5478"/>
                  </a:cubicBezTo>
                  <a:cubicBezTo>
                    <a:pt x="3656" y="5549"/>
                    <a:pt x="3716" y="5621"/>
                    <a:pt x="3787" y="5644"/>
                  </a:cubicBezTo>
                  <a:cubicBezTo>
                    <a:pt x="4882" y="5942"/>
                    <a:pt x="5644" y="6954"/>
                    <a:pt x="5644" y="8085"/>
                  </a:cubicBezTo>
                  <a:lnTo>
                    <a:pt x="5644" y="10597"/>
                  </a:lnTo>
                  <a:lnTo>
                    <a:pt x="584" y="10597"/>
                  </a:lnTo>
                  <a:lnTo>
                    <a:pt x="584" y="8085"/>
                  </a:lnTo>
                  <a:cubicBezTo>
                    <a:pt x="584" y="6954"/>
                    <a:pt x="1346" y="5942"/>
                    <a:pt x="2442" y="5644"/>
                  </a:cubicBezTo>
                  <a:cubicBezTo>
                    <a:pt x="2525" y="5621"/>
                    <a:pt x="2573" y="5549"/>
                    <a:pt x="2573" y="5478"/>
                  </a:cubicBezTo>
                  <a:cubicBezTo>
                    <a:pt x="2573" y="5406"/>
                    <a:pt x="2525" y="5323"/>
                    <a:pt x="2442" y="5311"/>
                  </a:cubicBezTo>
                  <a:cubicBezTo>
                    <a:pt x="1346" y="5013"/>
                    <a:pt x="584" y="4001"/>
                    <a:pt x="584" y="2870"/>
                  </a:cubicBezTo>
                  <a:lnTo>
                    <a:pt x="584" y="358"/>
                  </a:lnTo>
                  <a:close/>
                  <a:moveTo>
                    <a:pt x="179" y="1"/>
                  </a:moveTo>
                  <a:cubicBezTo>
                    <a:pt x="84" y="1"/>
                    <a:pt x="1" y="72"/>
                    <a:pt x="1" y="179"/>
                  </a:cubicBezTo>
                  <a:cubicBezTo>
                    <a:pt x="1" y="287"/>
                    <a:pt x="84" y="358"/>
                    <a:pt x="179" y="358"/>
                  </a:cubicBezTo>
                  <a:lnTo>
                    <a:pt x="239" y="358"/>
                  </a:lnTo>
                  <a:lnTo>
                    <a:pt x="239" y="2870"/>
                  </a:lnTo>
                  <a:cubicBezTo>
                    <a:pt x="239" y="4001"/>
                    <a:pt x="894" y="5013"/>
                    <a:pt x="1894" y="5478"/>
                  </a:cubicBezTo>
                  <a:cubicBezTo>
                    <a:pt x="894" y="5942"/>
                    <a:pt x="239" y="6966"/>
                    <a:pt x="239" y="8085"/>
                  </a:cubicBezTo>
                  <a:lnTo>
                    <a:pt x="239" y="10597"/>
                  </a:lnTo>
                  <a:lnTo>
                    <a:pt x="179" y="10597"/>
                  </a:lnTo>
                  <a:cubicBezTo>
                    <a:pt x="84" y="10597"/>
                    <a:pt x="1" y="10669"/>
                    <a:pt x="1" y="10776"/>
                  </a:cubicBezTo>
                  <a:cubicBezTo>
                    <a:pt x="1" y="10883"/>
                    <a:pt x="84" y="10955"/>
                    <a:pt x="179" y="10955"/>
                  </a:cubicBezTo>
                  <a:lnTo>
                    <a:pt x="6061" y="10955"/>
                  </a:lnTo>
                  <a:cubicBezTo>
                    <a:pt x="6168" y="10955"/>
                    <a:pt x="6240" y="10883"/>
                    <a:pt x="6240" y="10776"/>
                  </a:cubicBezTo>
                  <a:cubicBezTo>
                    <a:pt x="6240" y="10669"/>
                    <a:pt x="6144" y="10597"/>
                    <a:pt x="6061" y="10597"/>
                  </a:cubicBezTo>
                  <a:lnTo>
                    <a:pt x="6002" y="10597"/>
                  </a:lnTo>
                  <a:lnTo>
                    <a:pt x="6002" y="8085"/>
                  </a:lnTo>
                  <a:cubicBezTo>
                    <a:pt x="6002" y="6954"/>
                    <a:pt x="5347" y="5942"/>
                    <a:pt x="4347" y="5478"/>
                  </a:cubicBezTo>
                  <a:cubicBezTo>
                    <a:pt x="5347" y="5013"/>
                    <a:pt x="6002" y="3989"/>
                    <a:pt x="6002" y="2870"/>
                  </a:cubicBezTo>
                  <a:lnTo>
                    <a:pt x="6002" y="358"/>
                  </a:lnTo>
                  <a:lnTo>
                    <a:pt x="6061" y="358"/>
                  </a:lnTo>
                  <a:cubicBezTo>
                    <a:pt x="6168" y="358"/>
                    <a:pt x="6240" y="287"/>
                    <a:pt x="6240" y="179"/>
                  </a:cubicBezTo>
                  <a:cubicBezTo>
                    <a:pt x="6240" y="72"/>
                    <a:pt x="6168" y="1"/>
                    <a:pt x="6061"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1" name="Google Shape;9201;p77">
              <a:extLst>
                <a:ext uri="{FF2B5EF4-FFF2-40B4-BE49-F238E27FC236}">
                  <a16:creationId xmlns:a16="http://schemas.microsoft.com/office/drawing/2014/main" id="{FD1CEE04-BC68-C0E8-0801-6FE8BECE4131}"/>
                </a:ext>
              </a:extLst>
            </p:cNvPr>
            <p:cNvSpPr/>
            <p:nvPr/>
          </p:nvSpPr>
          <p:spPr>
            <a:xfrm>
              <a:off x="2516267" y="4511784"/>
              <a:ext cx="139620" cy="95565"/>
            </a:xfrm>
            <a:custGeom>
              <a:avLst/>
              <a:gdLst/>
              <a:ahLst/>
              <a:cxnLst/>
              <a:rect l="l" t="t" r="r" b="b"/>
              <a:pathLst>
                <a:path w="4383" h="3000" extrusionOk="0">
                  <a:moveTo>
                    <a:pt x="1670" y="0"/>
                  </a:moveTo>
                  <a:cubicBezTo>
                    <a:pt x="1650" y="0"/>
                    <a:pt x="1629" y="4"/>
                    <a:pt x="1608" y="11"/>
                  </a:cubicBezTo>
                  <a:cubicBezTo>
                    <a:pt x="679" y="261"/>
                    <a:pt x="1" y="1130"/>
                    <a:pt x="1" y="2106"/>
                  </a:cubicBezTo>
                  <a:lnTo>
                    <a:pt x="1" y="2821"/>
                  </a:lnTo>
                  <a:cubicBezTo>
                    <a:pt x="1" y="2928"/>
                    <a:pt x="84" y="2999"/>
                    <a:pt x="179" y="2999"/>
                  </a:cubicBezTo>
                  <a:lnTo>
                    <a:pt x="4192" y="2999"/>
                  </a:lnTo>
                  <a:cubicBezTo>
                    <a:pt x="4299" y="2999"/>
                    <a:pt x="4370" y="2928"/>
                    <a:pt x="4370" y="2821"/>
                  </a:cubicBezTo>
                  <a:lnTo>
                    <a:pt x="4370" y="2106"/>
                  </a:lnTo>
                  <a:cubicBezTo>
                    <a:pt x="4382" y="1130"/>
                    <a:pt x="3727" y="261"/>
                    <a:pt x="2787" y="11"/>
                  </a:cubicBezTo>
                  <a:cubicBezTo>
                    <a:pt x="2770" y="4"/>
                    <a:pt x="2752" y="0"/>
                    <a:pt x="2735" y="0"/>
                  </a:cubicBezTo>
                  <a:cubicBezTo>
                    <a:pt x="2663" y="0"/>
                    <a:pt x="2589" y="54"/>
                    <a:pt x="2560" y="130"/>
                  </a:cubicBezTo>
                  <a:cubicBezTo>
                    <a:pt x="2537" y="213"/>
                    <a:pt x="2596" y="320"/>
                    <a:pt x="2680" y="356"/>
                  </a:cubicBezTo>
                  <a:cubicBezTo>
                    <a:pt x="3477" y="570"/>
                    <a:pt x="4025" y="1285"/>
                    <a:pt x="4025" y="2106"/>
                  </a:cubicBezTo>
                  <a:lnTo>
                    <a:pt x="4025" y="2642"/>
                  </a:lnTo>
                  <a:lnTo>
                    <a:pt x="382" y="2642"/>
                  </a:lnTo>
                  <a:lnTo>
                    <a:pt x="382" y="2106"/>
                  </a:lnTo>
                  <a:cubicBezTo>
                    <a:pt x="382" y="1285"/>
                    <a:pt x="929" y="558"/>
                    <a:pt x="1715" y="356"/>
                  </a:cubicBezTo>
                  <a:cubicBezTo>
                    <a:pt x="1810" y="320"/>
                    <a:pt x="1870" y="237"/>
                    <a:pt x="1834" y="130"/>
                  </a:cubicBezTo>
                  <a:cubicBezTo>
                    <a:pt x="1815" y="54"/>
                    <a:pt x="1750" y="0"/>
                    <a:pt x="167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2" name="Google Shape;9202;p77">
              <a:extLst>
                <a:ext uri="{FF2B5EF4-FFF2-40B4-BE49-F238E27FC236}">
                  <a16:creationId xmlns:a16="http://schemas.microsoft.com/office/drawing/2014/main" id="{5BA51B8A-002F-1E25-11A9-1B8CDE0E145D}"/>
                </a:ext>
              </a:extLst>
            </p:cNvPr>
            <p:cNvSpPr/>
            <p:nvPr/>
          </p:nvSpPr>
          <p:spPr>
            <a:xfrm>
              <a:off x="2518911" y="4385065"/>
              <a:ext cx="134683" cy="105090"/>
            </a:xfrm>
            <a:custGeom>
              <a:avLst/>
              <a:gdLst/>
              <a:ahLst/>
              <a:cxnLst/>
              <a:rect l="l" t="t" r="r" b="b"/>
              <a:pathLst>
                <a:path w="4228" h="3299" extrusionOk="0">
                  <a:moveTo>
                    <a:pt x="191" y="0"/>
                  </a:moveTo>
                  <a:cubicBezTo>
                    <a:pt x="132" y="0"/>
                    <a:pt x="84" y="24"/>
                    <a:pt x="49" y="72"/>
                  </a:cubicBezTo>
                  <a:cubicBezTo>
                    <a:pt x="13" y="119"/>
                    <a:pt x="1" y="179"/>
                    <a:pt x="13" y="238"/>
                  </a:cubicBezTo>
                  <a:cubicBezTo>
                    <a:pt x="239" y="953"/>
                    <a:pt x="799" y="1512"/>
                    <a:pt x="1513" y="1691"/>
                  </a:cubicBezTo>
                  <a:cubicBezTo>
                    <a:pt x="1632" y="1727"/>
                    <a:pt x="1751" y="1750"/>
                    <a:pt x="1918" y="1774"/>
                  </a:cubicBezTo>
                  <a:lnTo>
                    <a:pt x="1954" y="3120"/>
                  </a:lnTo>
                  <a:cubicBezTo>
                    <a:pt x="1954" y="3227"/>
                    <a:pt x="2025" y="3298"/>
                    <a:pt x="2132" y="3298"/>
                  </a:cubicBezTo>
                  <a:cubicBezTo>
                    <a:pt x="2227" y="3298"/>
                    <a:pt x="2311" y="3227"/>
                    <a:pt x="2311" y="3120"/>
                  </a:cubicBezTo>
                  <a:lnTo>
                    <a:pt x="2311" y="1774"/>
                  </a:lnTo>
                  <a:cubicBezTo>
                    <a:pt x="2466" y="1750"/>
                    <a:pt x="2585" y="1727"/>
                    <a:pt x="2704" y="1691"/>
                  </a:cubicBezTo>
                  <a:cubicBezTo>
                    <a:pt x="3418" y="1512"/>
                    <a:pt x="4001" y="953"/>
                    <a:pt x="4216" y="238"/>
                  </a:cubicBezTo>
                  <a:cubicBezTo>
                    <a:pt x="4228" y="179"/>
                    <a:pt x="4216" y="119"/>
                    <a:pt x="4180" y="72"/>
                  </a:cubicBezTo>
                  <a:cubicBezTo>
                    <a:pt x="4156" y="24"/>
                    <a:pt x="4097" y="0"/>
                    <a:pt x="4037" y="0"/>
                  </a:cubicBezTo>
                  <a:lnTo>
                    <a:pt x="2454" y="0"/>
                  </a:lnTo>
                  <a:cubicBezTo>
                    <a:pt x="2347" y="0"/>
                    <a:pt x="2275" y="72"/>
                    <a:pt x="2275" y="179"/>
                  </a:cubicBezTo>
                  <a:cubicBezTo>
                    <a:pt x="2275" y="286"/>
                    <a:pt x="2347" y="357"/>
                    <a:pt x="2454" y="357"/>
                  </a:cubicBezTo>
                  <a:lnTo>
                    <a:pt x="3775" y="357"/>
                  </a:lnTo>
                  <a:cubicBezTo>
                    <a:pt x="3561" y="845"/>
                    <a:pt x="3120" y="1215"/>
                    <a:pt x="2608" y="1357"/>
                  </a:cubicBezTo>
                  <a:cubicBezTo>
                    <a:pt x="2501" y="1381"/>
                    <a:pt x="2335" y="1429"/>
                    <a:pt x="2108" y="1429"/>
                  </a:cubicBezTo>
                  <a:cubicBezTo>
                    <a:pt x="1894" y="1429"/>
                    <a:pt x="1739" y="1381"/>
                    <a:pt x="1620" y="1357"/>
                  </a:cubicBezTo>
                  <a:cubicBezTo>
                    <a:pt x="1096" y="1215"/>
                    <a:pt x="668" y="845"/>
                    <a:pt x="442" y="357"/>
                  </a:cubicBezTo>
                  <a:lnTo>
                    <a:pt x="1775" y="357"/>
                  </a:lnTo>
                  <a:cubicBezTo>
                    <a:pt x="1870" y="357"/>
                    <a:pt x="1954" y="286"/>
                    <a:pt x="1954" y="179"/>
                  </a:cubicBezTo>
                  <a:cubicBezTo>
                    <a:pt x="1954" y="72"/>
                    <a:pt x="1870" y="0"/>
                    <a:pt x="1775"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3" name="Google Shape;9203;p77">
              <a:extLst>
                <a:ext uri="{FF2B5EF4-FFF2-40B4-BE49-F238E27FC236}">
                  <a16:creationId xmlns:a16="http://schemas.microsoft.com/office/drawing/2014/main" id="{30BE7952-1B0B-6752-89B2-83866BB83E38}"/>
                </a:ext>
              </a:extLst>
            </p:cNvPr>
            <p:cNvSpPr/>
            <p:nvPr/>
          </p:nvSpPr>
          <p:spPr>
            <a:xfrm>
              <a:off x="2580742" y="4501113"/>
              <a:ext cx="11786" cy="13315"/>
            </a:xfrm>
            <a:custGeom>
              <a:avLst/>
              <a:gdLst/>
              <a:ahLst/>
              <a:cxnLst/>
              <a:rect l="l" t="t" r="r" b="b"/>
              <a:pathLst>
                <a:path w="370" h="418" extrusionOk="0">
                  <a:moveTo>
                    <a:pt x="191" y="0"/>
                  </a:moveTo>
                  <a:cubicBezTo>
                    <a:pt x="84" y="0"/>
                    <a:pt x="1" y="72"/>
                    <a:pt x="1" y="179"/>
                  </a:cubicBezTo>
                  <a:lnTo>
                    <a:pt x="1" y="239"/>
                  </a:lnTo>
                  <a:cubicBezTo>
                    <a:pt x="1" y="346"/>
                    <a:pt x="84" y="417"/>
                    <a:pt x="191" y="417"/>
                  </a:cubicBezTo>
                  <a:cubicBezTo>
                    <a:pt x="286" y="417"/>
                    <a:pt x="370" y="346"/>
                    <a:pt x="370" y="239"/>
                  </a:cubicBezTo>
                  <a:lnTo>
                    <a:pt x="370" y="179"/>
                  </a:lnTo>
                  <a:cubicBezTo>
                    <a:pt x="370" y="96"/>
                    <a:pt x="286" y="0"/>
                    <a:pt x="191"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4" name="Google Shape;9204;p77">
            <a:extLst>
              <a:ext uri="{FF2B5EF4-FFF2-40B4-BE49-F238E27FC236}">
                <a16:creationId xmlns:a16="http://schemas.microsoft.com/office/drawing/2014/main" id="{8F1118A3-5DC2-1C54-9D02-39659439FB1D}"/>
              </a:ext>
            </a:extLst>
          </p:cNvPr>
          <p:cNvGrpSpPr/>
          <p:nvPr/>
        </p:nvGrpSpPr>
        <p:grpSpPr>
          <a:xfrm>
            <a:off x="3776187" y="5262039"/>
            <a:ext cx="470860" cy="482497"/>
            <a:chOff x="2810958" y="4273923"/>
            <a:chExt cx="353145" cy="36187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5" name="Google Shape;9205;p77">
              <a:extLst>
                <a:ext uri="{FF2B5EF4-FFF2-40B4-BE49-F238E27FC236}">
                  <a16:creationId xmlns:a16="http://schemas.microsoft.com/office/drawing/2014/main" id="{18DBEFCB-3239-0710-9F7C-D2C7BA0E7093}"/>
                </a:ext>
              </a:extLst>
            </p:cNvPr>
            <p:cNvSpPr/>
            <p:nvPr/>
          </p:nvSpPr>
          <p:spPr>
            <a:xfrm>
              <a:off x="2886837" y="4273923"/>
              <a:ext cx="53867" cy="169946"/>
            </a:xfrm>
            <a:custGeom>
              <a:avLst/>
              <a:gdLst/>
              <a:ahLst/>
              <a:cxnLst/>
              <a:rect l="l" t="t" r="r" b="b"/>
              <a:pathLst>
                <a:path w="1691" h="5335" extrusionOk="0">
                  <a:moveTo>
                    <a:pt x="1179" y="346"/>
                  </a:moveTo>
                  <a:cubicBezTo>
                    <a:pt x="1203" y="346"/>
                    <a:pt x="1250" y="382"/>
                    <a:pt x="1250" y="417"/>
                  </a:cubicBezTo>
                  <a:lnTo>
                    <a:pt x="1250" y="644"/>
                  </a:lnTo>
                  <a:lnTo>
                    <a:pt x="464" y="644"/>
                  </a:lnTo>
                  <a:lnTo>
                    <a:pt x="464" y="417"/>
                  </a:lnTo>
                  <a:cubicBezTo>
                    <a:pt x="452" y="382"/>
                    <a:pt x="488" y="346"/>
                    <a:pt x="524" y="346"/>
                  </a:cubicBezTo>
                  <a:close/>
                  <a:moveTo>
                    <a:pt x="1131" y="4275"/>
                  </a:moveTo>
                  <a:lnTo>
                    <a:pt x="845" y="4965"/>
                  </a:lnTo>
                  <a:lnTo>
                    <a:pt x="583" y="4275"/>
                  </a:lnTo>
                  <a:close/>
                  <a:moveTo>
                    <a:pt x="512" y="1"/>
                  </a:moveTo>
                  <a:cubicBezTo>
                    <a:pt x="298" y="1"/>
                    <a:pt x="119" y="179"/>
                    <a:pt x="119" y="405"/>
                  </a:cubicBezTo>
                  <a:lnTo>
                    <a:pt x="119" y="751"/>
                  </a:lnTo>
                  <a:cubicBezTo>
                    <a:pt x="36" y="822"/>
                    <a:pt x="0" y="929"/>
                    <a:pt x="0" y="1036"/>
                  </a:cubicBezTo>
                  <a:lnTo>
                    <a:pt x="0" y="3870"/>
                  </a:lnTo>
                  <a:cubicBezTo>
                    <a:pt x="0" y="4025"/>
                    <a:pt x="71" y="4156"/>
                    <a:pt x="191" y="4215"/>
                  </a:cubicBezTo>
                  <a:lnTo>
                    <a:pt x="560" y="5144"/>
                  </a:lnTo>
                  <a:cubicBezTo>
                    <a:pt x="607" y="5263"/>
                    <a:pt x="726" y="5335"/>
                    <a:pt x="845" y="5335"/>
                  </a:cubicBezTo>
                  <a:cubicBezTo>
                    <a:pt x="976" y="5335"/>
                    <a:pt x="1084" y="5263"/>
                    <a:pt x="1131" y="5144"/>
                  </a:cubicBezTo>
                  <a:lnTo>
                    <a:pt x="1500" y="4215"/>
                  </a:lnTo>
                  <a:cubicBezTo>
                    <a:pt x="1619" y="4144"/>
                    <a:pt x="1691" y="4025"/>
                    <a:pt x="1691" y="3870"/>
                  </a:cubicBezTo>
                  <a:lnTo>
                    <a:pt x="1691" y="3084"/>
                  </a:lnTo>
                  <a:cubicBezTo>
                    <a:pt x="1691" y="3001"/>
                    <a:pt x="1619" y="2918"/>
                    <a:pt x="1524" y="2918"/>
                  </a:cubicBezTo>
                  <a:cubicBezTo>
                    <a:pt x="1441" y="2918"/>
                    <a:pt x="1369" y="3001"/>
                    <a:pt x="1369" y="3084"/>
                  </a:cubicBezTo>
                  <a:lnTo>
                    <a:pt x="1369" y="3870"/>
                  </a:lnTo>
                  <a:cubicBezTo>
                    <a:pt x="1369" y="3906"/>
                    <a:pt x="1334" y="3953"/>
                    <a:pt x="1286" y="3953"/>
                  </a:cubicBezTo>
                  <a:lnTo>
                    <a:pt x="393" y="3953"/>
                  </a:lnTo>
                  <a:cubicBezTo>
                    <a:pt x="369" y="3953"/>
                    <a:pt x="322" y="3918"/>
                    <a:pt x="322" y="3870"/>
                  </a:cubicBezTo>
                  <a:lnTo>
                    <a:pt x="322" y="1036"/>
                  </a:lnTo>
                  <a:cubicBezTo>
                    <a:pt x="322" y="1001"/>
                    <a:pt x="357" y="953"/>
                    <a:pt x="393" y="953"/>
                  </a:cubicBezTo>
                  <a:lnTo>
                    <a:pt x="1286" y="953"/>
                  </a:lnTo>
                  <a:cubicBezTo>
                    <a:pt x="1322" y="953"/>
                    <a:pt x="1369" y="989"/>
                    <a:pt x="1369" y="1036"/>
                  </a:cubicBezTo>
                  <a:lnTo>
                    <a:pt x="1369" y="2358"/>
                  </a:lnTo>
                  <a:cubicBezTo>
                    <a:pt x="1369" y="2441"/>
                    <a:pt x="1441" y="2525"/>
                    <a:pt x="1524" y="2525"/>
                  </a:cubicBezTo>
                  <a:cubicBezTo>
                    <a:pt x="1619" y="2525"/>
                    <a:pt x="1691" y="2441"/>
                    <a:pt x="1691" y="2358"/>
                  </a:cubicBezTo>
                  <a:lnTo>
                    <a:pt x="1691" y="1036"/>
                  </a:lnTo>
                  <a:cubicBezTo>
                    <a:pt x="1691" y="929"/>
                    <a:pt x="1643" y="822"/>
                    <a:pt x="1572" y="751"/>
                  </a:cubicBezTo>
                  <a:lnTo>
                    <a:pt x="1572" y="405"/>
                  </a:lnTo>
                  <a:cubicBezTo>
                    <a:pt x="1572" y="179"/>
                    <a:pt x="1393" y="1"/>
                    <a:pt x="1167"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6" name="Google Shape;9206;p77">
              <a:extLst>
                <a:ext uri="{FF2B5EF4-FFF2-40B4-BE49-F238E27FC236}">
                  <a16:creationId xmlns:a16="http://schemas.microsoft.com/office/drawing/2014/main" id="{5CF2AF26-27C0-5F48-4843-6B103055E6C7}"/>
                </a:ext>
              </a:extLst>
            </p:cNvPr>
            <p:cNvSpPr/>
            <p:nvPr/>
          </p:nvSpPr>
          <p:spPr>
            <a:xfrm>
              <a:off x="2815131" y="4273923"/>
              <a:ext cx="57307" cy="279942"/>
            </a:xfrm>
            <a:custGeom>
              <a:avLst/>
              <a:gdLst/>
              <a:ahLst/>
              <a:cxnLst/>
              <a:rect l="l" t="t" r="r" b="b"/>
              <a:pathLst>
                <a:path w="1799" h="8788" extrusionOk="0">
                  <a:moveTo>
                    <a:pt x="906" y="382"/>
                  </a:moveTo>
                  <a:lnTo>
                    <a:pt x="1251" y="1239"/>
                  </a:lnTo>
                  <a:lnTo>
                    <a:pt x="572" y="1239"/>
                  </a:lnTo>
                  <a:lnTo>
                    <a:pt x="906" y="382"/>
                  </a:lnTo>
                  <a:close/>
                  <a:moveTo>
                    <a:pt x="751" y="1548"/>
                  </a:moveTo>
                  <a:lnTo>
                    <a:pt x="751" y="7466"/>
                  </a:lnTo>
                  <a:lnTo>
                    <a:pt x="346" y="7466"/>
                  </a:lnTo>
                  <a:lnTo>
                    <a:pt x="346" y="1644"/>
                  </a:lnTo>
                  <a:cubicBezTo>
                    <a:pt x="346" y="1596"/>
                    <a:pt x="394" y="1548"/>
                    <a:pt x="429" y="1548"/>
                  </a:cubicBezTo>
                  <a:close/>
                  <a:moveTo>
                    <a:pt x="1382" y="1572"/>
                  </a:moveTo>
                  <a:cubicBezTo>
                    <a:pt x="1430" y="1572"/>
                    <a:pt x="1477" y="1608"/>
                    <a:pt x="1477" y="1656"/>
                  </a:cubicBezTo>
                  <a:lnTo>
                    <a:pt x="1477" y="7478"/>
                  </a:lnTo>
                  <a:lnTo>
                    <a:pt x="1072" y="7478"/>
                  </a:lnTo>
                  <a:lnTo>
                    <a:pt x="1072" y="1572"/>
                  </a:lnTo>
                  <a:close/>
                  <a:moveTo>
                    <a:pt x="1489" y="7787"/>
                  </a:moveTo>
                  <a:lnTo>
                    <a:pt x="1489" y="8359"/>
                  </a:lnTo>
                  <a:cubicBezTo>
                    <a:pt x="1477" y="8418"/>
                    <a:pt x="1441" y="8442"/>
                    <a:pt x="1382" y="8442"/>
                  </a:cubicBezTo>
                  <a:lnTo>
                    <a:pt x="429" y="8442"/>
                  </a:lnTo>
                  <a:cubicBezTo>
                    <a:pt x="394" y="8442"/>
                    <a:pt x="346" y="8394"/>
                    <a:pt x="346" y="8359"/>
                  </a:cubicBezTo>
                  <a:lnTo>
                    <a:pt x="346" y="7787"/>
                  </a:lnTo>
                  <a:close/>
                  <a:moveTo>
                    <a:pt x="906" y="1"/>
                  </a:moveTo>
                  <a:cubicBezTo>
                    <a:pt x="775" y="1"/>
                    <a:pt x="656" y="84"/>
                    <a:pt x="608" y="215"/>
                  </a:cubicBezTo>
                  <a:lnTo>
                    <a:pt x="179" y="1310"/>
                  </a:lnTo>
                  <a:cubicBezTo>
                    <a:pt x="72" y="1394"/>
                    <a:pt x="13" y="1513"/>
                    <a:pt x="13" y="1656"/>
                  </a:cubicBezTo>
                  <a:lnTo>
                    <a:pt x="13" y="8371"/>
                  </a:lnTo>
                  <a:cubicBezTo>
                    <a:pt x="1" y="8597"/>
                    <a:pt x="191" y="8787"/>
                    <a:pt x="429" y="8787"/>
                  </a:cubicBezTo>
                  <a:lnTo>
                    <a:pt x="1382" y="8787"/>
                  </a:lnTo>
                  <a:cubicBezTo>
                    <a:pt x="1620" y="8787"/>
                    <a:pt x="1799" y="8597"/>
                    <a:pt x="1799" y="8371"/>
                  </a:cubicBezTo>
                  <a:lnTo>
                    <a:pt x="1799" y="1656"/>
                  </a:lnTo>
                  <a:cubicBezTo>
                    <a:pt x="1799" y="1525"/>
                    <a:pt x="1727" y="1394"/>
                    <a:pt x="1632" y="1310"/>
                  </a:cubicBezTo>
                  <a:lnTo>
                    <a:pt x="1203" y="215"/>
                  </a:lnTo>
                  <a:cubicBezTo>
                    <a:pt x="1168" y="96"/>
                    <a:pt x="1037" y="1"/>
                    <a:pt x="906"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7" name="Google Shape;9207;p77">
              <a:extLst>
                <a:ext uri="{FF2B5EF4-FFF2-40B4-BE49-F238E27FC236}">
                  <a16:creationId xmlns:a16="http://schemas.microsoft.com/office/drawing/2014/main" id="{E802F6A9-CC6A-B061-5A20-D431D95F05BC}"/>
                </a:ext>
              </a:extLst>
            </p:cNvPr>
            <p:cNvSpPr/>
            <p:nvPr/>
          </p:nvSpPr>
          <p:spPr>
            <a:xfrm>
              <a:off x="2883396" y="4463173"/>
              <a:ext cx="60333" cy="90691"/>
            </a:xfrm>
            <a:custGeom>
              <a:avLst/>
              <a:gdLst/>
              <a:ahLst/>
              <a:cxnLst/>
              <a:rect l="l" t="t" r="r" b="b"/>
              <a:pathLst>
                <a:path w="1894" h="2847" extrusionOk="0">
                  <a:moveTo>
                    <a:pt x="1322" y="310"/>
                  </a:moveTo>
                  <a:cubicBezTo>
                    <a:pt x="1370" y="310"/>
                    <a:pt x="1418" y="358"/>
                    <a:pt x="1418" y="406"/>
                  </a:cubicBezTo>
                  <a:lnTo>
                    <a:pt x="1418" y="584"/>
                  </a:lnTo>
                  <a:lnTo>
                    <a:pt x="513" y="584"/>
                  </a:lnTo>
                  <a:lnTo>
                    <a:pt x="513" y="406"/>
                  </a:lnTo>
                  <a:cubicBezTo>
                    <a:pt x="513" y="358"/>
                    <a:pt x="537" y="310"/>
                    <a:pt x="596" y="310"/>
                  </a:cubicBezTo>
                  <a:close/>
                  <a:moveTo>
                    <a:pt x="1477" y="929"/>
                  </a:moveTo>
                  <a:cubicBezTo>
                    <a:pt x="1513" y="929"/>
                    <a:pt x="1561" y="965"/>
                    <a:pt x="1561" y="1013"/>
                  </a:cubicBezTo>
                  <a:lnTo>
                    <a:pt x="1561" y="2418"/>
                  </a:lnTo>
                  <a:cubicBezTo>
                    <a:pt x="1561" y="2453"/>
                    <a:pt x="1525" y="2501"/>
                    <a:pt x="1477" y="2501"/>
                  </a:cubicBezTo>
                  <a:lnTo>
                    <a:pt x="430" y="2501"/>
                  </a:lnTo>
                  <a:cubicBezTo>
                    <a:pt x="394" y="2501"/>
                    <a:pt x="346" y="2453"/>
                    <a:pt x="346" y="2418"/>
                  </a:cubicBezTo>
                  <a:lnTo>
                    <a:pt x="346" y="1013"/>
                  </a:lnTo>
                  <a:cubicBezTo>
                    <a:pt x="346" y="965"/>
                    <a:pt x="382" y="929"/>
                    <a:pt x="430" y="929"/>
                  </a:cubicBezTo>
                  <a:close/>
                  <a:moveTo>
                    <a:pt x="596" y="1"/>
                  </a:moveTo>
                  <a:cubicBezTo>
                    <a:pt x="358" y="1"/>
                    <a:pt x="179" y="191"/>
                    <a:pt x="179" y="418"/>
                  </a:cubicBezTo>
                  <a:lnTo>
                    <a:pt x="179" y="691"/>
                  </a:lnTo>
                  <a:cubicBezTo>
                    <a:pt x="72" y="763"/>
                    <a:pt x="13" y="882"/>
                    <a:pt x="13" y="1013"/>
                  </a:cubicBezTo>
                  <a:lnTo>
                    <a:pt x="13" y="2430"/>
                  </a:lnTo>
                  <a:cubicBezTo>
                    <a:pt x="1" y="2656"/>
                    <a:pt x="191" y="2846"/>
                    <a:pt x="430" y="2846"/>
                  </a:cubicBezTo>
                  <a:lnTo>
                    <a:pt x="1477" y="2846"/>
                  </a:lnTo>
                  <a:cubicBezTo>
                    <a:pt x="1715" y="2846"/>
                    <a:pt x="1894" y="2656"/>
                    <a:pt x="1894" y="2430"/>
                  </a:cubicBezTo>
                  <a:lnTo>
                    <a:pt x="1894" y="1013"/>
                  </a:lnTo>
                  <a:cubicBezTo>
                    <a:pt x="1894" y="882"/>
                    <a:pt x="1834" y="763"/>
                    <a:pt x="1727" y="691"/>
                  </a:cubicBezTo>
                  <a:lnTo>
                    <a:pt x="1727" y="418"/>
                  </a:lnTo>
                  <a:cubicBezTo>
                    <a:pt x="1727" y="179"/>
                    <a:pt x="1537" y="1"/>
                    <a:pt x="1311"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8" name="Google Shape;9208;p77">
              <a:extLst>
                <a:ext uri="{FF2B5EF4-FFF2-40B4-BE49-F238E27FC236}">
                  <a16:creationId xmlns:a16="http://schemas.microsoft.com/office/drawing/2014/main" id="{EE6520A1-227A-C4B2-9C85-68BCAB75DBCA}"/>
                </a:ext>
              </a:extLst>
            </p:cNvPr>
            <p:cNvSpPr/>
            <p:nvPr/>
          </p:nvSpPr>
          <p:spPr>
            <a:xfrm>
              <a:off x="2955835" y="4273923"/>
              <a:ext cx="202948" cy="281439"/>
            </a:xfrm>
            <a:custGeom>
              <a:avLst/>
              <a:gdLst/>
              <a:ahLst/>
              <a:cxnLst/>
              <a:rect l="l" t="t" r="r" b="b"/>
              <a:pathLst>
                <a:path w="6371" h="8835" extrusionOk="0">
                  <a:moveTo>
                    <a:pt x="5692" y="524"/>
                  </a:moveTo>
                  <a:cubicBezTo>
                    <a:pt x="5883" y="524"/>
                    <a:pt x="6037" y="679"/>
                    <a:pt x="6037" y="870"/>
                  </a:cubicBezTo>
                  <a:lnTo>
                    <a:pt x="6037" y="7966"/>
                  </a:lnTo>
                  <a:cubicBezTo>
                    <a:pt x="6037" y="8156"/>
                    <a:pt x="5883" y="8311"/>
                    <a:pt x="5692" y="8311"/>
                  </a:cubicBezTo>
                  <a:lnTo>
                    <a:pt x="1811" y="8311"/>
                  </a:lnTo>
                  <a:lnTo>
                    <a:pt x="1811" y="524"/>
                  </a:lnTo>
                  <a:close/>
                  <a:moveTo>
                    <a:pt x="1465" y="346"/>
                  </a:moveTo>
                  <a:lnTo>
                    <a:pt x="1465" y="8490"/>
                  </a:lnTo>
                  <a:lnTo>
                    <a:pt x="1227" y="8490"/>
                  </a:lnTo>
                  <a:lnTo>
                    <a:pt x="1227" y="346"/>
                  </a:lnTo>
                  <a:close/>
                  <a:moveTo>
                    <a:pt x="1215" y="1"/>
                  </a:moveTo>
                  <a:cubicBezTo>
                    <a:pt x="1096" y="1"/>
                    <a:pt x="965" y="72"/>
                    <a:pt x="930" y="179"/>
                  </a:cubicBezTo>
                  <a:lnTo>
                    <a:pt x="418" y="179"/>
                  </a:lnTo>
                  <a:cubicBezTo>
                    <a:pt x="180" y="179"/>
                    <a:pt x="1" y="370"/>
                    <a:pt x="1" y="596"/>
                  </a:cubicBezTo>
                  <a:lnTo>
                    <a:pt x="1" y="2358"/>
                  </a:lnTo>
                  <a:cubicBezTo>
                    <a:pt x="1" y="2441"/>
                    <a:pt x="84" y="2513"/>
                    <a:pt x="168" y="2513"/>
                  </a:cubicBezTo>
                  <a:cubicBezTo>
                    <a:pt x="263" y="2513"/>
                    <a:pt x="334" y="2441"/>
                    <a:pt x="334" y="2358"/>
                  </a:cubicBezTo>
                  <a:lnTo>
                    <a:pt x="334" y="596"/>
                  </a:lnTo>
                  <a:cubicBezTo>
                    <a:pt x="334" y="548"/>
                    <a:pt x="382" y="513"/>
                    <a:pt x="418" y="513"/>
                  </a:cubicBezTo>
                  <a:lnTo>
                    <a:pt x="882" y="513"/>
                  </a:lnTo>
                  <a:lnTo>
                    <a:pt x="882" y="8287"/>
                  </a:lnTo>
                  <a:lnTo>
                    <a:pt x="418" y="8287"/>
                  </a:lnTo>
                  <a:cubicBezTo>
                    <a:pt x="382" y="8287"/>
                    <a:pt x="334" y="8252"/>
                    <a:pt x="334" y="8204"/>
                  </a:cubicBezTo>
                  <a:lnTo>
                    <a:pt x="334" y="3072"/>
                  </a:lnTo>
                  <a:cubicBezTo>
                    <a:pt x="334" y="2977"/>
                    <a:pt x="263" y="2906"/>
                    <a:pt x="168" y="2906"/>
                  </a:cubicBezTo>
                  <a:cubicBezTo>
                    <a:pt x="84" y="2906"/>
                    <a:pt x="1" y="2977"/>
                    <a:pt x="1" y="3072"/>
                  </a:cubicBezTo>
                  <a:lnTo>
                    <a:pt x="1" y="8204"/>
                  </a:lnTo>
                  <a:cubicBezTo>
                    <a:pt x="1" y="8454"/>
                    <a:pt x="203" y="8656"/>
                    <a:pt x="418" y="8656"/>
                  </a:cubicBezTo>
                  <a:lnTo>
                    <a:pt x="930" y="8656"/>
                  </a:lnTo>
                  <a:cubicBezTo>
                    <a:pt x="989" y="8752"/>
                    <a:pt x="1096" y="8835"/>
                    <a:pt x="1215" y="8835"/>
                  </a:cubicBezTo>
                  <a:lnTo>
                    <a:pt x="1477" y="8835"/>
                  </a:lnTo>
                  <a:cubicBezTo>
                    <a:pt x="1596" y="8835"/>
                    <a:pt x="1715" y="8752"/>
                    <a:pt x="1763" y="8656"/>
                  </a:cubicBezTo>
                  <a:lnTo>
                    <a:pt x="5692" y="8656"/>
                  </a:lnTo>
                  <a:cubicBezTo>
                    <a:pt x="6061" y="8656"/>
                    <a:pt x="6371" y="8359"/>
                    <a:pt x="6371" y="7966"/>
                  </a:cubicBezTo>
                  <a:lnTo>
                    <a:pt x="6371" y="870"/>
                  </a:lnTo>
                  <a:cubicBezTo>
                    <a:pt x="6371" y="489"/>
                    <a:pt x="6073" y="179"/>
                    <a:pt x="5692" y="179"/>
                  </a:cubicBezTo>
                  <a:lnTo>
                    <a:pt x="1763" y="179"/>
                  </a:lnTo>
                  <a:cubicBezTo>
                    <a:pt x="1704" y="72"/>
                    <a:pt x="1596" y="1"/>
                    <a:pt x="1477"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9" name="Google Shape;9209;p77">
              <a:extLst>
                <a:ext uri="{FF2B5EF4-FFF2-40B4-BE49-F238E27FC236}">
                  <a16:creationId xmlns:a16="http://schemas.microsoft.com/office/drawing/2014/main" id="{DC650596-7B4B-CCA1-4AEA-7298F103B57C}"/>
                </a:ext>
              </a:extLst>
            </p:cNvPr>
            <p:cNvSpPr/>
            <p:nvPr/>
          </p:nvSpPr>
          <p:spPr>
            <a:xfrm>
              <a:off x="3098067" y="4511720"/>
              <a:ext cx="29243" cy="10289"/>
            </a:xfrm>
            <a:custGeom>
              <a:avLst/>
              <a:gdLst/>
              <a:ahLst/>
              <a:cxnLst/>
              <a:rect l="l" t="t" r="r" b="b"/>
              <a:pathLst>
                <a:path w="918" h="323" extrusionOk="0">
                  <a:moveTo>
                    <a:pt x="168" y="1"/>
                  </a:moveTo>
                  <a:cubicBezTo>
                    <a:pt x="72" y="1"/>
                    <a:pt x="1" y="72"/>
                    <a:pt x="1" y="156"/>
                  </a:cubicBezTo>
                  <a:cubicBezTo>
                    <a:pt x="1" y="251"/>
                    <a:pt x="72" y="322"/>
                    <a:pt x="168" y="322"/>
                  </a:cubicBezTo>
                  <a:lnTo>
                    <a:pt x="751" y="322"/>
                  </a:lnTo>
                  <a:cubicBezTo>
                    <a:pt x="834" y="322"/>
                    <a:pt x="918" y="251"/>
                    <a:pt x="918" y="156"/>
                  </a:cubicBezTo>
                  <a:cubicBezTo>
                    <a:pt x="918" y="72"/>
                    <a:pt x="834" y="1"/>
                    <a:pt x="751"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0" name="Google Shape;9210;p77">
              <a:extLst>
                <a:ext uri="{FF2B5EF4-FFF2-40B4-BE49-F238E27FC236}">
                  <a16:creationId xmlns:a16="http://schemas.microsoft.com/office/drawing/2014/main" id="{F8B7689E-A78D-3C2B-0EAE-A9B7242F7372}"/>
                </a:ext>
              </a:extLst>
            </p:cNvPr>
            <p:cNvSpPr/>
            <p:nvPr/>
          </p:nvSpPr>
          <p:spPr>
            <a:xfrm>
              <a:off x="3115906" y="4497704"/>
              <a:ext cx="10257" cy="10640"/>
            </a:xfrm>
            <a:custGeom>
              <a:avLst/>
              <a:gdLst/>
              <a:ahLst/>
              <a:cxnLst/>
              <a:rect l="l" t="t" r="r" b="b"/>
              <a:pathLst>
                <a:path w="322" h="334" extrusionOk="0">
                  <a:moveTo>
                    <a:pt x="155" y="0"/>
                  </a:moveTo>
                  <a:cubicBezTo>
                    <a:pt x="72" y="0"/>
                    <a:pt x="0" y="84"/>
                    <a:pt x="0" y="167"/>
                  </a:cubicBezTo>
                  <a:cubicBezTo>
                    <a:pt x="0" y="262"/>
                    <a:pt x="72" y="334"/>
                    <a:pt x="155" y="334"/>
                  </a:cubicBezTo>
                  <a:cubicBezTo>
                    <a:pt x="250" y="334"/>
                    <a:pt x="322" y="262"/>
                    <a:pt x="322" y="167"/>
                  </a:cubicBezTo>
                  <a:cubicBezTo>
                    <a:pt x="322" y="84"/>
                    <a:pt x="250" y="0"/>
                    <a:pt x="155"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1" name="Google Shape;9211;p77">
              <a:extLst>
                <a:ext uri="{FF2B5EF4-FFF2-40B4-BE49-F238E27FC236}">
                  <a16:creationId xmlns:a16="http://schemas.microsoft.com/office/drawing/2014/main" id="{97207BF9-2CD0-2F83-897B-FAF9F12AFDC9}"/>
                </a:ext>
              </a:extLst>
            </p:cNvPr>
            <p:cNvSpPr/>
            <p:nvPr/>
          </p:nvSpPr>
          <p:spPr>
            <a:xfrm>
              <a:off x="2810958" y="4563676"/>
              <a:ext cx="353145" cy="72120"/>
            </a:xfrm>
            <a:custGeom>
              <a:avLst/>
              <a:gdLst/>
              <a:ahLst/>
              <a:cxnLst/>
              <a:rect l="l" t="t" r="r" b="b"/>
              <a:pathLst>
                <a:path w="11086" h="2264" extrusionOk="0">
                  <a:moveTo>
                    <a:pt x="418" y="1"/>
                  </a:moveTo>
                  <a:cubicBezTo>
                    <a:pt x="179" y="1"/>
                    <a:pt x="1" y="191"/>
                    <a:pt x="1" y="418"/>
                  </a:cubicBezTo>
                  <a:lnTo>
                    <a:pt x="1" y="1846"/>
                  </a:lnTo>
                  <a:cubicBezTo>
                    <a:pt x="1" y="2085"/>
                    <a:pt x="191" y="2263"/>
                    <a:pt x="418" y="2263"/>
                  </a:cubicBezTo>
                  <a:lnTo>
                    <a:pt x="8442" y="2263"/>
                  </a:lnTo>
                  <a:cubicBezTo>
                    <a:pt x="8526" y="2263"/>
                    <a:pt x="8597" y="2192"/>
                    <a:pt x="8597" y="2096"/>
                  </a:cubicBezTo>
                  <a:cubicBezTo>
                    <a:pt x="8597" y="2013"/>
                    <a:pt x="8526" y="1930"/>
                    <a:pt x="8442" y="1930"/>
                  </a:cubicBezTo>
                  <a:lnTo>
                    <a:pt x="418" y="1930"/>
                  </a:lnTo>
                  <a:cubicBezTo>
                    <a:pt x="370" y="1930"/>
                    <a:pt x="322" y="1894"/>
                    <a:pt x="322" y="1846"/>
                  </a:cubicBezTo>
                  <a:lnTo>
                    <a:pt x="322" y="418"/>
                  </a:lnTo>
                  <a:cubicBezTo>
                    <a:pt x="322" y="370"/>
                    <a:pt x="370" y="322"/>
                    <a:pt x="418" y="322"/>
                  </a:cubicBezTo>
                  <a:lnTo>
                    <a:pt x="1037" y="322"/>
                  </a:lnTo>
                  <a:lnTo>
                    <a:pt x="1037" y="584"/>
                  </a:lnTo>
                  <a:cubicBezTo>
                    <a:pt x="1037" y="668"/>
                    <a:pt x="1120" y="739"/>
                    <a:pt x="1203" y="739"/>
                  </a:cubicBezTo>
                  <a:cubicBezTo>
                    <a:pt x="1299" y="739"/>
                    <a:pt x="1370" y="668"/>
                    <a:pt x="1370" y="584"/>
                  </a:cubicBezTo>
                  <a:lnTo>
                    <a:pt x="1370" y="322"/>
                  </a:lnTo>
                  <a:lnTo>
                    <a:pt x="1834" y="322"/>
                  </a:lnTo>
                  <a:lnTo>
                    <a:pt x="1834" y="584"/>
                  </a:lnTo>
                  <a:cubicBezTo>
                    <a:pt x="1834" y="668"/>
                    <a:pt x="1906" y="739"/>
                    <a:pt x="1989" y="739"/>
                  </a:cubicBezTo>
                  <a:cubicBezTo>
                    <a:pt x="2084" y="739"/>
                    <a:pt x="2156" y="668"/>
                    <a:pt x="2156" y="584"/>
                  </a:cubicBezTo>
                  <a:lnTo>
                    <a:pt x="2156" y="322"/>
                  </a:lnTo>
                  <a:lnTo>
                    <a:pt x="2620" y="322"/>
                  </a:lnTo>
                  <a:lnTo>
                    <a:pt x="2620" y="584"/>
                  </a:lnTo>
                  <a:cubicBezTo>
                    <a:pt x="2620" y="668"/>
                    <a:pt x="2692" y="739"/>
                    <a:pt x="2787" y="739"/>
                  </a:cubicBezTo>
                  <a:cubicBezTo>
                    <a:pt x="2870" y="739"/>
                    <a:pt x="2942" y="668"/>
                    <a:pt x="2942" y="584"/>
                  </a:cubicBezTo>
                  <a:lnTo>
                    <a:pt x="2942" y="322"/>
                  </a:lnTo>
                  <a:lnTo>
                    <a:pt x="3406" y="322"/>
                  </a:lnTo>
                  <a:lnTo>
                    <a:pt x="3406" y="584"/>
                  </a:lnTo>
                  <a:cubicBezTo>
                    <a:pt x="3406" y="668"/>
                    <a:pt x="3477" y="739"/>
                    <a:pt x="3573" y="739"/>
                  </a:cubicBezTo>
                  <a:cubicBezTo>
                    <a:pt x="3656" y="739"/>
                    <a:pt x="3739" y="668"/>
                    <a:pt x="3739" y="584"/>
                  </a:cubicBezTo>
                  <a:lnTo>
                    <a:pt x="3739" y="322"/>
                  </a:lnTo>
                  <a:lnTo>
                    <a:pt x="4192" y="322"/>
                  </a:lnTo>
                  <a:lnTo>
                    <a:pt x="4192" y="584"/>
                  </a:lnTo>
                  <a:cubicBezTo>
                    <a:pt x="4192" y="668"/>
                    <a:pt x="4275" y="739"/>
                    <a:pt x="4358" y="739"/>
                  </a:cubicBezTo>
                  <a:cubicBezTo>
                    <a:pt x="4454" y="739"/>
                    <a:pt x="4525" y="668"/>
                    <a:pt x="4525" y="584"/>
                  </a:cubicBezTo>
                  <a:lnTo>
                    <a:pt x="4525" y="322"/>
                  </a:lnTo>
                  <a:lnTo>
                    <a:pt x="4990" y="322"/>
                  </a:lnTo>
                  <a:lnTo>
                    <a:pt x="4990" y="584"/>
                  </a:lnTo>
                  <a:cubicBezTo>
                    <a:pt x="4990" y="668"/>
                    <a:pt x="5061" y="739"/>
                    <a:pt x="5144" y="739"/>
                  </a:cubicBezTo>
                  <a:cubicBezTo>
                    <a:pt x="5240" y="739"/>
                    <a:pt x="5311" y="668"/>
                    <a:pt x="5311" y="584"/>
                  </a:cubicBezTo>
                  <a:lnTo>
                    <a:pt x="5311" y="322"/>
                  </a:lnTo>
                  <a:lnTo>
                    <a:pt x="5775" y="322"/>
                  </a:lnTo>
                  <a:lnTo>
                    <a:pt x="5775" y="584"/>
                  </a:lnTo>
                  <a:cubicBezTo>
                    <a:pt x="5775" y="668"/>
                    <a:pt x="5847" y="739"/>
                    <a:pt x="5942" y="739"/>
                  </a:cubicBezTo>
                  <a:cubicBezTo>
                    <a:pt x="6025" y="739"/>
                    <a:pt x="6097" y="668"/>
                    <a:pt x="6097" y="584"/>
                  </a:cubicBezTo>
                  <a:lnTo>
                    <a:pt x="6097" y="322"/>
                  </a:lnTo>
                  <a:lnTo>
                    <a:pt x="6561" y="322"/>
                  </a:lnTo>
                  <a:lnTo>
                    <a:pt x="6561" y="584"/>
                  </a:lnTo>
                  <a:cubicBezTo>
                    <a:pt x="6561" y="668"/>
                    <a:pt x="6633" y="739"/>
                    <a:pt x="6728" y="739"/>
                  </a:cubicBezTo>
                  <a:cubicBezTo>
                    <a:pt x="6811" y="739"/>
                    <a:pt x="6895" y="668"/>
                    <a:pt x="6895" y="584"/>
                  </a:cubicBezTo>
                  <a:lnTo>
                    <a:pt x="6895" y="322"/>
                  </a:lnTo>
                  <a:lnTo>
                    <a:pt x="7347" y="322"/>
                  </a:lnTo>
                  <a:lnTo>
                    <a:pt x="7347" y="584"/>
                  </a:lnTo>
                  <a:cubicBezTo>
                    <a:pt x="7347" y="668"/>
                    <a:pt x="7430" y="739"/>
                    <a:pt x="7514" y="739"/>
                  </a:cubicBezTo>
                  <a:cubicBezTo>
                    <a:pt x="7609" y="739"/>
                    <a:pt x="7680" y="668"/>
                    <a:pt x="7680" y="584"/>
                  </a:cubicBezTo>
                  <a:lnTo>
                    <a:pt x="7680" y="322"/>
                  </a:lnTo>
                  <a:lnTo>
                    <a:pt x="8145" y="322"/>
                  </a:lnTo>
                  <a:lnTo>
                    <a:pt x="8145" y="584"/>
                  </a:lnTo>
                  <a:cubicBezTo>
                    <a:pt x="8145" y="668"/>
                    <a:pt x="8216" y="739"/>
                    <a:pt x="8299" y="739"/>
                  </a:cubicBezTo>
                  <a:cubicBezTo>
                    <a:pt x="8395" y="739"/>
                    <a:pt x="8466" y="668"/>
                    <a:pt x="8466" y="584"/>
                  </a:cubicBezTo>
                  <a:lnTo>
                    <a:pt x="8466" y="322"/>
                  </a:lnTo>
                  <a:lnTo>
                    <a:pt x="8930" y="322"/>
                  </a:lnTo>
                  <a:lnTo>
                    <a:pt x="8930" y="584"/>
                  </a:lnTo>
                  <a:cubicBezTo>
                    <a:pt x="8930" y="668"/>
                    <a:pt x="9002" y="739"/>
                    <a:pt x="9097" y="739"/>
                  </a:cubicBezTo>
                  <a:cubicBezTo>
                    <a:pt x="9181" y="739"/>
                    <a:pt x="9252" y="668"/>
                    <a:pt x="9252" y="584"/>
                  </a:cubicBezTo>
                  <a:lnTo>
                    <a:pt x="9252" y="322"/>
                  </a:lnTo>
                  <a:lnTo>
                    <a:pt x="9716" y="322"/>
                  </a:lnTo>
                  <a:lnTo>
                    <a:pt x="9716" y="584"/>
                  </a:lnTo>
                  <a:cubicBezTo>
                    <a:pt x="9716" y="668"/>
                    <a:pt x="9788" y="739"/>
                    <a:pt x="9883" y="739"/>
                  </a:cubicBezTo>
                  <a:cubicBezTo>
                    <a:pt x="9966" y="739"/>
                    <a:pt x="10050" y="668"/>
                    <a:pt x="10050" y="584"/>
                  </a:cubicBezTo>
                  <a:lnTo>
                    <a:pt x="10050" y="322"/>
                  </a:lnTo>
                  <a:lnTo>
                    <a:pt x="10669" y="322"/>
                  </a:lnTo>
                  <a:cubicBezTo>
                    <a:pt x="10716" y="322"/>
                    <a:pt x="10764" y="370"/>
                    <a:pt x="10764" y="418"/>
                  </a:cubicBezTo>
                  <a:lnTo>
                    <a:pt x="10764" y="1846"/>
                  </a:lnTo>
                  <a:cubicBezTo>
                    <a:pt x="10764" y="1894"/>
                    <a:pt x="10716" y="1930"/>
                    <a:pt x="10669" y="1930"/>
                  </a:cubicBezTo>
                  <a:lnTo>
                    <a:pt x="9192" y="1930"/>
                  </a:lnTo>
                  <a:cubicBezTo>
                    <a:pt x="9109" y="1930"/>
                    <a:pt x="9038" y="2013"/>
                    <a:pt x="9038" y="2096"/>
                  </a:cubicBezTo>
                  <a:cubicBezTo>
                    <a:pt x="9038" y="2192"/>
                    <a:pt x="9109" y="2263"/>
                    <a:pt x="9192" y="2263"/>
                  </a:cubicBezTo>
                  <a:lnTo>
                    <a:pt x="10669" y="2263"/>
                  </a:lnTo>
                  <a:cubicBezTo>
                    <a:pt x="10907" y="2263"/>
                    <a:pt x="11086" y="2073"/>
                    <a:pt x="11086" y="1846"/>
                  </a:cubicBezTo>
                  <a:lnTo>
                    <a:pt x="11086" y="418"/>
                  </a:lnTo>
                  <a:cubicBezTo>
                    <a:pt x="11062" y="191"/>
                    <a:pt x="10883" y="1"/>
                    <a:pt x="10645"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2" name="Google Shape;9212;p77">
            <a:extLst>
              <a:ext uri="{FF2B5EF4-FFF2-40B4-BE49-F238E27FC236}">
                <a16:creationId xmlns:a16="http://schemas.microsoft.com/office/drawing/2014/main" id="{2FE9F30E-3962-1475-89C9-7174705851DB}"/>
              </a:ext>
            </a:extLst>
          </p:cNvPr>
          <p:cNvGrpSpPr/>
          <p:nvPr/>
        </p:nvGrpSpPr>
        <p:grpSpPr>
          <a:xfrm>
            <a:off x="8395756" y="5273675"/>
            <a:ext cx="279177" cy="489037"/>
            <a:chOff x="6275635" y="4282651"/>
            <a:chExt cx="209383" cy="36677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23" name="Google Shape;9213;p77">
              <a:extLst>
                <a:ext uri="{FF2B5EF4-FFF2-40B4-BE49-F238E27FC236}">
                  <a16:creationId xmlns:a16="http://schemas.microsoft.com/office/drawing/2014/main" id="{BFA36D6D-CA95-4DAF-4DBE-25F3C399F9BF}"/>
                </a:ext>
              </a:extLst>
            </p:cNvPr>
            <p:cNvSpPr/>
            <p:nvPr/>
          </p:nvSpPr>
          <p:spPr>
            <a:xfrm>
              <a:off x="6275635" y="4282651"/>
              <a:ext cx="89162" cy="366778"/>
            </a:xfrm>
            <a:custGeom>
              <a:avLst/>
              <a:gdLst/>
              <a:ahLst/>
              <a:cxnLst/>
              <a:rect l="l" t="t" r="r" b="b"/>
              <a:pathLst>
                <a:path w="2799" h="11514" extrusionOk="0">
                  <a:moveTo>
                    <a:pt x="1382" y="1751"/>
                  </a:moveTo>
                  <a:cubicBezTo>
                    <a:pt x="1667" y="1917"/>
                    <a:pt x="1929" y="2084"/>
                    <a:pt x="2132" y="2275"/>
                  </a:cubicBezTo>
                  <a:lnTo>
                    <a:pt x="620" y="2275"/>
                  </a:lnTo>
                  <a:cubicBezTo>
                    <a:pt x="822" y="2084"/>
                    <a:pt x="1084" y="1917"/>
                    <a:pt x="1382" y="1751"/>
                  </a:cubicBezTo>
                  <a:close/>
                  <a:moveTo>
                    <a:pt x="2370" y="2620"/>
                  </a:moveTo>
                  <a:cubicBezTo>
                    <a:pt x="2465" y="2822"/>
                    <a:pt x="2489" y="3048"/>
                    <a:pt x="2382" y="3298"/>
                  </a:cubicBezTo>
                  <a:lnTo>
                    <a:pt x="381" y="3298"/>
                  </a:lnTo>
                  <a:cubicBezTo>
                    <a:pt x="298" y="3084"/>
                    <a:pt x="286" y="2858"/>
                    <a:pt x="381" y="2620"/>
                  </a:cubicBezTo>
                  <a:close/>
                  <a:moveTo>
                    <a:pt x="2144" y="3644"/>
                  </a:moveTo>
                  <a:cubicBezTo>
                    <a:pt x="1953" y="3834"/>
                    <a:pt x="1679" y="4001"/>
                    <a:pt x="1382" y="4168"/>
                  </a:cubicBezTo>
                  <a:cubicBezTo>
                    <a:pt x="1096" y="4001"/>
                    <a:pt x="822" y="3834"/>
                    <a:pt x="620" y="3644"/>
                  </a:cubicBezTo>
                  <a:close/>
                  <a:moveTo>
                    <a:pt x="2441" y="5918"/>
                  </a:moveTo>
                  <a:cubicBezTo>
                    <a:pt x="2334" y="6394"/>
                    <a:pt x="1893" y="6680"/>
                    <a:pt x="1382" y="6966"/>
                  </a:cubicBezTo>
                  <a:cubicBezTo>
                    <a:pt x="881" y="6680"/>
                    <a:pt x="429" y="6394"/>
                    <a:pt x="346" y="5918"/>
                  </a:cubicBezTo>
                  <a:close/>
                  <a:moveTo>
                    <a:pt x="1382" y="7347"/>
                  </a:moveTo>
                  <a:cubicBezTo>
                    <a:pt x="1679" y="7513"/>
                    <a:pt x="1953" y="7680"/>
                    <a:pt x="2144" y="7870"/>
                  </a:cubicBezTo>
                  <a:lnTo>
                    <a:pt x="620" y="7870"/>
                  </a:lnTo>
                  <a:cubicBezTo>
                    <a:pt x="822" y="7680"/>
                    <a:pt x="1096" y="7513"/>
                    <a:pt x="1382" y="7347"/>
                  </a:cubicBezTo>
                  <a:close/>
                  <a:moveTo>
                    <a:pt x="2394" y="8216"/>
                  </a:moveTo>
                  <a:cubicBezTo>
                    <a:pt x="2489" y="8454"/>
                    <a:pt x="2489" y="8680"/>
                    <a:pt x="2382" y="8894"/>
                  </a:cubicBezTo>
                  <a:lnTo>
                    <a:pt x="405" y="8894"/>
                  </a:lnTo>
                  <a:cubicBezTo>
                    <a:pt x="298" y="8656"/>
                    <a:pt x="298" y="8442"/>
                    <a:pt x="405" y="8216"/>
                  </a:cubicBezTo>
                  <a:close/>
                  <a:moveTo>
                    <a:pt x="2132" y="9240"/>
                  </a:moveTo>
                  <a:cubicBezTo>
                    <a:pt x="1929" y="9430"/>
                    <a:pt x="1667" y="9597"/>
                    <a:pt x="1382" y="9764"/>
                  </a:cubicBezTo>
                  <a:cubicBezTo>
                    <a:pt x="1096" y="9597"/>
                    <a:pt x="834" y="9430"/>
                    <a:pt x="620" y="9240"/>
                  </a:cubicBezTo>
                  <a:close/>
                  <a:moveTo>
                    <a:pt x="167" y="0"/>
                  </a:moveTo>
                  <a:cubicBezTo>
                    <a:pt x="72" y="0"/>
                    <a:pt x="0" y="72"/>
                    <a:pt x="0" y="167"/>
                  </a:cubicBezTo>
                  <a:cubicBezTo>
                    <a:pt x="0" y="846"/>
                    <a:pt x="524" y="1251"/>
                    <a:pt x="1072" y="1560"/>
                  </a:cubicBezTo>
                  <a:cubicBezTo>
                    <a:pt x="500" y="1894"/>
                    <a:pt x="0" y="2310"/>
                    <a:pt x="0" y="2965"/>
                  </a:cubicBezTo>
                  <a:cubicBezTo>
                    <a:pt x="0" y="3644"/>
                    <a:pt x="524" y="4049"/>
                    <a:pt x="1072" y="4358"/>
                  </a:cubicBezTo>
                  <a:cubicBezTo>
                    <a:pt x="524" y="4668"/>
                    <a:pt x="0" y="5072"/>
                    <a:pt x="0" y="5763"/>
                  </a:cubicBezTo>
                  <a:cubicBezTo>
                    <a:pt x="0" y="6442"/>
                    <a:pt x="524" y="6847"/>
                    <a:pt x="1072" y="7156"/>
                  </a:cubicBezTo>
                  <a:cubicBezTo>
                    <a:pt x="524" y="7466"/>
                    <a:pt x="0" y="7870"/>
                    <a:pt x="0" y="8549"/>
                  </a:cubicBezTo>
                  <a:cubicBezTo>
                    <a:pt x="0" y="8799"/>
                    <a:pt x="72" y="9002"/>
                    <a:pt x="179" y="9180"/>
                  </a:cubicBezTo>
                  <a:cubicBezTo>
                    <a:pt x="227" y="9240"/>
                    <a:pt x="322" y="9525"/>
                    <a:pt x="1072" y="9954"/>
                  </a:cubicBezTo>
                  <a:cubicBezTo>
                    <a:pt x="524" y="10264"/>
                    <a:pt x="0" y="10668"/>
                    <a:pt x="0" y="11359"/>
                  </a:cubicBezTo>
                  <a:cubicBezTo>
                    <a:pt x="0" y="11442"/>
                    <a:pt x="72" y="11514"/>
                    <a:pt x="167" y="11514"/>
                  </a:cubicBezTo>
                  <a:cubicBezTo>
                    <a:pt x="250" y="11514"/>
                    <a:pt x="322" y="11442"/>
                    <a:pt x="322" y="11359"/>
                  </a:cubicBezTo>
                  <a:cubicBezTo>
                    <a:pt x="322" y="10776"/>
                    <a:pt x="834" y="10466"/>
                    <a:pt x="1393" y="10145"/>
                  </a:cubicBezTo>
                  <a:cubicBezTo>
                    <a:pt x="1965" y="10466"/>
                    <a:pt x="2465" y="10776"/>
                    <a:pt x="2465" y="11359"/>
                  </a:cubicBezTo>
                  <a:cubicBezTo>
                    <a:pt x="2465" y="11442"/>
                    <a:pt x="2548" y="11514"/>
                    <a:pt x="2632" y="11514"/>
                  </a:cubicBezTo>
                  <a:cubicBezTo>
                    <a:pt x="2727" y="11514"/>
                    <a:pt x="2798" y="11442"/>
                    <a:pt x="2798" y="11359"/>
                  </a:cubicBezTo>
                  <a:cubicBezTo>
                    <a:pt x="2798" y="10668"/>
                    <a:pt x="2274" y="10264"/>
                    <a:pt x="1727" y="9954"/>
                  </a:cubicBezTo>
                  <a:cubicBezTo>
                    <a:pt x="2286" y="9633"/>
                    <a:pt x="2798" y="9216"/>
                    <a:pt x="2798" y="8561"/>
                  </a:cubicBezTo>
                  <a:cubicBezTo>
                    <a:pt x="2798" y="7870"/>
                    <a:pt x="2274" y="7466"/>
                    <a:pt x="1727" y="7156"/>
                  </a:cubicBezTo>
                  <a:cubicBezTo>
                    <a:pt x="2274" y="6847"/>
                    <a:pt x="2798" y="6442"/>
                    <a:pt x="2798" y="5763"/>
                  </a:cubicBezTo>
                  <a:cubicBezTo>
                    <a:pt x="2798" y="5608"/>
                    <a:pt x="2763" y="5465"/>
                    <a:pt x="2727" y="5346"/>
                  </a:cubicBezTo>
                  <a:cubicBezTo>
                    <a:pt x="2699" y="5273"/>
                    <a:pt x="2629" y="5227"/>
                    <a:pt x="2560" y="5227"/>
                  </a:cubicBezTo>
                  <a:cubicBezTo>
                    <a:pt x="2539" y="5227"/>
                    <a:pt x="2519" y="5231"/>
                    <a:pt x="2501" y="5239"/>
                  </a:cubicBezTo>
                  <a:cubicBezTo>
                    <a:pt x="2405" y="5263"/>
                    <a:pt x="2370" y="5370"/>
                    <a:pt x="2394" y="5465"/>
                  </a:cubicBezTo>
                  <a:cubicBezTo>
                    <a:pt x="2405" y="5501"/>
                    <a:pt x="2405" y="5549"/>
                    <a:pt x="2405" y="5596"/>
                  </a:cubicBezTo>
                  <a:lnTo>
                    <a:pt x="322" y="5596"/>
                  </a:lnTo>
                  <a:cubicBezTo>
                    <a:pt x="417" y="5132"/>
                    <a:pt x="881" y="4834"/>
                    <a:pt x="1370" y="4549"/>
                  </a:cubicBezTo>
                  <a:cubicBezTo>
                    <a:pt x="1560" y="4656"/>
                    <a:pt x="1774" y="4775"/>
                    <a:pt x="1929" y="4906"/>
                  </a:cubicBezTo>
                  <a:cubicBezTo>
                    <a:pt x="1960" y="4932"/>
                    <a:pt x="1998" y="4944"/>
                    <a:pt x="2035" y="4944"/>
                  </a:cubicBezTo>
                  <a:cubicBezTo>
                    <a:pt x="2084" y="4944"/>
                    <a:pt x="2134" y="4923"/>
                    <a:pt x="2167" y="4882"/>
                  </a:cubicBezTo>
                  <a:cubicBezTo>
                    <a:pt x="2227" y="4811"/>
                    <a:pt x="2215" y="4703"/>
                    <a:pt x="2144" y="4644"/>
                  </a:cubicBezTo>
                  <a:cubicBezTo>
                    <a:pt x="2001" y="4537"/>
                    <a:pt x="1858" y="4453"/>
                    <a:pt x="1703" y="4358"/>
                  </a:cubicBezTo>
                  <a:cubicBezTo>
                    <a:pt x="2263" y="4049"/>
                    <a:pt x="2775" y="3644"/>
                    <a:pt x="2775" y="2965"/>
                  </a:cubicBezTo>
                  <a:cubicBezTo>
                    <a:pt x="2775" y="2727"/>
                    <a:pt x="2703" y="2513"/>
                    <a:pt x="2596" y="2334"/>
                  </a:cubicBezTo>
                  <a:cubicBezTo>
                    <a:pt x="2560" y="2275"/>
                    <a:pt x="2441" y="1989"/>
                    <a:pt x="1703" y="1560"/>
                  </a:cubicBezTo>
                  <a:cubicBezTo>
                    <a:pt x="2263" y="1239"/>
                    <a:pt x="2798" y="846"/>
                    <a:pt x="2798" y="167"/>
                  </a:cubicBezTo>
                  <a:cubicBezTo>
                    <a:pt x="2798" y="72"/>
                    <a:pt x="2727" y="0"/>
                    <a:pt x="2632" y="0"/>
                  </a:cubicBezTo>
                  <a:cubicBezTo>
                    <a:pt x="2548" y="0"/>
                    <a:pt x="2465" y="72"/>
                    <a:pt x="2465" y="167"/>
                  </a:cubicBezTo>
                  <a:cubicBezTo>
                    <a:pt x="2465" y="739"/>
                    <a:pt x="1965" y="1060"/>
                    <a:pt x="1393" y="1370"/>
                  </a:cubicBezTo>
                  <a:cubicBezTo>
                    <a:pt x="834" y="1060"/>
                    <a:pt x="322" y="727"/>
                    <a:pt x="322" y="167"/>
                  </a:cubicBezTo>
                  <a:cubicBezTo>
                    <a:pt x="322" y="72"/>
                    <a:pt x="250" y="0"/>
                    <a:pt x="167"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4" name="Google Shape;9214;p77">
              <a:extLst>
                <a:ext uri="{FF2B5EF4-FFF2-40B4-BE49-F238E27FC236}">
                  <a16:creationId xmlns:a16="http://schemas.microsoft.com/office/drawing/2014/main" id="{3A8B3080-16DA-584D-0D83-CDF01D083D5C}"/>
                </a:ext>
              </a:extLst>
            </p:cNvPr>
            <p:cNvSpPr/>
            <p:nvPr/>
          </p:nvSpPr>
          <p:spPr>
            <a:xfrm>
              <a:off x="6395474" y="4282651"/>
              <a:ext cx="89544" cy="366778"/>
            </a:xfrm>
            <a:custGeom>
              <a:avLst/>
              <a:gdLst/>
              <a:ahLst/>
              <a:cxnLst/>
              <a:rect l="l" t="t" r="r" b="b"/>
              <a:pathLst>
                <a:path w="2811" h="11514" extrusionOk="0">
                  <a:moveTo>
                    <a:pt x="2799" y="2906"/>
                  </a:moveTo>
                  <a:cubicBezTo>
                    <a:pt x="2799" y="2912"/>
                    <a:pt x="2802" y="2914"/>
                    <a:pt x="2803" y="2914"/>
                  </a:cubicBezTo>
                  <a:cubicBezTo>
                    <a:pt x="2805" y="2914"/>
                    <a:pt x="2805" y="2912"/>
                    <a:pt x="2799" y="2906"/>
                  </a:cubicBezTo>
                  <a:close/>
                  <a:moveTo>
                    <a:pt x="2453" y="3096"/>
                  </a:moveTo>
                  <a:cubicBezTo>
                    <a:pt x="2382" y="3584"/>
                    <a:pt x="1918" y="3870"/>
                    <a:pt x="1406" y="4168"/>
                  </a:cubicBezTo>
                  <a:cubicBezTo>
                    <a:pt x="882" y="3870"/>
                    <a:pt x="417" y="3584"/>
                    <a:pt x="346" y="3096"/>
                  </a:cubicBezTo>
                  <a:close/>
                  <a:moveTo>
                    <a:pt x="1394" y="4549"/>
                  </a:moveTo>
                  <a:cubicBezTo>
                    <a:pt x="1680" y="4715"/>
                    <a:pt x="1965" y="4882"/>
                    <a:pt x="2156" y="5072"/>
                  </a:cubicBezTo>
                  <a:lnTo>
                    <a:pt x="644" y="5072"/>
                  </a:lnTo>
                  <a:cubicBezTo>
                    <a:pt x="834" y="4882"/>
                    <a:pt x="1120" y="4715"/>
                    <a:pt x="1394" y="4549"/>
                  </a:cubicBezTo>
                  <a:close/>
                  <a:moveTo>
                    <a:pt x="2394" y="5418"/>
                  </a:moveTo>
                  <a:cubicBezTo>
                    <a:pt x="2501" y="5644"/>
                    <a:pt x="2501" y="5858"/>
                    <a:pt x="2394" y="6096"/>
                  </a:cubicBezTo>
                  <a:lnTo>
                    <a:pt x="406" y="6096"/>
                  </a:lnTo>
                  <a:cubicBezTo>
                    <a:pt x="298" y="5858"/>
                    <a:pt x="298" y="5644"/>
                    <a:pt x="406" y="5418"/>
                  </a:cubicBezTo>
                  <a:close/>
                  <a:moveTo>
                    <a:pt x="2156" y="6442"/>
                  </a:moveTo>
                  <a:cubicBezTo>
                    <a:pt x="1965" y="6632"/>
                    <a:pt x="1680" y="6799"/>
                    <a:pt x="1406" y="6966"/>
                  </a:cubicBezTo>
                  <a:cubicBezTo>
                    <a:pt x="1120" y="6799"/>
                    <a:pt x="846" y="6632"/>
                    <a:pt x="644" y="6442"/>
                  </a:cubicBezTo>
                  <a:close/>
                  <a:moveTo>
                    <a:pt x="1406" y="7347"/>
                  </a:moveTo>
                  <a:cubicBezTo>
                    <a:pt x="1906" y="7632"/>
                    <a:pt x="2358" y="7918"/>
                    <a:pt x="2453" y="8382"/>
                  </a:cubicBezTo>
                  <a:lnTo>
                    <a:pt x="358" y="8382"/>
                  </a:lnTo>
                  <a:cubicBezTo>
                    <a:pt x="453" y="7918"/>
                    <a:pt x="906" y="7632"/>
                    <a:pt x="1406" y="7347"/>
                  </a:cubicBezTo>
                  <a:close/>
                  <a:moveTo>
                    <a:pt x="2442" y="8716"/>
                  </a:moveTo>
                  <a:cubicBezTo>
                    <a:pt x="2370" y="9180"/>
                    <a:pt x="1906" y="9478"/>
                    <a:pt x="1406" y="9764"/>
                  </a:cubicBezTo>
                  <a:cubicBezTo>
                    <a:pt x="894" y="9478"/>
                    <a:pt x="429" y="9192"/>
                    <a:pt x="346" y="8716"/>
                  </a:cubicBezTo>
                  <a:close/>
                  <a:moveTo>
                    <a:pt x="179" y="0"/>
                  </a:moveTo>
                  <a:cubicBezTo>
                    <a:pt x="96" y="0"/>
                    <a:pt x="13" y="72"/>
                    <a:pt x="13" y="167"/>
                  </a:cubicBezTo>
                  <a:cubicBezTo>
                    <a:pt x="13" y="858"/>
                    <a:pt x="548" y="1251"/>
                    <a:pt x="1084" y="1560"/>
                  </a:cubicBezTo>
                  <a:cubicBezTo>
                    <a:pt x="953" y="1632"/>
                    <a:pt x="834" y="1715"/>
                    <a:pt x="715" y="1786"/>
                  </a:cubicBezTo>
                  <a:cubicBezTo>
                    <a:pt x="584" y="1870"/>
                    <a:pt x="656" y="2096"/>
                    <a:pt x="822" y="2096"/>
                  </a:cubicBezTo>
                  <a:cubicBezTo>
                    <a:pt x="906" y="2096"/>
                    <a:pt x="870" y="2072"/>
                    <a:pt x="1430" y="1751"/>
                  </a:cubicBezTo>
                  <a:cubicBezTo>
                    <a:pt x="1918" y="2036"/>
                    <a:pt x="2370" y="2310"/>
                    <a:pt x="2477" y="2751"/>
                  </a:cubicBezTo>
                  <a:lnTo>
                    <a:pt x="406" y="2751"/>
                  </a:lnTo>
                  <a:cubicBezTo>
                    <a:pt x="417" y="2703"/>
                    <a:pt x="417" y="2644"/>
                    <a:pt x="429" y="2608"/>
                  </a:cubicBezTo>
                  <a:cubicBezTo>
                    <a:pt x="477" y="2513"/>
                    <a:pt x="429" y="2429"/>
                    <a:pt x="346" y="2382"/>
                  </a:cubicBezTo>
                  <a:cubicBezTo>
                    <a:pt x="320" y="2369"/>
                    <a:pt x="295" y="2363"/>
                    <a:pt x="271" y="2363"/>
                  </a:cubicBezTo>
                  <a:cubicBezTo>
                    <a:pt x="208" y="2363"/>
                    <a:pt x="154" y="2404"/>
                    <a:pt x="120" y="2465"/>
                  </a:cubicBezTo>
                  <a:cubicBezTo>
                    <a:pt x="60" y="2608"/>
                    <a:pt x="36" y="2751"/>
                    <a:pt x="13" y="2917"/>
                  </a:cubicBezTo>
                  <a:lnTo>
                    <a:pt x="13" y="2929"/>
                  </a:lnTo>
                  <a:cubicBezTo>
                    <a:pt x="1" y="3620"/>
                    <a:pt x="489" y="4013"/>
                    <a:pt x="1084" y="4358"/>
                  </a:cubicBezTo>
                  <a:cubicBezTo>
                    <a:pt x="537" y="4668"/>
                    <a:pt x="13" y="5072"/>
                    <a:pt x="13" y="5763"/>
                  </a:cubicBezTo>
                  <a:cubicBezTo>
                    <a:pt x="13" y="6442"/>
                    <a:pt x="537" y="6847"/>
                    <a:pt x="1084" y="7156"/>
                  </a:cubicBezTo>
                  <a:cubicBezTo>
                    <a:pt x="513" y="7501"/>
                    <a:pt x="13" y="7882"/>
                    <a:pt x="13" y="8561"/>
                  </a:cubicBezTo>
                  <a:cubicBezTo>
                    <a:pt x="13" y="9240"/>
                    <a:pt x="537" y="9644"/>
                    <a:pt x="1084" y="9954"/>
                  </a:cubicBezTo>
                  <a:cubicBezTo>
                    <a:pt x="537" y="10264"/>
                    <a:pt x="13" y="10668"/>
                    <a:pt x="13" y="11359"/>
                  </a:cubicBezTo>
                  <a:cubicBezTo>
                    <a:pt x="13" y="11442"/>
                    <a:pt x="96" y="11514"/>
                    <a:pt x="179" y="11514"/>
                  </a:cubicBezTo>
                  <a:cubicBezTo>
                    <a:pt x="275" y="11514"/>
                    <a:pt x="346" y="11442"/>
                    <a:pt x="346" y="11359"/>
                  </a:cubicBezTo>
                  <a:cubicBezTo>
                    <a:pt x="346" y="10776"/>
                    <a:pt x="846" y="10466"/>
                    <a:pt x="1418" y="10145"/>
                  </a:cubicBezTo>
                  <a:cubicBezTo>
                    <a:pt x="1977" y="10466"/>
                    <a:pt x="2489" y="10776"/>
                    <a:pt x="2489" y="11359"/>
                  </a:cubicBezTo>
                  <a:cubicBezTo>
                    <a:pt x="2489" y="11442"/>
                    <a:pt x="2561" y="11514"/>
                    <a:pt x="2656" y="11514"/>
                  </a:cubicBezTo>
                  <a:cubicBezTo>
                    <a:pt x="2739" y="11514"/>
                    <a:pt x="2811" y="11442"/>
                    <a:pt x="2811" y="11359"/>
                  </a:cubicBezTo>
                  <a:cubicBezTo>
                    <a:pt x="2811" y="10668"/>
                    <a:pt x="2299" y="10264"/>
                    <a:pt x="1739" y="9954"/>
                  </a:cubicBezTo>
                  <a:cubicBezTo>
                    <a:pt x="2322" y="9609"/>
                    <a:pt x="2811" y="9228"/>
                    <a:pt x="2811" y="8537"/>
                  </a:cubicBezTo>
                  <a:cubicBezTo>
                    <a:pt x="2811" y="7859"/>
                    <a:pt x="2299" y="7466"/>
                    <a:pt x="1739" y="7144"/>
                  </a:cubicBezTo>
                  <a:cubicBezTo>
                    <a:pt x="2299" y="6835"/>
                    <a:pt x="2811" y="6430"/>
                    <a:pt x="2811" y="5739"/>
                  </a:cubicBezTo>
                  <a:cubicBezTo>
                    <a:pt x="2811" y="5061"/>
                    <a:pt x="2299" y="4656"/>
                    <a:pt x="1739" y="4346"/>
                  </a:cubicBezTo>
                  <a:cubicBezTo>
                    <a:pt x="2358" y="4001"/>
                    <a:pt x="2799" y="3632"/>
                    <a:pt x="2799" y="2906"/>
                  </a:cubicBezTo>
                  <a:cubicBezTo>
                    <a:pt x="2775" y="2251"/>
                    <a:pt x="2263" y="1870"/>
                    <a:pt x="1739" y="1560"/>
                  </a:cubicBezTo>
                  <a:cubicBezTo>
                    <a:pt x="2299" y="1251"/>
                    <a:pt x="2811" y="846"/>
                    <a:pt x="2811" y="167"/>
                  </a:cubicBezTo>
                  <a:cubicBezTo>
                    <a:pt x="2811" y="72"/>
                    <a:pt x="2739" y="0"/>
                    <a:pt x="2656" y="0"/>
                  </a:cubicBezTo>
                  <a:cubicBezTo>
                    <a:pt x="2561" y="0"/>
                    <a:pt x="2489" y="72"/>
                    <a:pt x="2489" y="167"/>
                  </a:cubicBezTo>
                  <a:cubicBezTo>
                    <a:pt x="2489" y="739"/>
                    <a:pt x="1977" y="1060"/>
                    <a:pt x="1418" y="1370"/>
                  </a:cubicBezTo>
                  <a:cubicBezTo>
                    <a:pt x="846" y="1060"/>
                    <a:pt x="346" y="727"/>
                    <a:pt x="346" y="167"/>
                  </a:cubicBezTo>
                  <a:cubicBezTo>
                    <a:pt x="346" y="72"/>
                    <a:pt x="275" y="0"/>
                    <a:pt x="17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5" name="Google Shape;9215;p77">
            <a:extLst>
              <a:ext uri="{FF2B5EF4-FFF2-40B4-BE49-F238E27FC236}">
                <a16:creationId xmlns:a16="http://schemas.microsoft.com/office/drawing/2014/main" id="{102E4ACA-5B67-E7FC-8FD4-F528B1419D67}"/>
              </a:ext>
            </a:extLst>
          </p:cNvPr>
          <p:cNvGrpSpPr/>
          <p:nvPr/>
        </p:nvGrpSpPr>
        <p:grpSpPr>
          <a:xfrm>
            <a:off x="8963157" y="5274184"/>
            <a:ext cx="373723" cy="488528"/>
            <a:chOff x="6701186" y="4283033"/>
            <a:chExt cx="280292" cy="36639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26" name="Google Shape;9216;p77">
              <a:extLst>
                <a:ext uri="{FF2B5EF4-FFF2-40B4-BE49-F238E27FC236}">
                  <a16:creationId xmlns:a16="http://schemas.microsoft.com/office/drawing/2014/main" id="{69EADC56-CABC-D3A5-718A-2946F68D4AEC}"/>
                </a:ext>
              </a:extLst>
            </p:cNvPr>
            <p:cNvSpPr/>
            <p:nvPr/>
          </p:nvSpPr>
          <p:spPr>
            <a:xfrm>
              <a:off x="6772095" y="4345979"/>
              <a:ext cx="209383" cy="302686"/>
            </a:xfrm>
            <a:custGeom>
              <a:avLst/>
              <a:gdLst/>
              <a:ahLst/>
              <a:cxnLst/>
              <a:rect l="l" t="t" r="r" b="b"/>
              <a:pathLst>
                <a:path w="6573" h="9502" extrusionOk="0">
                  <a:moveTo>
                    <a:pt x="5751" y="894"/>
                  </a:moveTo>
                  <a:cubicBezTo>
                    <a:pt x="6013" y="894"/>
                    <a:pt x="6216" y="1120"/>
                    <a:pt x="6204" y="1394"/>
                  </a:cubicBezTo>
                  <a:lnTo>
                    <a:pt x="6156" y="1799"/>
                  </a:lnTo>
                  <a:lnTo>
                    <a:pt x="5501" y="1799"/>
                  </a:lnTo>
                  <a:cubicBezTo>
                    <a:pt x="5418" y="1799"/>
                    <a:pt x="5335" y="1882"/>
                    <a:pt x="5335" y="1965"/>
                  </a:cubicBezTo>
                  <a:cubicBezTo>
                    <a:pt x="5335" y="2061"/>
                    <a:pt x="5418" y="2132"/>
                    <a:pt x="5501" y="2132"/>
                  </a:cubicBezTo>
                  <a:lnTo>
                    <a:pt x="6132" y="2132"/>
                  </a:lnTo>
                  <a:lnTo>
                    <a:pt x="6085" y="2596"/>
                  </a:lnTo>
                  <a:lnTo>
                    <a:pt x="489" y="2596"/>
                  </a:lnTo>
                  <a:lnTo>
                    <a:pt x="370" y="1394"/>
                  </a:lnTo>
                  <a:cubicBezTo>
                    <a:pt x="334" y="1132"/>
                    <a:pt x="548" y="894"/>
                    <a:pt x="810" y="894"/>
                  </a:cubicBezTo>
                  <a:close/>
                  <a:moveTo>
                    <a:pt x="4561" y="7025"/>
                  </a:moveTo>
                  <a:lnTo>
                    <a:pt x="4549" y="7311"/>
                  </a:lnTo>
                  <a:cubicBezTo>
                    <a:pt x="4549" y="7490"/>
                    <a:pt x="4406" y="7621"/>
                    <a:pt x="4239" y="7621"/>
                  </a:cubicBezTo>
                  <a:lnTo>
                    <a:pt x="2334" y="7621"/>
                  </a:lnTo>
                  <a:cubicBezTo>
                    <a:pt x="2156" y="7621"/>
                    <a:pt x="2025" y="7478"/>
                    <a:pt x="2025" y="7311"/>
                  </a:cubicBezTo>
                  <a:lnTo>
                    <a:pt x="2025" y="7025"/>
                  </a:lnTo>
                  <a:close/>
                  <a:moveTo>
                    <a:pt x="3287" y="1"/>
                  </a:moveTo>
                  <a:cubicBezTo>
                    <a:pt x="3192" y="1"/>
                    <a:pt x="3120" y="84"/>
                    <a:pt x="3120" y="167"/>
                  </a:cubicBezTo>
                  <a:lnTo>
                    <a:pt x="3120" y="560"/>
                  </a:lnTo>
                  <a:lnTo>
                    <a:pt x="810" y="560"/>
                  </a:lnTo>
                  <a:cubicBezTo>
                    <a:pt x="358" y="560"/>
                    <a:pt x="1" y="953"/>
                    <a:pt x="36" y="1418"/>
                  </a:cubicBezTo>
                  <a:cubicBezTo>
                    <a:pt x="60" y="1596"/>
                    <a:pt x="215" y="3215"/>
                    <a:pt x="251" y="3501"/>
                  </a:cubicBezTo>
                  <a:cubicBezTo>
                    <a:pt x="262" y="3589"/>
                    <a:pt x="324" y="3657"/>
                    <a:pt x="409" y="3657"/>
                  </a:cubicBezTo>
                  <a:cubicBezTo>
                    <a:pt x="415" y="3657"/>
                    <a:pt x="422" y="3657"/>
                    <a:pt x="429" y="3656"/>
                  </a:cubicBezTo>
                  <a:cubicBezTo>
                    <a:pt x="513" y="3632"/>
                    <a:pt x="596" y="3561"/>
                    <a:pt x="572" y="3477"/>
                  </a:cubicBezTo>
                  <a:lnTo>
                    <a:pt x="513" y="2942"/>
                  </a:lnTo>
                  <a:lnTo>
                    <a:pt x="6025" y="2942"/>
                  </a:lnTo>
                  <a:lnTo>
                    <a:pt x="5978" y="3394"/>
                  </a:lnTo>
                  <a:lnTo>
                    <a:pt x="4799" y="3394"/>
                  </a:lnTo>
                  <a:cubicBezTo>
                    <a:pt x="4716" y="3394"/>
                    <a:pt x="4644" y="3477"/>
                    <a:pt x="4644" y="3561"/>
                  </a:cubicBezTo>
                  <a:cubicBezTo>
                    <a:pt x="4644" y="3656"/>
                    <a:pt x="4716" y="3727"/>
                    <a:pt x="4799" y="3727"/>
                  </a:cubicBezTo>
                  <a:lnTo>
                    <a:pt x="5954" y="3727"/>
                  </a:lnTo>
                  <a:lnTo>
                    <a:pt x="5906" y="4192"/>
                  </a:lnTo>
                  <a:lnTo>
                    <a:pt x="5489" y="4192"/>
                  </a:lnTo>
                  <a:cubicBezTo>
                    <a:pt x="5394" y="4192"/>
                    <a:pt x="5323" y="4263"/>
                    <a:pt x="5323" y="4347"/>
                  </a:cubicBezTo>
                  <a:cubicBezTo>
                    <a:pt x="5323" y="4442"/>
                    <a:pt x="5394" y="4513"/>
                    <a:pt x="5489" y="4513"/>
                  </a:cubicBezTo>
                  <a:lnTo>
                    <a:pt x="5870" y="4513"/>
                  </a:lnTo>
                  <a:lnTo>
                    <a:pt x="5835" y="4978"/>
                  </a:lnTo>
                  <a:lnTo>
                    <a:pt x="4799" y="4978"/>
                  </a:lnTo>
                  <a:cubicBezTo>
                    <a:pt x="4716" y="4978"/>
                    <a:pt x="4644" y="5049"/>
                    <a:pt x="4644" y="5144"/>
                  </a:cubicBezTo>
                  <a:cubicBezTo>
                    <a:pt x="4644" y="5228"/>
                    <a:pt x="4716" y="5299"/>
                    <a:pt x="4799" y="5299"/>
                  </a:cubicBezTo>
                  <a:lnTo>
                    <a:pt x="5787" y="5299"/>
                  </a:lnTo>
                  <a:lnTo>
                    <a:pt x="5728" y="5990"/>
                  </a:lnTo>
                  <a:cubicBezTo>
                    <a:pt x="5692" y="6275"/>
                    <a:pt x="5561" y="6656"/>
                    <a:pt x="4668" y="6656"/>
                  </a:cubicBezTo>
                  <a:lnTo>
                    <a:pt x="1882" y="6656"/>
                  </a:lnTo>
                  <a:cubicBezTo>
                    <a:pt x="989" y="6656"/>
                    <a:pt x="858" y="6287"/>
                    <a:pt x="834" y="5990"/>
                  </a:cubicBezTo>
                  <a:lnTo>
                    <a:pt x="632" y="4085"/>
                  </a:lnTo>
                  <a:cubicBezTo>
                    <a:pt x="621" y="3996"/>
                    <a:pt x="559" y="3929"/>
                    <a:pt x="474" y="3929"/>
                  </a:cubicBezTo>
                  <a:cubicBezTo>
                    <a:pt x="467" y="3929"/>
                    <a:pt x="460" y="3929"/>
                    <a:pt x="453" y="3930"/>
                  </a:cubicBezTo>
                  <a:cubicBezTo>
                    <a:pt x="370" y="3954"/>
                    <a:pt x="298" y="4025"/>
                    <a:pt x="310" y="4108"/>
                  </a:cubicBezTo>
                  <a:lnTo>
                    <a:pt x="501" y="6013"/>
                  </a:lnTo>
                  <a:cubicBezTo>
                    <a:pt x="548" y="6430"/>
                    <a:pt x="786" y="6906"/>
                    <a:pt x="1679" y="6990"/>
                  </a:cubicBezTo>
                  <a:lnTo>
                    <a:pt x="1679" y="7287"/>
                  </a:lnTo>
                  <a:cubicBezTo>
                    <a:pt x="1679" y="7645"/>
                    <a:pt x="1977" y="7942"/>
                    <a:pt x="2334" y="7942"/>
                  </a:cubicBezTo>
                  <a:lnTo>
                    <a:pt x="3120" y="7942"/>
                  </a:lnTo>
                  <a:lnTo>
                    <a:pt x="3120" y="9335"/>
                  </a:lnTo>
                  <a:cubicBezTo>
                    <a:pt x="3120" y="9430"/>
                    <a:pt x="3192" y="9502"/>
                    <a:pt x="3287" y="9502"/>
                  </a:cubicBezTo>
                  <a:cubicBezTo>
                    <a:pt x="3370" y="9502"/>
                    <a:pt x="3453" y="9430"/>
                    <a:pt x="3453" y="9335"/>
                  </a:cubicBezTo>
                  <a:lnTo>
                    <a:pt x="3453" y="7942"/>
                  </a:lnTo>
                  <a:lnTo>
                    <a:pt x="4239" y="7942"/>
                  </a:lnTo>
                  <a:cubicBezTo>
                    <a:pt x="4596" y="7942"/>
                    <a:pt x="4894" y="7645"/>
                    <a:pt x="4894" y="7287"/>
                  </a:cubicBezTo>
                  <a:lnTo>
                    <a:pt x="4894" y="6990"/>
                  </a:lnTo>
                  <a:cubicBezTo>
                    <a:pt x="5787" y="6930"/>
                    <a:pt x="6025" y="6430"/>
                    <a:pt x="6073" y="6013"/>
                  </a:cubicBezTo>
                  <a:cubicBezTo>
                    <a:pt x="6323" y="3442"/>
                    <a:pt x="6263" y="4156"/>
                    <a:pt x="6525" y="1418"/>
                  </a:cubicBezTo>
                  <a:cubicBezTo>
                    <a:pt x="6573" y="953"/>
                    <a:pt x="6216" y="560"/>
                    <a:pt x="5751" y="560"/>
                  </a:cubicBezTo>
                  <a:lnTo>
                    <a:pt x="3453" y="560"/>
                  </a:lnTo>
                  <a:lnTo>
                    <a:pt x="3453" y="167"/>
                  </a:lnTo>
                  <a:cubicBezTo>
                    <a:pt x="3453" y="84"/>
                    <a:pt x="3370" y="1"/>
                    <a:pt x="3287"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7" name="Google Shape;9217;p77">
              <a:extLst>
                <a:ext uri="{FF2B5EF4-FFF2-40B4-BE49-F238E27FC236}">
                  <a16:creationId xmlns:a16="http://schemas.microsoft.com/office/drawing/2014/main" id="{221AE03D-1F41-3F94-2FE5-E06C35421EFA}"/>
                </a:ext>
              </a:extLst>
            </p:cNvPr>
            <p:cNvSpPr/>
            <p:nvPr/>
          </p:nvSpPr>
          <p:spPr>
            <a:xfrm>
              <a:off x="6701186" y="4283033"/>
              <a:ext cx="217347" cy="366396"/>
            </a:xfrm>
            <a:custGeom>
              <a:avLst/>
              <a:gdLst/>
              <a:ahLst/>
              <a:cxnLst/>
              <a:rect l="l" t="t" r="r" b="b"/>
              <a:pathLst>
                <a:path w="6823" h="11502" extrusionOk="0">
                  <a:moveTo>
                    <a:pt x="5513" y="0"/>
                  </a:moveTo>
                  <a:cubicBezTo>
                    <a:pt x="5418" y="0"/>
                    <a:pt x="5346" y="72"/>
                    <a:pt x="5346" y="167"/>
                  </a:cubicBezTo>
                  <a:lnTo>
                    <a:pt x="5346" y="369"/>
                  </a:lnTo>
                  <a:cubicBezTo>
                    <a:pt x="4882" y="429"/>
                    <a:pt x="4501" y="727"/>
                    <a:pt x="4310" y="1143"/>
                  </a:cubicBezTo>
                  <a:lnTo>
                    <a:pt x="1762" y="1143"/>
                  </a:lnTo>
                  <a:cubicBezTo>
                    <a:pt x="810" y="1143"/>
                    <a:pt x="24" y="1917"/>
                    <a:pt x="24" y="2894"/>
                  </a:cubicBezTo>
                  <a:lnTo>
                    <a:pt x="24" y="5072"/>
                  </a:lnTo>
                  <a:cubicBezTo>
                    <a:pt x="24" y="5168"/>
                    <a:pt x="95" y="5239"/>
                    <a:pt x="179" y="5239"/>
                  </a:cubicBezTo>
                  <a:cubicBezTo>
                    <a:pt x="274" y="5239"/>
                    <a:pt x="345" y="5168"/>
                    <a:pt x="345" y="5072"/>
                  </a:cubicBezTo>
                  <a:lnTo>
                    <a:pt x="345" y="2894"/>
                  </a:lnTo>
                  <a:cubicBezTo>
                    <a:pt x="345" y="2120"/>
                    <a:pt x="977" y="1489"/>
                    <a:pt x="1750" y="1489"/>
                  </a:cubicBezTo>
                  <a:lnTo>
                    <a:pt x="4394" y="1489"/>
                  </a:lnTo>
                  <a:cubicBezTo>
                    <a:pt x="4465" y="1489"/>
                    <a:pt x="4525" y="1441"/>
                    <a:pt x="4560" y="1370"/>
                  </a:cubicBezTo>
                  <a:cubicBezTo>
                    <a:pt x="4691" y="965"/>
                    <a:pt x="5060" y="703"/>
                    <a:pt x="5477" y="703"/>
                  </a:cubicBezTo>
                  <a:cubicBezTo>
                    <a:pt x="6013" y="703"/>
                    <a:pt x="6453" y="1131"/>
                    <a:pt x="6453" y="1667"/>
                  </a:cubicBezTo>
                  <a:cubicBezTo>
                    <a:pt x="6453" y="1774"/>
                    <a:pt x="6394" y="1846"/>
                    <a:pt x="6287" y="1882"/>
                  </a:cubicBezTo>
                  <a:cubicBezTo>
                    <a:pt x="6274" y="1884"/>
                    <a:pt x="6262" y="1885"/>
                    <a:pt x="6250" y="1885"/>
                  </a:cubicBezTo>
                  <a:cubicBezTo>
                    <a:pt x="6134" y="1885"/>
                    <a:pt x="6037" y="1786"/>
                    <a:pt x="6037" y="1667"/>
                  </a:cubicBezTo>
                  <a:cubicBezTo>
                    <a:pt x="6037" y="1330"/>
                    <a:pt x="5756" y="1100"/>
                    <a:pt x="5462" y="1100"/>
                  </a:cubicBezTo>
                  <a:cubicBezTo>
                    <a:pt x="5340" y="1100"/>
                    <a:pt x="5216" y="1140"/>
                    <a:pt x="5108" y="1227"/>
                  </a:cubicBezTo>
                  <a:cubicBezTo>
                    <a:pt x="4882" y="1405"/>
                    <a:pt x="4906" y="1667"/>
                    <a:pt x="4906" y="1679"/>
                  </a:cubicBezTo>
                  <a:cubicBezTo>
                    <a:pt x="4906" y="1798"/>
                    <a:pt x="4810" y="1893"/>
                    <a:pt x="4691" y="1893"/>
                  </a:cubicBezTo>
                  <a:lnTo>
                    <a:pt x="1727" y="1893"/>
                  </a:lnTo>
                  <a:cubicBezTo>
                    <a:pt x="1191" y="1893"/>
                    <a:pt x="750" y="2334"/>
                    <a:pt x="750" y="2870"/>
                  </a:cubicBezTo>
                  <a:lnTo>
                    <a:pt x="750" y="11180"/>
                  </a:lnTo>
                  <a:lnTo>
                    <a:pt x="334" y="11180"/>
                  </a:lnTo>
                  <a:lnTo>
                    <a:pt x="334" y="5692"/>
                  </a:lnTo>
                  <a:cubicBezTo>
                    <a:pt x="334" y="5596"/>
                    <a:pt x="262" y="5525"/>
                    <a:pt x="167" y="5525"/>
                  </a:cubicBezTo>
                  <a:cubicBezTo>
                    <a:pt x="84" y="5525"/>
                    <a:pt x="0" y="5596"/>
                    <a:pt x="0" y="5692"/>
                  </a:cubicBezTo>
                  <a:lnTo>
                    <a:pt x="0" y="11347"/>
                  </a:lnTo>
                  <a:cubicBezTo>
                    <a:pt x="0" y="11430"/>
                    <a:pt x="84" y="11502"/>
                    <a:pt x="167" y="11502"/>
                  </a:cubicBezTo>
                  <a:lnTo>
                    <a:pt x="929" y="11502"/>
                  </a:lnTo>
                  <a:cubicBezTo>
                    <a:pt x="1012" y="11502"/>
                    <a:pt x="1096" y="11430"/>
                    <a:pt x="1096" y="11347"/>
                  </a:cubicBezTo>
                  <a:lnTo>
                    <a:pt x="1096" y="2870"/>
                  </a:lnTo>
                  <a:cubicBezTo>
                    <a:pt x="1096" y="2513"/>
                    <a:pt x="1369" y="2239"/>
                    <a:pt x="1727" y="2239"/>
                  </a:cubicBezTo>
                  <a:lnTo>
                    <a:pt x="4703" y="2239"/>
                  </a:lnTo>
                  <a:cubicBezTo>
                    <a:pt x="5037" y="2215"/>
                    <a:pt x="5287" y="1977"/>
                    <a:pt x="5287" y="1679"/>
                  </a:cubicBezTo>
                  <a:lnTo>
                    <a:pt x="5287" y="1667"/>
                  </a:lnTo>
                  <a:cubicBezTo>
                    <a:pt x="5287" y="1548"/>
                    <a:pt x="5386" y="1438"/>
                    <a:pt x="5521" y="1438"/>
                  </a:cubicBezTo>
                  <a:cubicBezTo>
                    <a:pt x="5534" y="1438"/>
                    <a:pt x="5547" y="1439"/>
                    <a:pt x="5560" y="1441"/>
                  </a:cubicBezTo>
                  <a:cubicBezTo>
                    <a:pt x="5656" y="1465"/>
                    <a:pt x="5739" y="1560"/>
                    <a:pt x="5739" y="1667"/>
                  </a:cubicBezTo>
                  <a:cubicBezTo>
                    <a:pt x="5739" y="1978"/>
                    <a:pt x="5990" y="2212"/>
                    <a:pt x="6292" y="2212"/>
                  </a:cubicBezTo>
                  <a:cubicBezTo>
                    <a:pt x="6325" y="2212"/>
                    <a:pt x="6359" y="2209"/>
                    <a:pt x="6394" y="2203"/>
                  </a:cubicBezTo>
                  <a:cubicBezTo>
                    <a:pt x="6644" y="2155"/>
                    <a:pt x="6822" y="1917"/>
                    <a:pt x="6822" y="1667"/>
                  </a:cubicBezTo>
                  <a:cubicBezTo>
                    <a:pt x="6822" y="1000"/>
                    <a:pt x="6311" y="453"/>
                    <a:pt x="5679" y="369"/>
                  </a:cubicBezTo>
                  <a:lnTo>
                    <a:pt x="5679" y="167"/>
                  </a:lnTo>
                  <a:cubicBezTo>
                    <a:pt x="5679" y="72"/>
                    <a:pt x="5596" y="0"/>
                    <a:pt x="5513"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8" name="Google Shape;9218;p77">
            <a:extLst>
              <a:ext uri="{FF2B5EF4-FFF2-40B4-BE49-F238E27FC236}">
                <a16:creationId xmlns:a16="http://schemas.microsoft.com/office/drawing/2014/main" id="{87ECFD06-55C5-959F-FDDE-657779585B79}"/>
              </a:ext>
            </a:extLst>
          </p:cNvPr>
          <p:cNvGrpSpPr/>
          <p:nvPr/>
        </p:nvGrpSpPr>
        <p:grpSpPr>
          <a:xfrm>
            <a:off x="3507671" y="4663419"/>
            <a:ext cx="498169" cy="463129"/>
            <a:chOff x="2609571" y="3824958"/>
            <a:chExt cx="373627" cy="34734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29" name="Google Shape;9219;p77">
              <a:extLst>
                <a:ext uri="{FF2B5EF4-FFF2-40B4-BE49-F238E27FC236}">
                  <a16:creationId xmlns:a16="http://schemas.microsoft.com/office/drawing/2014/main" id="{D6267F04-3CC0-0FBA-6C5A-FAE1EAB3E5AB}"/>
                </a:ext>
              </a:extLst>
            </p:cNvPr>
            <p:cNvSpPr/>
            <p:nvPr/>
          </p:nvSpPr>
          <p:spPr>
            <a:xfrm>
              <a:off x="2609571" y="3824958"/>
              <a:ext cx="373627" cy="347347"/>
            </a:xfrm>
            <a:custGeom>
              <a:avLst/>
              <a:gdLst/>
              <a:ahLst/>
              <a:cxnLst/>
              <a:rect l="l" t="t" r="r" b="b"/>
              <a:pathLst>
                <a:path w="11729" h="10904" extrusionOk="0">
                  <a:moveTo>
                    <a:pt x="10859" y="4201"/>
                  </a:moveTo>
                  <a:cubicBezTo>
                    <a:pt x="11157" y="4201"/>
                    <a:pt x="11395" y="4439"/>
                    <a:pt x="11395" y="4736"/>
                  </a:cubicBezTo>
                  <a:cubicBezTo>
                    <a:pt x="11395" y="5034"/>
                    <a:pt x="11157" y="5272"/>
                    <a:pt x="10859" y="5272"/>
                  </a:cubicBezTo>
                  <a:cubicBezTo>
                    <a:pt x="10561" y="5272"/>
                    <a:pt x="10323" y="5034"/>
                    <a:pt x="10323" y="4736"/>
                  </a:cubicBezTo>
                  <a:cubicBezTo>
                    <a:pt x="10323" y="4439"/>
                    <a:pt x="10561" y="4201"/>
                    <a:pt x="10859" y="4201"/>
                  </a:cubicBezTo>
                  <a:close/>
                  <a:moveTo>
                    <a:pt x="9549" y="8903"/>
                  </a:moveTo>
                  <a:cubicBezTo>
                    <a:pt x="9645" y="8903"/>
                    <a:pt x="9716" y="8975"/>
                    <a:pt x="9716" y="9070"/>
                  </a:cubicBezTo>
                  <a:lnTo>
                    <a:pt x="9716" y="10094"/>
                  </a:lnTo>
                  <a:cubicBezTo>
                    <a:pt x="9716" y="10189"/>
                    <a:pt x="9645" y="10261"/>
                    <a:pt x="9549" y="10261"/>
                  </a:cubicBezTo>
                  <a:lnTo>
                    <a:pt x="9180" y="10261"/>
                  </a:lnTo>
                  <a:cubicBezTo>
                    <a:pt x="9204" y="10130"/>
                    <a:pt x="9180" y="9963"/>
                    <a:pt x="9192" y="8903"/>
                  </a:cubicBezTo>
                  <a:close/>
                  <a:moveTo>
                    <a:pt x="5053" y="0"/>
                  </a:moveTo>
                  <a:cubicBezTo>
                    <a:pt x="4265" y="0"/>
                    <a:pt x="3460" y="208"/>
                    <a:pt x="2715" y="664"/>
                  </a:cubicBezTo>
                  <a:cubicBezTo>
                    <a:pt x="2644" y="700"/>
                    <a:pt x="2620" y="807"/>
                    <a:pt x="2656" y="879"/>
                  </a:cubicBezTo>
                  <a:cubicBezTo>
                    <a:pt x="2687" y="933"/>
                    <a:pt x="2744" y="962"/>
                    <a:pt x="2800" y="962"/>
                  </a:cubicBezTo>
                  <a:cubicBezTo>
                    <a:pt x="2829" y="962"/>
                    <a:pt x="2857" y="955"/>
                    <a:pt x="2882" y="938"/>
                  </a:cubicBezTo>
                  <a:cubicBezTo>
                    <a:pt x="3575" y="516"/>
                    <a:pt x="4322" y="323"/>
                    <a:pt x="5053" y="323"/>
                  </a:cubicBezTo>
                  <a:cubicBezTo>
                    <a:pt x="7249" y="323"/>
                    <a:pt x="9299" y="2063"/>
                    <a:pt x="9299" y="4546"/>
                  </a:cubicBezTo>
                  <a:cubicBezTo>
                    <a:pt x="9299" y="6883"/>
                    <a:pt x="7400" y="8772"/>
                    <a:pt x="5076" y="8772"/>
                  </a:cubicBezTo>
                  <a:cubicBezTo>
                    <a:pt x="4972" y="8772"/>
                    <a:pt x="4868" y="8768"/>
                    <a:pt x="4763" y="8761"/>
                  </a:cubicBezTo>
                  <a:cubicBezTo>
                    <a:pt x="2584" y="8594"/>
                    <a:pt x="858" y="6772"/>
                    <a:pt x="858" y="4546"/>
                  </a:cubicBezTo>
                  <a:cubicBezTo>
                    <a:pt x="858" y="3284"/>
                    <a:pt x="1429" y="2093"/>
                    <a:pt x="2394" y="1283"/>
                  </a:cubicBezTo>
                  <a:cubicBezTo>
                    <a:pt x="2465" y="1224"/>
                    <a:pt x="2465" y="1117"/>
                    <a:pt x="2418" y="1057"/>
                  </a:cubicBezTo>
                  <a:cubicBezTo>
                    <a:pt x="2386" y="1020"/>
                    <a:pt x="2346" y="1002"/>
                    <a:pt x="2305" y="1002"/>
                  </a:cubicBezTo>
                  <a:cubicBezTo>
                    <a:pt x="2268" y="1002"/>
                    <a:pt x="2232" y="1017"/>
                    <a:pt x="2203" y="1045"/>
                  </a:cubicBezTo>
                  <a:cubicBezTo>
                    <a:pt x="298" y="2629"/>
                    <a:pt x="1" y="5403"/>
                    <a:pt x="1501" y="7344"/>
                  </a:cubicBezTo>
                  <a:lnTo>
                    <a:pt x="751" y="8189"/>
                  </a:lnTo>
                  <a:cubicBezTo>
                    <a:pt x="620" y="8344"/>
                    <a:pt x="548" y="8546"/>
                    <a:pt x="548" y="8737"/>
                  </a:cubicBezTo>
                  <a:lnTo>
                    <a:pt x="548" y="10166"/>
                  </a:lnTo>
                  <a:cubicBezTo>
                    <a:pt x="548" y="10570"/>
                    <a:pt x="870" y="10904"/>
                    <a:pt x="1275" y="10904"/>
                  </a:cubicBezTo>
                  <a:lnTo>
                    <a:pt x="6847" y="10904"/>
                  </a:lnTo>
                  <a:cubicBezTo>
                    <a:pt x="6930" y="10904"/>
                    <a:pt x="7001" y="10820"/>
                    <a:pt x="7001" y="10737"/>
                  </a:cubicBezTo>
                  <a:cubicBezTo>
                    <a:pt x="7001" y="10642"/>
                    <a:pt x="6930" y="10570"/>
                    <a:pt x="6847" y="10570"/>
                  </a:cubicBezTo>
                  <a:lnTo>
                    <a:pt x="1275" y="10570"/>
                  </a:lnTo>
                  <a:cubicBezTo>
                    <a:pt x="1048" y="10570"/>
                    <a:pt x="870" y="10392"/>
                    <a:pt x="870" y="10166"/>
                  </a:cubicBezTo>
                  <a:lnTo>
                    <a:pt x="870" y="8737"/>
                  </a:lnTo>
                  <a:cubicBezTo>
                    <a:pt x="870" y="8618"/>
                    <a:pt x="917" y="8499"/>
                    <a:pt x="1013" y="8403"/>
                  </a:cubicBezTo>
                  <a:lnTo>
                    <a:pt x="1727" y="7594"/>
                  </a:lnTo>
                  <a:cubicBezTo>
                    <a:pt x="2622" y="8589"/>
                    <a:pt x="3864" y="9098"/>
                    <a:pt x="5110" y="9098"/>
                  </a:cubicBezTo>
                  <a:cubicBezTo>
                    <a:pt x="6233" y="9098"/>
                    <a:pt x="7359" y="8685"/>
                    <a:pt x="8240" y="7844"/>
                  </a:cubicBezTo>
                  <a:lnTo>
                    <a:pt x="8728" y="8415"/>
                  </a:lnTo>
                  <a:cubicBezTo>
                    <a:pt x="8823" y="8499"/>
                    <a:pt x="8859" y="8618"/>
                    <a:pt x="8859" y="8761"/>
                  </a:cubicBezTo>
                  <a:cubicBezTo>
                    <a:pt x="8847" y="10166"/>
                    <a:pt x="8906" y="10213"/>
                    <a:pt x="8811" y="10380"/>
                  </a:cubicBezTo>
                  <a:cubicBezTo>
                    <a:pt x="8728" y="10499"/>
                    <a:pt x="8609" y="10570"/>
                    <a:pt x="8466" y="10570"/>
                  </a:cubicBezTo>
                  <a:lnTo>
                    <a:pt x="7454" y="10570"/>
                  </a:lnTo>
                  <a:cubicBezTo>
                    <a:pt x="7359" y="10570"/>
                    <a:pt x="7287" y="10642"/>
                    <a:pt x="7287" y="10737"/>
                  </a:cubicBezTo>
                  <a:cubicBezTo>
                    <a:pt x="7287" y="10820"/>
                    <a:pt x="7359" y="10904"/>
                    <a:pt x="7454" y="10904"/>
                  </a:cubicBezTo>
                  <a:lnTo>
                    <a:pt x="8466" y="10904"/>
                  </a:lnTo>
                  <a:cubicBezTo>
                    <a:pt x="8704" y="10904"/>
                    <a:pt x="8906" y="10797"/>
                    <a:pt x="9049" y="10618"/>
                  </a:cubicBezTo>
                  <a:lnTo>
                    <a:pt x="9549" y="10618"/>
                  </a:lnTo>
                  <a:cubicBezTo>
                    <a:pt x="9811" y="10618"/>
                    <a:pt x="10038" y="10392"/>
                    <a:pt x="10038" y="10130"/>
                  </a:cubicBezTo>
                  <a:lnTo>
                    <a:pt x="10038" y="9737"/>
                  </a:lnTo>
                  <a:lnTo>
                    <a:pt x="10252" y="9737"/>
                  </a:lnTo>
                  <a:cubicBezTo>
                    <a:pt x="10680" y="9737"/>
                    <a:pt x="11038" y="9380"/>
                    <a:pt x="11038" y="8951"/>
                  </a:cubicBezTo>
                  <a:lnTo>
                    <a:pt x="11038" y="5570"/>
                  </a:lnTo>
                  <a:cubicBezTo>
                    <a:pt x="11431" y="5510"/>
                    <a:pt x="11728" y="5153"/>
                    <a:pt x="11728" y="4736"/>
                  </a:cubicBezTo>
                  <a:cubicBezTo>
                    <a:pt x="11728" y="4260"/>
                    <a:pt x="11335" y="3879"/>
                    <a:pt x="10859" y="3879"/>
                  </a:cubicBezTo>
                  <a:cubicBezTo>
                    <a:pt x="10383" y="3879"/>
                    <a:pt x="10002" y="4260"/>
                    <a:pt x="10002" y="4736"/>
                  </a:cubicBezTo>
                  <a:cubicBezTo>
                    <a:pt x="10002" y="5153"/>
                    <a:pt x="10299" y="5510"/>
                    <a:pt x="10692" y="5582"/>
                  </a:cubicBezTo>
                  <a:lnTo>
                    <a:pt x="10692" y="8963"/>
                  </a:lnTo>
                  <a:cubicBezTo>
                    <a:pt x="10692" y="9213"/>
                    <a:pt x="10490" y="9427"/>
                    <a:pt x="10240" y="9427"/>
                  </a:cubicBezTo>
                  <a:lnTo>
                    <a:pt x="10026" y="9427"/>
                  </a:lnTo>
                  <a:lnTo>
                    <a:pt x="10026" y="9082"/>
                  </a:lnTo>
                  <a:cubicBezTo>
                    <a:pt x="10026" y="8820"/>
                    <a:pt x="9799" y="8594"/>
                    <a:pt x="9537" y="8594"/>
                  </a:cubicBezTo>
                  <a:lnTo>
                    <a:pt x="9168" y="8594"/>
                  </a:lnTo>
                  <a:cubicBezTo>
                    <a:pt x="9133" y="8439"/>
                    <a:pt x="9073" y="8296"/>
                    <a:pt x="8966" y="8177"/>
                  </a:cubicBezTo>
                  <a:lnTo>
                    <a:pt x="8454" y="7594"/>
                  </a:lnTo>
                  <a:cubicBezTo>
                    <a:pt x="9180" y="6796"/>
                    <a:pt x="9621" y="5725"/>
                    <a:pt x="9621" y="4546"/>
                  </a:cubicBezTo>
                  <a:cubicBezTo>
                    <a:pt x="9621" y="1868"/>
                    <a:pt x="7413" y="0"/>
                    <a:pt x="5053"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0" name="Google Shape;9220;p77">
              <a:extLst>
                <a:ext uri="{FF2B5EF4-FFF2-40B4-BE49-F238E27FC236}">
                  <a16:creationId xmlns:a16="http://schemas.microsoft.com/office/drawing/2014/main" id="{1338BC5C-C973-DB4E-8F7F-881F38B0C49C}"/>
                </a:ext>
              </a:extLst>
            </p:cNvPr>
            <p:cNvSpPr/>
            <p:nvPr/>
          </p:nvSpPr>
          <p:spPr>
            <a:xfrm>
              <a:off x="2735494" y="3933329"/>
              <a:ext cx="72088" cy="72088"/>
            </a:xfrm>
            <a:custGeom>
              <a:avLst/>
              <a:gdLst/>
              <a:ahLst/>
              <a:cxnLst/>
              <a:rect l="l" t="t" r="r" b="b"/>
              <a:pathLst>
                <a:path w="2263" h="2263" extrusionOk="0">
                  <a:moveTo>
                    <a:pt x="1143" y="322"/>
                  </a:moveTo>
                  <a:cubicBezTo>
                    <a:pt x="1596" y="322"/>
                    <a:pt x="1953" y="679"/>
                    <a:pt x="1953" y="1132"/>
                  </a:cubicBezTo>
                  <a:cubicBezTo>
                    <a:pt x="1953" y="1572"/>
                    <a:pt x="1596" y="1930"/>
                    <a:pt x="1143" y="1930"/>
                  </a:cubicBezTo>
                  <a:cubicBezTo>
                    <a:pt x="703" y="1918"/>
                    <a:pt x="346" y="1561"/>
                    <a:pt x="346" y="1132"/>
                  </a:cubicBezTo>
                  <a:cubicBezTo>
                    <a:pt x="346" y="679"/>
                    <a:pt x="703" y="322"/>
                    <a:pt x="1143" y="322"/>
                  </a:cubicBezTo>
                  <a:close/>
                  <a:moveTo>
                    <a:pt x="1132" y="1"/>
                  </a:moveTo>
                  <a:cubicBezTo>
                    <a:pt x="501" y="1"/>
                    <a:pt x="0" y="501"/>
                    <a:pt x="0" y="1132"/>
                  </a:cubicBezTo>
                  <a:cubicBezTo>
                    <a:pt x="0" y="1751"/>
                    <a:pt x="501" y="2263"/>
                    <a:pt x="1132" y="2263"/>
                  </a:cubicBezTo>
                  <a:cubicBezTo>
                    <a:pt x="1763" y="2239"/>
                    <a:pt x="2263" y="1739"/>
                    <a:pt x="2263" y="1132"/>
                  </a:cubicBezTo>
                  <a:cubicBezTo>
                    <a:pt x="2263" y="501"/>
                    <a:pt x="1763" y="1"/>
                    <a:pt x="1132"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31" name="Google Shape;9221;p77">
            <a:extLst>
              <a:ext uri="{FF2B5EF4-FFF2-40B4-BE49-F238E27FC236}">
                <a16:creationId xmlns:a16="http://schemas.microsoft.com/office/drawing/2014/main" id="{89058E56-3D91-C5ED-6BE3-3AAC2BBC0AAB}"/>
              </a:ext>
            </a:extLst>
          </p:cNvPr>
          <p:cNvSpPr/>
          <p:nvPr/>
        </p:nvSpPr>
        <p:spPr>
          <a:xfrm>
            <a:off x="1746344" y="4660020"/>
            <a:ext cx="484493" cy="468608"/>
          </a:xfrm>
          <a:custGeom>
            <a:avLst/>
            <a:gdLst/>
            <a:ahLst/>
            <a:cxnLst/>
            <a:rect l="l" t="t" r="r" b="b"/>
            <a:pathLst>
              <a:path w="11407" h="11033" extrusionOk="0">
                <a:moveTo>
                  <a:pt x="1698" y="1130"/>
                </a:moveTo>
                <a:cubicBezTo>
                  <a:pt x="1739" y="1130"/>
                  <a:pt x="1780" y="1133"/>
                  <a:pt x="1822" y="1137"/>
                </a:cubicBezTo>
                <a:lnTo>
                  <a:pt x="1143" y="3626"/>
                </a:lnTo>
                <a:cubicBezTo>
                  <a:pt x="643" y="3423"/>
                  <a:pt x="357" y="2852"/>
                  <a:pt x="512" y="2316"/>
                </a:cubicBezTo>
                <a:lnTo>
                  <a:pt x="607" y="1959"/>
                </a:lnTo>
                <a:cubicBezTo>
                  <a:pt x="750" y="1453"/>
                  <a:pt x="1207" y="1130"/>
                  <a:pt x="1698" y="1130"/>
                </a:cubicBezTo>
                <a:close/>
                <a:moveTo>
                  <a:pt x="2641" y="304"/>
                </a:moveTo>
                <a:cubicBezTo>
                  <a:pt x="2755" y="304"/>
                  <a:pt x="2867" y="357"/>
                  <a:pt x="2929" y="471"/>
                </a:cubicBezTo>
                <a:cubicBezTo>
                  <a:pt x="2977" y="542"/>
                  <a:pt x="2989" y="649"/>
                  <a:pt x="2965" y="732"/>
                </a:cubicBezTo>
                <a:lnTo>
                  <a:pt x="1941" y="4566"/>
                </a:lnTo>
                <a:cubicBezTo>
                  <a:pt x="1905" y="4650"/>
                  <a:pt x="1846" y="4733"/>
                  <a:pt x="1774" y="4769"/>
                </a:cubicBezTo>
                <a:cubicBezTo>
                  <a:pt x="1719" y="4806"/>
                  <a:pt x="1659" y="4822"/>
                  <a:pt x="1601" y="4822"/>
                </a:cubicBezTo>
                <a:cubicBezTo>
                  <a:pt x="1396" y="4822"/>
                  <a:pt x="1207" y="4619"/>
                  <a:pt x="1262" y="4388"/>
                </a:cubicBezTo>
                <a:cubicBezTo>
                  <a:pt x="1310" y="4209"/>
                  <a:pt x="2215" y="828"/>
                  <a:pt x="2298" y="566"/>
                </a:cubicBezTo>
                <a:cubicBezTo>
                  <a:pt x="2339" y="397"/>
                  <a:pt x="2491" y="304"/>
                  <a:pt x="2641" y="304"/>
                </a:cubicBezTo>
                <a:close/>
                <a:moveTo>
                  <a:pt x="8751" y="3792"/>
                </a:moveTo>
                <a:lnTo>
                  <a:pt x="10168" y="4173"/>
                </a:lnTo>
                <a:lnTo>
                  <a:pt x="9894" y="5185"/>
                </a:lnTo>
                <a:lnTo>
                  <a:pt x="8489" y="4804"/>
                </a:lnTo>
                <a:cubicBezTo>
                  <a:pt x="8525" y="4614"/>
                  <a:pt x="8704" y="3983"/>
                  <a:pt x="8751" y="3792"/>
                </a:cubicBezTo>
                <a:close/>
                <a:moveTo>
                  <a:pt x="10789" y="3812"/>
                </a:moveTo>
                <a:cubicBezTo>
                  <a:pt x="10804" y="3812"/>
                  <a:pt x="10819" y="3813"/>
                  <a:pt x="10835" y="3816"/>
                </a:cubicBezTo>
                <a:cubicBezTo>
                  <a:pt x="10954" y="3852"/>
                  <a:pt x="11025" y="3971"/>
                  <a:pt x="11001" y="4090"/>
                </a:cubicBezTo>
                <a:lnTo>
                  <a:pt x="10573" y="5662"/>
                </a:lnTo>
                <a:cubicBezTo>
                  <a:pt x="10542" y="5765"/>
                  <a:pt x="10447" y="5833"/>
                  <a:pt x="10345" y="5833"/>
                </a:cubicBezTo>
                <a:cubicBezTo>
                  <a:pt x="10330" y="5833"/>
                  <a:pt x="10314" y="5831"/>
                  <a:pt x="10299" y="5828"/>
                </a:cubicBezTo>
                <a:cubicBezTo>
                  <a:pt x="10180" y="5805"/>
                  <a:pt x="10120" y="5626"/>
                  <a:pt x="10132" y="5566"/>
                </a:cubicBezTo>
                <a:cubicBezTo>
                  <a:pt x="10179" y="5391"/>
                  <a:pt x="10560" y="3982"/>
                  <a:pt x="10573" y="3982"/>
                </a:cubicBezTo>
                <a:cubicBezTo>
                  <a:pt x="10573" y="3982"/>
                  <a:pt x="10573" y="3982"/>
                  <a:pt x="10573" y="3983"/>
                </a:cubicBezTo>
                <a:cubicBezTo>
                  <a:pt x="10594" y="3879"/>
                  <a:pt x="10687" y="3812"/>
                  <a:pt x="10789" y="3812"/>
                </a:cubicBezTo>
                <a:close/>
                <a:moveTo>
                  <a:pt x="4679" y="4983"/>
                </a:moveTo>
                <a:lnTo>
                  <a:pt x="6799" y="5447"/>
                </a:lnTo>
                <a:lnTo>
                  <a:pt x="6799" y="5924"/>
                </a:lnTo>
                <a:cubicBezTo>
                  <a:pt x="6799" y="6245"/>
                  <a:pt x="6537" y="6531"/>
                  <a:pt x="6191" y="6531"/>
                </a:cubicBezTo>
                <a:lnTo>
                  <a:pt x="5286" y="6531"/>
                </a:lnTo>
                <a:cubicBezTo>
                  <a:pt x="4953" y="6531"/>
                  <a:pt x="4667" y="6257"/>
                  <a:pt x="4667" y="5924"/>
                </a:cubicBezTo>
                <a:lnTo>
                  <a:pt x="4667" y="4983"/>
                </a:lnTo>
                <a:close/>
                <a:moveTo>
                  <a:pt x="2644" y="0"/>
                </a:moveTo>
                <a:cubicBezTo>
                  <a:pt x="2359" y="0"/>
                  <a:pt x="2075" y="175"/>
                  <a:pt x="1988" y="494"/>
                </a:cubicBezTo>
                <a:lnTo>
                  <a:pt x="1905" y="840"/>
                </a:lnTo>
                <a:cubicBezTo>
                  <a:pt x="1835" y="829"/>
                  <a:pt x="1764" y="824"/>
                  <a:pt x="1694" y="824"/>
                </a:cubicBezTo>
                <a:cubicBezTo>
                  <a:pt x="1065" y="824"/>
                  <a:pt x="469" y="1246"/>
                  <a:pt x="298" y="1899"/>
                </a:cubicBezTo>
                <a:lnTo>
                  <a:pt x="191" y="2256"/>
                </a:lnTo>
                <a:cubicBezTo>
                  <a:pt x="0" y="2947"/>
                  <a:pt x="369" y="3685"/>
                  <a:pt x="1048" y="3959"/>
                </a:cubicBezTo>
                <a:lnTo>
                  <a:pt x="953" y="4292"/>
                </a:lnTo>
                <a:cubicBezTo>
                  <a:pt x="822" y="4751"/>
                  <a:pt x="1191" y="5150"/>
                  <a:pt x="1609" y="5150"/>
                </a:cubicBezTo>
                <a:cubicBezTo>
                  <a:pt x="1723" y="5150"/>
                  <a:pt x="1840" y="5121"/>
                  <a:pt x="1953" y="5054"/>
                </a:cubicBezTo>
                <a:cubicBezTo>
                  <a:pt x="2274" y="4876"/>
                  <a:pt x="2274" y="4554"/>
                  <a:pt x="2322" y="4459"/>
                </a:cubicBezTo>
                <a:lnTo>
                  <a:pt x="4358" y="4912"/>
                </a:lnTo>
                <a:lnTo>
                  <a:pt x="4358" y="5924"/>
                </a:lnTo>
                <a:cubicBezTo>
                  <a:pt x="4358" y="6436"/>
                  <a:pt x="4775" y="6852"/>
                  <a:pt x="5298" y="6852"/>
                </a:cubicBezTo>
                <a:lnTo>
                  <a:pt x="5584" y="6852"/>
                </a:lnTo>
                <a:lnTo>
                  <a:pt x="5584" y="7638"/>
                </a:lnTo>
                <a:lnTo>
                  <a:pt x="4001" y="7638"/>
                </a:lnTo>
                <a:cubicBezTo>
                  <a:pt x="3703" y="7638"/>
                  <a:pt x="3453" y="7900"/>
                  <a:pt x="3453" y="8198"/>
                </a:cubicBezTo>
                <a:cubicBezTo>
                  <a:pt x="3453" y="8495"/>
                  <a:pt x="3703" y="8745"/>
                  <a:pt x="4001" y="8745"/>
                </a:cubicBezTo>
                <a:lnTo>
                  <a:pt x="4298" y="8745"/>
                </a:lnTo>
                <a:lnTo>
                  <a:pt x="2679" y="10758"/>
                </a:lnTo>
                <a:cubicBezTo>
                  <a:pt x="2584" y="10865"/>
                  <a:pt x="2667" y="11019"/>
                  <a:pt x="2810" y="11019"/>
                </a:cubicBezTo>
                <a:cubicBezTo>
                  <a:pt x="2858" y="11019"/>
                  <a:pt x="2905" y="11008"/>
                  <a:pt x="2941" y="10960"/>
                </a:cubicBezTo>
                <a:lnTo>
                  <a:pt x="4727" y="8745"/>
                </a:lnTo>
                <a:lnTo>
                  <a:pt x="5596" y="8745"/>
                </a:lnTo>
                <a:lnTo>
                  <a:pt x="5596" y="10865"/>
                </a:lnTo>
                <a:cubicBezTo>
                  <a:pt x="5596" y="10948"/>
                  <a:pt x="5667" y="11019"/>
                  <a:pt x="5763" y="11019"/>
                </a:cubicBezTo>
                <a:cubicBezTo>
                  <a:pt x="5846" y="11019"/>
                  <a:pt x="5918" y="10948"/>
                  <a:pt x="5918" y="10865"/>
                </a:cubicBezTo>
                <a:lnTo>
                  <a:pt x="5918" y="8745"/>
                </a:lnTo>
                <a:lnTo>
                  <a:pt x="6787" y="8745"/>
                </a:lnTo>
                <a:lnTo>
                  <a:pt x="8573" y="10960"/>
                </a:lnTo>
                <a:cubicBezTo>
                  <a:pt x="8607" y="11009"/>
                  <a:pt x="8658" y="11033"/>
                  <a:pt x="8706" y="11033"/>
                </a:cubicBezTo>
                <a:cubicBezTo>
                  <a:pt x="8741" y="11033"/>
                  <a:pt x="8774" y="11020"/>
                  <a:pt x="8799" y="10996"/>
                </a:cubicBezTo>
                <a:cubicBezTo>
                  <a:pt x="8870" y="10936"/>
                  <a:pt x="8870" y="10829"/>
                  <a:pt x="8823" y="10769"/>
                </a:cubicBezTo>
                <a:lnTo>
                  <a:pt x="7203" y="8757"/>
                </a:lnTo>
                <a:lnTo>
                  <a:pt x="7501" y="8757"/>
                </a:lnTo>
                <a:cubicBezTo>
                  <a:pt x="7799" y="8757"/>
                  <a:pt x="8049" y="8507"/>
                  <a:pt x="8049" y="8210"/>
                </a:cubicBezTo>
                <a:cubicBezTo>
                  <a:pt x="8049" y="7912"/>
                  <a:pt x="7799" y="7662"/>
                  <a:pt x="7501" y="7662"/>
                </a:cubicBezTo>
                <a:lnTo>
                  <a:pt x="7108" y="7662"/>
                </a:lnTo>
                <a:cubicBezTo>
                  <a:pt x="7025" y="7662"/>
                  <a:pt x="6953" y="7733"/>
                  <a:pt x="6953" y="7817"/>
                </a:cubicBezTo>
                <a:cubicBezTo>
                  <a:pt x="6953" y="7912"/>
                  <a:pt x="7025" y="7983"/>
                  <a:pt x="7108" y="7983"/>
                </a:cubicBezTo>
                <a:lnTo>
                  <a:pt x="7501" y="7983"/>
                </a:lnTo>
                <a:cubicBezTo>
                  <a:pt x="7620" y="7983"/>
                  <a:pt x="7727" y="8091"/>
                  <a:pt x="7727" y="8210"/>
                </a:cubicBezTo>
                <a:cubicBezTo>
                  <a:pt x="7727" y="8329"/>
                  <a:pt x="7620" y="8436"/>
                  <a:pt x="7501" y="8436"/>
                </a:cubicBezTo>
                <a:lnTo>
                  <a:pt x="4024" y="8436"/>
                </a:lnTo>
                <a:cubicBezTo>
                  <a:pt x="3905" y="8436"/>
                  <a:pt x="3798" y="8329"/>
                  <a:pt x="3798" y="8210"/>
                </a:cubicBezTo>
                <a:cubicBezTo>
                  <a:pt x="3798" y="8091"/>
                  <a:pt x="3905" y="7983"/>
                  <a:pt x="4024" y="7983"/>
                </a:cubicBezTo>
                <a:lnTo>
                  <a:pt x="6489" y="7983"/>
                </a:lnTo>
                <a:cubicBezTo>
                  <a:pt x="6584" y="7983"/>
                  <a:pt x="6656" y="7912"/>
                  <a:pt x="6656" y="7817"/>
                </a:cubicBezTo>
                <a:cubicBezTo>
                  <a:pt x="6656" y="7733"/>
                  <a:pt x="6584" y="7662"/>
                  <a:pt x="6489" y="7662"/>
                </a:cubicBezTo>
                <a:lnTo>
                  <a:pt x="5929" y="7662"/>
                </a:lnTo>
                <a:lnTo>
                  <a:pt x="5929" y="6876"/>
                </a:lnTo>
                <a:lnTo>
                  <a:pt x="6203" y="6876"/>
                </a:lnTo>
                <a:cubicBezTo>
                  <a:pt x="6727" y="6876"/>
                  <a:pt x="7144" y="6459"/>
                  <a:pt x="7144" y="5935"/>
                </a:cubicBezTo>
                <a:lnTo>
                  <a:pt x="7144" y="5531"/>
                </a:lnTo>
                <a:lnTo>
                  <a:pt x="7668" y="5650"/>
                </a:lnTo>
                <a:cubicBezTo>
                  <a:pt x="7713" y="5660"/>
                  <a:pt x="7758" y="5665"/>
                  <a:pt x="7803" y="5665"/>
                </a:cubicBezTo>
                <a:cubicBezTo>
                  <a:pt x="8075" y="5665"/>
                  <a:pt x="8322" y="5484"/>
                  <a:pt x="8394" y="5197"/>
                </a:cubicBezTo>
                <a:lnTo>
                  <a:pt x="8406" y="5126"/>
                </a:lnTo>
                <a:lnTo>
                  <a:pt x="9823" y="5519"/>
                </a:lnTo>
                <a:cubicBezTo>
                  <a:pt x="9763" y="5793"/>
                  <a:pt x="9930" y="6078"/>
                  <a:pt x="10228" y="6150"/>
                </a:cubicBezTo>
                <a:cubicBezTo>
                  <a:pt x="10279" y="6164"/>
                  <a:pt x="10331" y="6171"/>
                  <a:pt x="10382" y="6171"/>
                </a:cubicBezTo>
                <a:cubicBezTo>
                  <a:pt x="10622" y="6171"/>
                  <a:pt x="10835" y="6015"/>
                  <a:pt x="10894" y="5769"/>
                </a:cubicBezTo>
                <a:lnTo>
                  <a:pt x="11323" y="4185"/>
                </a:lnTo>
                <a:cubicBezTo>
                  <a:pt x="11406" y="3888"/>
                  <a:pt x="11240" y="3590"/>
                  <a:pt x="10942" y="3519"/>
                </a:cubicBezTo>
                <a:cubicBezTo>
                  <a:pt x="10897" y="3507"/>
                  <a:pt x="10852" y="3502"/>
                  <a:pt x="10807" y="3502"/>
                </a:cubicBezTo>
                <a:cubicBezTo>
                  <a:pt x="10568" y="3502"/>
                  <a:pt x="10345" y="3655"/>
                  <a:pt x="10275" y="3876"/>
                </a:cubicBezTo>
                <a:lnTo>
                  <a:pt x="8858" y="3495"/>
                </a:lnTo>
                <a:lnTo>
                  <a:pt x="8870" y="3411"/>
                </a:lnTo>
                <a:cubicBezTo>
                  <a:pt x="8966" y="3090"/>
                  <a:pt x="8775" y="2757"/>
                  <a:pt x="8454" y="2673"/>
                </a:cubicBezTo>
                <a:lnTo>
                  <a:pt x="5679" y="1792"/>
                </a:lnTo>
                <a:cubicBezTo>
                  <a:pt x="5663" y="1787"/>
                  <a:pt x="5646" y="1785"/>
                  <a:pt x="5629" y="1785"/>
                </a:cubicBezTo>
                <a:cubicBezTo>
                  <a:pt x="5561" y="1785"/>
                  <a:pt x="5496" y="1823"/>
                  <a:pt x="5477" y="1899"/>
                </a:cubicBezTo>
                <a:cubicBezTo>
                  <a:pt x="5453" y="1983"/>
                  <a:pt x="5489" y="2078"/>
                  <a:pt x="5584" y="2102"/>
                </a:cubicBezTo>
                <a:lnTo>
                  <a:pt x="8346" y="2983"/>
                </a:lnTo>
                <a:cubicBezTo>
                  <a:pt x="8501" y="3030"/>
                  <a:pt x="8585" y="3197"/>
                  <a:pt x="8549" y="3340"/>
                </a:cubicBezTo>
                <a:cubicBezTo>
                  <a:pt x="8049" y="5162"/>
                  <a:pt x="8144" y="4816"/>
                  <a:pt x="8073" y="5126"/>
                </a:cubicBezTo>
                <a:cubicBezTo>
                  <a:pt x="8030" y="5263"/>
                  <a:pt x="7904" y="5344"/>
                  <a:pt x="7776" y="5344"/>
                </a:cubicBezTo>
                <a:cubicBezTo>
                  <a:pt x="7760" y="5344"/>
                  <a:pt x="7743" y="5343"/>
                  <a:pt x="7727" y="5340"/>
                </a:cubicBezTo>
                <a:lnTo>
                  <a:pt x="2393" y="4161"/>
                </a:lnTo>
                <a:lnTo>
                  <a:pt x="3155" y="1352"/>
                </a:lnTo>
                <a:lnTo>
                  <a:pt x="4977" y="1923"/>
                </a:lnTo>
                <a:cubicBezTo>
                  <a:pt x="4996" y="1931"/>
                  <a:pt x="5016" y="1935"/>
                  <a:pt x="5035" y="1935"/>
                </a:cubicBezTo>
                <a:cubicBezTo>
                  <a:pt x="5100" y="1935"/>
                  <a:pt x="5161" y="1892"/>
                  <a:pt x="5179" y="1828"/>
                </a:cubicBezTo>
                <a:cubicBezTo>
                  <a:pt x="5203" y="1733"/>
                  <a:pt x="5167" y="1649"/>
                  <a:pt x="5072" y="1614"/>
                </a:cubicBezTo>
                <a:lnTo>
                  <a:pt x="3239" y="1030"/>
                </a:lnTo>
                <a:cubicBezTo>
                  <a:pt x="3262" y="935"/>
                  <a:pt x="3405" y="661"/>
                  <a:pt x="3227" y="340"/>
                </a:cubicBezTo>
                <a:cubicBezTo>
                  <a:pt x="3095" y="109"/>
                  <a:pt x="2869" y="0"/>
                  <a:pt x="2644"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32" name="Google Shape;9222;p77">
            <a:extLst>
              <a:ext uri="{FF2B5EF4-FFF2-40B4-BE49-F238E27FC236}">
                <a16:creationId xmlns:a16="http://schemas.microsoft.com/office/drawing/2014/main" id="{7B2F8794-F4A9-D3D4-519C-3FE5FF49FF5B}"/>
              </a:ext>
            </a:extLst>
          </p:cNvPr>
          <p:cNvGrpSpPr/>
          <p:nvPr/>
        </p:nvGrpSpPr>
        <p:grpSpPr>
          <a:xfrm>
            <a:off x="1249745" y="4639549"/>
            <a:ext cx="295869" cy="507727"/>
            <a:chOff x="916127" y="3807056"/>
            <a:chExt cx="221902" cy="38079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33" name="Google Shape;9223;p77">
              <a:extLst>
                <a:ext uri="{FF2B5EF4-FFF2-40B4-BE49-F238E27FC236}">
                  <a16:creationId xmlns:a16="http://schemas.microsoft.com/office/drawing/2014/main" id="{E1D4946A-37E7-6325-730F-CDA00AD97613}"/>
                </a:ext>
              </a:extLst>
            </p:cNvPr>
            <p:cNvSpPr/>
            <p:nvPr/>
          </p:nvSpPr>
          <p:spPr>
            <a:xfrm>
              <a:off x="916127" y="3807056"/>
              <a:ext cx="221902" cy="380795"/>
            </a:xfrm>
            <a:custGeom>
              <a:avLst/>
              <a:gdLst/>
              <a:ahLst/>
              <a:cxnLst/>
              <a:rect l="l" t="t" r="r" b="b"/>
              <a:pathLst>
                <a:path w="6966" h="11954" extrusionOk="0">
                  <a:moveTo>
                    <a:pt x="4120" y="6429"/>
                  </a:moveTo>
                  <a:lnTo>
                    <a:pt x="4120" y="7799"/>
                  </a:lnTo>
                  <a:lnTo>
                    <a:pt x="2810" y="7799"/>
                  </a:lnTo>
                  <a:lnTo>
                    <a:pt x="2810" y="6429"/>
                  </a:lnTo>
                  <a:cubicBezTo>
                    <a:pt x="3024" y="6489"/>
                    <a:pt x="3245" y="6519"/>
                    <a:pt x="3465" y="6519"/>
                  </a:cubicBezTo>
                  <a:cubicBezTo>
                    <a:pt x="3685" y="6519"/>
                    <a:pt x="3905" y="6489"/>
                    <a:pt x="4120" y="6429"/>
                  </a:cubicBezTo>
                  <a:close/>
                  <a:moveTo>
                    <a:pt x="4882" y="8144"/>
                  </a:moveTo>
                  <a:lnTo>
                    <a:pt x="4882" y="8680"/>
                  </a:lnTo>
                  <a:lnTo>
                    <a:pt x="2060" y="8680"/>
                  </a:lnTo>
                  <a:lnTo>
                    <a:pt x="2060" y="8144"/>
                  </a:lnTo>
                  <a:close/>
                  <a:moveTo>
                    <a:pt x="5596" y="9037"/>
                  </a:moveTo>
                  <a:lnTo>
                    <a:pt x="5596" y="9335"/>
                  </a:lnTo>
                  <a:lnTo>
                    <a:pt x="1346" y="9335"/>
                  </a:lnTo>
                  <a:lnTo>
                    <a:pt x="1346" y="9037"/>
                  </a:lnTo>
                  <a:lnTo>
                    <a:pt x="2060" y="9037"/>
                  </a:lnTo>
                  <a:lnTo>
                    <a:pt x="2060" y="9049"/>
                  </a:lnTo>
                  <a:lnTo>
                    <a:pt x="4882" y="9049"/>
                  </a:lnTo>
                  <a:lnTo>
                    <a:pt x="4882" y="9037"/>
                  </a:lnTo>
                  <a:close/>
                  <a:moveTo>
                    <a:pt x="6227" y="9692"/>
                  </a:moveTo>
                  <a:cubicBezTo>
                    <a:pt x="6441" y="9692"/>
                    <a:pt x="6608" y="9858"/>
                    <a:pt x="6608" y="10061"/>
                  </a:cubicBezTo>
                  <a:lnTo>
                    <a:pt x="6608" y="11251"/>
                  </a:lnTo>
                  <a:cubicBezTo>
                    <a:pt x="6608" y="11466"/>
                    <a:pt x="6441" y="11620"/>
                    <a:pt x="6227" y="11620"/>
                  </a:cubicBezTo>
                  <a:lnTo>
                    <a:pt x="715" y="11620"/>
                  </a:lnTo>
                  <a:cubicBezTo>
                    <a:pt x="500" y="11620"/>
                    <a:pt x="334" y="11466"/>
                    <a:pt x="334" y="11251"/>
                  </a:cubicBezTo>
                  <a:lnTo>
                    <a:pt x="334" y="10061"/>
                  </a:lnTo>
                  <a:cubicBezTo>
                    <a:pt x="334" y="9858"/>
                    <a:pt x="500" y="9692"/>
                    <a:pt x="715" y="9692"/>
                  </a:cubicBezTo>
                  <a:close/>
                  <a:moveTo>
                    <a:pt x="655" y="0"/>
                  </a:moveTo>
                  <a:cubicBezTo>
                    <a:pt x="298" y="0"/>
                    <a:pt x="0" y="298"/>
                    <a:pt x="0" y="655"/>
                  </a:cubicBezTo>
                  <a:lnTo>
                    <a:pt x="0" y="964"/>
                  </a:lnTo>
                  <a:cubicBezTo>
                    <a:pt x="0" y="1322"/>
                    <a:pt x="298" y="1619"/>
                    <a:pt x="655" y="1619"/>
                  </a:cubicBezTo>
                  <a:lnTo>
                    <a:pt x="1012" y="1619"/>
                  </a:lnTo>
                  <a:lnTo>
                    <a:pt x="1012" y="4048"/>
                  </a:lnTo>
                  <a:cubicBezTo>
                    <a:pt x="1012" y="5060"/>
                    <a:pt x="1619" y="5929"/>
                    <a:pt x="2477" y="6310"/>
                  </a:cubicBezTo>
                  <a:lnTo>
                    <a:pt x="2477" y="7799"/>
                  </a:lnTo>
                  <a:lnTo>
                    <a:pt x="1905" y="7799"/>
                  </a:lnTo>
                  <a:cubicBezTo>
                    <a:pt x="1798" y="7799"/>
                    <a:pt x="1727" y="7870"/>
                    <a:pt x="1727" y="7977"/>
                  </a:cubicBezTo>
                  <a:lnTo>
                    <a:pt x="1727" y="8680"/>
                  </a:lnTo>
                  <a:lnTo>
                    <a:pt x="1191" y="8680"/>
                  </a:lnTo>
                  <a:cubicBezTo>
                    <a:pt x="1084" y="8680"/>
                    <a:pt x="1012" y="8751"/>
                    <a:pt x="1012" y="8858"/>
                  </a:cubicBezTo>
                  <a:lnTo>
                    <a:pt x="1012" y="9335"/>
                  </a:lnTo>
                  <a:lnTo>
                    <a:pt x="726" y="9335"/>
                  </a:lnTo>
                  <a:cubicBezTo>
                    <a:pt x="322" y="9335"/>
                    <a:pt x="12" y="9656"/>
                    <a:pt x="12" y="10049"/>
                  </a:cubicBezTo>
                  <a:lnTo>
                    <a:pt x="12" y="11240"/>
                  </a:lnTo>
                  <a:cubicBezTo>
                    <a:pt x="12" y="11644"/>
                    <a:pt x="334" y="11954"/>
                    <a:pt x="726" y="11954"/>
                  </a:cubicBezTo>
                  <a:lnTo>
                    <a:pt x="6251" y="11954"/>
                  </a:lnTo>
                  <a:cubicBezTo>
                    <a:pt x="6644" y="11954"/>
                    <a:pt x="6965" y="11620"/>
                    <a:pt x="6965" y="11240"/>
                  </a:cubicBezTo>
                  <a:lnTo>
                    <a:pt x="6965" y="10049"/>
                  </a:lnTo>
                  <a:cubicBezTo>
                    <a:pt x="6965" y="9644"/>
                    <a:pt x="6632" y="9335"/>
                    <a:pt x="6251" y="9335"/>
                  </a:cubicBezTo>
                  <a:lnTo>
                    <a:pt x="5953" y="9335"/>
                  </a:lnTo>
                  <a:lnTo>
                    <a:pt x="5953" y="8858"/>
                  </a:lnTo>
                  <a:cubicBezTo>
                    <a:pt x="5953" y="8751"/>
                    <a:pt x="5870" y="8680"/>
                    <a:pt x="5775" y="8680"/>
                  </a:cubicBezTo>
                  <a:lnTo>
                    <a:pt x="5239" y="8680"/>
                  </a:lnTo>
                  <a:lnTo>
                    <a:pt x="5239" y="7977"/>
                  </a:lnTo>
                  <a:cubicBezTo>
                    <a:pt x="5239" y="7870"/>
                    <a:pt x="5156" y="7799"/>
                    <a:pt x="5060" y="7799"/>
                  </a:cubicBezTo>
                  <a:lnTo>
                    <a:pt x="4477" y="7799"/>
                  </a:lnTo>
                  <a:lnTo>
                    <a:pt x="4477" y="6310"/>
                  </a:lnTo>
                  <a:cubicBezTo>
                    <a:pt x="4786" y="6179"/>
                    <a:pt x="5072" y="5965"/>
                    <a:pt x="5310" y="5703"/>
                  </a:cubicBezTo>
                  <a:cubicBezTo>
                    <a:pt x="5370" y="5632"/>
                    <a:pt x="5370" y="5525"/>
                    <a:pt x="5298" y="5453"/>
                  </a:cubicBezTo>
                  <a:cubicBezTo>
                    <a:pt x="5259" y="5425"/>
                    <a:pt x="5216" y="5410"/>
                    <a:pt x="5174" y="5410"/>
                  </a:cubicBezTo>
                  <a:cubicBezTo>
                    <a:pt x="5127" y="5410"/>
                    <a:pt x="5080" y="5428"/>
                    <a:pt x="5037" y="5465"/>
                  </a:cubicBezTo>
                  <a:cubicBezTo>
                    <a:pt x="4882" y="5644"/>
                    <a:pt x="4679" y="5786"/>
                    <a:pt x="4477" y="5906"/>
                  </a:cubicBezTo>
                  <a:cubicBezTo>
                    <a:pt x="4158" y="6080"/>
                    <a:pt x="3812" y="6165"/>
                    <a:pt x="3467" y="6165"/>
                  </a:cubicBezTo>
                  <a:cubicBezTo>
                    <a:pt x="3245" y="6165"/>
                    <a:pt x="3024" y="6130"/>
                    <a:pt x="2810" y="6060"/>
                  </a:cubicBezTo>
                  <a:cubicBezTo>
                    <a:pt x="1965" y="5786"/>
                    <a:pt x="1334" y="4989"/>
                    <a:pt x="1334" y="4036"/>
                  </a:cubicBezTo>
                  <a:lnTo>
                    <a:pt x="1334" y="1607"/>
                  </a:lnTo>
                  <a:lnTo>
                    <a:pt x="5572" y="1607"/>
                  </a:lnTo>
                  <a:lnTo>
                    <a:pt x="5572" y="4048"/>
                  </a:lnTo>
                  <a:cubicBezTo>
                    <a:pt x="5596" y="4358"/>
                    <a:pt x="5537" y="4655"/>
                    <a:pt x="5394" y="4929"/>
                  </a:cubicBezTo>
                  <a:cubicBezTo>
                    <a:pt x="5358" y="5013"/>
                    <a:pt x="5394" y="5120"/>
                    <a:pt x="5489" y="5167"/>
                  </a:cubicBezTo>
                  <a:cubicBezTo>
                    <a:pt x="5513" y="5179"/>
                    <a:pt x="5537" y="5179"/>
                    <a:pt x="5560" y="5179"/>
                  </a:cubicBezTo>
                  <a:cubicBezTo>
                    <a:pt x="5620" y="5179"/>
                    <a:pt x="5691" y="5132"/>
                    <a:pt x="5727" y="5072"/>
                  </a:cubicBezTo>
                  <a:cubicBezTo>
                    <a:pt x="5870" y="4751"/>
                    <a:pt x="5953" y="4405"/>
                    <a:pt x="5953" y="4048"/>
                  </a:cubicBezTo>
                  <a:lnTo>
                    <a:pt x="5953" y="1619"/>
                  </a:lnTo>
                  <a:lnTo>
                    <a:pt x="6310" y="1619"/>
                  </a:lnTo>
                  <a:cubicBezTo>
                    <a:pt x="6668" y="1619"/>
                    <a:pt x="6965" y="1322"/>
                    <a:pt x="6965" y="964"/>
                  </a:cubicBezTo>
                  <a:lnTo>
                    <a:pt x="6965" y="655"/>
                  </a:lnTo>
                  <a:cubicBezTo>
                    <a:pt x="6965" y="298"/>
                    <a:pt x="6668" y="0"/>
                    <a:pt x="6310" y="0"/>
                  </a:cubicBezTo>
                  <a:lnTo>
                    <a:pt x="2215" y="0"/>
                  </a:lnTo>
                  <a:cubicBezTo>
                    <a:pt x="2108" y="0"/>
                    <a:pt x="2036" y="71"/>
                    <a:pt x="2036" y="179"/>
                  </a:cubicBezTo>
                  <a:cubicBezTo>
                    <a:pt x="2036" y="286"/>
                    <a:pt x="2108" y="357"/>
                    <a:pt x="2215" y="357"/>
                  </a:cubicBezTo>
                  <a:lnTo>
                    <a:pt x="6310" y="357"/>
                  </a:lnTo>
                  <a:cubicBezTo>
                    <a:pt x="6465" y="357"/>
                    <a:pt x="6608" y="488"/>
                    <a:pt x="6608" y="655"/>
                  </a:cubicBezTo>
                  <a:lnTo>
                    <a:pt x="6608" y="964"/>
                  </a:lnTo>
                  <a:cubicBezTo>
                    <a:pt x="6608" y="1131"/>
                    <a:pt x="6465" y="1262"/>
                    <a:pt x="6310" y="1262"/>
                  </a:cubicBezTo>
                  <a:lnTo>
                    <a:pt x="655" y="1262"/>
                  </a:lnTo>
                  <a:cubicBezTo>
                    <a:pt x="488" y="1262"/>
                    <a:pt x="357" y="1131"/>
                    <a:pt x="357" y="964"/>
                  </a:cubicBezTo>
                  <a:lnTo>
                    <a:pt x="357" y="655"/>
                  </a:lnTo>
                  <a:cubicBezTo>
                    <a:pt x="357" y="488"/>
                    <a:pt x="488" y="357"/>
                    <a:pt x="655" y="357"/>
                  </a:cubicBezTo>
                  <a:lnTo>
                    <a:pt x="1500" y="357"/>
                  </a:lnTo>
                  <a:cubicBezTo>
                    <a:pt x="1608" y="357"/>
                    <a:pt x="1679" y="286"/>
                    <a:pt x="1679" y="179"/>
                  </a:cubicBezTo>
                  <a:cubicBezTo>
                    <a:pt x="1679" y="71"/>
                    <a:pt x="1608" y="0"/>
                    <a:pt x="150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4" name="Google Shape;9224;p77">
              <a:extLst>
                <a:ext uri="{FF2B5EF4-FFF2-40B4-BE49-F238E27FC236}">
                  <a16:creationId xmlns:a16="http://schemas.microsoft.com/office/drawing/2014/main" id="{82B9C245-94AE-0C12-A72D-1C9333688833}"/>
                </a:ext>
              </a:extLst>
            </p:cNvPr>
            <p:cNvSpPr/>
            <p:nvPr/>
          </p:nvSpPr>
          <p:spPr>
            <a:xfrm>
              <a:off x="969580" y="3869746"/>
              <a:ext cx="110792" cy="102955"/>
            </a:xfrm>
            <a:custGeom>
              <a:avLst/>
              <a:gdLst/>
              <a:ahLst/>
              <a:cxnLst/>
              <a:rect l="l" t="t" r="r" b="b"/>
              <a:pathLst>
                <a:path w="3478" h="3232" extrusionOk="0">
                  <a:moveTo>
                    <a:pt x="1815" y="1"/>
                  </a:moveTo>
                  <a:cubicBezTo>
                    <a:pt x="1680" y="1"/>
                    <a:pt x="1543" y="72"/>
                    <a:pt x="1477" y="211"/>
                  </a:cubicBezTo>
                  <a:cubicBezTo>
                    <a:pt x="1175" y="806"/>
                    <a:pt x="1156" y="843"/>
                    <a:pt x="1155" y="843"/>
                  </a:cubicBezTo>
                  <a:cubicBezTo>
                    <a:pt x="1155" y="843"/>
                    <a:pt x="1156" y="842"/>
                    <a:pt x="1156" y="842"/>
                  </a:cubicBezTo>
                  <a:lnTo>
                    <a:pt x="1156" y="842"/>
                  </a:lnTo>
                  <a:cubicBezTo>
                    <a:pt x="1052" y="977"/>
                    <a:pt x="1162" y="1139"/>
                    <a:pt x="1292" y="1139"/>
                  </a:cubicBezTo>
                  <a:cubicBezTo>
                    <a:pt x="1356" y="1139"/>
                    <a:pt x="1426" y="1099"/>
                    <a:pt x="1477" y="997"/>
                  </a:cubicBezTo>
                  <a:cubicBezTo>
                    <a:pt x="1762" y="396"/>
                    <a:pt x="1786" y="352"/>
                    <a:pt x="1795" y="352"/>
                  </a:cubicBezTo>
                  <a:cubicBezTo>
                    <a:pt x="1796" y="352"/>
                    <a:pt x="1797" y="354"/>
                    <a:pt x="1799" y="354"/>
                  </a:cubicBezTo>
                  <a:cubicBezTo>
                    <a:pt x="1801" y="354"/>
                    <a:pt x="1801" y="352"/>
                    <a:pt x="1803" y="352"/>
                  </a:cubicBezTo>
                  <a:cubicBezTo>
                    <a:pt x="1812" y="352"/>
                    <a:pt x="1837" y="396"/>
                    <a:pt x="2132" y="997"/>
                  </a:cubicBezTo>
                  <a:cubicBezTo>
                    <a:pt x="2192" y="1104"/>
                    <a:pt x="2287" y="1175"/>
                    <a:pt x="2406" y="1199"/>
                  </a:cubicBezTo>
                  <a:lnTo>
                    <a:pt x="3108" y="1306"/>
                  </a:lnTo>
                  <a:cubicBezTo>
                    <a:pt x="3120" y="1306"/>
                    <a:pt x="3120" y="1318"/>
                    <a:pt x="3120" y="1318"/>
                  </a:cubicBezTo>
                  <a:cubicBezTo>
                    <a:pt x="3120" y="1342"/>
                    <a:pt x="3156" y="1306"/>
                    <a:pt x="2608" y="1830"/>
                  </a:cubicBezTo>
                  <a:cubicBezTo>
                    <a:pt x="2525" y="1902"/>
                    <a:pt x="2489" y="1997"/>
                    <a:pt x="2489" y="2092"/>
                  </a:cubicBezTo>
                  <a:cubicBezTo>
                    <a:pt x="2489" y="2152"/>
                    <a:pt x="2608" y="2842"/>
                    <a:pt x="2608" y="2866"/>
                  </a:cubicBezTo>
                  <a:cubicBezTo>
                    <a:pt x="2608" y="2883"/>
                    <a:pt x="2596" y="2894"/>
                    <a:pt x="2584" y="2894"/>
                  </a:cubicBezTo>
                  <a:cubicBezTo>
                    <a:pt x="2580" y="2894"/>
                    <a:pt x="2576" y="2893"/>
                    <a:pt x="2573" y="2890"/>
                  </a:cubicBezTo>
                  <a:lnTo>
                    <a:pt x="1954" y="2556"/>
                  </a:lnTo>
                  <a:cubicBezTo>
                    <a:pt x="1900" y="2527"/>
                    <a:pt x="1840" y="2512"/>
                    <a:pt x="1781" y="2512"/>
                  </a:cubicBezTo>
                  <a:cubicBezTo>
                    <a:pt x="1721" y="2512"/>
                    <a:pt x="1662" y="2527"/>
                    <a:pt x="1608" y="2556"/>
                  </a:cubicBezTo>
                  <a:cubicBezTo>
                    <a:pt x="996" y="2879"/>
                    <a:pt x="977" y="2890"/>
                    <a:pt x="967" y="2890"/>
                  </a:cubicBezTo>
                  <a:cubicBezTo>
                    <a:pt x="967" y="2890"/>
                    <a:pt x="966" y="2890"/>
                    <a:pt x="965" y="2890"/>
                  </a:cubicBezTo>
                  <a:cubicBezTo>
                    <a:pt x="953" y="2890"/>
                    <a:pt x="953" y="2866"/>
                    <a:pt x="953" y="2854"/>
                  </a:cubicBezTo>
                  <a:cubicBezTo>
                    <a:pt x="1073" y="2116"/>
                    <a:pt x="1073" y="2152"/>
                    <a:pt x="1073" y="2092"/>
                  </a:cubicBezTo>
                  <a:cubicBezTo>
                    <a:pt x="1073" y="1997"/>
                    <a:pt x="1025" y="1902"/>
                    <a:pt x="953" y="1830"/>
                  </a:cubicBezTo>
                  <a:lnTo>
                    <a:pt x="441" y="1342"/>
                  </a:lnTo>
                  <a:cubicBezTo>
                    <a:pt x="430" y="1318"/>
                    <a:pt x="441" y="1306"/>
                    <a:pt x="465" y="1306"/>
                  </a:cubicBezTo>
                  <a:lnTo>
                    <a:pt x="608" y="1294"/>
                  </a:lnTo>
                  <a:cubicBezTo>
                    <a:pt x="703" y="1282"/>
                    <a:pt x="775" y="1187"/>
                    <a:pt x="763" y="1104"/>
                  </a:cubicBezTo>
                  <a:cubicBezTo>
                    <a:pt x="741" y="1016"/>
                    <a:pt x="668" y="948"/>
                    <a:pt x="581" y="948"/>
                  </a:cubicBezTo>
                  <a:cubicBezTo>
                    <a:pt x="574" y="948"/>
                    <a:pt x="568" y="948"/>
                    <a:pt x="561" y="949"/>
                  </a:cubicBezTo>
                  <a:lnTo>
                    <a:pt x="418" y="961"/>
                  </a:lnTo>
                  <a:cubicBezTo>
                    <a:pt x="108" y="1009"/>
                    <a:pt x="1" y="1378"/>
                    <a:pt x="203" y="1592"/>
                  </a:cubicBezTo>
                  <a:cubicBezTo>
                    <a:pt x="739" y="2116"/>
                    <a:pt x="727" y="2080"/>
                    <a:pt x="727" y="2092"/>
                  </a:cubicBezTo>
                  <a:cubicBezTo>
                    <a:pt x="608" y="2842"/>
                    <a:pt x="608" y="2806"/>
                    <a:pt x="608" y="2854"/>
                  </a:cubicBezTo>
                  <a:cubicBezTo>
                    <a:pt x="608" y="3074"/>
                    <a:pt x="785" y="3231"/>
                    <a:pt x="976" y="3231"/>
                  </a:cubicBezTo>
                  <a:cubicBezTo>
                    <a:pt x="1032" y="3231"/>
                    <a:pt x="1089" y="3217"/>
                    <a:pt x="1144" y="3187"/>
                  </a:cubicBezTo>
                  <a:cubicBezTo>
                    <a:pt x="1696" y="2896"/>
                    <a:pt x="1757" y="2851"/>
                    <a:pt x="1777" y="2851"/>
                  </a:cubicBezTo>
                  <a:cubicBezTo>
                    <a:pt x="1781" y="2851"/>
                    <a:pt x="1783" y="2852"/>
                    <a:pt x="1787" y="2854"/>
                  </a:cubicBezTo>
                  <a:cubicBezTo>
                    <a:pt x="2382" y="3152"/>
                    <a:pt x="2442" y="3223"/>
                    <a:pt x="2585" y="3223"/>
                  </a:cubicBezTo>
                  <a:cubicBezTo>
                    <a:pt x="2811" y="3223"/>
                    <a:pt x="2989" y="3021"/>
                    <a:pt x="2966" y="2795"/>
                  </a:cubicBezTo>
                  <a:cubicBezTo>
                    <a:pt x="2847" y="2068"/>
                    <a:pt x="2847" y="2092"/>
                    <a:pt x="2858" y="2080"/>
                  </a:cubicBezTo>
                  <a:lnTo>
                    <a:pt x="3359" y="1592"/>
                  </a:lnTo>
                  <a:cubicBezTo>
                    <a:pt x="3442" y="1521"/>
                    <a:pt x="3478" y="1425"/>
                    <a:pt x="3478" y="1318"/>
                  </a:cubicBezTo>
                  <a:cubicBezTo>
                    <a:pt x="3478" y="1128"/>
                    <a:pt x="3347" y="985"/>
                    <a:pt x="3168" y="949"/>
                  </a:cubicBezTo>
                  <a:lnTo>
                    <a:pt x="2466" y="842"/>
                  </a:lnTo>
                  <a:cubicBezTo>
                    <a:pt x="2465" y="842"/>
                    <a:pt x="2464" y="842"/>
                    <a:pt x="2463" y="842"/>
                  </a:cubicBezTo>
                  <a:cubicBezTo>
                    <a:pt x="2454" y="842"/>
                    <a:pt x="2444" y="821"/>
                    <a:pt x="2144" y="211"/>
                  </a:cubicBezTo>
                  <a:cubicBezTo>
                    <a:pt x="2079" y="70"/>
                    <a:pt x="1947" y="1"/>
                    <a:pt x="1815"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5" name="Google Shape;9225;p77">
              <a:extLst>
                <a:ext uri="{FF2B5EF4-FFF2-40B4-BE49-F238E27FC236}">
                  <a16:creationId xmlns:a16="http://schemas.microsoft.com/office/drawing/2014/main" id="{91129AEC-A2E2-06A1-D3EA-11779BC62CE8}"/>
                </a:ext>
              </a:extLst>
            </p:cNvPr>
            <p:cNvSpPr/>
            <p:nvPr/>
          </p:nvSpPr>
          <p:spPr>
            <a:xfrm>
              <a:off x="982863" y="4127517"/>
              <a:ext cx="88015" cy="11404"/>
            </a:xfrm>
            <a:custGeom>
              <a:avLst/>
              <a:gdLst/>
              <a:ahLst/>
              <a:cxnLst/>
              <a:rect l="l" t="t" r="r" b="b"/>
              <a:pathLst>
                <a:path w="2763" h="358" extrusionOk="0">
                  <a:moveTo>
                    <a:pt x="179" y="1"/>
                  </a:moveTo>
                  <a:cubicBezTo>
                    <a:pt x="72" y="1"/>
                    <a:pt x="1" y="72"/>
                    <a:pt x="1" y="179"/>
                  </a:cubicBezTo>
                  <a:cubicBezTo>
                    <a:pt x="1" y="287"/>
                    <a:pt x="72" y="358"/>
                    <a:pt x="179" y="358"/>
                  </a:cubicBezTo>
                  <a:lnTo>
                    <a:pt x="2584" y="358"/>
                  </a:lnTo>
                  <a:cubicBezTo>
                    <a:pt x="2691" y="358"/>
                    <a:pt x="2763" y="287"/>
                    <a:pt x="2763" y="179"/>
                  </a:cubicBezTo>
                  <a:cubicBezTo>
                    <a:pt x="2763" y="72"/>
                    <a:pt x="2680" y="1"/>
                    <a:pt x="2584"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6" name="Google Shape;9226;p77">
              <a:extLst>
                <a:ext uri="{FF2B5EF4-FFF2-40B4-BE49-F238E27FC236}">
                  <a16:creationId xmlns:a16="http://schemas.microsoft.com/office/drawing/2014/main" id="{20D19457-59C2-DDE2-9770-FEF7A4170AA4}"/>
                </a:ext>
              </a:extLst>
            </p:cNvPr>
            <p:cNvSpPr/>
            <p:nvPr/>
          </p:nvSpPr>
          <p:spPr>
            <a:xfrm>
              <a:off x="982863" y="4152173"/>
              <a:ext cx="88015" cy="11404"/>
            </a:xfrm>
            <a:custGeom>
              <a:avLst/>
              <a:gdLst/>
              <a:ahLst/>
              <a:cxnLst/>
              <a:rect l="l" t="t" r="r" b="b"/>
              <a:pathLst>
                <a:path w="2763" h="358" extrusionOk="0">
                  <a:moveTo>
                    <a:pt x="179" y="1"/>
                  </a:moveTo>
                  <a:cubicBezTo>
                    <a:pt x="72" y="1"/>
                    <a:pt x="1" y="72"/>
                    <a:pt x="1" y="179"/>
                  </a:cubicBezTo>
                  <a:cubicBezTo>
                    <a:pt x="1" y="286"/>
                    <a:pt x="72" y="358"/>
                    <a:pt x="179" y="358"/>
                  </a:cubicBezTo>
                  <a:lnTo>
                    <a:pt x="2584" y="358"/>
                  </a:lnTo>
                  <a:cubicBezTo>
                    <a:pt x="2691" y="358"/>
                    <a:pt x="2763" y="286"/>
                    <a:pt x="2763" y="179"/>
                  </a:cubicBezTo>
                  <a:cubicBezTo>
                    <a:pt x="2751" y="72"/>
                    <a:pt x="2680" y="1"/>
                    <a:pt x="2584"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37" name="Google Shape;9227;p77">
            <a:extLst>
              <a:ext uri="{FF2B5EF4-FFF2-40B4-BE49-F238E27FC236}">
                <a16:creationId xmlns:a16="http://schemas.microsoft.com/office/drawing/2014/main" id="{8FE5C470-CB98-3C37-B805-B225665021DF}"/>
              </a:ext>
            </a:extLst>
          </p:cNvPr>
          <p:cNvSpPr/>
          <p:nvPr/>
        </p:nvSpPr>
        <p:spPr>
          <a:xfrm>
            <a:off x="4210603" y="4661040"/>
            <a:ext cx="299904" cy="465508"/>
          </a:xfrm>
          <a:custGeom>
            <a:avLst/>
            <a:gdLst/>
            <a:ahLst/>
            <a:cxnLst/>
            <a:rect l="l" t="t" r="r" b="b"/>
            <a:pathLst>
              <a:path w="7061" h="10960" extrusionOk="0">
                <a:moveTo>
                  <a:pt x="3906" y="5316"/>
                </a:moveTo>
                <a:cubicBezTo>
                  <a:pt x="4072" y="5316"/>
                  <a:pt x="4191" y="5447"/>
                  <a:pt x="4191" y="5602"/>
                </a:cubicBezTo>
                <a:cubicBezTo>
                  <a:pt x="4191" y="5757"/>
                  <a:pt x="4060" y="5876"/>
                  <a:pt x="3906" y="5876"/>
                </a:cubicBezTo>
                <a:lnTo>
                  <a:pt x="3370" y="5876"/>
                </a:lnTo>
                <a:cubicBezTo>
                  <a:pt x="3215" y="5876"/>
                  <a:pt x="3096" y="5745"/>
                  <a:pt x="3096" y="5602"/>
                </a:cubicBezTo>
                <a:cubicBezTo>
                  <a:pt x="3096" y="5435"/>
                  <a:pt x="3227" y="5316"/>
                  <a:pt x="3370" y="5316"/>
                </a:cubicBezTo>
                <a:close/>
                <a:moveTo>
                  <a:pt x="5370" y="8459"/>
                </a:moveTo>
                <a:cubicBezTo>
                  <a:pt x="5430" y="8471"/>
                  <a:pt x="5489" y="8519"/>
                  <a:pt x="5489" y="8578"/>
                </a:cubicBezTo>
                <a:lnTo>
                  <a:pt x="5489" y="9317"/>
                </a:lnTo>
                <a:cubicBezTo>
                  <a:pt x="5489" y="9376"/>
                  <a:pt x="5430" y="9436"/>
                  <a:pt x="5370" y="9436"/>
                </a:cubicBezTo>
                <a:lnTo>
                  <a:pt x="1929" y="9436"/>
                </a:lnTo>
                <a:cubicBezTo>
                  <a:pt x="1870" y="9436"/>
                  <a:pt x="1810" y="9376"/>
                  <a:pt x="1810" y="9317"/>
                </a:cubicBezTo>
                <a:lnTo>
                  <a:pt x="1810" y="8578"/>
                </a:lnTo>
                <a:cubicBezTo>
                  <a:pt x="1810" y="8519"/>
                  <a:pt x="1870" y="8459"/>
                  <a:pt x="1929" y="8459"/>
                </a:cubicBezTo>
                <a:close/>
                <a:moveTo>
                  <a:pt x="3645" y="0"/>
                </a:moveTo>
                <a:cubicBezTo>
                  <a:pt x="3527" y="0"/>
                  <a:pt x="3411" y="54"/>
                  <a:pt x="3346" y="161"/>
                </a:cubicBezTo>
                <a:lnTo>
                  <a:pt x="191" y="4792"/>
                </a:lnTo>
                <a:cubicBezTo>
                  <a:pt x="0" y="5078"/>
                  <a:pt x="36" y="5447"/>
                  <a:pt x="262" y="5685"/>
                </a:cubicBezTo>
                <a:lnTo>
                  <a:pt x="1762" y="7209"/>
                </a:lnTo>
                <a:cubicBezTo>
                  <a:pt x="1822" y="7269"/>
                  <a:pt x="1858" y="7340"/>
                  <a:pt x="1858" y="7412"/>
                </a:cubicBezTo>
                <a:lnTo>
                  <a:pt x="1858" y="8078"/>
                </a:lnTo>
                <a:cubicBezTo>
                  <a:pt x="1620" y="8114"/>
                  <a:pt x="1429" y="8317"/>
                  <a:pt x="1429" y="8578"/>
                </a:cubicBezTo>
                <a:lnTo>
                  <a:pt x="1429" y="9317"/>
                </a:lnTo>
                <a:cubicBezTo>
                  <a:pt x="1429" y="9602"/>
                  <a:pt x="1643" y="9829"/>
                  <a:pt x="1929" y="9829"/>
                </a:cubicBezTo>
                <a:lnTo>
                  <a:pt x="2155" y="9829"/>
                </a:lnTo>
                <a:lnTo>
                  <a:pt x="2155" y="10472"/>
                </a:lnTo>
                <a:cubicBezTo>
                  <a:pt x="2155" y="10734"/>
                  <a:pt x="2358" y="10960"/>
                  <a:pt x="2632" y="10960"/>
                </a:cubicBezTo>
                <a:lnTo>
                  <a:pt x="3179" y="10960"/>
                </a:lnTo>
                <a:cubicBezTo>
                  <a:pt x="3286" y="10960"/>
                  <a:pt x="3370" y="10864"/>
                  <a:pt x="3370" y="10757"/>
                </a:cubicBezTo>
                <a:cubicBezTo>
                  <a:pt x="3370" y="10662"/>
                  <a:pt x="3286" y="10567"/>
                  <a:pt x="3179" y="10567"/>
                </a:cubicBezTo>
                <a:lnTo>
                  <a:pt x="2632" y="10567"/>
                </a:lnTo>
                <a:cubicBezTo>
                  <a:pt x="2584" y="10567"/>
                  <a:pt x="2536" y="10519"/>
                  <a:pt x="2536" y="10483"/>
                </a:cubicBezTo>
                <a:lnTo>
                  <a:pt x="2536" y="9829"/>
                </a:lnTo>
                <a:lnTo>
                  <a:pt x="4763" y="9829"/>
                </a:lnTo>
                <a:lnTo>
                  <a:pt x="4763" y="10483"/>
                </a:lnTo>
                <a:cubicBezTo>
                  <a:pt x="4763" y="10519"/>
                  <a:pt x="4715" y="10567"/>
                  <a:pt x="4668" y="10567"/>
                </a:cubicBezTo>
                <a:lnTo>
                  <a:pt x="4072" y="10567"/>
                </a:lnTo>
                <a:cubicBezTo>
                  <a:pt x="3965" y="10567"/>
                  <a:pt x="3882" y="10662"/>
                  <a:pt x="3882" y="10757"/>
                </a:cubicBezTo>
                <a:cubicBezTo>
                  <a:pt x="3882" y="10864"/>
                  <a:pt x="3965" y="10960"/>
                  <a:pt x="4072" y="10960"/>
                </a:cubicBezTo>
                <a:lnTo>
                  <a:pt x="4668" y="10960"/>
                </a:lnTo>
                <a:cubicBezTo>
                  <a:pt x="4918" y="10960"/>
                  <a:pt x="5144" y="10745"/>
                  <a:pt x="5144" y="10472"/>
                </a:cubicBezTo>
                <a:lnTo>
                  <a:pt x="5144" y="9829"/>
                </a:lnTo>
                <a:lnTo>
                  <a:pt x="5370" y="9829"/>
                </a:lnTo>
                <a:cubicBezTo>
                  <a:pt x="5656" y="9829"/>
                  <a:pt x="5870" y="9602"/>
                  <a:pt x="5870" y="9317"/>
                </a:cubicBezTo>
                <a:lnTo>
                  <a:pt x="5870" y="8578"/>
                </a:lnTo>
                <a:cubicBezTo>
                  <a:pt x="5870" y="8317"/>
                  <a:pt x="5680" y="8114"/>
                  <a:pt x="5441" y="8078"/>
                </a:cubicBezTo>
                <a:lnTo>
                  <a:pt x="5441" y="7412"/>
                </a:lnTo>
                <a:cubicBezTo>
                  <a:pt x="5441" y="7340"/>
                  <a:pt x="5477" y="7269"/>
                  <a:pt x="5537" y="7209"/>
                </a:cubicBezTo>
                <a:lnTo>
                  <a:pt x="6977" y="5745"/>
                </a:lnTo>
                <a:cubicBezTo>
                  <a:pt x="7049" y="5673"/>
                  <a:pt x="7049" y="5554"/>
                  <a:pt x="6977" y="5483"/>
                </a:cubicBezTo>
                <a:cubicBezTo>
                  <a:pt x="6942" y="5441"/>
                  <a:pt x="6894" y="5420"/>
                  <a:pt x="6845" y="5420"/>
                </a:cubicBezTo>
                <a:cubicBezTo>
                  <a:pt x="6796" y="5420"/>
                  <a:pt x="6745" y="5441"/>
                  <a:pt x="6703" y="5483"/>
                </a:cubicBezTo>
                <a:lnTo>
                  <a:pt x="5263" y="6935"/>
                </a:lnTo>
                <a:cubicBezTo>
                  <a:pt x="5132" y="7066"/>
                  <a:pt x="5072" y="7233"/>
                  <a:pt x="5072" y="7412"/>
                </a:cubicBezTo>
                <a:lnTo>
                  <a:pt x="5072" y="8067"/>
                </a:lnTo>
                <a:lnTo>
                  <a:pt x="2262" y="8067"/>
                </a:lnTo>
                <a:lnTo>
                  <a:pt x="2262" y="7412"/>
                </a:lnTo>
                <a:cubicBezTo>
                  <a:pt x="2262" y="7233"/>
                  <a:pt x="2179" y="7054"/>
                  <a:pt x="2060" y="6935"/>
                </a:cubicBezTo>
                <a:lnTo>
                  <a:pt x="560" y="5423"/>
                </a:lnTo>
                <a:cubicBezTo>
                  <a:pt x="453" y="5316"/>
                  <a:pt x="441" y="5138"/>
                  <a:pt x="536" y="5019"/>
                </a:cubicBezTo>
                <a:lnTo>
                  <a:pt x="3477" y="685"/>
                </a:lnTo>
                <a:lnTo>
                  <a:pt x="3477" y="4923"/>
                </a:lnTo>
                <a:lnTo>
                  <a:pt x="3405" y="4923"/>
                </a:lnTo>
                <a:cubicBezTo>
                  <a:pt x="3036" y="4923"/>
                  <a:pt x="2739" y="5221"/>
                  <a:pt x="2739" y="5602"/>
                </a:cubicBezTo>
                <a:cubicBezTo>
                  <a:pt x="2739" y="5971"/>
                  <a:pt x="3036" y="6269"/>
                  <a:pt x="3405" y="6269"/>
                </a:cubicBezTo>
                <a:lnTo>
                  <a:pt x="3941" y="6269"/>
                </a:lnTo>
                <a:cubicBezTo>
                  <a:pt x="4310" y="6269"/>
                  <a:pt x="4608" y="5971"/>
                  <a:pt x="4608" y="5602"/>
                </a:cubicBezTo>
                <a:cubicBezTo>
                  <a:pt x="4608" y="5221"/>
                  <a:pt x="4310" y="4923"/>
                  <a:pt x="3941" y="4923"/>
                </a:cubicBezTo>
                <a:lnTo>
                  <a:pt x="3870" y="4923"/>
                </a:lnTo>
                <a:lnTo>
                  <a:pt x="3870" y="685"/>
                </a:lnTo>
                <a:lnTo>
                  <a:pt x="6692" y="4840"/>
                </a:lnTo>
                <a:cubicBezTo>
                  <a:pt x="6727" y="4889"/>
                  <a:pt x="6783" y="4918"/>
                  <a:pt x="6843" y="4918"/>
                </a:cubicBezTo>
                <a:cubicBezTo>
                  <a:pt x="6884" y="4918"/>
                  <a:pt x="6927" y="4905"/>
                  <a:pt x="6965" y="4876"/>
                </a:cubicBezTo>
                <a:cubicBezTo>
                  <a:pt x="7049" y="4816"/>
                  <a:pt x="7061" y="4697"/>
                  <a:pt x="7001" y="4614"/>
                </a:cubicBezTo>
                <a:lnTo>
                  <a:pt x="3953" y="161"/>
                </a:lnTo>
                <a:cubicBezTo>
                  <a:pt x="3882" y="54"/>
                  <a:pt x="3763" y="0"/>
                  <a:pt x="3645"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8" name="Google Shape;9228;p77">
            <a:extLst>
              <a:ext uri="{FF2B5EF4-FFF2-40B4-BE49-F238E27FC236}">
                <a16:creationId xmlns:a16="http://schemas.microsoft.com/office/drawing/2014/main" id="{701335F1-73D9-C727-284B-56E7940BC694}"/>
              </a:ext>
            </a:extLst>
          </p:cNvPr>
          <p:cNvSpPr/>
          <p:nvPr/>
        </p:nvSpPr>
        <p:spPr>
          <a:xfrm>
            <a:off x="2934196" y="4698205"/>
            <a:ext cx="483007" cy="390415"/>
          </a:xfrm>
          <a:custGeom>
            <a:avLst/>
            <a:gdLst/>
            <a:ahLst/>
            <a:cxnLst/>
            <a:rect l="l" t="t" r="r" b="b"/>
            <a:pathLst>
              <a:path w="11372" h="9192" extrusionOk="0">
                <a:moveTo>
                  <a:pt x="7264" y="345"/>
                </a:moveTo>
                <a:lnTo>
                  <a:pt x="7264" y="5513"/>
                </a:lnTo>
                <a:lnTo>
                  <a:pt x="6311" y="5513"/>
                </a:lnTo>
                <a:lnTo>
                  <a:pt x="6311" y="345"/>
                </a:lnTo>
                <a:close/>
                <a:moveTo>
                  <a:pt x="9478" y="345"/>
                </a:moveTo>
                <a:lnTo>
                  <a:pt x="9478" y="5513"/>
                </a:lnTo>
                <a:lnTo>
                  <a:pt x="8526" y="5513"/>
                </a:lnTo>
                <a:lnTo>
                  <a:pt x="8526" y="345"/>
                </a:lnTo>
                <a:close/>
                <a:moveTo>
                  <a:pt x="1549" y="345"/>
                </a:moveTo>
                <a:lnTo>
                  <a:pt x="1549" y="5691"/>
                </a:lnTo>
                <a:cubicBezTo>
                  <a:pt x="1549" y="5775"/>
                  <a:pt x="1620" y="5858"/>
                  <a:pt x="1715" y="5858"/>
                </a:cubicBezTo>
                <a:lnTo>
                  <a:pt x="2192" y="5858"/>
                </a:lnTo>
                <a:lnTo>
                  <a:pt x="2192" y="8858"/>
                </a:lnTo>
                <a:lnTo>
                  <a:pt x="322" y="8858"/>
                </a:lnTo>
                <a:lnTo>
                  <a:pt x="322" y="345"/>
                </a:lnTo>
                <a:close/>
                <a:moveTo>
                  <a:pt x="4394" y="357"/>
                </a:moveTo>
                <a:lnTo>
                  <a:pt x="4406" y="8858"/>
                </a:lnTo>
                <a:lnTo>
                  <a:pt x="2525" y="8858"/>
                </a:lnTo>
                <a:lnTo>
                  <a:pt x="2525" y="5858"/>
                </a:lnTo>
                <a:lnTo>
                  <a:pt x="3001" y="5858"/>
                </a:lnTo>
                <a:cubicBezTo>
                  <a:pt x="3097" y="5858"/>
                  <a:pt x="3168" y="5775"/>
                  <a:pt x="3168" y="5691"/>
                </a:cubicBezTo>
                <a:lnTo>
                  <a:pt x="3168" y="3203"/>
                </a:lnTo>
                <a:cubicBezTo>
                  <a:pt x="3168" y="3108"/>
                  <a:pt x="3097" y="3036"/>
                  <a:pt x="3001" y="3036"/>
                </a:cubicBezTo>
                <a:cubicBezTo>
                  <a:pt x="2918" y="3036"/>
                  <a:pt x="2846" y="3108"/>
                  <a:pt x="2846" y="3203"/>
                </a:cubicBezTo>
                <a:lnTo>
                  <a:pt x="2846" y="5525"/>
                </a:lnTo>
                <a:lnTo>
                  <a:pt x="1894" y="5525"/>
                </a:lnTo>
                <a:lnTo>
                  <a:pt x="1894" y="357"/>
                </a:lnTo>
                <a:lnTo>
                  <a:pt x="2846" y="357"/>
                </a:lnTo>
                <a:lnTo>
                  <a:pt x="2846" y="2417"/>
                </a:lnTo>
                <a:cubicBezTo>
                  <a:pt x="2846" y="2500"/>
                  <a:pt x="2918" y="2572"/>
                  <a:pt x="3001" y="2572"/>
                </a:cubicBezTo>
                <a:cubicBezTo>
                  <a:pt x="3097" y="2572"/>
                  <a:pt x="3168" y="2500"/>
                  <a:pt x="3168" y="2417"/>
                </a:cubicBezTo>
                <a:lnTo>
                  <a:pt x="3168" y="357"/>
                </a:lnTo>
                <a:close/>
                <a:moveTo>
                  <a:pt x="5966" y="345"/>
                </a:moveTo>
                <a:lnTo>
                  <a:pt x="5966" y="5691"/>
                </a:lnTo>
                <a:cubicBezTo>
                  <a:pt x="5966" y="5775"/>
                  <a:pt x="6037" y="5858"/>
                  <a:pt x="6133" y="5858"/>
                </a:cubicBezTo>
                <a:lnTo>
                  <a:pt x="6609" y="5858"/>
                </a:lnTo>
                <a:lnTo>
                  <a:pt x="6621" y="8858"/>
                </a:lnTo>
                <a:lnTo>
                  <a:pt x="4751" y="8858"/>
                </a:lnTo>
                <a:lnTo>
                  <a:pt x="4751" y="345"/>
                </a:lnTo>
                <a:close/>
                <a:moveTo>
                  <a:pt x="8157" y="345"/>
                </a:moveTo>
                <a:lnTo>
                  <a:pt x="8157" y="5691"/>
                </a:lnTo>
                <a:cubicBezTo>
                  <a:pt x="8157" y="5775"/>
                  <a:pt x="8228" y="5858"/>
                  <a:pt x="8323" y="5858"/>
                </a:cubicBezTo>
                <a:lnTo>
                  <a:pt x="8800" y="5858"/>
                </a:lnTo>
                <a:lnTo>
                  <a:pt x="8800" y="8858"/>
                </a:lnTo>
                <a:lnTo>
                  <a:pt x="6954" y="8858"/>
                </a:lnTo>
                <a:lnTo>
                  <a:pt x="6954" y="5858"/>
                </a:lnTo>
                <a:lnTo>
                  <a:pt x="7430" y="5858"/>
                </a:lnTo>
                <a:cubicBezTo>
                  <a:pt x="7514" y="5858"/>
                  <a:pt x="7585" y="5775"/>
                  <a:pt x="7585" y="5691"/>
                </a:cubicBezTo>
                <a:lnTo>
                  <a:pt x="7585" y="345"/>
                </a:lnTo>
                <a:close/>
                <a:moveTo>
                  <a:pt x="168" y="0"/>
                </a:moveTo>
                <a:cubicBezTo>
                  <a:pt x="72" y="0"/>
                  <a:pt x="1" y="72"/>
                  <a:pt x="1" y="167"/>
                </a:cubicBezTo>
                <a:lnTo>
                  <a:pt x="1" y="9025"/>
                </a:lnTo>
                <a:cubicBezTo>
                  <a:pt x="1" y="9108"/>
                  <a:pt x="72" y="9192"/>
                  <a:pt x="168" y="9192"/>
                </a:cubicBezTo>
                <a:lnTo>
                  <a:pt x="11181" y="9192"/>
                </a:lnTo>
                <a:cubicBezTo>
                  <a:pt x="11264" y="9192"/>
                  <a:pt x="11336" y="9108"/>
                  <a:pt x="11336" y="9025"/>
                </a:cubicBezTo>
                <a:lnTo>
                  <a:pt x="11336" y="4536"/>
                </a:lnTo>
                <a:cubicBezTo>
                  <a:pt x="11336" y="4453"/>
                  <a:pt x="11264" y="4382"/>
                  <a:pt x="11181" y="4382"/>
                </a:cubicBezTo>
                <a:cubicBezTo>
                  <a:pt x="11086" y="4382"/>
                  <a:pt x="11014" y="4453"/>
                  <a:pt x="11014" y="4536"/>
                </a:cubicBezTo>
                <a:lnTo>
                  <a:pt x="11014" y="8858"/>
                </a:lnTo>
                <a:lnTo>
                  <a:pt x="9133" y="8858"/>
                </a:lnTo>
                <a:lnTo>
                  <a:pt x="9133" y="5846"/>
                </a:lnTo>
                <a:lnTo>
                  <a:pt x="9609" y="5846"/>
                </a:lnTo>
                <a:cubicBezTo>
                  <a:pt x="9704" y="5846"/>
                  <a:pt x="9776" y="5775"/>
                  <a:pt x="9776" y="5691"/>
                </a:cubicBezTo>
                <a:lnTo>
                  <a:pt x="9776" y="345"/>
                </a:lnTo>
                <a:lnTo>
                  <a:pt x="11002" y="345"/>
                </a:lnTo>
                <a:lnTo>
                  <a:pt x="11002" y="3751"/>
                </a:lnTo>
                <a:cubicBezTo>
                  <a:pt x="11026" y="3846"/>
                  <a:pt x="11098" y="3917"/>
                  <a:pt x="11205" y="3917"/>
                </a:cubicBezTo>
                <a:cubicBezTo>
                  <a:pt x="11300" y="3917"/>
                  <a:pt x="11371" y="3846"/>
                  <a:pt x="11371" y="3751"/>
                </a:cubicBezTo>
                <a:lnTo>
                  <a:pt x="11371" y="167"/>
                </a:lnTo>
                <a:cubicBezTo>
                  <a:pt x="11371" y="72"/>
                  <a:pt x="11300" y="0"/>
                  <a:pt x="11205"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39" name="Google Shape;9229;p77">
            <a:extLst>
              <a:ext uri="{FF2B5EF4-FFF2-40B4-BE49-F238E27FC236}">
                <a16:creationId xmlns:a16="http://schemas.microsoft.com/office/drawing/2014/main" id="{56660187-840E-7A9B-DCF3-B077D26EF967}"/>
              </a:ext>
            </a:extLst>
          </p:cNvPr>
          <p:cNvGrpSpPr/>
          <p:nvPr/>
        </p:nvGrpSpPr>
        <p:grpSpPr>
          <a:xfrm>
            <a:off x="4712256" y="4651653"/>
            <a:ext cx="482964" cy="481477"/>
            <a:chOff x="3513010" y="3816134"/>
            <a:chExt cx="362223" cy="36110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40" name="Google Shape;9230;p77">
              <a:extLst>
                <a:ext uri="{FF2B5EF4-FFF2-40B4-BE49-F238E27FC236}">
                  <a16:creationId xmlns:a16="http://schemas.microsoft.com/office/drawing/2014/main" id="{A9BACD11-27CB-05EC-7690-C41BAED50229}"/>
                </a:ext>
              </a:extLst>
            </p:cNvPr>
            <p:cNvSpPr/>
            <p:nvPr/>
          </p:nvSpPr>
          <p:spPr>
            <a:xfrm>
              <a:off x="3513010" y="3816134"/>
              <a:ext cx="362223" cy="361108"/>
            </a:xfrm>
            <a:custGeom>
              <a:avLst/>
              <a:gdLst/>
              <a:ahLst/>
              <a:cxnLst/>
              <a:rect l="l" t="t" r="r" b="b"/>
              <a:pathLst>
                <a:path w="11371" h="11336" extrusionOk="0">
                  <a:moveTo>
                    <a:pt x="1381" y="346"/>
                  </a:moveTo>
                  <a:cubicBezTo>
                    <a:pt x="1846" y="358"/>
                    <a:pt x="2262" y="715"/>
                    <a:pt x="2358" y="1191"/>
                  </a:cubicBezTo>
                  <a:lnTo>
                    <a:pt x="1881" y="1191"/>
                  </a:lnTo>
                  <a:cubicBezTo>
                    <a:pt x="1786" y="1191"/>
                    <a:pt x="1715" y="1263"/>
                    <a:pt x="1715" y="1358"/>
                  </a:cubicBezTo>
                  <a:cubicBezTo>
                    <a:pt x="1715" y="1727"/>
                    <a:pt x="1417" y="2025"/>
                    <a:pt x="1048" y="2025"/>
                  </a:cubicBezTo>
                  <a:cubicBezTo>
                    <a:pt x="667" y="2025"/>
                    <a:pt x="369" y="1727"/>
                    <a:pt x="369" y="1358"/>
                  </a:cubicBezTo>
                  <a:cubicBezTo>
                    <a:pt x="369" y="798"/>
                    <a:pt x="822" y="346"/>
                    <a:pt x="1381" y="346"/>
                  </a:cubicBezTo>
                  <a:close/>
                  <a:moveTo>
                    <a:pt x="2358" y="1537"/>
                  </a:moveTo>
                  <a:lnTo>
                    <a:pt x="2358" y="2037"/>
                  </a:lnTo>
                  <a:lnTo>
                    <a:pt x="1774" y="2037"/>
                  </a:lnTo>
                  <a:cubicBezTo>
                    <a:pt x="1893" y="1906"/>
                    <a:pt x="1977" y="1727"/>
                    <a:pt x="2012" y="1537"/>
                  </a:cubicBezTo>
                  <a:close/>
                  <a:moveTo>
                    <a:pt x="9109" y="4489"/>
                  </a:moveTo>
                  <a:lnTo>
                    <a:pt x="9109" y="4489"/>
                  </a:lnTo>
                  <a:cubicBezTo>
                    <a:pt x="8739" y="5049"/>
                    <a:pt x="8287" y="5585"/>
                    <a:pt x="7787" y="6085"/>
                  </a:cubicBezTo>
                  <a:cubicBezTo>
                    <a:pt x="7275" y="6597"/>
                    <a:pt x="6739" y="7037"/>
                    <a:pt x="6192" y="7406"/>
                  </a:cubicBezTo>
                  <a:cubicBezTo>
                    <a:pt x="6584" y="6859"/>
                    <a:pt x="7013" y="6323"/>
                    <a:pt x="7513" y="5823"/>
                  </a:cubicBezTo>
                  <a:cubicBezTo>
                    <a:pt x="8025" y="5311"/>
                    <a:pt x="8561" y="4870"/>
                    <a:pt x="9109" y="4489"/>
                  </a:cubicBezTo>
                  <a:close/>
                  <a:moveTo>
                    <a:pt x="4036" y="9359"/>
                  </a:moveTo>
                  <a:cubicBezTo>
                    <a:pt x="4346" y="9359"/>
                    <a:pt x="4620" y="9573"/>
                    <a:pt x="4691" y="9871"/>
                  </a:cubicBezTo>
                  <a:lnTo>
                    <a:pt x="3382" y="9871"/>
                  </a:lnTo>
                  <a:cubicBezTo>
                    <a:pt x="3453" y="9573"/>
                    <a:pt x="3727" y="9359"/>
                    <a:pt x="4036" y="9359"/>
                  </a:cubicBezTo>
                  <a:close/>
                  <a:moveTo>
                    <a:pt x="10359" y="9359"/>
                  </a:moveTo>
                  <a:cubicBezTo>
                    <a:pt x="10728" y="9359"/>
                    <a:pt x="11025" y="9657"/>
                    <a:pt x="11025" y="10026"/>
                  </a:cubicBezTo>
                  <a:cubicBezTo>
                    <a:pt x="11025" y="10597"/>
                    <a:pt x="10585" y="11038"/>
                    <a:pt x="10037" y="11038"/>
                  </a:cubicBezTo>
                  <a:lnTo>
                    <a:pt x="4584" y="11038"/>
                  </a:lnTo>
                  <a:cubicBezTo>
                    <a:pt x="4870" y="10788"/>
                    <a:pt x="5037" y="10431"/>
                    <a:pt x="5037" y="10026"/>
                  </a:cubicBezTo>
                  <a:cubicBezTo>
                    <a:pt x="5037" y="9776"/>
                    <a:pt x="4929" y="9538"/>
                    <a:pt x="4775" y="9359"/>
                  </a:cubicBezTo>
                  <a:close/>
                  <a:moveTo>
                    <a:pt x="1346" y="1"/>
                  </a:moveTo>
                  <a:cubicBezTo>
                    <a:pt x="596" y="1"/>
                    <a:pt x="0" y="596"/>
                    <a:pt x="0" y="1334"/>
                  </a:cubicBezTo>
                  <a:cubicBezTo>
                    <a:pt x="0" y="1906"/>
                    <a:pt x="465" y="2346"/>
                    <a:pt x="1012" y="2346"/>
                  </a:cubicBezTo>
                  <a:lnTo>
                    <a:pt x="2358" y="2346"/>
                  </a:lnTo>
                  <a:lnTo>
                    <a:pt x="2358" y="7514"/>
                  </a:lnTo>
                  <a:cubicBezTo>
                    <a:pt x="2358" y="7609"/>
                    <a:pt x="2429" y="7680"/>
                    <a:pt x="2512" y="7680"/>
                  </a:cubicBezTo>
                  <a:cubicBezTo>
                    <a:pt x="2608" y="7680"/>
                    <a:pt x="2679" y="7609"/>
                    <a:pt x="2679" y="7514"/>
                  </a:cubicBezTo>
                  <a:lnTo>
                    <a:pt x="2679" y="1334"/>
                  </a:lnTo>
                  <a:cubicBezTo>
                    <a:pt x="2679" y="929"/>
                    <a:pt x="2501" y="572"/>
                    <a:pt x="2239" y="322"/>
                  </a:cubicBezTo>
                  <a:lnTo>
                    <a:pt x="7680" y="322"/>
                  </a:lnTo>
                  <a:cubicBezTo>
                    <a:pt x="8227" y="322"/>
                    <a:pt x="8680" y="775"/>
                    <a:pt x="8680" y="1334"/>
                  </a:cubicBezTo>
                  <a:lnTo>
                    <a:pt x="8680" y="2870"/>
                  </a:lnTo>
                  <a:cubicBezTo>
                    <a:pt x="8192" y="3108"/>
                    <a:pt x="7739" y="3430"/>
                    <a:pt x="7358" y="3811"/>
                  </a:cubicBezTo>
                  <a:cubicBezTo>
                    <a:pt x="6549" y="4608"/>
                    <a:pt x="6537" y="5192"/>
                    <a:pt x="6525" y="6144"/>
                  </a:cubicBezTo>
                  <a:lnTo>
                    <a:pt x="6525" y="6394"/>
                  </a:lnTo>
                  <a:cubicBezTo>
                    <a:pt x="6132" y="6859"/>
                    <a:pt x="5811" y="7347"/>
                    <a:pt x="5513" y="7847"/>
                  </a:cubicBezTo>
                  <a:cubicBezTo>
                    <a:pt x="5465" y="7907"/>
                    <a:pt x="5477" y="7990"/>
                    <a:pt x="5537" y="8049"/>
                  </a:cubicBezTo>
                  <a:cubicBezTo>
                    <a:pt x="5572" y="8085"/>
                    <a:pt x="5608" y="8097"/>
                    <a:pt x="5656" y="8097"/>
                  </a:cubicBezTo>
                  <a:cubicBezTo>
                    <a:pt x="5691" y="8097"/>
                    <a:pt x="5715" y="8097"/>
                    <a:pt x="5751" y="8061"/>
                  </a:cubicBezTo>
                  <a:cubicBezTo>
                    <a:pt x="6251" y="7776"/>
                    <a:pt x="6727" y="7442"/>
                    <a:pt x="7192" y="7049"/>
                  </a:cubicBezTo>
                  <a:lnTo>
                    <a:pt x="7442" y="7049"/>
                  </a:lnTo>
                  <a:cubicBezTo>
                    <a:pt x="7930" y="7037"/>
                    <a:pt x="8323" y="7037"/>
                    <a:pt x="8692" y="6918"/>
                  </a:cubicBezTo>
                  <a:lnTo>
                    <a:pt x="8692" y="9002"/>
                  </a:lnTo>
                  <a:lnTo>
                    <a:pt x="4036" y="9002"/>
                  </a:lnTo>
                  <a:cubicBezTo>
                    <a:pt x="3465" y="9002"/>
                    <a:pt x="3024" y="9466"/>
                    <a:pt x="3024" y="10014"/>
                  </a:cubicBezTo>
                  <a:cubicBezTo>
                    <a:pt x="3024" y="10097"/>
                    <a:pt x="3096" y="10181"/>
                    <a:pt x="3191" y="10181"/>
                  </a:cubicBezTo>
                  <a:lnTo>
                    <a:pt x="4691" y="10181"/>
                  </a:lnTo>
                  <a:cubicBezTo>
                    <a:pt x="4620" y="10657"/>
                    <a:pt x="4203" y="11014"/>
                    <a:pt x="3691" y="11014"/>
                  </a:cubicBezTo>
                  <a:cubicBezTo>
                    <a:pt x="3144" y="11014"/>
                    <a:pt x="2679" y="10562"/>
                    <a:pt x="2679" y="10002"/>
                  </a:cubicBezTo>
                  <a:lnTo>
                    <a:pt x="2679" y="8168"/>
                  </a:lnTo>
                  <a:cubicBezTo>
                    <a:pt x="2679" y="8085"/>
                    <a:pt x="2608" y="8002"/>
                    <a:pt x="2512" y="8002"/>
                  </a:cubicBezTo>
                  <a:cubicBezTo>
                    <a:pt x="2429" y="8002"/>
                    <a:pt x="2358" y="8085"/>
                    <a:pt x="2358" y="8168"/>
                  </a:cubicBezTo>
                  <a:lnTo>
                    <a:pt x="2358" y="10002"/>
                  </a:lnTo>
                  <a:cubicBezTo>
                    <a:pt x="2358" y="10740"/>
                    <a:pt x="2953" y="11335"/>
                    <a:pt x="3691" y="11335"/>
                  </a:cubicBezTo>
                  <a:lnTo>
                    <a:pt x="10013" y="11335"/>
                  </a:lnTo>
                  <a:cubicBezTo>
                    <a:pt x="10764" y="11335"/>
                    <a:pt x="11359" y="10740"/>
                    <a:pt x="11359" y="10002"/>
                  </a:cubicBezTo>
                  <a:cubicBezTo>
                    <a:pt x="11371" y="9478"/>
                    <a:pt x="10930" y="9038"/>
                    <a:pt x="10359" y="9038"/>
                  </a:cubicBezTo>
                  <a:lnTo>
                    <a:pt x="9025" y="9038"/>
                  </a:lnTo>
                  <a:lnTo>
                    <a:pt x="9025" y="6811"/>
                  </a:lnTo>
                  <a:cubicBezTo>
                    <a:pt x="9263" y="6692"/>
                    <a:pt x="9513" y="6513"/>
                    <a:pt x="9775" y="6252"/>
                  </a:cubicBezTo>
                  <a:cubicBezTo>
                    <a:pt x="10013" y="6013"/>
                    <a:pt x="10228" y="5763"/>
                    <a:pt x="10406" y="5478"/>
                  </a:cubicBezTo>
                  <a:cubicBezTo>
                    <a:pt x="10430" y="5430"/>
                    <a:pt x="10430" y="5370"/>
                    <a:pt x="10418" y="5311"/>
                  </a:cubicBezTo>
                  <a:cubicBezTo>
                    <a:pt x="10394" y="5251"/>
                    <a:pt x="10347" y="5228"/>
                    <a:pt x="10299" y="5204"/>
                  </a:cubicBezTo>
                  <a:lnTo>
                    <a:pt x="9894" y="5132"/>
                  </a:lnTo>
                  <a:cubicBezTo>
                    <a:pt x="10728" y="4489"/>
                    <a:pt x="11264" y="3525"/>
                    <a:pt x="11323" y="2465"/>
                  </a:cubicBezTo>
                  <a:lnTo>
                    <a:pt x="11323" y="2453"/>
                  </a:lnTo>
                  <a:cubicBezTo>
                    <a:pt x="11323" y="2406"/>
                    <a:pt x="11311" y="2358"/>
                    <a:pt x="11287" y="2322"/>
                  </a:cubicBezTo>
                  <a:cubicBezTo>
                    <a:pt x="11252" y="2287"/>
                    <a:pt x="11204" y="2275"/>
                    <a:pt x="11145" y="2275"/>
                  </a:cubicBezTo>
                  <a:cubicBezTo>
                    <a:pt x="10764" y="2311"/>
                    <a:pt x="10394" y="2346"/>
                    <a:pt x="10037" y="2430"/>
                  </a:cubicBezTo>
                  <a:cubicBezTo>
                    <a:pt x="9942" y="2442"/>
                    <a:pt x="9882" y="2525"/>
                    <a:pt x="9894" y="2620"/>
                  </a:cubicBezTo>
                  <a:cubicBezTo>
                    <a:pt x="9916" y="2696"/>
                    <a:pt x="9988" y="2753"/>
                    <a:pt x="10073" y="2753"/>
                  </a:cubicBezTo>
                  <a:cubicBezTo>
                    <a:pt x="10080" y="2753"/>
                    <a:pt x="10089" y="2752"/>
                    <a:pt x="10097" y="2751"/>
                  </a:cubicBezTo>
                  <a:cubicBezTo>
                    <a:pt x="10371" y="2692"/>
                    <a:pt x="10656" y="2644"/>
                    <a:pt x="10966" y="2620"/>
                  </a:cubicBezTo>
                  <a:lnTo>
                    <a:pt x="10966" y="2620"/>
                  </a:lnTo>
                  <a:cubicBezTo>
                    <a:pt x="10847" y="3632"/>
                    <a:pt x="10275" y="4537"/>
                    <a:pt x="9382" y="5073"/>
                  </a:cubicBezTo>
                  <a:lnTo>
                    <a:pt x="9359" y="5085"/>
                  </a:lnTo>
                  <a:cubicBezTo>
                    <a:pt x="9299" y="5120"/>
                    <a:pt x="9275" y="5192"/>
                    <a:pt x="9287" y="5263"/>
                  </a:cubicBezTo>
                  <a:cubicBezTo>
                    <a:pt x="9299" y="5347"/>
                    <a:pt x="9359" y="5382"/>
                    <a:pt x="9418" y="5406"/>
                  </a:cubicBezTo>
                  <a:lnTo>
                    <a:pt x="9978" y="5490"/>
                  </a:lnTo>
                  <a:cubicBezTo>
                    <a:pt x="9835" y="5668"/>
                    <a:pt x="9692" y="5847"/>
                    <a:pt x="9525" y="6002"/>
                  </a:cubicBezTo>
                  <a:cubicBezTo>
                    <a:pt x="8870" y="6656"/>
                    <a:pt x="8406" y="6716"/>
                    <a:pt x="7573" y="6728"/>
                  </a:cubicBezTo>
                  <a:cubicBezTo>
                    <a:pt x="7727" y="6597"/>
                    <a:pt x="7870" y="6454"/>
                    <a:pt x="8013" y="6311"/>
                  </a:cubicBezTo>
                  <a:cubicBezTo>
                    <a:pt x="8728" y="5597"/>
                    <a:pt x="9299" y="4835"/>
                    <a:pt x="9775" y="4037"/>
                  </a:cubicBezTo>
                  <a:cubicBezTo>
                    <a:pt x="9823" y="3977"/>
                    <a:pt x="9811" y="3882"/>
                    <a:pt x="9751" y="3823"/>
                  </a:cubicBezTo>
                  <a:cubicBezTo>
                    <a:pt x="9718" y="3789"/>
                    <a:pt x="9681" y="3774"/>
                    <a:pt x="9639" y="3774"/>
                  </a:cubicBezTo>
                  <a:cubicBezTo>
                    <a:pt x="9608" y="3774"/>
                    <a:pt x="9574" y="3783"/>
                    <a:pt x="9537" y="3799"/>
                  </a:cubicBezTo>
                  <a:cubicBezTo>
                    <a:pt x="8739" y="4251"/>
                    <a:pt x="7966" y="4847"/>
                    <a:pt x="7263" y="5561"/>
                  </a:cubicBezTo>
                  <a:cubicBezTo>
                    <a:pt x="7120" y="5716"/>
                    <a:pt x="6977" y="5847"/>
                    <a:pt x="6846" y="6002"/>
                  </a:cubicBezTo>
                  <a:cubicBezTo>
                    <a:pt x="6882" y="5168"/>
                    <a:pt x="6918" y="4704"/>
                    <a:pt x="7573" y="4049"/>
                  </a:cubicBezTo>
                  <a:cubicBezTo>
                    <a:pt x="8085" y="3537"/>
                    <a:pt x="8728" y="3156"/>
                    <a:pt x="9454" y="2906"/>
                  </a:cubicBezTo>
                  <a:cubicBezTo>
                    <a:pt x="9537" y="2870"/>
                    <a:pt x="9585" y="2787"/>
                    <a:pt x="9561" y="2692"/>
                  </a:cubicBezTo>
                  <a:cubicBezTo>
                    <a:pt x="9531" y="2623"/>
                    <a:pt x="9470" y="2578"/>
                    <a:pt x="9395" y="2578"/>
                  </a:cubicBezTo>
                  <a:cubicBezTo>
                    <a:pt x="9379" y="2578"/>
                    <a:pt x="9363" y="2580"/>
                    <a:pt x="9347" y="2584"/>
                  </a:cubicBezTo>
                  <a:cubicBezTo>
                    <a:pt x="9228" y="2632"/>
                    <a:pt x="9109" y="2680"/>
                    <a:pt x="9001" y="2715"/>
                  </a:cubicBezTo>
                  <a:lnTo>
                    <a:pt x="9001" y="1334"/>
                  </a:lnTo>
                  <a:cubicBezTo>
                    <a:pt x="9001" y="596"/>
                    <a:pt x="8406" y="1"/>
                    <a:pt x="7668"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1" name="Google Shape;9231;p77">
              <a:extLst>
                <a:ext uri="{FF2B5EF4-FFF2-40B4-BE49-F238E27FC236}">
                  <a16:creationId xmlns:a16="http://schemas.microsoft.com/office/drawing/2014/main" id="{519B9A42-2E7C-9952-68C0-9256FD02A69E}"/>
                </a:ext>
              </a:extLst>
            </p:cNvPr>
            <p:cNvSpPr/>
            <p:nvPr/>
          </p:nvSpPr>
          <p:spPr>
            <a:xfrm>
              <a:off x="3618450" y="3879112"/>
              <a:ext cx="157045" cy="24688"/>
            </a:xfrm>
            <a:custGeom>
              <a:avLst/>
              <a:gdLst/>
              <a:ahLst/>
              <a:cxnLst/>
              <a:rect l="l" t="t" r="r" b="b"/>
              <a:pathLst>
                <a:path w="4930" h="775" extrusionOk="0">
                  <a:moveTo>
                    <a:pt x="155" y="0"/>
                  </a:moveTo>
                  <a:cubicBezTo>
                    <a:pt x="72" y="0"/>
                    <a:pt x="0" y="72"/>
                    <a:pt x="0" y="167"/>
                  </a:cubicBezTo>
                  <a:cubicBezTo>
                    <a:pt x="0" y="250"/>
                    <a:pt x="72" y="334"/>
                    <a:pt x="155" y="334"/>
                  </a:cubicBezTo>
                  <a:cubicBezTo>
                    <a:pt x="322" y="334"/>
                    <a:pt x="381" y="405"/>
                    <a:pt x="500" y="512"/>
                  </a:cubicBezTo>
                  <a:cubicBezTo>
                    <a:pt x="619" y="631"/>
                    <a:pt x="786" y="774"/>
                    <a:pt x="1084" y="774"/>
                  </a:cubicBezTo>
                  <a:cubicBezTo>
                    <a:pt x="1381" y="774"/>
                    <a:pt x="1524" y="631"/>
                    <a:pt x="1667" y="512"/>
                  </a:cubicBezTo>
                  <a:cubicBezTo>
                    <a:pt x="1762" y="405"/>
                    <a:pt x="1846" y="334"/>
                    <a:pt x="2000" y="334"/>
                  </a:cubicBezTo>
                  <a:cubicBezTo>
                    <a:pt x="2167" y="334"/>
                    <a:pt x="2227" y="405"/>
                    <a:pt x="2346" y="512"/>
                  </a:cubicBezTo>
                  <a:cubicBezTo>
                    <a:pt x="2465" y="631"/>
                    <a:pt x="2631" y="774"/>
                    <a:pt x="2929" y="774"/>
                  </a:cubicBezTo>
                  <a:cubicBezTo>
                    <a:pt x="3227" y="774"/>
                    <a:pt x="3370" y="631"/>
                    <a:pt x="3501" y="512"/>
                  </a:cubicBezTo>
                  <a:cubicBezTo>
                    <a:pt x="3608" y="405"/>
                    <a:pt x="3679" y="334"/>
                    <a:pt x="3846" y="334"/>
                  </a:cubicBezTo>
                  <a:cubicBezTo>
                    <a:pt x="4013" y="334"/>
                    <a:pt x="4072" y="405"/>
                    <a:pt x="4191" y="512"/>
                  </a:cubicBezTo>
                  <a:cubicBezTo>
                    <a:pt x="4310" y="631"/>
                    <a:pt x="4477" y="774"/>
                    <a:pt x="4775" y="774"/>
                  </a:cubicBezTo>
                  <a:cubicBezTo>
                    <a:pt x="4858" y="774"/>
                    <a:pt x="4929" y="703"/>
                    <a:pt x="4929" y="607"/>
                  </a:cubicBezTo>
                  <a:cubicBezTo>
                    <a:pt x="4929" y="524"/>
                    <a:pt x="4858" y="453"/>
                    <a:pt x="4775" y="453"/>
                  </a:cubicBezTo>
                  <a:cubicBezTo>
                    <a:pt x="4608" y="453"/>
                    <a:pt x="4548" y="369"/>
                    <a:pt x="4429" y="274"/>
                  </a:cubicBezTo>
                  <a:cubicBezTo>
                    <a:pt x="4310" y="155"/>
                    <a:pt x="4144" y="0"/>
                    <a:pt x="3846" y="0"/>
                  </a:cubicBezTo>
                  <a:cubicBezTo>
                    <a:pt x="3548" y="0"/>
                    <a:pt x="3405" y="155"/>
                    <a:pt x="3263" y="274"/>
                  </a:cubicBezTo>
                  <a:cubicBezTo>
                    <a:pt x="3167" y="369"/>
                    <a:pt x="3084" y="453"/>
                    <a:pt x="2929" y="453"/>
                  </a:cubicBezTo>
                  <a:cubicBezTo>
                    <a:pt x="2762" y="453"/>
                    <a:pt x="2703" y="369"/>
                    <a:pt x="2584" y="274"/>
                  </a:cubicBezTo>
                  <a:cubicBezTo>
                    <a:pt x="2465" y="155"/>
                    <a:pt x="2298" y="0"/>
                    <a:pt x="2000" y="0"/>
                  </a:cubicBezTo>
                  <a:cubicBezTo>
                    <a:pt x="1703" y="0"/>
                    <a:pt x="1560" y="155"/>
                    <a:pt x="1417" y="274"/>
                  </a:cubicBezTo>
                  <a:cubicBezTo>
                    <a:pt x="1322" y="369"/>
                    <a:pt x="1238" y="453"/>
                    <a:pt x="1084" y="453"/>
                  </a:cubicBezTo>
                  <a:cubicBezTo>
                    <a:pt x="917" y="453"/>
                    <a:pt x="857" y="369"/>
                    <a:pt x="738" y="274"/>
                  </a:cubicBezTo>
                  <a:cubicBezTo>
                    <a:pt x="619" y="155"/>
                    <a:pt x="453" y="0"/>
                    <a:pt x="155"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2" name="Google Shape;9232;p77">
              <a:extLst>
                <a:ext uri="{FF2B5EF4-FFF2-40B4-BE49-F238E27FC236}">
                  <a16:creationId xmlns:a16="http://schemas.microsoft.com/office/drawing/2014/main" id="{B9A3851D-86D4-507F-94B0-5D6320F67997}"/>
                </a:ext>
              </a:extLst>
            </p:cNvPr>
            <p:cNvSpPr/>
            <p:nvPr/>
          </p:nvSpPr>
          <p:spPr>
            <a:xfrm>
              <a:off x="3618450" y="3921192"/>
              <a:ext cx="127834" cy="24688"/>
            </a:xfrm>
            <a:custGeom>
              <a:avLst/>
              <a:gdLst/>
              <a:ahLst/>
              <a:cxnLst/>
              <a:rect l="l" t="t" r="r" b="b"/>
              <a:pathLst>
                <a:path w="4013" h="775" extrusionOk="0">
                  <a:moveTo>
                    <a:pt x="155" y="1"/>
                  </a:moveTo>
                  <a:cubicBezTo>
                    <a:pt x="72" y="1"/>
                    <a:pt x="0" y="84"/>
                    <a:pt x="0" y="167"/>
                  </a:cubicBezTo>
                  <a:cubicBezTo>
                    <a:pt x="0" y="263"/>
                    <a:pt x="72" y="334"/>
                    <a:pt x="155" y="334"/>
                  </a:cubicBezTo>
                  <a:cubicBezTo>
                    <a:pt x="322" y="334"/>
                    <a:pt x="381" y="406"/>
                    <a:pt x="500" y="513"/>
                  </a:cubicBezTo>
                  <a:cubicBezTo>
                    <a:pt x="619" y="632"/>
                    <a:pt x="786" y="775"/>
                    <a:pt x="1084" y="775"/>
                  </a:cubicBezTo>
                  <a:cubicBezTo>
                    <a:pt x="1381" y="775"/>
                    <a:pt x="1524" y="632"/>
                    <a:pt x="1667" y="513"/>
                  </a:cubicBezTo>
                  <a:cubicBezTo>
                    <a:pt x="1762" y="406"/>
                    <a:pt x="1846" y="334"/>
                    <a:pt x="2000" y="334"/>
                  </a:cubicBezTo>
                  <a:cubicBezTo>
                    <a:pt x="2167" y="334"/>
                    <a:pt x="2227" y="406"/>
                    <a:pt x="2346" y="513"/>
                  </a:cubicBezTo>
                  <a:cubicBezTo>
                    <a:pt x="2465" y="632"/>
                    <a:pt x="2631" y="775"/>
                    <a:pt x="2929" y="775"/>
                  </a:cubicBezTo>
                  <a:cubicBezTo>
                    <a:pt x="3227" y="775"/>
                    <a:pt x="3370" y="632"/>
                    <a:pt x="3501" y="513"/>
                  </a:cubicBezTo>
                  <a:cubicBezTo>
                    <a:pt x="3608" y="406"/>
                    <a:pt x="3679" y="334"/>
                    <a:pt x="3846" y="334"/>
                  </a:cubicBezTo>
                  <a:cubicBezTo>
                    <a:pt x="3941" y="334"/>
                    <a:pt x="4013" y="263"/>
                    <a:pt x="4013" y="167"/>
                  </a:cubicBezTo>
                  <a:cubicBezTo>
                    <a:pt x="4013" y="84"/>
                    <a:pt x="3941" y="1"/>
                    <a:pt x="3846" y="1"/>
                  </a:cubicBezTo>
                  <a:cubicBezTo>
                    <a:pt x="3548" y="1"/>
                    <a:pt x="3405" y="156"/>
                    <a:pt x="3263" y="275"/>
                  </a:cubicBezTo>
                  <a:cubicBezTo>
                    <a:pt x="3167" y="382"/>
                    <a:pt x="3084" y="453"/>
                    <a:pt x="2929" y="453"/>
                  </a:cubicBezTo>
                  <a:cubicBezTo>
                    <a:pt x="2762" y="453"/>
                    <a:pt x="2703" y="382"/>
                    <a:pt x="2584" y="275"/>
                  </a:cubicBezTo>
                  <a:cubicBezTo>
                    <a:pt x="2465" y="156"/>
                    <a:pt x="2298" y="1"/>
                    <a:pt x="2000" y="1"/>
                  </a:cubicBezTo>
                  <a:cubicBezTo>
                    <a:pt x="1703" y="1"/>
                    <a:pt x="1560" y="156"/>
                    <a:pt x="1417" y="275"/>
                  </a:cubicBezTo>
                  <a:cubicBezTo>
                    <a:pt x="1322" y="382"/>
                    <a:pt x="1238" y="453"/>
                    <a:pt x="1084" y="453"/>
                  </a:cubicBezTo>
                  <a:cubicBezTo>
                    <a:pt x="917" y="453"/>
                    <a:pt x="857" y="382"/>
                    <a:pt x="738" y="275"/>
                  </a:cubicBezTo>
                  <a:cubicBezTo>
                    <a:pt x="619" y="156"/>
                    <a:pt x="453" y="1"/>
                    <a:pt x="155"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3" name="Google Shape;9233;p77">
              <a:extLst>
                <a:ext uri="{FF2B5EF4-FFF2-40B4-BE49-F238E27FC236}">
                  <a16:creationId xmlns:a16="http://schemas.microsoft.com/office/drawing/2014/main" id="{8EE2437B-B807-9B05-BC42-615064AE8522}"/>
                </a:ext>
              </a:extLst>
            </p:cNvPr>
            <p:cNvSpPr/>
            <p:nvPr/>
          </p:nvSpPr>
          <p:spPr>
            <a:xfrm>
              <a:off x="3617304" y="3962922"/>
              <a:ext cx="98655" cy="24688"/>
            </a:xfrm>
            <a:custGeom>
              <a:avLst/>
              <a:gdLst/>
              <a:ahLst/>
              <a:cxnLst/>
              <a:rect l="l" t="t" r="r" b="b"/>
              <a:pathLst>
                <a:path w="3097" h="775" extrusionOk="0">
                  <a:moveTo>
                    <a:pt x="167" y="0"/>
                  </a:moveTo>
                  <a:cubicBezTo>
                    <a:pt x="72" y="0"/>
                    <a:pt x="0" y="84"/>
                    <a:pt x="0" y="167"/>
                  </a:cubicBezTo>
                  <a:cubicBezTo>
                    <a:pt x="0" y="262"/>
                    <a:pt x="72" y="334"/>
                    <a:pt x="167" y="334"/>
                  </a:cubicBezTo>
                  <a:cubicBezTo>
                    <a:pt x="334" y="334"/>
                    <a:pt x="393" y="405"/>
                    <a:pt x="512" y="512"/>
                  </a:cubicBezTo>
                  <a:cubicBezTo>
                    <a:pt x="632" y="632"/>
                    <a:pt x="786" y="774"/>
                    <a:pt x="1084" y="774"/>
                  </a:cubicBezTo>
                  <a:cubicBezTo>
                    <a:pt x="1382" y="774"/>
                    <a:pt x="1536" y="632"/>
                    <a:pt x="1667" y="512"/>
                  </a:cubicBezTo>
                  <a:cubicBezTo>
                    <a:pt x="1775" y="405"/>
                    <a:pt x="1846" y="334"/>
                    <a:pt x="2013" y="334"/>
                  </a:cubicBezTo>
                  <a:cubicBezTo>
                    <a:pt x="2179" y="334"/>
                    <a:pt x="2239" y="405"/>
                    <a:pt x="2358" y="512"/>
                  </a:cubicBezTo>
                  <a:cubicBezTo>
                    <a:pt x="2477" y="632"/>
                    <a:pt x="2632" y="774"/>
                    <a:pt x="2929" y="774"/>
                  </a:cubicBezTo>
                  <a:cubicBezTo>
                    <a:pt x="3025" y="774"/>
                    <a:pt x="3096" y="703"/>
                    <a:pt x="3096" y="620"/>
                  </a:cubicBezTo>
                  <a:cubicBezTo>
                    <a:pt x="3096" y="524"/>
                    <a:pt x="3025" y="453"/>
                    <a:pt x="2929" y="453"/>
                  </a:cubicBezTo>
                  <a:cubicBezTo>
                    <a:pt x="2775" y="441"/>
                    <a:pt x="2691" y="381"/>
                    <a:pt x="2596" y="274"/>
                  </a:cubicBezTo>
                  <a:cubicBezTo>
                    <a:pt x="2477" y="155"/>
                    <a:pt x="2310" y="0"/>
                    <a:pt x="2013" y="0"/>
                  </a:cubicBezTo>
                  <a:cubicBezTo>
                    <a:pt x="1715" y="0"/>
                    <a:pt x="1560" y="155"/>
                    <a:pt x="1429" y="274"/>
                  </a:cubicBezTo>
                  <a:cubicBezTo>
                    <a:pt x="1322" y="381"/>
                    <a:pt x="1251" y="453"/>
                    <a:pt x="1084" y="453"/>
                  </a:cubicBezTo>
                  <a:cubicBezTo>
                    <a:pt x="929" y="453"/>
                    <a:pt x="870" y="381"/>
                    <a:pt x="751" y="274"/>
                  </a:cubicBezTo>
                  <a:cubicBezTo>
                    <a:pt x="632" y="155"/>
                    <a:pt x="465" y="0"/>
                    <a:pt x="167"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44" name="Google Shape;9234;p77">
            <a:extLst>
              <a:ext uri="{FF2B5EF4-FFF2-40B4-BE49-F238E27FC236}">
                <a16:creationId xmlns:a16="http://schemas.microsoft.com/office/drawing/2014/main" id="{DCE1F37E-BFC2-DE14-283C-1F02E10D9F69}"/>
              </a:ext>
            </a:extLst>
          </p:cNvPr>
          <p:cNvGrpSpPr/>
          <p:nvPr/>
        </p:nvGrpSpPr>
        <p:grpSpPr>
          <a:xfrm>
            <a:off x="5295331" y="4657217"/>
            <a:ext cx="493073" cy="471709"/>
            <a:chOff x="3950316" y="3820307"/>
            <a:chExt cx="369805" cy="35378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45" name="Google Shape;9235;p77">
              <a:extLst>
                <a:ext uri="{FF2B5EF4-FFF2-40B4-BE49-F238E27FC236}">
                  <a16:creationId xmlns:a16="http://schemas.microsoft.com/office/drawing/2014/main" id="{A5BBB2B0-A688-8CA0-EEB9-FAD54F4BB66B}"/>
                </a:ext>
              </a:extLst>
            </p:cNvPr>
            <p:cNvSpPr/>
            <p:nvPr/>
          </p:nvSpPr>
          <p:spPr>
            <a:xfrm>
              <a:off x="4040561" y="3880991"/>
              <a:ext cx="99802" cy="28383"/>
            </a:xfrm>
            <a:custGeom>
              <a:avLst/>
              <a:gdLst/>
              <a:ahLst/>
              <a:cxnLst/>
              <a:rect l="l" t="t" r="r" b="b"/>
              <a:pathLst>
                <a:path w="3133" h="891" extrusionOk="0">
                  <a:moveTo>
                    <a:pt x="1572" y="1"/>
                  </a:moveTo>
                  <a:cubicBezTo>
                    <a:pt x="1001" y="1"/>
                    <a:pt x="465" y="227"/>
                    <a:pt x="60" y="632"/>
                  </a:cubicBezTo>
                  <a:cubicBezTo>
                    <a:pt x="1" y="691"/>
                    <a:pt x="1" y="787"/>
                    <a:pt x="60" y="846"/>
                  </a:cubicBezTo>
                  <a:cubicBezTo>
                    <a:pt x="84" y="876"/>
                    <a:pt x="123" y="891"/>
                    <a:pt x="165" y="891"/>
                  </a:cubicBezTo>
                  <a:cubicBezTo>
                    <a:pt x="206" y="891"/>
                    <a:pt x="251" y="876"/>
                    <a:pt x="287" y="846"/>
                  </a:cubicBezTo>
                  <a:cubicBezTo>
                    <a:pt x="632" y="513"/>
                    <a:pt x="1072" y="310"/>
                    <a:pt x="1572" y="310"/>
                  </a:cubicBezTo>
                  <a:cubicBezTo>
                    <a:pt x="2061" y="310"/>
                    <a:pt x="2501" y="513"/>
                    <a:pt x="2846" y="846"/>
                  </a:cubicBezTo>
                  <a:cubicBezTo>
                    <a:pt x="2876" y="876"/>
                    <a:pt x="2918" y="891"/>
                    <a:pt x="2960" y="891"/>
                  </a:cubicBezTo>
                  <a:cubicBezTo>
                    <a:pt x="3001" y="891"/>
                    <a:pt x="3043" y="876"/>
                    <a:pt x="3073" y="846"/>
                  </a:cubicBezTo>
                  <a:cubicBezTo>
                    <a:pt x="3132" y="787"/>
                    <a:pt x="3132" y="691"/>
                    <a:pt x="3073" y="632"/>
                  </a:cubicBezTo>
                  <a:cubicBezTo>
                    <a:pt x="2668" y="227"/>
                    <a:pt x="2132" y="1"/>
                    <a:pt x="1572"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6" name="Google Shape;9236;p77">
              <a:extLst>
                <a:ext uri="{FF2B5EF4-FFF2-40B4-BE49-F238E27FC236}">
                  <a16:creationId xmlns:a16="http://schemas.microsoft.com/office/drawing/2014/main" id="{52FF9BA1-1EA4-5140-6ABF-EDCE585E3912}"/>
                </a:ext>
              </a:extLst>
            </p:cNvPr>
            <p:cNvSpPr/>
            <p:nvPr/>
          </p:nvSpPr>
          <p:spPr>
            <a:xfrm>
              <a:off x="3950316" y="3820307"/>
              <a:ext cx="369805" cy="353782"/>
            </a:xfrm>
            <a:custGeom>
              <a:avLst/>
              <a:gdLst/>
              <a:ahLst/>
              <a:cxnLst/>
              <a:rect l="l" t="t" r="r" b="b"/>
              <a:pathLst>
                <a:path w="11609" h="11106" extrusionOk="0">
                  <a:moveTo>
                    <a:pt x="7358" y="6728"/>
                  </a:moveTo>
                  <a:lnTo>
                    <a:pt x="7799" y="7156"/>
                  </a:lnTo>
                  <a:lnTo>
                    <a:pt x="7513" y="7442"/>
                  </a:lnTo>
                  <a:lnTo>
                    <a:pt x="7084" y="7014"/>
                  </a:lnTo>
                  <a:cubicBezTo>
                    <a:pt x="7180" y="6918"/>
                    <a:pt x="7275" y="6835"/>
                    <a:pt x="7358" y="6728"/>
                  </a:cubicBezTo>
                  <a:close/>
                  <a:moveTo>
                    <a:pt x="4395" y="358"/>
                  </a:moveTo>
                  <a:cubicBezTo>
                    <a:pt x="5337" y="358"/>
                    <a:pt x="6281" y="715"/>
                    <a:pt x="7001" y="1429"/>
                  </a:cubicBezTo>
                  <a:cubicBezTo>
                    <a:pt x="8370" y="2799"/>
                    <a:pt x="8430" y="4942"/>
                    <a:pt x="7239" y="6382"/>
                  </a:cubicBezTo>
                  <a:cubicBezTo>
                    <a:pt x="7096" y="6561"/>
                    <a:pt x="6930" y="6728"/>
                    <a:pt x="6763" y="6859"/>
                  </a:cubicBezTo>
                  <a:cubicBezTo>
                    <a:pt x="6075" y="7434"/>
                    <a:pt x="5230" y="7723"/>
                    <a:pt x="4386" y="7723"/>
                  </a:cubicBezTo>
                  <a:cubicBezTo>
                    <a:pt x="3448" y="7723"/>
                    <a:pt x="2513" y="7365"/>
                    <a:pt x="1798" y="6644"/>
                  </a:cubicBezTo>
                  <a:cubicBezTo>
                    <a:pt x="357" y="5192"/>
                    <a:pt x="357" y="2870"/>
                    <a:pt x="1798" y="1429"/>
                  </a:cubicBezTo>
                  <a:cubicBezTo>
                    <a:pt x="2512" y="715"/>
                    <a:pt x="3453" y="358"/>
                    <a:pt x="4395" y="358"/>
                  </a:cubicBezTo>
                  <a:close/>
                  <a:moveTo>
                    <a:pt x="8226" y="7228"/>
                  </a:moveTo>
                  <a:cubicBezTo>
                    <a:pt x="8260" y="7228"/>
                    <a:pt x="8293" y="7240"/>
                    <a:pt x="8311" y="7264"/>
                  </a:cubicBezTo>
                  <a:lnTo>
                    <a:pt x="8763" y="7668"/>
                  </a:lnTo>
                  <a:lnTo>
                    <a:pt x="8001" y="8430"/>
                  </a:lnTo>
                  <a:lnTo>
                    <a:pt x="7620" y="7966"/>
                  </a:lnTo>
                  <a:cubicBezTo>
                    <a:pt x="7573" y="7918"/>
                    <a:pt x="7573" y="7835"/>
                    <a:pt x="7620" y="7787"/>
                  </a:cubicBezTo>
                  <a:lnTo>
                    <a:pt x="8132" y="7264"/>
                  </a:lnTo>
                  <a:cubicBezTo>
                    <a:pt x="8156" y="7240"/>
                    <a:pt x="8192" y="7228"/>
                    <a:pt x="8226" y="7228"/>
                  </a:cubicBezTo>
                  <a:close/>
                  <a:moveTo>
                    <a:pt x="9013" y="7871"/>
                  </a:moveTo>
                  <a:lnTo>
                    <a:pt x="10871" y="9514"/>
                  </a:lnTo>
                  <a:cubicBezTo>
                    <a:pt x="11192" y="9800"/>
                    <a:pt x="11204" y="10276"/>
                    <a:pt x="10906" y="10573"/>
                  </a:cubicBezTo>
                  <a:cubicBezTo>
                    <a:pt x="10765" y="10715"/>
                    <a:pt x="10580" y="10784"/>
                    <a:pt x="10396" y="10784"/>
                  </a:cubicBezTo>
                  <a:cubicBezTo>
                    <a:pt x="10193" y="10784"/>
                    <a:pt x="9990" y="10700"/>
                    <a:pt x="9847" y="10538"/>
                  </a:cubicBezTo>
                  <a:lnTo>
                    <a:pt x="8227" y="8668"/>
                  </a:lnTo>
                  <a:lnTo>
                    <a:pt x="9013" y="7871"/>
                  </a:lnTo>
                  <a:close/>
                  <a:moveTo>
                    <a:pt x="4423" y="1"/>
                  </a:moveTo>
                  <a:cubicBezTo>
                    <a:pt x="3396" y="1"/>
                    <a:pt x="2370" y="394"/>
                    <a:pt x="1584" y="1179"/>
                  </a:cubicBezTo>
                  <a:cubicBezTo>
                    <a:pt x="0" y="2775"/>
                    <a:pt x="0" y="5299"/>
                    <a:pt x="1560" y="6883"/>
                  </a:cubicBezTo>
                  <a:cubicBezTo>
                    <a:pt x="2340" y="7663"/>
                    <a:pt x="3364" y="8052"/>
                    <a:pt x="4389" y="8052"/>
                  </a:cubicBezTo>
                  <a:cubicBezTo>
                    <a:pt x="5257" y="8052"/>
                    <a:pt x="6126" y="7773"/>
                    <a:pt x="6846" y="7216"/>
                  </a:cubicBezTo>
                  <a:lnTo>
                    <a:pt x="7323" y="7692"/>
                  </a:lnTo>
                  <a:cubicBezTo>
                    <a:pt x="7239" y="7859"/>
                    <a:pt x="7263" y="8049"/>
                    <a:pt x="7394" y="8180"/>
                  </a:cubicBezTo>
                  <a:lnTo>
                    <a:pt x="9644" y="10752"/>
                  </a:lnTo>
                  <a:cubicBezTo>
                    <a:pt x="9847" y="10986"/>
                    <a:pt x="10133" y="11105"/>
                    <a:pt x="10421" y="11105"/>
                  </a:cubicBezTo>
                  <a:cubicBezTo>
                    <a:pt x="10690" y="11105"/>
                    <a:pt x="10961" y="11001"/>
                    <a:pt x="11168" y="10788"/>
                  </a:cubicBezTo>
                  <a:cubicBezTo>
                    <a:pt x="11609" y="10359"/>
                    <a:pt x="11573" y="9657"/>
                    <a:pt x="11133" y="9264"/>
                  </a:cubicBezTo>
                  <a:lnTo>
                    <a:pt x="8573" y="7014"/>
                  </a:lnTo>
                  <a:cubicBezTo>
                    <a:pt x="8483" y="6939"/>
                    <a:pt x="8369" y="6897"/>
                    <a:pt x="8259" y="6897"/>
                  </a:cubicBezTo>
                  <a:cubicBezTo>
                    <a:pt x="8194" y="6897"/>
                    <a:pt x="8130" y="6911"/>
                    <a:pt x="8073" y="6942"/>
                  </a:cubicBezTo>
                  <a:lnTo>
                    <a:pt x="7596" y="6454"/>
                  </a:lnTo>
                  <a:cubicBezTo>
                    <a:pt x="8811" y="4894"/>
                    <a:pt x="8704" y="2632"/>
                    <a:pt x="7263" y="1179"/>
                  </a:cubicBezTo>
                  <a:cubicBezTo>
                    <a:pt x="6477" y="394"/>
                    <a:pt x="5450" y="1"/>
                    <a:pt x="4423"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7" name="Google Shape;9237;p77">
              <a:extLst>
                <a:ext uri="{FF2B5EF4-FFF2-40B4-BE49-F238E27FC236}">
                  <a16:creationId xmlns:a16="http://schemas.microsoft.com/office/drawing/2014/main" id="{8C7BD6E1-9739-2019-D740-8D5485DB837A}"/>
                </a:ext>
              </a:extLst>
            </p:cNvPr>
            <p:cNvSpPr/>
            <p:nvPr/>
          </p:nvSpPr>
          <p:spPr>
            <a:xfrm>
              <a:off x="4098219" y="3850602"/>
              <a:ext cx="101299" cy="195781"/>
            </a:xfrm>
            <a:custGeom>
              <a:avLst/>
              <a:gdLst/>
              <a:ahLst/>
              <a:cxnLst/>
              <a:rect l="l" t="t" r="r" b="b"/>
              <a:pathLst>
                <a:path w="3180" h="6146" extrusionOk="0">
                  <a:moveTo>
                    <a:pt x="194" y="1"/>
                  </a:moveTo>
                  <a:cubicBezTo>
                    <a:pt x="120" y="1"/>
                    <a:pt x="58" y="57"/>
                    <a:pt x="36" y="133"/>
                  </a:cubicBezTo>
                  <a:cubicBezTo>
                    <a:pt x="24" y="228"/>
                    <a:pt x="84" y="300"/>
                    <a:pt x="179" y="312"/>
                  </a:cubicBezTo>
                  <a:cubicBezTo>
                    <a:pt x="775" y="407"/>
                    <a:pt x="1322" y="669"/>
                    <a:pt x="1739" y="1110"/>
                  </a:cubicBezTo>
                  <a:cubicBezTo>
                    <a:pt x="2822" y="2193"/>
                    <a:pt x="2822" y="3967"/>
                    <a:pt x="1739" y="5050"/>
                  </a:cubicBezTo>
                  <a:cubicBezTo>
                    <a:pt x="1286" y="5479"/>
                    <a:pt x="739" y="5765"/>
                    <a:pt x="143" y="5836"/>
                  </a:cubicBezTo>
                  <a:cubicBezTo>
                    <a:pt x="60" y="5848"/>
                    <a:pt x="1" y="5932"/>
                    <a:pt x="13" y="6015"/>
                  </a:cubicBezTo>
                  <a:cubicBezTo>
                    <a:pt x="24" y="6086"/>
                    <a:pt x="84" y="6146"/>
                    <a:pt x="179" y="6146"/>
                  </a:cubicBezTo>
                  <a:lnTo>
                    <a:pt x="203" y="6146"/>
                  </a:lnTo>
                  <a:cubicBezTo>
                    <a:pt x="870" y="6063"/>
                    <a:pt x="1489" y="5753"/>
                    <a:pt x="1977" y="5277"/>
                  </a:cubicBezTo>
                  <a:cubicBezTo>
                    <a:pt x="3180" y="4062"/>
                    <a:pt x="3180" y="2086"/>
                    <a:pt x="1977" y="883"/>
                  </a:cubicBezTo>
                  <a:cubicBezTo>
                    <a:pt x="1501" y="407"/>
                    <a:pt x="894" y="97"/>
                    <a:pt x="215" y="2"/>
                  </a:cubicBezTo>
                  <a:cubicBezTo>
                    <a:pt x="208" y="1"/>
                    <a:pt x="201" y="1"/>
                    <a:pt x="194"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8" name="Google Shape;9238;p77">
              <a:extLst>
                <a:ext uri="{FF2B5EF4-FFF2-40B4-BE49-F238E27FC236}">
                  <a16:creationId xmlns:a16="http://schemas.microsoft.com/office/drawing/2014/main" id="{EC0DC26B-42F9-9B7E-5C13-3839B615C81C}"/>
                </a:ext>
              </a:extLst>
            </p:cNvPr>
            <p:cNvSpPr/>
            <p:nvPr/>
          </p:nvSpPr>
          <p:spPr>
            <a:xfrm>
              <a:off x="3981789" y="3849136"/>
              <a:ext cx="103178" cy="198011"/>
            </a:xfrm>
            <a:custGeom>
              <a:avLst/>
              <a:gdLst/>
              <a:ahLst/>
              <a:cxnLst/>
              <a:rect l="l" t="t" r="r" b="b"/>
              <a:pathLst>
                <a:path w="3239" h="6216" extrusionOk="0">
                  <a:moveTo>
                    <a:pt x="3036" y="1"/>
                  </a:moveTo>
                  <a:cubicBezTo>
                    <a:pt x="2346" y="120"/>
                    <a:pt x="1703" y="441"/>
                    <a:pt x="1215" y="929"/>
                  </a:cubicBezTo>
                  <a:cubicBezTo>
                    <a:pt x="0" y="2132"/>
                    <a:pt x="0" y="4108"/>
                    <a:pt x="1215" y="5323"/>
                  </a:cubicBezTo>
                  <a:cubicBezTo>
                    <a:pt x="1715" y="5823"/>
                    <a:pt x="2346" y="6120"/>
                    <a:pt x="3036" y="6216"/>
                  </a:cubicBezTo>
                  <a:lnTo>
                    <a:pt x="3060" y="6216"/>
                  </a:lnTo>
                  <a:cubicBezTo>
                    <a:pt x="3132" y="6216"/>
                    <a:pt x="3203" y="6156"/>
                    <a:pt x="3215" y="6061"/>
                  </a:cubicBezTo>
                  <a:cubicBezTo>
                    <a:pt x="3239" y="5978"/>
                    <a:pt x="3156" y="5894"/>
                    <a:pt x="3072" y="5882"/>
                  </a:cubicBezTo>
                  <a:cubicBezTo>
                    <a:pt x="2441" y="5811"/>
                    <a:pt x="1882" y="5537"/>
                    <a:pt x="1429" y="5085"/>
                  </a:cubicBezTo>
                  <a:cubicBezTo>
                    <a:pt x="346" y="3989"/>
                    <a:pt x="346" y="2215"/>
                    <a:pt x="1429" y="1132"/>
                  </a:cubicBezTo>
                  <a:cubicBezTo>
                    <a:pt x="1882" y="691"/>
                    <a:pt x="2441" y="405"/>
                    <a:pt x="3072" y="334"/>
                  </a:cubicBezTo>
                  <a:cubicBezTo>
                    <a:pt x="3156" y="322"/>
                    <a:pt x="3215" y="239"/>
                    <a:pt x="3215" y="155"/>
                  </a:cubicBezTo>
                  <a:cubicBezTo>
                    <a:pt x="3203" y="60"/>
                    <a:pt x="3132" y="1"/>
                    <a:pt x="3036"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49" name="Google Shape;9239;p77">
            <a:extLst>
              <a:ext uri="{FF2B5EF4-FFF2-40B4-BE49-F238E27FC236}">
                <a16:creationId xmlns:a16="http://schemas.microsoft.com/office/drawing/2014/main" id="{715B2D52-6E9C-418E-72D8-1DCCB7244721}"/>
              </a:ext>
            </a:extLst>
          </p:cNvPr>
          <p:cNvGrpSpPr/>
          <p:nvPr/>
        </p:nvGrpSpPr>
        <p:grpSpPr>
          <a:xfrm>
            <a:off x="2377454" y="4646089"/>
            <a:ext cx="410632" cy="495621"/>
            <a:chOff x="1761909" y="3811961"/>
            <a:chExt cx="307974" cy="37171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50" name="Google Shape;9240;p77">
              <a:extLst>
                <a:ext uri="{FF2B5EF4-FFF2-40B4-BE49-F238E27FC236}">
                  <a16:creationId xmlns:a16="http://schemas.microsoft.com/office/drawing/2014/main" id="{34A19BEC-E049-5FED-FB78-740C557ACEBF}"/>
                </a:ext>
              </a:extLst>
            </p:cNvPr>
            <p:cNvSpPr/>
            <p:nvPr/>
          </p:nvSpPr>
          <p:spPr>
            <a:xfrm>
              <a:off x="1761909" y="3811961"/>
              <a:ext cx="307974" cy="371716"/>
            </a:xfrm>
            <a:custGeom>
              <a:avLst/>
              <a:gdLst/>
              <a:ahLst/>
              <a:cxnLst/>
              <a:rect l="l" t="t" r="r" b="b"/>
              <a:pathLst>
                <a:path w="9668" h="11669" extrusionOk="0">
                  <a:moveTo>
                    <a:pt x="8930" y="310"/>
                  </a:moveTo>
                  <a:cubicBezTo>
                    <a:pt x="8954" y="310"/>
                    <a:pt x="8977" y="334"/>
                    <a:pt x="8977" y="370"/>
                  </a:cubicBezTo>
                  <a:lnTo>
                    <a:pt x="8977" y="608"/>
                  </a:lnTo>
                  <a:cubicBezTo>
                    <a:pt x="8977" y="632"/>
                    <a:pt x="8954" y="668"/>
                    <a:pt x="8930" y="668"/>
                  </a:cubicBezTo>
                  <a:lnTo>
                    <a:pt x="7989" y="668"/>
                  </a:lnTo>
                  <a:cubicBezTo>
                    <a:pt x="7894" y="668"/>
                    <a:pt x="7811" y="739"/>
                    <a:pt x="7811" y="846"/>
                  </a:cubicBezTo>
                  <a:cubicBezTo>
                    <a:pt x="7811" y="953"/>
                    <a:pt x="7882" y="1025"/>
                    <a:pt x="7989" y="1025"/>
                  </a:cubicBezTo>
                  <a:lnTo>
                    <a:pt x="8668" y="1025"/>
                  </a:lnTo>
                  <a:lnTo>
                    <a:pt x="8668" y="10216"/>
                  </a:lnTo>
                  <a:lnTo>
                    <a:pt x="7263" y="10216"/>
                  </a:lnTo>
                  <a:cubicBezTo>
                    <a:pt x="7168" y="10216"/>
                    <a:pt x="7084" y="10288"/>
                    <a:pt x="7084" y="10395"/>
                  </a:cubicBezTo>
                  <a:cubicBezTo>
                    <a:pt x="7084" y="10502"/>
                    <a:pt x="7156" y="10574"/>
                    <a:pt x="7263" y="10574"/>
                  </a:cubicBezTo>
                  <a:lnTo>
                    <a:pt x="9168" y="10574"/>
                  </a:lnTo>
                  <a:cubicBezTo>
                    <a:pt x="9251" y="10574"/>
                    <a:pt x="9323" y="10657"/>
                    <a:pt x="9323" y="10740"/>
                  </a:cubicBezTo>
                  <a:lnTo>
                    <a:pt x="9323" y="11324"/>
                  </a:lnTo>
                  <a:lnTo>
                    <a:pt x="333" y="11324"/>
                  </a:lnTo>
                  <a:lnTo>
                    <a:pt x="333" y="10740"/>
                  </a:lnTo>
                  <a:cubicBezTo>
                    <a:pt x="333" y="10657"/>
                    <a:pt x="417" y="10574"/>
                    <a:pt x="500" y="10574"/>
                  </a:cubicBezTo>
                  <a:lnTo>
                    <a:pt x="6513" y="10574"/>
                  </a:lnTo>
                  <a:cubicBezTo>
                    <a:pt x="6608" y="10574"/>
                    <a:pt x="6691" y="10502"/>
                    <a:pt x="6691" y="10395"/>
                  </a:cubicBezTo>
                  <a:cubicBezTo>
                    <a:pt x="6691" y="10288"/>
                    <a:pt x="6620" y="10216"/>
                    <a:pt x="6513" y="10216"/>
                  </a:cubicBezTo>
                  <a:lnTo>
                    <a:pt x="976" y="10216"/>
                  </a:lnTo>
                  <a:lnTo>
                    <a:pt x="976" y="1025"/>
                  </a:lnTo>
                  <a:lnTo>
                    <a:pt x="7263" y="1025"/>
                  </a:lnTo>
                  <a:cubicBezTo>
                    <a:pt x="7346" y="1025"/>
                    <a:pt x="7442" y="953"/>
                    <a:pt x="7442" y="846"/>
                  </a:cubicBezTo>
                  <a:cubicBezTo>
                    <a:pt x="7442" y="739"/>
                    <a:pt x="7358" y="668"/>
                    <a:pt x="7263" y="668"/>
                  </a:cubicBezTo>
                  <a:lnTo>
                    <a:pt x="750" y="668"/>
                  </a:lnTo>
                  <a:cubicBezTo>
                    <a:pt x="726" y="668"/>
                    <a:pt x="691" y="632"/>
                    <a:pt x="691" y="608"/>
                  </a:cubicBezTo>
                  <a:lnTo>
                    <a:pt x="691" y="370"/>
                  </a:lnTo>
                  <a:cubicBezTo>
                    <a:pt x="691" y="334"/>
                    <a:pt x="726" y="310"/>
                    <a:pt x="750" y="310"/>
                  </a:cubicBezTo>
                  <a:close/>
                  <a:moveTo>
                    <a:pt x="738" y="1"/>
                  </a:moveTo>
                  <a:cubicBezTo>
                    <a:pt x="512" y="1"/>
                    <a:pt x="333" y="179"/>
                    <a:pt x="333" y="394"/>
                  </a:cubicBezTo>
                  <a:lnTo>
                    <a:pt x="333" y="632"/>
                  </a:lnTo>
                  <a:cubicBezTo>
                    <a:pt x="333" y="810"/>
                    <a:pt x="453" y="977"/>
                    <a:pt x="619" y="1025"/>
                  </a:cubicBezTo>
                  <a:lnTo>
                    <a:pt x="619" y="10240"/>
                  </a:lnTo>
                  <a:lnTo>
                    <a:pt x="500" y="10240"/>
                  </a:lnTo>
                  <a:cubicBezTo>
                    <a:pt x="214" y="10240"/>
                    <a:pt x="0" y="10454"/>
                    <a:pt x="0" y="10740"/>
                  </a:cubicBezTo>
                  <a:lnTo>
                    <a:pt x="0" y="11490"/>
                  </a:lnTo>
                  <a:cubicBezTo>
                    <a:pt x="0" y="11574"/>
                    <a:pt x="72" y="11669"/>
                    <a:pt x="179" y="11669"/>
                  </a:cubicBezTo>
                  <a:lnTo>
                    <a:pt x="9489" y="11669"/>
                  </a:lnTo>
                  <a:cubicBezTo>
                    <a:pt x="9585" y="11669"/>
                    <a:pt x="9668" y="11586"/>
                    <a:pt x="9668" y="11490"/>
                  </a:cubicBezTo>
                  <a:lnTo>
                    <a:pt x="9668" y="10740"/>
                  </a:lnTo>
                  <a:cubicBezTo>
                    <a:pt x="9656" y="10454"/>
                    <a:pt x="9430" y="10240"/>
                    <a:pt x="9144" y="10240"/>
                  </a:cubicBezTo>
                  <a:lnTo>
                    <a:pt x="9001" y="10240"/>
                  </a:lnTo>
                  <a:lnTo>
                    <a:pt x="9001" y="1025"/>
                  </a:lnTo>
                  <a:cubicBezTo>
                    <a:pt x="9180" y="977"/>
                    <a:pt x="9311" y="810"/>
                    <a:pt x="9311" y="632"/>
                  </a:cubicBezTo>
                  <a:lnTo>
                    <a:pt x="9311" y="394"/>
                  </a:lnTo>
                  <a:cubicBezTo>
                    <a:pt x="9311" y="179"/>
                    <a:pt x="9132" y="1"/>
                    <a:pt x="8906"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51" name="Google Shape;9241;p77">
              <a:extLst>
                <a:ext uri="{FF2B5EF4-FFF2-40B4-BE49-F238E27FC236}">
                  <a16:creationId xmlns:a16="http://schemas.microsoft.com/office/drawing/2014/main" id="{C1C080E2-4D7D-F986-A047-8C84A407F8FF}"/>
                </a:ext>
              </a:extLst>
            </p:cNvPr>
            <p:cNvSpPr/>
            <p:nvPr/>
          </p:nvSpPr>
          <p:spPr>
            <a:xfrm>
              <a:off x="1921566" y="3855953"/>
              <a:ext cx="105854" cy="271213"/>
            </a:xfrm>
            <a:custGeom>
              <a:avLst/>
              <a:gdLst/>
              <a:ahLst/>
              <a:cxnLst/>
              <a:rect l="l" t="t" r="r" b="b"/>
              <a:pathLst>
                <a:path w="3323" h="8514" extrusionOk="0">
                  <a:moveTo>
                    <a:pt x="2977" y="346"/>
                  </a:moveTo>
                  <a:lnTo>
                    <a:pt x="2977" y="1370"/>
                  </a:lnTo>
                  <a:lnTo>
                    <a:pt x="2394" y="1370"/>
                  </a:lnTo>
                  <a:cubicBezTo>
                    <a:pt x="2203" y="1370"/>
                    <a:pt x="2049" y="1513"/>
                    <a:pt x="2049" y="1704"/>
                  </a:cubicBezTo>
                  <a:lnTo>
                    <a:pt x="2049" y="2168"/>
                  </a:lnTo>
                  <a:lnTo>
                    <a:pt x="1715" y="2168"/>
                  </a:lnTo>
                  <a:cubicBezTo>
                    <a:pt x="1548" y="2168"/>
                    <a:pt x="1417" y="2287"/>
                    <a:pt x="1382" y="2442"/>
                  </a:cubicBezTo>
                  <a:lnTo>
                    <a:pt x="1025" y="2442"/>
                  </a:lnTo>
                  <a:lnTo>
                    <a:pt x="1025" y="1739"/>
                  </a:lnTo>
                  <a:cubicBezTo>
                    <a:pt x="1025" y="1549"/>
                    <a:pt x="882" y="1394"/>
                    <a:pt x="679" y="1394"/>
                  </a:cubicBezTo>
                  <a:lnTo>
                    <a:pt x="346" y="1394"/>
                  </a:lnTo>
                  <a:lnTo>
                    <a:pt x="346" y="346"/>
                  </a:lnTo>
                  <a:close/>
                  <a:moveTo>
                    <a:pt x="679" y="1739"/>
                  </a:moveTo>
                  <a:lnTo>
                    <a:pt x="679" y="2763"/>
                  </a:lnTo>
                  <a:lnTo>
                    <a:pt x="679" y="3954"/>
                  </a:lnTo>
                  <a:lnTo>
                    <a:pt x="346" y="3954"/>
                  </a:lnTo>
                  <a:lnTo>
                    <a:pt x="346" y="1739"/>
                  </a:lnTo>
                  <a:close/>
                  <a:moveTo>
                    <a:pt x="1370" y="2763"/>
                  </a:moveTo>
                  <a:lnTo>
                    <a:pt x="1370" y="3954"/>
                  </a:lnTo>
                  <a:lnTo>
                    <a:pt x="1025" y="3954"/>
                  </a:lnTo>
                  <a:lnTo>
                    <a:pt x="1025" y="2763"/>
                  </a:lnTo>
                  <a:close/>
                  <a:moveTo>
                    <a:pt x="2049" y="2513"/>
                  </a:moveTo>
                  <a:lnTo>
                    <a:pt x="2049" y="3954"/>
                  </a:lnTo>
                  <a:lnTo>
                    <a:pt x="1715" y="3954"/>
                  </a:lnTo>
                  <a:lnTo>
                    <a:pt x="1715" y="2763"/>
                  </a:lnTo>
                  <a:lnTo>
                    <a:pt x="1715" y="2513"/>
                  </a:lnTo>
                  <a:close/>
                  <a:moveTo>
                    <a:pt x="2977" y="1727"/>
                  </a:moveTo>
                  <a:lnTo>
                    <a:pt x="2977" y="3954"/>
                  </a:lnTo>
                  <a:lnTo>
                    <a:pt x="2394" y="3954"/>
                  </a:lnTo>
                  <a:lnTo>
                    <a:pt x="2394" y="2513"/>
                  </a:lnTo>
                  <a:lnTo>
                    <a:pt x="2394" y="1727"/>
                  </a:lnTo>
                  <a:close/>
                  <a:moveTo>
                    <a:pt x="2977" y="4299"/>
                  </a:moveTo>
                  <a:lnTo>
                    <a:pt x="2977" y="4644"/>
                  </a:lnTo>
                  <a:lnTo>
                    <a:pt x="346" y="4644"/>
                  </a:lnTo>
                  <a:lnTo>
                    <a:pt x="346" y="4299"/>
                  </a:lnTo>
                  <a:close/>
                  <a:moveTo>
                    <a:pt x="2977" y="4990"/>
                  </a:moveTo>
                  <a:lnTo>
                    <a:pt x="2977" y="7347"/>
                  </a:lnTo>
                  <a:lnTo>
                    <a:pt x="2453" y="6085"/>
                  </a:lnTo>
                  <a:cubicBezTo>
                    <a:pt x="2430" y="6014"/>
                    <a:pt x="2346" y="5942"/>
                    <a:pt x="2275" y="5906"/>
                  </a:cubicBezTo>
                  <a:cubicBezTo>
                    <a:pt x="2239" y="5889"/>
                    <a:pt x="2197" y="5880"/>
                    <a:pt x="2154" y="5880"/>
                  </a:cubicBezTo>
                  <a:cubicBezTo>
                    <a:pt x="2111" y="5880"/>
                    <a:pt x="2066" y="5889"/>
                    <a:pt x="2025" y="5906"/>
                  </a:cubicBezTo>
                  <a:lnTo>
                    <a:pt x="1679" y="6061"/>
                  </a:lnTo>
                  <a:cubicBezTo>
                    <a:pt x="1596" y="6085"/>
                    <a:pt x="1537" y="6156"/>
                    <a:pt x="1501" y="6240"/>
                  </a:cubicBezTo>
                  <a:cubicBezTo>
                    <a:pt x="1477" y="6311"/>
                    <a:pt x="1477" y="6395"/>
                    <a:pt x="1501" y="6490"/>
                  </a:cubicBezTo>
                  <a:lnTo>
                    <a:pt x="1513" y="6537"/>
                  </a:lnTo>
                  <a:cubicBezTo>
                    <a:pt x="1477" y="6514"/>
                    <a:pt x="1429" y="6502"/>
                    <a:pt x="1382" y="6502"/>
                  </a:cubicBezTo>
                  <a:lnTo>
                    <a:pt x="1025" y="6502"/>
                  </a:lnTo>
                  <a:lnTo>
                    <a:pt x="1025" y="5942"/>
                  </a:lnTo>
                  <a:cubicBezTo>
                    <a:pt x="1025" y="5740"/>
                    <a:pt x="882" y="5597"/>
                    <a:pt x="679" y="5597"/>
                  </a:cubicBezTo>
                  <a:lnTo>
                    <a:pt x="346" y="5597"/>
                  </a:lnTo>
                  <a:lnTo>
                    <a:pt x="346" y="4990"/>
                  </a:lnTo>
                  <a:close/>
                  <a:moveTo>
                    <a:pt x="2132" y="6252"/>
                  </a:moveTo>
                  <a:lnTo>
                    <a:pt x="2858" y="7990"/>
                  </a:lnTo>
                  <a:lnTo>
                    <a:pt x="2549" y="8121"/>
                  </a:lnTo>
                  <a:lnTo>
                    <a:pt x="1810" y="6383"/>
                  </a:lnTo>
                  <a:lnTo>
                    <a:pt x="2132" y="6252"/>
                  </a:lnTo>
                  <a:close/>
                  <a:moveTo>
                    <a:pt x="679" y="5954"/>
                  </a:moveTo>
                  <a:lnTo>
                    <a:pt x="679" y="6835"/>
                  </a:lnTo>
                  <a:lnTo>
                    <a:pt x="679" y="8169"/>
                  </a:lnTo>
                  <a:lnTo>
                    <a:pt x="346" y="8169"/>
                  </a:lnTo>
                  <a:lnTo>
                    <a:pt x="346" y="5954"/>
                  </a:lnTo>
                  <a:close/>
                  <a:moveTo>
                    <a:pt x="1370" y="6847"/>
                  </a:moveTo>
                  <a:lnTo>
                    <a:pt x="1370" y="8169"/>
                  </a:lnTo>
                  <a:lnTo>
                    <a:pt x="1025" y="8169"/>
                  </a:lnTo>
                  <a:lnTo>
                    <a:pt x="1025" y="6847"/>
                  </a:lnTo>
                  <a:close/>
                  <a:moveTo>
                    <a:pt x="1715" y="6990"/>
                  </a:moveTo>
                  <a:lnTo>
                    <a:pt x="2203" y="8169"/>
                  </a:lnTo>
                  <a:lnTo>
                    <a:pt x="1715" y="8169"/>
                  </a:lnTo>
                  <a:lnTo>
                    <a:pt x="1715" y="6990"/>
                  </a:lnTo>
                  <a:close/>
                  <a:moveTo>
                    <a:pt x="251" y="1"/>
                  </a:moveTo>
                  <a:cubicBezTo>
                    <a:pt x="120" y="1"/>
                    <a:pt x="1" y="120"/>
                    <a:pt x="1" y="251"/>
                  </a:cubicBezTo>
                  <a:lnTo>
                    <a:pt x="1" y="8252"/>
                  </a:lnTo>
                  <a:cubicBezTo>
                    <a:pt x="1" y="8395"/>
                    <a:pt x="120" y="8514"/>
                    <a:pt x="251" y="8514"/>
                  </a:cubicBezTo>
                  <a:lnTo>
                    <a:pt x="3061" y="8514"/>
                  </a:lnTo>
                  <a:cubicBezTo>
                    <a:pt x="3203" y="8514"/>
                    <a:pt x="3322" y="8395"/>
                    <a:pt x="3322" y="8252"/>
                  </a:cubicBezTo>
                  <a:lnTo>
                    <a:pt x="3322" y="1704"/>
                  </a:lnTo>
                  <a:lnTo>
                    <a:pt x="3322" y="251"/>
                  </a:lnTo>
                  <a:cubicBezTo>
                    <a:pt x="3322" y="120"/>
                    <a:pt x="3203" y="1"/>
                    <a:pt x="3061"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52" name="Google Shape;9242;p77">
              <a:extLst>
                <a:ext uri="{FF2B5EF4-FFF2-40B4-BE49-F238E27FC236}">
                  <a16:creationId xmlns:a16="http://schemas.microsoft.com/office/drawing/2014/main" id="{3CFBB5F8-EE4D-E441-22AB-B197AF66E427}"/>
                </a:ext>
              </a:extLst>
            </p:cNvPr>
            <p:cNvSpPr/>
            <p:nvPr/>
          </p:nvSpPr>
          <p:spPr>
            <a:xfrm>
              <a:off x="1803990" y="3855953"/>
              <a:ext cx="106619" cy="165773"/>
            </a:xfrm>
            <a:custGeom>
              <a:avLst/>
              <a:gdLst/>
              <a:ahLst/>
              <a:cxnLst/>
              <a:rect l="l" t="t" r="r" b="b"/>
              <a:pathLst>
                <a:path w="3347" h="5204" extrusionOk="0">
                  <a:moveTo>
                    <a:pt x="251" y="1"/>
                  </a:moveTo>
                  <a:cubicBezTo>
                    <a:pt x="120" y="1"/>
                    <a:pt x="1" y="120"/>
                    <a:pt x="1" y="251"/>
                  </a:cubicBezTo>
                  <a:lnTo>
                    <a:pt x="1" y="4954"/>
                  </a:lnTo>
                  <a:cubicBezTo>
                    <a:pt x="1" y="5085"/>
                    <a:pt x="120" y="5204"/>
                    <a:pt x="251" y="5204"/>
                  </a:cubicBezTo>
                  <a:lnTo>
                    <a:pt x="715" y="5204"/>
                  </a:lnTo>
                  <a:cubicBezTo>
                    <a:pt x="798" y="5204"/>
                    <a:pt x="894" y="5133"/>
                    <a:pt x="894" y="5025"/>
                  </a:cubicBezTo>
                  <a:cubicBezTo>
                    <a:pt x="894" y="4930"/>
                    <a:pt x="822" y="4847"/>
                    <a:pt x="715" y="4847"/>
                  </a:cubicBezTo>
                  <a:lnTo>
                    <a:pt x="346" y="4847"/>
                  </a:lnTo>
                  <a:lnTo>
                    <a:pt x="346" y="322"/>
                  </a:lnTo>
                  <a:lnTo>
                    <a:pt x="3001" y="322"/>
                  </a:lnTo>
                  <a:lnTo>
                    <a:pt x="3001" y="4847"/>
                  </a:lnTo>
                  <a:lnTo>
                    <a:pt x="1441" y="4847"/>
                  </a:lnTo>
                  <a:cubicBezTo>
                    <a:pt x="1358" y="4847"/>
                    <a:pt x="1263" y="4930"/>
                    <a:pt x="1263" y="5025"/>
                  </a:cubicBezTo>
                  <a:cubicBezTo>
                    <a:pt x="1263" y="5133"/>
                    <a:pt x="1334" y="5204"/>
                    <a:pt x="1441" y="5204"/>
                  </a:cubicBezTo>
                  <a:lnTo>
                    <a:pt x="3096" y="5204"/>
                  </a:lnTo>
                  <a:cubicBezTo>
                    <a:pt x="3227" y="5204"/>
                    <a:pt x="3346" y="5085"/>
                    <a:pt x="3346" y="4954"/>
                  </a:cubicBezTo>
                  <a:lnTo>
                    <a:pt x="3346" y="251"/>
                  </a:lnTo>
                  <a:cubicBezTo>
                    <a:pt x="3346" y="120"/>
                    <a:pt x="3227" y="1"/>
                    <a:pt x="3096"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53" name="Google Shape;9243;p77">
              <a:extLst>
                <a:ext uri="{FF2B5EF4-FFF2-40B4-BE49-F238E27FC236}">
                  <a16:creationId xmlns:a16="http://schemas.microsoft.com/office/drawing/2014/main" id="{988D27D8-2888-4490-9FF4-5089665500E3}"/>
                </a:ext>
              </a:extLst>
            </p:cNvPr>
            <p:cNvSpPr/>
            <p:nvPr/>
          </p:nvSpPr>
          <p:spPr>
            <a:xfrm>
              <a:off x="1824472" y="3932565"/>
              <a:ext cx="63360" cy="11436"/>
            </a:xfrm>
            <a:custGeom>
              <a:avLst/>
              <a:gdLst/>
              <a:ahLst/>
              <a:cxnLst/>
              <a:rect l="l" t="t" r="r" b="b"/>
              <a:pathLst>
                <a:path w="1989" h="359" extrusionOk="0">
                  <a:moveTo>
                    <a:pt x="179" y="1"/>
                  </a:moveTo>
                  <a:cubicBezTo>
                    <a:pt x="84" y="1"/>
                    <a:pt x="1" y="84"/>
                    <a:pt x="1" y="180"/>
                  </a:cubicBezTo>
                  <a:cubicBezTo>
                    <a:pt x="1" y="287"/>
                    <a:pt x="84" y="358"/>
                    <a:pt x="179" y="358"/>
                  </a:cubicBezTo>
                  <a:lnTo>
                    <a:pt x="1810" y="358"/>
                  </a:lnTo>
                  <a:cubicBezTo>
                    <a:pt x="1906" y="358"/>
                    <a:pt x="1989" y="287"/>
                    <a:pt x="1989" y="180"/>
                  </a:cubicBezTo>
                  <a:cubicBezTo>
                    <a:pt x="1989" y="84"/>
                    <a:pt x="1918" y="1"/>
                    <a:pt x="1810"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54" name="Google Shape;9244;p77">
              <a:extLst>
                <a:ext uri="{FF2B5EF4-FFF2-40B4-BE49-F238E27FC236}">
                  <a16:creationId xmlns:a16="http://schemas.microsoft.com/office/drawing/2014/main" id="{B9B4A2E4-2F83-1385-2CD7-D9C35869267F}"/>
                </a:ext>
              </a:extLst>
            </p:cNvPr>
            <p:cNvSpPr/>
            <p:nvPr/>
          </p:nvSpPr>
          <p:spPr>
            <a:xfrm>
              <a:off x="1824472" y="3907941"/>
              <a:ext cx="63360" cy="11404"/>
            </a:xfrm>
            <a:custGeom>
              <a:avLst/>
              <a:gdLst/>
              <a:ahLst/>
              <a:cxnLst/>
              <a:rect l="l" t="t" r="r" b="b"/>
              <a:pathLst>
                <a:path w="1989" h="358" extrusionOk="0">
                  <a:moveTo>
                    <a:pt x="179" y="0"/>
                  </a:moveTo>
                  <a:cubicBezTo>
                    <a:pt x="84" y="0"/>
                    <a:pt x="1" y="72"/>
                    <a:pt x="1" y="179"/>
                  </a:cubicBezTo>
                  <a:cubicBezTo>
                    <a:pt x="1" y="286"/>
                    <a:pt x="84" y="357"/>
                    <a:pt x="179" y="357"/>
                  </a:cubicBezTo>
                  <a:lnTo>
                    <a:pt x="1810" y="357"/>
                  </a:lnTo>
                  <a:cubicBezTo>
                    <a:pt x="1906" y="357"/>
                    <a:pt x="1989" y="286"/>
                    <a:pt x="1989" y="179"/>
                  </a:cubicBezTo>
                  <a:cubicBezTo>
                    <a:pt x="1989" y="72"/>
                    <a:pt x="1918" y="0"/>
                    <a:pt x="181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55" name="Google Shape;9245;p77">
              <a:extLst>
                <a:ext uri="{FF2B5EF4-FFF2-40B4-BE49-F238E27FC236}">
                  <a16:creationId xmlns:a16="http://schemas.microsoft.com/office/drawing/2014/main" id="{94F821F0-0446-56B6-D037-D7AE608A3CF8}"/>
                </a:ext>
              </a:extLst>
            </p:cNvPr>
            <p:cNvSpPr/>
            <p:nvPr/>
          </p:nvSpPr>
          <p:spPr>
            <a:xfrm>
              <a:off x="1824472" y="3882903"/>
              <a:ext cx="63360" cy="11404"/>
            </a:xfrm>
            <a:custGeom>
              <a:avLst/>
              <a:gdLst/>
              <a:ahLst/>
              <a:cxnLst/>
              <a:rect l="l" t="t" r="r" b="b"/>
              <a:pathLst>
                <a:path w="1989" h="358" extrusionOk="0">
                  <a:moveTo>
                    <a:pt x="179" y="0"/>
                  </a:moveTo>
                  <a:cubicBezTo>
                    <a:pt x="84" y="0"/>
                    <a:pt x="1" y="72"/>
                    <a:pt x="1" y="179"/>
                  </a:cubicBezTo>
                  <a:cubicBezTo>
                    <a:pt x="13" y="286"/>
                    <a:pt x="84" y="357"/>
                    <a:pt x="179" y="357"/>
                  </a:cubicBezTo>
                  <a:lnTo>
                    <a:pt x="1810" y="357"/>
                  </a:lnTo>
                  <a:cubicBezTo>
                    <a:pt x="1906" y="357"/>
                    <a:pt x="1989" y="286"/>
                    <a:pt x="1989" y="179"/>
                  </a:cubicBezTo>
                  <a:cubicBezTo>
                    <a:pt x="1989" y="96"/>
                    <a:pt x="1918" y="0"/>
                    <a:pt x="181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56" name="Google Shape;9246;p77">
              <a:extLst>
                <a:ext uri="{FF2B5EF4-FFF2-40B4-BE49-F238E27FC236}">
                  <a16:creationId xmlns:a16="http://schemas.microsoft.com/office/drawing/2014/main" id="{CF2F45C5-A5F5-77CD-985D-F2AAC9EBBDCE}"/>
                </a:ext>
              </a:extLst>
            </p:cNvPr>
            <p:cNvSpPr/>
            <p:nvPr/>
          </p:nvSpPr>
          <p:spPr>
            <a:xfrm>
              <a:off x="1824472" y="3957603"/>
              <a:ext cx="63360" cy="11786"/>
            </a:xfrm>
            <a:custGeom>
              <a:avLst/>
              <a:gdLst/>
              <a:ahLst/>
              <a:cxnLst/>
              <a:rect l="l" t="t" r="r" b="b"/>
              <a:pathLst>
                <a:path w="1989" h="370" extrusionOk="0">
                  <a:moveTo>
                    <a:pt x="179" y="1"/>
                  </a:moveTo>
                  <a:cubicBezTo>
                    <a:pt x="84" y="1"/>
                    <a:pt x="1" y="84"/>
                    <a:pt x="1" y="191"/>
                  </a:cubicBezTo>
                  <a:cubicBezTo>
                    <a:pt x="1" y="287"/>
                    <a:pt x="84" y="370"/>
                    <a:pt x="179" y="370"/>
                  </a:cubicBezTo>
                  <a:lnTo>
                    <a:pt x="1810" y="370"/>
                  </a:lnTo>
                  <a:cubicBezTo>
                    <a:pt x="1906" y="370"/>
                    <a:pt x="1989" y="287"/>
                    <a:pt x="1989" y="191"/>
                  </a:cubicBezTo>
                  <a:cubicBezTo>
                    <a:pt x="1989" y="84"/>
                    <a:pt x="1918" y="1"/>
                    <a:pt x="1810"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57" name="Google Shape;9247;p77">
              <a:extLst>
                <a:ext uri="{FF2B5EF4-FFF2-40B4-BE49-F238E27FC236}">
                  <a16:creationId xmlns:a16="http://schemas.microsoft.com/office/drawing/2014/main" id="{97CC2147-7946-481D-01AF-8F96CF9F4F6D}"/>
                </a:ext>
              </a:extLst>
            </p:cNvPr>
            <p:cNvSpPr/>
            <p:nvPr/>
          </p:nvSpPr>
          <p:spPr>
            <a:xfrm>
              <a:off x="1824472" y="3983023"/>
              <a:ext cx="63360" cy="11404"/>
            </a:xfrm>
            <a:custGeom>
              <a:avLst/>
              <a:gdLst/>
              <a:ahLst/>
              <a:cxnLst/>
              <a:rect l="l" t="t" r="r" b="b"/>
              <a:pathLst>
                <a:path w="1989" h="358" extrusionOk="0">
                  <a:moveTo>
                    <a:pt x="179" y="1"/>
                  </a:moveTo>
                  <a:cubicBezTo>
                    <a:pt x="84" y="1"/>
                    <a:pt x="1" y="72"/>
                    <a:pt x="1" y="179"/>
                  </a:cubicBezTo>
                  <a:cubicBezTo>
                    <a:pt x="13" y="286"/>
                    <a:pt x="84" y="358"/>
                    <a:pt x="179" y="358"/>
                  </a:cubicBezTo>
                  <a:lnTo>
                    <a:pt x="1810" y="358"/>
                  </a:lnTo>
                  <a:cubicBezTo>
                    <a:pt x="1906" y="358"/>
                    <a:pt x="1989" y="286"/>
                    <a:pt x="1989" y="179"/>
                  </a:cubicBezTo>
                  <a:cubicBezTo>
                    <a:pt x="1989" y="84"/>
                    <a:pt x="1918" y="1"/>
                    <a:pt x="1810"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58" name="Google Shape;9248;p77">
              <a:extLst>
                <a:ext uri="{FF2B5EF4-FFF2-40B4-BE49-F238E27FC236}">
                  <a16:creationId xmlns:a16="http://schemas.microsoft.com/office/drawing/2014/main" id="{C8A2AE97-144C-9697-E76B-BE2D876BB346}"/>
                </a:ext>
              </a:extLst>
            </p:cNvPr>
            <p:cNvSpPr/>
            <p:nvPr/>
          </p:nvSpPr>
          <p:spPr>
            <a:xfrm>
              <a:off x="1852919" y="4057372"/>
              <a:ext cx="32269" cy="32269"/>
            </a:xfrm>
            <a:custGeom>
              <a:avLst/>
              <a:gdLst/>
              <a:ahLst/>
              <a:cxnLst/>
              <a:rect l="l" t="t" r="r" b="b"/>
              <a:pathLst>
                <a:path w="1013" h="1013" extrusionOk="0">
                  <a:moveTo>
                    <a:pt x="501" y="345"/>
                  </a:moveTo>
                  <a:cubicBezTo>
                    <a:pt x="596" y="345"/>
                    <a:pt x="667" y="417"/>
                    <a:pt x="667" y="512"/>
                  </a:cubicBezTo>
                  <a:cubicBezTo>
                    <a:pt x="667" y="595"/>
                    <a:pt x="596" y="667"/>
                    <a:pt x="501" y="667"/>
                  </a:cubicBezTo>
                  <a:cubicBezTo>
                    <a:pt x="417" y="667"/>
                    <a:pt x="334" y="595"/>
                    <a:pt x="334" y="512"/>
                  </a:cubicBezTo>
                  <a:cubicBezTo>
                    <a:pt x="334" y="417"/>
                    <a:pt x="417" y="345"/>
                    <a:pt x="501" y="345"/>
                  </a:cubicBezTo>
                  <a:close/>
                  <a:moveTo>
                    <a:pt x="501" y="0"/>
                  </a:moveTo>
                  <a:cubicBezTo>
                    <a:pt x="215" y="0"/>
                    <a:pt x="1" y="226"/>
                    <a:pt x="1" y="512"/>
                  </a:cubicBezTo>
                  <a:cubicBezTo>
                    <a:pt x="1" y="786"/>
                    <a:pt x="215" y="1012"/>
                    <a:pt x="501" y="1012"/>
                  </a:cubicBezTo>
                  <a:cubicBezTo>
                    <a:pt x="786" y="1012"/>
                    <a:pt x="1013" y="786"/>
                    <a:pt x="1013" y="512"/>
                  </a:cubicBezTo>
                  <a:cubicBezTo>
                    <a:pt x="1013" y="226"/>
                    <a:pt x="786" y="0"/>
                    <a:pt x="501"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59" name="Google Shape;9249;p77">
              <a:extLst>
                <a:ext uri="{FF2B5EF4-FFF2-40B4-BE49-F238E27FC236}">
                  <a16:creationId xmlns:a16="http://schemas.microsoft.com/office/drawing/2014/main" id="{47927A71-750E-1B12-094A-657EE8654850}"/>
                </a:ext>
              </a:extLst>
            </p:cNvPr>
            <p:cNvSpPr/>
            <p:nvPr/>
          </p:nvSpPr>
          <p:spPr>
            <a:xfrm>
              <a:off x="1803607" y="4031188"/>
              <a:ext cx="34563" cy="88398"/>
            </a:xfrm>
            <a:custGeom>
              <a:avLst/>
              <a:gdLst/>
              <a:ahLst/>
              <a:cxnLst/>
              <a:rect l="l" t="t" r="r" b="b"/>
              <a:pathLst>
                <a:path w="1085" h="2775" extrusionOk="0">
                  <a:moveTo>
                    <a:pt x="596" y="584"/>
                  </a:moveTo>
                  <a:cubicBezTo>
                    <a:pt x="668" y="584"/>
                    <a:pt x="739" y="644"/>
                    <a:pt x="739" y="739"/>
                  </a:cubicBezTo>
                  <a:lnTo>
                    <a:pt x="739" y="2025"/>
                  </a:lnTo>
                  <a:cubicBezTo>
                    <a:pt x="739" y="2108"/>
                    <a:pt x="679" y="2179"/>
                    <a:pt x="596" y="2179"/>
                  </a:cubicBezTo>
                  <a:lnTo>
                    <a:pt x="358" y="2179"/>
                  </a:lnTo>
                  <a:lnTo>
                    <a:pt x="358" y="584"/>
                  </a:lnTo>
                  <a:close/>
                  <a:moveTo>
                    <a:pt x="179" y="1"/>
                  </a:moveTo>
                  <a:cubicBezTo>
                    <a:pt x="84" y="1"/>
                    <a:pt x="1" y="84"/>
                    <a:pt x="1" y="179"/>
                  </a:cubicBezTo>
                  <a:lnTo>
                    <a:pt x="1" y="417"/>
                  </a:lnTo>
                  <a:lnTo>
                    <a:pt x="1" y="2358"/>
                  </a:lnTo>
                  <a:lnTo>
                    <a:pt x="1" y="2596"/>
                  </a:lnTo>
                  <a:cubicBezTo>
                    <a:pt x="1" y="2680"/>
                    <a:pt x="72" y="2775"/>
                    <a:pt x="179" y="2775"/>
                  </a:cubicBezTo>
                  <a:cubicBezTo>
                    <a:pt x="263" y="2775"/>
                    <a:pt x="358" y="2703"/>
                    <a:pt x="358" y="2596"/>
                  </a:cubicBezTo>
                  <a:lnTo>
                    <a:pt x="358" y="2525"/>
                  </a:lnTo>
                  <a:lnTo>
                    <a:pt x="596" y="2525"/>
                  </a:lnTo>
                  <a:cubicBezTo>
                    <a:pt x="858" y="2525"/>
                    <a:pt x="1084" y="2299"/>
                    <a:pt x="1084" y="2025"/>
                  </a:cubicBezTo>
                  <a:lnTo>
                    <a:pt x="1084" y="739"/>
                  </a:lnTo>
                  <a:cubicBezTo>
                    <a:pt x="1084" y="465"/>
                    <a:pt x="870" y="239"/>
                    <a:pt x="596" y="239"/>
                  </a:cubicBezTo>
                  <a:lnTo>
                    <a:pt x="358" y="239"/>
                  </a:lnTo>
                  <a:lnTo>
                    <a:pt x="358" y="179"/>
                  </a:lnTo>
                  <a:cubicBezTo>
                    <a:pt x="358" y="96"/>
                    <a:pt x="275" y="1"/>
                    <a:pt x="17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60" name="Google Shape;9250;p77">
            <a:extLst>
              <a:ext uri="{FF2B5EF4-FFF2-40B4-BE49-F238E27FC236}">
                <a16:creationId xmlns:a16="http://schemas.microsoft.com/office/drawing/2014/main" id="{974524F1-1128-FAB0-2BAD-CBF387CF2E36}"/>
              </a:ext>
            </a:extLst>
          </p:cNvPr>
          <p:cNvGrpSpPr/>
          <p:nvPr/>
        </p:nvGrpSpPr>
        <p:grpSpPr>
          <a:xfrm>
            <a:off x="7192699" y="4642054"/>
            <a:ext cx="308527" cy="470860"/>
            <a:chOff x="5373342" y="3808935"/>
            <a:chExt cx="231395" cy="35314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61" name="Google Shape;9251;p77">
              <a:extLst>
                <a:ext uri="{FF2B5EF4-FFF2-40B4-BE49-F238E27FC236}">
                  <a16:creationId xmlns:a16="http://schemas.microsoft.com/office/drawing/2014/main" id="{8947EABF-29C0-9E6A-04B5-8C81A3028593}"/>
                </a:ext>
              </a:extLst>
            </p:cNvPr>
            <p:cNvSpPr/>
            <p:nvPr/>
          </p:nvSpPr>
          <p:spPr>
            <a:xfrm>
              <a:off x="5422654" y="3832827"/>
              <a:ext cx="132772" cy="114200"/>
            </a:xfrm>
            <a:custGeom>
              <a:avLst/>
              <a:gdLst/>
              <a:ahLst/>
              <a:cxnLst/>
              <a:rect l="l" t="t" r="r" b="b"/>
              <a:pathLst>
                <a:path w="4168" h="3585" extrusionOk="0">
                  <a:moveTo>
                    <a:pt x="2072" y="322"/>
                  </a:moveTo>
                  <a:cubicBezTo>
                    <a:pt x="3036" y="322"/>
                    <a:pt x="3822" y="1108"/>
                    <a:pt x="3822" y="2084"/>
                  </a:cubicBezTo>
                  <a:lnTo>
                    <a:pt x="3846" y="2918"/>
                  </a:lnTo>
                  <a:cubicBezTo>
                    <a:pt x="3846" y="3108"/>
                    <a:pt x="3679" y="3275"/>
                    <a:pt x="3489" y="3275"/>
                  </a:cubicBezTo>
                  <a:lnTo>
                    <a:pt x="667" y="3275"/>
                  </a:lnTo>
                  <a:cubicBezTo>
                    <a:pt x="476" y="3275"/>
                    <a:pt x="310" y="3108"/>
                    <a:pt x="310" y="2918"/>
                  </a:cubicBezTo>
                  <a:lnTo>
                    <a:pt x="310" y="2084"/>
                  </a:lnTo>
                  <a:cubicBezTo>
                    <a:pt x="310" y="1108"/>
                    <a:pt x="1096" y="322"/>
                    <a:pt x="2072" y="322"/>
                  </a:cubicBezTo>
                  <a:close/>
                  <a:moveTo>
                    <a:pt x="2084" y="1"/>
                  </a:moveTo>
                  <a:cubicBezTo>
                    <a:pt x="941" y="1"/>
                    <a:pt x="0" y="929"/>
                    <a:pt x="0" y="2084"/>
                  </a:cubicBezTo>
                  <a:lnTo>
                    <a:pt x="0" y="2918"/>
                  </a:lnTo>
                  <a:cubicBezTo>
                    <a:pt x="0" y="3287"/>
                    <a:pt x="298" y="3584"/>
                    <a:pt x="667" y="3584"/>
                  </a:cubicBezTo>
                  <a:lnTo>
                    <a:pt x="3489" y="3584"/>
                  </a:lnTo>
                  <a:cubicBezTo>
                    <a:pt x="3858" y="3584"/>
                    <a:pt x="4156" y="3287"/>
                    <a:pt x="4156" y="2918"/>
                  </a:cubicBezTo>
                  <a:lnTo>
                    <a:pt x="4156" y="2084"/>
                  </a:lnTo>
                  <a:cubicBezTo>
                    <a:pt x="4167" y="929"/>
                    <a:pt x="3227" y="1"/>
                    <a:pt x="2084"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62" name="Google Shape;9252;p77">
              <a:extLst>
                <a:ext uri="{FF2B5EF4-FFF2-40B4-BE49-F238E27FC236}">
                  <a16:creationId xmlns:a16="http://schemas.microsoft.com/office/drawing/2014/main" id="{A2D66477-A66D-68F0-0CE0-FE71B700DACC}"/>
                </a:ext>
              </a:extLst>
            </p:cNvPr>
            <p:cNvSpPr/>
            <p:nvPr/>
          </p:nvSpPr>
          <p:spPr>
            <a:xfrm>
              <a:off x="5394590" y="3972415"/>
              <a:ext cx="45139" cy="37557"/>
            </a:xfrm>
            <a:custGeom>
              <a:avLst/>
              <a:gdLst/>
              <a:ahLst/>
              <a:cxnLst/>
              <a:rect l="l" t="t" r="r" b="b"/>
              <a:pathLst>
                <a:path w="1417" h="1179" extrusionOk="0">
                  <a:moveTo>
                    <a:pt x="953" y="334"/>
                  </a:moveTo>
                  <a:cubicBezTo>
                    <a:pt x="1024" y="334"/>
                    <a:pt x="1096" y="393"/>
                    <a:pt x="1096" y="464"/>
                  </a:cubicBezTo>
                  <a:lnTo>
                    <a:pt x="1096" y="715"/>
                  </a:lnTo>
                  <a:cubicBezTo>
                    <a:pt x="1096" y="798"/>
                    <a:pt x="1024" y="857"/>
                    <a:pt x="953" y="857"/>
                  </a:cubicBezTo>
                  <a:lnTo>
                    <a:pt x="465" y="857"/>
                  </a:lnTo>
                  <a:cubicBezTo>
                    <a:pt x="393" y="857"/>
                    <a:pt x="334" y="798"/>
                    <a:pt x="334" y="715"/>
                  </a:cubicBezTo>
                  <a:lnTo>
                    <a:pt x="334" y="464"/>
                  </a:lnTo>
                  <a:cubicBezTo>
                    <a:pt x="334" y="393"/>
                    <a:pt x="393" y="334"/>
                    <a:pt x="465" y="334"/>
                  </a:cubicBezTo>
                  <a:close/>
                  <a:moveTo>
                    <a:pt x="465" y="0"/>
                  </a:moveTo>
                  <a:cubicBezTo>
                    <a:pt x="214" y="0"/>
                    <a:pt x="0" y="214"/>
                    <a:pt x="0" y="464"/>
                  </a:cubicBezTo>
                  <a:lnTo>
                    <a:pt x="0" y="715"/>
                  </a:lnTo>
                  <a:cubicBezTo>
                    <a:pt x="0" y="976"/>
                    <a:pt x="214" y="1179"/>
                    <a:pt x="465" y="1179"/>
                  </a:cubicBezTo>
                  <a:lnTo>
                    <a:pt x="953" y="1179"/>
                  </a:lnTo>
                  <a:cubicBezTo>
                    <a:pt x="1215" y="1179"/>
                    <a:pt x="1417" y="976"/>
                    <a:pt x="1417" y="715"/>
                  </a:cubicBezTo>
                  <a:lnTo>
                    <a:pt x="1417" y="464"/>
                  </a:lnTo>
                  <a:cubicBezTo>
                    <a:pt x="1417" y="214"/>
                    <a:pt x="1203" y="0"/>
                    <a:pt x="953"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63" name="Google Shape;9253;p77">
              <a:extLst>
                <a:ext uri="{FF2B5EF4-FFF2-40B4-BE49-F238E27FC236}">
                  <a16:creationId xmlns:a16="http://schemas.microsoft.com/office/drawing/2014/main" id="{D0B4FA57-45E5-D0E2-6DA0-30E9DCC52773}"/>
                </a:ext>
              </a:extLst>
            </p:cNvPr>
            <p:cNvSpPr/>
            <p:nvPr/>
          </p:nvSpPr>
          <p:spPr>
            <a:xfrm>
              <a:off x="5460179" y="3972415"/>
              <a:ext cx="58072" cy="37557"/>
            </a:xfrm>
            <a:custGeom>
              <a:avLst/>
              <a:gdLst/>
              <a:ahLst/>
              <a:cxnLst/>
              <a:rect l="l" t="t" r="r" b="b"/>
              <a:pathLst>
                <a:path w="1823" h="1179" extrusionOk="0">
                  <a:moveTo>
                    <a:pt x="1346" y="334"/>
                  </a:moveTo>
                  <a:cubicBezTo>
                    <a:pt x="1430" y="334"/>
                    <a:pt x="1489" y="393"/>
                    <a:pt x="1489" y="464"/>
                  </a:cubicBezTo>
                  <a:lnTo>
                    <a:pt x="1489" y="715"/>
                  </a:lnTo>
                  <a:cubicBezTo>
                    <a:pt x="1489" y="798"/>
                    <a:pt x="1430" y="857"/>
                    <a:pt x="1346" y="857"/>
                  </a:cubicBezTo>
                  <a:lnTo>
                    <a:pt x="441" y="857"/>
                  </a:lnTo>
                  <a:cubicBezTo>
                    <a:pt x="370" y="857"/>
                    <a:pt x="311" y="798"/>
                    <a:pt x="311" y="715"/>
                  </a:cubicBezTo>
                  <a:lnTo>
                    <a:pt x="311" y="464"/>
                  </a:lnTo>
                  <a:cubicBezTo>
                    <a:pt x="311" y="393"/>
                    <a:pt x="370" y="334"/>
                    <a:pt x="441" y="334"/>
                  </a:cubicBezTo>
                  <a:close/>
                  <a:moveTo>
                    <a:pt x="453" y="0"/>
                  </a:moveTo>
                  <a:cubicBezTo>
                    <a:pt x="203" y="0"/>
                    <a:pt x="1" y="214"/>
                    <a:pt x="1" y="464"/>
                  </a:cubicBezTo>
                  <a:lnTo>
                    <a:pt x="1" y="715"/>
                  </a:lnTo>
                  <a:cubicBezTo>
                    <a:pt x="1" y="976"/>
                    <a:pt x="203" y="1179"/>
                    <a:pt x="453" y="1179"/>
                  </a:cubicBezTo>
                  <a:lnTo>
                    <a:pt x="1370" y="1179"/>
                  </a:lnTo>
                  <a:cubicBezTo>
                    <a:pt x="1620" y="1179"/>
                    <a:pt x="1823" y="976"/>
                    <a:pt x="1823" y="715"/>
                  </a:cubicBezTo>
                  <a:lnTo>
                    <a:pt x="1823" y="464"/>
                  </a:lnTo>
                  <a:cubicBezTo>
                    <a:pt x="1823" y="214"/>
                    <a:pt x="1620" y="0"/>
                    <a:pt x="137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64" name="Google Shape;9254;p77">
              <a:extLst>
                <a:ext uri="{FF2B5EF4-FFF2-40B4-BE49-F238E27FC236}">
                  <a16:creationId xmlns:a16="http://schemas.microsoft.com/office/drawing/2014/main" id="{E3FB83F1-5F1A-C25A-F4B1-4B3846346282}"/>
                </a:ext>
              </a:extLst>
            </p:cNvPr>
            <p:cNvSpPr/>
            <p:nvPr/>
          </p:nvSpPr>
          <p:spPr>
            <a:xfrm>
              <a:off x="5538319" y="3972415"/>
              <a:ext cx="45170" cy="37557"/>
            </a:xfrm>
            <a:custGeom>
              <a:avLst/>
              <a:gdLst/>
              <a:ahLst/>
              <a:cxnLst/>
              <a:rect l="l" t="t" r="r" b="b"/>
              <a:pathLst>
                <a:path w="1418" h="1179" extrusionOk="0">
                  <a:moveTo>
                    <a:pt x="941" y="334"/>
                  </a:moveTo>
                  <a:cubicBezTo>
                    <a:pt x="1013" y="334"/>
                    <a:pt x="1072" y="393"/>
                    <a:pt x="1072" y="464"/>
                  </a:cubicBezTo>
                  <a:lnTo>
                    <a:pt x="1072" y="715"/>
                  </a:lnTo>
                  <a:cubicBezTo>
                    <a:pt x="1072" y="798"/>
                    <a:pt x="1013" y="857"/>
                    <a:pt x="941" y="857"/>
                  </a:cubicBezTo>
                  <a:lnTo>
                    <a:pt x="453" y="857"/>
                  </a:lnTo>
                  <a:cubicBezTo>
                    <a:pt x="370" y="857"/>
                    <a:pt x="310" y="798"/>
                    <a:pt x="310" y="715"/>
                  </a:cubicBezTo>
                  <a:lnTo>
                    <a:pt x="310" y="464"/>
                  </a:lnTo>
                  <a:cubicBezTo>
                    <a:pt x="310" y="393"/>
                    <a:pt x="370" y="334"/>
                    <a:pt x="453" y="334"/>
                  </a:cubicBezTo>
                  <a:close/>
                  <a:moveTo>
                    <a:pt x="465" y="0"/>
                  </a:moveTo>
                  <a:cubicBezTo>
                    <a:pt x="215" y="0"/>
                    <a:pt x="1" y="214"/>
                    <a:pt x="1" y="464"/>
                  </a:cubicBezTo>
                  <a:lnTo>
                    <a:pt x="1" y="715"/>
                  </a:lnTo>
                  <a:cubicBezTo>
                    <a:pt x="1" y="976"/>
                    <a:pt x="215" y="1179"/>
                    <a:pt x="465" y="1179"/>
                  </a:cubicBezTo>
                  <a:lnTo>
                    <a:pt x="953" y="1179"/>
                  </a:lnTo>
                  <a:cubicBezTo>
                    <a:pt x="1203" y="1179"/>
                    <a:pt x="1417" y="976"/>
                    <a:pt x="1417" y="715"/>
                  </a:cubicBezTo>
                  <a:lnTo>
                    <a:pt x="1417" y="464"/>
                  </a:lnTo>
                  <a:cubicBezTo>
                    <a:pt x="1417" y="214"/>
                    <a:pt x="1203" y="0"/>
                    <a:pt x="953"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65" name="Google Shape;9255;p77">
              <a:extLst>
                <a:ext uri="{FF2B5EF4-FFF2-40B4-BE49-F238E27FC236}">
                  <a16:creationId xmlns:a16="http://schemas.microsoft.com/office/drawing/2014/main" id="{EC1E4313-51DB-46D3-A3A4-4C19139F9CB1}"/>
                </a:ext>
              </a:extLst>
            </p:cNvPr>
            <p:cNvSpPr/>
            <p:nvPr/>
          </p:nvSpPr>
          <p:spPr>
            <a:xfrm>
              <a:off x="5373342" y="3808935"/>
              <a:ext cx="231395" cy="353145"/>
            </a:xfrm>
            <a:custGeom>
              <a:avLst/>
              <a:gdLst/>
              <a:ahLst/>
              <a:cxnLst/>
              <a:rect l="l" t="t" r="r" b="b"/>
              <a:pathLst>
                <a:path w="7264" h="11086" extrusionOk="0">
                  <a:moveTo>
                    <a:pt x="4215" y="9502"/>
                  </a:moveTo>
                  <a:lnTo>
                    <a:pt x="4215" y="10764"/>
                  </a:lnTo>
                  <a:lnTo>
                    <a:pt x="3048" y="10764"/>
                  </a:lnTo>
                  <a:lnTo>
                    <a:pt x="3048" y="9502"/>
                  </a:lnTo>
                  <a:close/>
                  <a:moveTo>
                    <a:pt x="1810" y="1"/>
                  </a:moveTo>
                  <a:cubicBezTo>
                    <a:pt x="822" y="1"/>
                    <a:pt x="0" y="822"/>
                    <a:pt x="0" y="1822"/>
                  </a:cubicBezTo>
                  <a:lnTo>
                    <a:pt x="0" y="7144"/>
                  </a:lnTo>
                  <a:cubicBezTo>
                    <a:pt x="0" y="7728"/>
                    <a:pt x="477" y="8204"/>
                    <a:pt x="1060" y="8204"/>
                  </a:cubicBezTo>
                  <a:lnTo>
                    <a:pt x="2727" y="8204"/>
                  </a:lnTo>
                  <a:lnTo>
                    <a:pt x="2727" y="8275"/>
                  </a:lnTo>
                  <a:cubicBezTo>
                    <a:pt x="2727" y="8371"/>
                    <a:pt x="2798" y="8442"/>
                    <a:pt x="2882" y="8442"/>
                  </a:cubicBezTo>
                  <a:cubicBezTo>
                    <a:pt x="2977" y="8442"/>
                    <a:pt x="3048" y="8371"/>
                    <a:pt x="3048" y="8275"/>
                  </a:cubicBezTo>
                  <a:lnTo>
                    <a:pt x="3048" y="7144"/>
                  </a:lnTo>
                  <a:lnTo>
                    <a:pt x="4215" y="7144"/>
                  </a:lnTo>
                  <a:lnTo>
                    <a:pt x="4215" y="9168"/>
                  </a:lnTo>
                  <a:lnTo>
                    <a:pt x="3048" y="9168"/>
                  </a:lnTo>
                  <a:lnTo>
                    <a:pt x="3048" y="9049"/>
                  </a:lnTo>
                  <a:cubicBezTo>
                    <a:pt x="3048" y="8966"/>
                    <a:pt x="2977" y="8883"/>
                    <a:pt x="2882" y="8883"/>
                  </a:cubicBezTo>
                  <a:cubicBezTo>
                    <a:pt x="2798" y="8883"/>
                    <a:pt x="2727" y="8966"/>
                    <a:pt x="2727" y="9049"/>
                  </a:cubicBezTo>
                  <a:lnTo>
                    <a:pt x="2727" y="10930"/>
                  </a:lnTo>
                  <a:cubicBezTo>
                    <a:pt x="2727" y="11014"/>
                    <a:pt x="2798" y="11085"/>
                    <a:pt x="2882" y="11085"/>
                  </a:cubicBezTo>
                  <a:lnTo>
                    <a:pt x="4370" y="11085"/>
                  </a:lnTo>
                  <a:cubicBezTo>
                    <a:pt x="4465" y="11085"/>
                    <a:pt x="4537" y="11014"/>
                    <a:pt x="4537" y="10930"/>
                  </a:cubicBezTo>
                  <a:lnTo>
                    <a:pt x="4537" y="8192"/>
                  </a:lnTo>
                  <a:lnTo>
                    <a:pt x="6204" y="8192"/>
                  </a:lnTo>
                  <a:cubicBezTo>
                    <a:pt x="6787" y="8192"/>
                    <a:pt x="7263" y="7716"/>
                    <a:pt x="7263" y="7132"/>
                  </a:cubicBezTo>
                  <a:lnTo>
                    <a:pt x="7263" y="1798"/>
                  </a:lnTo>
                  <a:cubicBezTo>
                    <a:pt x="7263" y="810"/>
                    <a:pt x="6442" y="1"/>
                    <a:pt x="5453" y="1"/>
                  </a:cubicBezTo>
                  <a:lnTo>
                    <a:pt x="5132" y="1"/>
                  </a:lnTo>
                  <a:cubicBezTo>
                    <a:pt x="5049" y="1"/>
                    <a:pt x="4977" y="72"/>
                    <a:pt x="4977" y="167"/>
                  </a:cubicBezTo>
                  <a:cubicBezTo>
                    <a:pt x="4977" y="251"/>
                    <a:pt x="5049" y="334"/>
                    <a:pt x="5132" y="334"/>
                  </a:cubicBezTo>
                  <a:lnTo>
                    <a:pt x="5453" y="334"/>
                  </a:lnTo>
                  <a:cubicBezTo>
                    <a:pt x="6263" y="334"/>
                    <a:pt x="6942" y="1001"/>
                    <a:pt x="6942" y="1822"/>
                  </a:cubicBezTo>
                  <a:lnTo>
                    <a:pt x="6942" y="7144"/>
                  </a:lnTo>
                  <a:cubicBezTo>
                    <a:pt x="6942" y="7549"/>
                    <a:pt x="6608" y="7871"/>
                    <a:pt x="6204" y="7871"/>
                  </a:cubicBezTo>
                  <a:lnTo>
                    <a:pt x="4537" y="7871"/>
                  </a:lnTo>
                  <a:lnTo>
                    <a:pt x="4537" y="7144"/>
                  </a:lnTo>
                  <a:lnTo>
                    <a:pt x="4727" y="7144"/>
                  </a:lnTo>
                  <a:cubicBezTo>
                    <a:pt x="4822" y="7144"/>
                    <a:pt x="4894" y="7073"/>
                    <a:pt x="4894" y="6978"/>
                  </a:cubicBezTo>
                  <a:cubicBezTo>
                    <a:pt x="4894" y="6894"/>
                    <a:pt x="4822" y="6823"/>
                    <a:pt x="4727" y="6823"/>
                  </a:cubicBezTo>
                  <a:lnTo>
                    <a:pt x="2525" y="6823"/>
                  </a:lnTo>
                  <a:cubicBezTo>
                    <a:pt x="2441" y="6823"/>
                    <a:pt x="2370" y="6894"/>
                    <a:pt x="2370" y="6978"/>
                  </a:cubicBezTo>
                  <a:cubicBezTo>
                    <a:pt x="2370" y="7073"/>
                    <a:pt x="2441" y="7144"/>
                    <a:pt x="2525" y="7144"/>
                  </a:cubicBezTo>
                  <a:lnTo>
                    <a:pt x="2727" y="7144"/>
                  </a:lnTo>
                  <a:lnTo>
                    <a:pt x="2727" y="7871"/>
                  </a:lnTo>
                  <a:lnTo>
                    <a:pt x="1060" y="7871"/>
                  </a:lnTo>
                  <a:cubicBezTo>
                    <a:pt x="655" y="7871"/>
                    <a:pt x="322" y="7549"/>
                    <a:pt x="322" y="7144"/>
                  </a:cubicBezTo>
                  <a:lnTo>
                    <a:pt x="322" y="1822"/>
                  </a:lnTo>
                  <a:cubicBezTo>
                    <a:pt x="322" y="1001"/>
                    <a:pt x="1001" y="334"/>
                    <a:pt x="1810" y="334"/>
                  </a:cubicBezTo>
                  <a:lnTo>
                    <a:pt x="4191" y="334"/>
                  </a:lnTo>
                  <a:cubicBezTo>
                    <a:pt x="4287" y="334"/>
                    <a:pt x="4358" y="251"/>
                    <a:pt x="4358" y="167"/>
                  </a:cubicBezTo>
                  <a:cubicBezTo>
                    <a:pt x="4358" y="72"/>
                    <a:pt x="4287" y="1"/>
                    <a:pt x="4191"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66" name="Google Shape;9256;p77">
              <a:extLst>
                <a:ext uri="{FF2B5EF4-FFF2-40B4-BE49-F238E27FC236}">
                  <a16:creationId xmlns:a16="http://schemas.microsoft.com/office/drawing/2014/main" id="{D4211536-412C-F7BE-8080-E958DC87800D}"/>
                </a:ext>
              </a:extLst>
            </p:cNvPr>
            <p:cNvSpPr/>
            <p:nvPr/>
          </p:nvSpPr>
          <p:spPr>
            <a:xfrm>
              <a:off x="5481426" y="4125255"/>
              <a:ext cx="15195" cy="15195"/>
            </a:xfrm>
            <a:custGeom>
              <a:avLst/>
              <a:gdLst/>
              <a:ahLst/>
              <a:cxnLst/>
              <a:rect l="l" t="t" r="r" b="b"/>
              <a:pathLst>
                <a:path w="477" h="477" extrusionOk="0">
                  <a:moveTo>
                    <a:pt x="239" y="0"/>
                  </a:moveTo>
                  <a:cubicBezTo>
                    <a:pt x="108" y="0"/>
                    <a:pt x="1" y="108"/>
                    <a:pt x="1" y="238"/>
                  </a:cubicBezTo>
                  <a:cubicBezTo>
                    <a:pt x="1" y="369"/>
                    <a:pt x="108" y="477"/>
                    <a:pt x="239" y="477"/>
                  </a:cubicBezTo>
                  <a:cubicBezTo>
                    <a:pt x="370" y="477"/>
                    <a:pt x="477" y="369"/>
                    <a:pt x="477" y="238"/>
                  </a:cubicBezTo>
                  <a:cubicBezTo>
                    <a:pt x="477" y="108"/>
                    <a:pt x="370" y="0"/>
                    <a:pt x="23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67" name="Google Shape;9257;p77">
              <a:extLst>
                <a:ext uri="{FF2B5EF4-FFF2-40B4-BE49-F238E27FC236}">
                  <a16:creationId xmlns:a16="http://schemas.microsoft.com/office/drawing/2014/main" id="{2E89FB29-E489-938E-39B9-CED35C3B91AD}"/>
                </a:ext>
              </a:extLst>
            </p:cNvPr>
            <p:cNvSpPr/>
            <p:nvPr/>
          </p:nvSpPr>
          <p:spPr>
            <a:xfrm>
              <a:off x="5447692" y="3873792"/>
              <a:ext cx="29593" cy="48579"/>
            </a:xfrm>
            <a:custGeom>
              <a:avLst/>
              <a:gdLst/>
              <a:ahLst/>
              <a:cxnLst/>
              <a:rect l="l" t="t" r="r" b="b"/>
              <a:pathLst>
                <a:path w="929" h="1525" extrusionOk="0">
                  <a:moveTo>
                    <a:pt x="595" y="334"/>
                  </a:moveTo>
                  <a:lnTo>
                    <a:pt x="595" y="596"/>
                  </a:lnTo>
                  <a:lnTo>
                    <a:pt x="333" y="596"/>
                  </a:lnTo>
                  <a:lnTo>
                    <a:pt x="333" y="334"/>
                  </a:lnTo>
                  <a:close/>
                  <a:moveTo>
                    <a:pt x="595" y="917"/>
                  </a:moveTo>
                  <a:lnTo>
                    <a:pt x="595" y="1179"/>
                  </a:lnTo>
                  <a:lnTo>
                    <a:pt x="333" y="1179"/>
                  </a:lnTo>
                  <a:lnTo>
                    <a:pt x="333" y="917"/>
                  </a:lnTo>
                  <a:close/>
                  <a:moveTo>
                    <a:pt x="167" y="1"/>
                  </a:moveTo>
                  <a:cubicBezTo>
                    <a:pt x="83" y="1"/>
                    <a:pt x="0" y="84"/>
                    <a:pt x="0" y="167"/>
                  </a:cubicBezTo>
                  <a:lnTo>
                    <a:pt x="0" y="1358"/>
                  </a:lnTo>
                  <a:cubicBezTo>
                    <a:pt x="0" y="1453"/>
                    <a:pt x="83" y="1525"/>
                    <a:pt x="167" y="1525"/>
                  </a:cubicBezTo>
                  <a:lnTo>
                    <a:pt x="762" y="1525"/>
                  </a:lnTo>
                  <a:cubicBezTo>
                    <a:pt x="845" y="1525"/>
                    <a:pt x="929" y="1453"/>
                    <a:pt x="929" y="1358"/>
                  </a:cubicBezTo>
                  <a:lnTo>
                    <a:pt x="929" y="167"/>
                  </a:lnTo>
                  <a:cubicBezTo>
                    <a:pt x="929" y="84"/>
                    <a:pt x="845" y="1"/>
                    <a:pt x="762"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68" name="Google Shape;9258;p77">
              <a:extLst>
                <a:ext uri="{FF2B5EF4-FFF2-40B4-BE49-F238E27FC236}">
                  <a16:creationId xmlns:a16="http://schemas.microsoft.com/office/drawing/2014/main" id="{010B230A-9E61-6EF0-56DE-2DF7D1F5E0AF}"/>
                </a:ext>
              </a:extLst>
            </p:cNvPr>
            <p:cNvSpPr/>
            <p:nvPr/>
          </p:nvSpPr>
          <p:spPr>
            <a:xfrm>
              <a:off x="5500762" y="3873792"/>
              <a:ext cx="29625" cy="48579"/>
            </a:xfrm>
            <a:custGeom>
              <a:avLst/>
              <a:gdLst/>
              <a:ahLst/>
              <a:cxnLst/>
              <a:rect l="l" t="t" r="r" b="b"/>
              <a:pathLst>
                <a:path w="930" h="1525" extrusionOk="0">
                  <a:moveTo>
                    <a:pt x="596" y="917"/>
                  </a:moveTo>
                  <a:lnTo>
                    <a:pt x="596" y="1179"/>
                  </a:lnTo>
                  <a:lnTo>
                    <a:pt x="334" y="1179"/>
                  </a:lnTo>
                  <a:lnTo>
                    <a:pt x="334" y="917"/>
                  </a:lnTo>
                  <a:close/>
                  <a:moveTo>
                    <a:pt x="168" y="1"/>
                  </a:moveTo>
                  <a:cubicBezTo>
                    <a:pt x="84" y="1"/>
                    <a:pt x="1" y="84"/>
                    <a:pt x="1" y="167"/>
                  </a:cubicBezTo>
                  <a:lnTo>
                    <a:pt x="1" y="1358"/>
                  </a:lnTo>
                  <a:cubicBezTo>
                    <a:pt x="1" y="1453"/>
                    <a:pt x="84" y="1525"/>
                    <a:pt x="168" y="1525"/>
                  </a:cubicBezTo>
                  <a:lnTo>
                    <a:pt x="763" y="1525"/>
                  </a:lnTo>
                  <a:cubicBezTo>
                    <a:pt x="858" y="1525"/>
                    <a:pt x="930" y="1453"/>
                    <a:pt x="930" y="1358"/>
                  </a:cubicBezTo>
                  <a:lnTo>
                    <a:pt x="930" y="763"/>
                  </a:lnTo>
                  <a:cubicBezTo>
                    <a:pt x="930" y="679"/>
                    <a:pt x="858" y="596"/>
                    <a:pt x="763" y="596"/>
                  </a:cubicBezTo>
                  <a:lnTo>
                    <a:pt x="334" y="596"/>
                  </a:lnTo>
                  <a:lnTo>
                    <a:pt x="334" y="334"/>
                  </a:lnTo>
                  <a:lnTo>
                    <a:pt x="763" y="334"/>
                  </a:lnTo>
                  <a:cubicBezTo>
                    <a:pt x="858" y="334"/>
                    <a:pt x="930" y="262"/>
                    <a:pt x="930" y="167"/>
                  </a:cubicBezTo>
                  <a:cubicBezTo>
                    <a:pt x="930" y="84"/>
                    <a:pt x="858" y="1"/>
                    <a:pt x="763"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69" name="Google Shape;9259;p77">
              <a:extLst>
                <a:ext uri="{FF2B5EF4-FFF2-40B4-BE49-F238E27FC236}">
                  <a16:creationId xmlns:a16="http://schemas.microsoft.com/office/drawing/2014/main" id="{2CC1BF6B-EBD4-A673-CEFA-86D81783E4AB}"/>
                </a:ext>
              </a:extLst>
            </p:cNvPr>
            <p:cNvSpPr/>
            <p:nvPr/>
          </p:nvSpPr>
          <p:spPr>
            <a:xfrm>
              <a:off x="5482573" y="3909533"/>
              <a:ext cx="15959" cy="17998"/>
            </a:xfrm>
            <a:custGeom>
              <a:avLst/>
              <a:gdLst/>
              <a:ahLst/>
              <a:cxnLst/>
              <a:rect l="l" t="t" r="r" b="b"/>
              <a:pathLst>
                <a:path w="501" h="565" extrusionOk="0">
                  <a:moveTo>
                    <a:pt x="324" y="1"/>
                  </a:moveTo>
                  <a:cubicBezTo>
                    <a:pt x="261" y="1"/>
                    <a:pt x="191" y="30"/>
                    <a:pt x="155" y="93"/>
                  </a:cubicBezTo>
                  <a:lnTo>
                    <a:pt x="36" y="331"/>
                  </a:lnTo>
                  <a:cubicBezTo>
                    <a:pt x="0" y="403"/>
                    <a:pt x="36" y="510"/>
                    <a:pt x="119" y="545"/>
                  </a:cubicBezTo>
                  <a:cubicBezTo>
                    <a:pt x="139" y="559"/>
                    <a:pt x="162" y="565"/>
                    <a:pt x="185" y="565"/>
                  </a:cubicBezTo>
                  <a:cubicBezTo>
                    <a:pt x="245" y="565"/>
                    <a:pt x="308" y="525"/>
                    <a:pt x="334" y="474"/>
                  </a:cubicBezTo>
                  <a:lnTo>
                    <a:pt x="453" y="236"/>
                  </a:lnTo>
                  <a:cubicBezTo>
                    <a:pt x="500" y="164"/>
                    <a:pt x="453" y="57"/>
                    <a:pt x="381" y="10"/>
                  </a:cubicBezTo>
                  <a:cubicBezTo>
                    <a:pt x="364" y="4"/>
                    <a:pt x="345" y="1"/>
                    <a:pt x="324"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70" name="Google Shape;9260;p77">
            <a:extLst>
              <a:ext uri="{FF2B5EF4-FFF2-40B4-BE49-F238E27FC236}">
                <a16:creationId xmlns:a16="http://schemas.microsoft.com/office/drawing/2014/main" id="{7B905CFD-6DE2-7555-F047-34E46BE13FFC}"/>
              </a:ext>
            </a:extLst>
          </p:cNvPr>
          <p:cNvSpPr/>
          <p:nvPr/>
        </p:nvSpPr>
        <p:spPr>
          <a:xfrm>
            <a:off x="9012724" y="4643074"/>
            <a:ext cx="273613" cy="471199"/>
          </a:xfrm>
          <a:custGeom>
            <a:avLst/>
            <a:gdLst/>
            <a:ahLst/>
            <a:cxnLst/>
            <a:rect l="l" t="t" r="r" b="b"/>
            <a:pathLst>
              <a:path w="6442" h="11094" extrusionOk="0">
                <a:moveTo>
                  <a:pt x="2703" y="2120"/>
                </a:moveTo>
                <a:cubicBezTo>
                  <a:pt x="2965" y="2286"/>
                  <a:pt x="3620" y="2632"/>
                  <a:pt x="4489" y="2667"/>
                </a:cubicBezTo>
                <a:lnTo>
                  <a:pt x="4489" y="3763"/>
                </a:lnTo>
                <a:cubicBezTo>
                  <a:pt x="4489" y="4453"/>
                  <a:pt x="3929" y="5037"/>
                  <a:pt x="3215" y="5037"/>
                </a:cubicBezTo>
                <a:cubicBezTo>
                  <a:pt x="3207" y="5037"/>
                  <a:pt x="3200" y="5037"/>
                  <a:pt x="3193" y="5037"/>
                </a:cubicBezTo>
                <a:cubicBezTo>
                  <a:pt x="2512" y="5037"/>
                  <a:pt x="1953" y="4482"/>
                  <a:pt x="1953" y="3775"/>
                </a:cubicBezTo>
                <a:lnTo>
                  <a:pt x="1953" y="2632"/>
                </a:lnTo>
                <a:cubicBezTo>
                  <a:pt x="2286" y="2465"/>
                  <a:pt x="2560" y="2239"/>
                  <a:pt x="2703" y="2120"/>
                </a:cubicBezTo>
                <a:close/>
                <a:moveTo>
                  <a:pt x="3643" y="5394"/>
                </a:moveTo>
                <a:lnTo>
                  <a:pt x="3643" y="5858"/>
                </a:lnTo>
                <a:cubicBezTo>
                  <a:pt x="3500" y="5912"/>
                  <a:pt x="3361" y="5939"/>
                  <a:pt x="3222" y="5939"/>
                </a:cubicBezTo>
                <a:cubicBezTo>
                  <a:pt x="3084" y="5939"/>
                  <a:pt x="2947" y="5912"/>
                  <a:pt x="2810" y="5858"/>
                </a:cubicBezTo>
                <a:lnTo>
                  <a:pt x="2810" y="5394"/>
                </a:lnTo>
                <a:cubicBezTo>
                  <a:pt x="2947" y="5442"/>
                  <a:pt x="3090" y="5465"/>
                  <a:pt x="3231" y="5465"/>
                </a:cubicBezTo>
                <a:cubicBezTo>
                  <a:pt x="3372" y="5465"/>
                  <a:pt x="3512" y="5442"/>
                  <a:pt x="3643" y="5394"/>
                </a:cubicBezTo>
                <a:close/>
                <a:moveTo>
                  <a:pt x="2619" y="6144"/>
                </a:moveTo>
                <a:cubicBezTo>
                  <a:pt x="2703" y="6180"/>
                  <a:pt x="2798" y="6215"/>
                  <a:pt x="2881" y="6227"/>
                </a:cubicBezTo>
                <a:lnTo>
                  <a:pt x="2524" y="6573"/>
                </a:lnTo>
                <a:lnTo>
                  <a:pt x="2381" y="6144"/>
                </a:lnTo>
                <a:close/>
                <a:moveTo>
                  <a:pt x="3929" y="6144"/>
                </a:moveTo>
                <a:cubicBezTo>
                  <a:pt x="3989" y="6144"/>
                  <a:pt x="4036" y="6144"/>
                  <a:pt x="4060" y="6156"/>
                </a:cubicBezTo>
                <a:lnTo>
                  <a:pt x="3917" y="6573"/>
                </a:lnTo>
                <a:lnTo>
                  <a:pt x="3572" y="6215"/>
                </a:lnTo>
                <a:cubicBezTo>
                  <a:pt x="3643" y="6204"/>
                  <a:pt x="3739" y="6168"/>
                  <a:pt x="3810" y="6144"/>
                </a:cubicBezTo>
                <a:close/>
                <a:moveTo>
                  <a:pt x="2060" y="6227"/>
                </a:moveTo>
                <a:lnTo>
                  <a:pt x="2477" y="7370"/>
                </a:lnTo>
                <a:lnTo>
                  <a:pt x="2238" y="6954"/>
                </a:lnTo>
                <a:cubicBezTo>
                  <a:pt x="2203" y="6892"/>
                  <a:pt x="2149" y="6856"/>
                  <a:pt x="2094" y="6856"/>
                </a:cubicBezTo>
                <a:cubicBezTo>
                  <a:pt x="2074" y="6856"/>
                  <a:pt x="2055" y="6861"/>
                  <a:pt x="2036" y="6870"/>
                </a:cubicBezTo>
                <a:lnTo>
                  <a:pt x="1738" y="6989"/>
                </a:lnTo>
                <a:lnTo>
                  <a:pt x="1738" y="6989"/>
                </a:lnTo>
                <a:lnTo>
                  <a:pt x="1976" y="6239"/>
                </a:lnTo>
                <a:cubicBezTo>
                  <a:pt x="2012" y="6227"/>
                  <a:pt x="2036" y="6227"/>
                  <a:pt x="2060" y="6227"/>
                </a:cubicBezTo>
                <a:close/>
                <a:moveTo>
                  <a:pt x="4405" y="6204"/>
                </a:moveTo>
                <a:cubicBezTo>
                  <a:pt x="4453" y="6215"/>
                  <a:pt x="4512" y="6227"/>
                  <a:pt x="4548" y="6239"/>
                </a:cubicBezTo>
                <a:lnTo>
                  <a:pt x="4763" y="6977"/>
                </a:lnTo>
                <a:lnTo>
                  <a:pt x="4465" y="6858"/>
                </a:lnTo>
                <a:cubicBezTo>
                  <a:pt x="4446" y="6849"/>
                  <a:pt x="4425" y="6844"/>
                  <a:pt x="4404" y="6844"/>
                </a:cubicBezTo>
                <a:cubicBezTo>
                  <a:pt x="4347" y="6844"/>
                  <a:pt x="4292" y="6877"/>
                  <a:pt x="4274" y="6930"/>
                </a:cubicBezTo>
                <a:lnTo>
                  <a:pt x="3953" y="7477"/>
                </a:lnTo>
                <a:lnTo>
                  <a:pt x="3953" y="7477"/>
                </a:lnTo>
                <a:lnTo>
                  <a:pt x="4405" y="6204"/>
                </a:lnTo>
                <a:close/>
                <a:moveTo>
                  <a:pt x="3239" y="6334"/>
                </a:moveTo>
                <a:lnTo>
                  <a:pt x="3798" y="6918"/>
                </a:lnTo>
                <a:lnTo>
                  <a:pt x="3239" y="8501"/>
                </a:lnTo>
                <a:lnTo>
                  <a:pt x="2667" y="6918"/>
                </a:lnTo>
                <a:lnTo>
                  <a:pt x="3239" y="6334"/>
                </a:lnTo>
                <a:close/>
                <a:moveTo>
                  <a:pt x="4953" y="6477"/>
                </a:moveTo>
                <a:cubicBezTo>
                  <a:pt x="5251" y="6704"/>
                  <a:pt x="5465" y="7037"/>
                  <a:pt x="5560" y="7406"/>
                </a:cubicBezTo>
                <a:lnTo>
                  <a:pt x="6025" y="9311"/>
                </a:lnTo>
                <a:cubicBezTo>
                  <a:pt x="6084" y="9573"/>
                  <a:pt x="5965" y="9871"/>
                  <a:pt x="5715" y="10025"/>
                </a:cubicBezTo>
                <a:cubicBezTo>
                  <a:pt x="4941" y="10466"/>
                  <a:pt x="4167" y="10692"/>
                  <a:pt x="3405" y="10740"/>
                </a:cubicBezTo>
                <a:lnTo>
                  <a:pt x="3405" y="9061"/>
                </a:lnTo>
                <a:lnTo>
                  <a:pt x="4477" y="7227"/>
                </a:lnTo>
                <a:lnTo>
                  <a:pt x="4965" y="7406"/>
                </a:lnTo>
                <a:cubicBezTo>
                  <a:pt x="4983" y="7413"/>
                  <a:pt x="5002" y="7417"/>
                  <a:pt x="5020" y="7417"/>
                </a:cubicBezTo>
                <a:cubicBezTo>
                  <a:pt x="5123" y="7417"/>
                  <a:pt x="5220" y="7313"/>
                  <a:pt x="5179" y="7192"/>
                </a:cubicBezTo>
                <a:lnTo>
                  <a:pt x="4953" y="6477"/>
                </a:lnTo>
                <a:close/>
                <a:moveTo>
                  <a:pt x="2605" y="0"/>
                </a:moveTo>
                <a:cubicBezTo>
                  <a:pt x="1565" y="0"/>
                  <a:pt x="665" y="872"/>
                  <a:pt x="655" y="1977"/>
                </a:cubicBezTo>
                <a:cubicBezTo>
                  <a:pt x="655" y="2465"/>
                  <a:pt x="679" y="2989"/>
                  <a:pt x="774" y="3584"/>
                </a:cubicBezTo>
                <a:cubicBezTo>
                  <a:pt x="833" y="3977"/>
                  <a:pt x="1191" y="4299"/>
                  <a:pt x="1584" y="4299"/>
                </a:cubicBezTo>
                <a:lnTo>
                  <a:pt x="1691" y="4299"/>
                </a:lnTo>
                <a:cubicBezTo>
                  <a:pt x="1834" y="4691"/>
                  <a:pt x="2096" y="5013"/>
                  <a:pt x="2465" y="5203"/>
                </a:cubicBezTo>
                <a:lnTo>
                  <a:pt x="2465" y="5823"/>
                </a:lnTo>
                <a:cubicBezTo>
                  <a:pt x="1619" y="5846"/>
                  <a:pt x="786" y="6418"/>
                  <a:pt x="560" y="7347"/>
                </a:cubicBezTo>
                <a:lnTo>
                  <a:pt x="488" y="7644"/>
                </a:lnTo>
                <a:cubicBezTo>
                  <a:pt x="476" y="7728"/>
                  <a:pt x="524" y="7823"/>
                  <a:pt x="607" y="7835"/>
                </a:cubicBezTo>
                <a:cubicBezTo>
                  <a:pt x="617" y="7836"/>
                  <a:pt x="628" y="7837"/>
                  <a:pt x="638" y="7837"/>
                </a:cubicBezTo>
                <a:cubicBezTo>
                  <a:pt x="713" y="7837"/>
                  <a:pt x="787" y="7799"/>
                  <a:pt x="798" y="7716"/>
                </a:cubicBezTo>
                <a:lnTo>
                  <a:pt x="869" y="7418"/>
                </a:lnTo>
                <a:cubicBezTo>
                  <a:pt x="976" y="7001"/>
                  <a:pt x="1214" y="6680"/>
                  <a:pt x="1548" y="6454"/>
                </a:cubicBezTo>
                <a:lnTo>
                  <a:pt x="1548" y="6454"/>
                </a:lnTo>
                <a:lnTo>
                  <a:pt x="1310" y="7216"/>
                </a:lnTo>
                <a:cubicBezTo>
                  <a:pt x="1269" y="7326"/>
                  <a:pt x="1357" y="7429"/>
                  <a:pt x="1457" y="7429"/>
                </a:cubicBezTo>
                <a:cubicBezTo>
                  <a:pt x="1475" y="7429"/>
                  <a:pt x="1494" y="7425"/>
                  <a:pt x="1512" y="7418"/>
                </a:cubicBezTo>
                <a:lnTo>
                  <a:pt x="2012" y="7239"/>
                </a:lnTo>
                <a:lnTo>
                  <a:pt x="3084" y="9073"/>
                </a:lnTo>
                <a:lnTo>
                  <a:pt x="3084" y="10764"/>
                </a:lnTo>
                <a:cubicBezTo>
                  <a:pt x="2310" y="10740"/>
                  <a:pt x="1512" y="10514"/>
                  <a:pt x="714" y="10049"/>
                </a:cubicBezTo>
                <a:cubicBezTo>
                  <a:pt x="452" y="9906"/>
                  <a:pt x="345" y="9621"/>
                  <a:pt x="417" y="9335"/>
                </a:cubicBezTo>
                <a:lnTo>
                  <a:pt x="607" y="8501"/>
                </a:lnTo>
                <a:cubicBezTo>
                  <a:pt x="619" y="8418"/>
                  <a:pt x="572" y="8323"/>
                  <a:pt x="488" y="8311"/>
                </a:cubicBezTo>
                <a:cubicBezTo>
                  <a:pt x="480" y="8310"/>
                  <a:pt x="471" y="8309"/>
                  <a:pt x="462" y="8309"/>
                </a:cubicBezTo>
                <a:cubicBezTo>
                  <a:pt x="386" y="8309"/>
                  <a:pt x="308" y="8355"/>
                  <a:pt x="298" y="8430"/>
                </a:cubicBezTo>
                <a:lnTo>
                  <a:pt x="107" y="9263"/>
                </a:lnTo>
                <a:cubicBezTo>
                  <a:pt x="0" y="9680"/>
                  <a:pt x="191" y="10133"/>
                  <a:pt x="560" y="10335"/>
                </a:cubicBezTo>
                <a:cubicBezTo>
                  <a:pt x="1447" y="10841"/>
                  <a:pt x="2337" y="11094"/>
                  <a:pt x="3225" y="11094"/>
                </a:cubicBezTo>
                <a:cubicBezTo>
                  <a:pt x="4114" y="11094"/>
                  <a:pt x="5001" y="10841"/>
                  <a:pt x="5882" y="10335"/>
                </a:cubicBezTo>
                <a:cubicBezTo>
                  <a:pt x="6251" y="10085"/>
                  <a:pt x="6441" y="9656"/>
                  <a:pt x="6334" y="9240"/>
                </a:cubicBezTo>
                <a:lnTo>
                  <a:pt x="5882" y="7335"/>
                </a:lnTo>
                <a:cubicBezTo>
                  <a:pt x="5655" y="6394"/>
                  <a:pt x="4786" y="5823"/>
                  <a:pt x="3977" y="5811"/>
                </a:cubicBezTo>
                <a:lnTo>
                  <a:pt x="3977" y="5191"/>
                </a:lnTo>
                <a:cubicBezTo>
                  <a:pt x="4334" y="4989"/>
                  <a:pt x="4608" y="4668"/>
                  <a:pt x="4751" y="4275"/>
                </a:cubicBezTo>
                <a:lnTo>
                  <a:pt x="4774" y="4275"/>
                </a:lnTo>
                <a:cubicBezTo>
                  <a:pt x="5191" y="4275"/>
                  <a:pt x="5548" y="3965"/>
                  <a:pt x="5596" y="3548"/>
                </a:cubicBezTo>
                <a:cubicBezTo>
                  <a:pt x="5644" y="3144"/>
                  <a:pt x="5667" y="2786"/>
                  <a:pt x="5703" y="2453"/>
                </a:cubicBezTo>
                <a:cubicBezTo>
                  <a:pt x="5703" y="2358"/>
                  <a:pt x="5644" y="2286"/>
                  <a:pt x="5548" y="2263"/>
                </a:cubicBezTo>
                <a:cubicBezTo>
                  <a:pt x="5542" y="2262"/>
                  <a:pt x="5536" y="2261"/>
                  <a:pt x="5530" y="2261"/>
                </a:cubicBezTo>
                <a:cubicBezTo>
                  <a:pt x="5453" y="2261"/>
                  <a:pt x="5381" y="2329"/>
                  <a:pt x="5370" y="2417"/>
                </a:cubicBezTo>
                <a:cubicBezTo>
                  <a:pt x="5358" y="2763"/>
                  <a:pt x="5322" y="3108"/>
                  <a:pt x="5286" y="3501"/>
                </a:cubicBezTo>
                <a:cubicBezTo>
                  <a:pt x="5251" y="3739"/>
                  <a:pt x="5060" y="3918"/>
                  <a:pt x="4834" y="3929"/>
                </a:cubicBezTo>
                <a:cubicBezTo>
                  <a:pt x="4870" y="3596"/>
                  <a:pt x="4834" y="4144"/>
                  <a:pt x="4846" y="2536"/>
                </a:cubicBezTo>
                <a:cubicBezTo>
                  <a:pt x="4846" y="2524"/>
                  <a:pt x="4834" y="2489"/>
                  <a:pt x="4822" y="2477"/>
                </a:cubicBezTo>
                <a:cubicBezTo>
                  <a:pt x="4810" y="2465"/>
                  <a:pt x="4810" y="2429"/>
                  <a:pt x="4786" y="2417"/>
                </a:cubicBezTo>
                <a:cubicBezTo>
                  <a:pt x="4774" y="2405"/>
                  <a:pt x="4751" y="2405"/>
                  <a:pt x="4727" y="2382"/>
                </a:cubicBezTo>
                <a:cubicBezTo>
                  <a:pt x="4715" y="2382"/>
                  <a:pt x="4703" y="2358"/>
                  <a:pt x="4667" y="2358"/>
                </a:cubicBezTo>
                <a:cubicBezTo>
                  <a:pt x="3560" y="2346"/>
                  <a:pt x="2798" y="1774"/>
                  <a:pt x="2798" y="1774"/>
                </a:cubicBezTo>
                <a:cubicBezTo>
                  <a:pt x="2770" y="1752"/>
                  <a:pt x="2731" y="1740"/>
                  <a:pt x="2692" y="1740"/>
                </a:cubicBezTo>
                <a:cubicBezTo>
                  <a:pt x="2648" y="1740"/>
                  <a:pt x="2603" y="1755"/>
                  <a:pt x="2572" y="1786"/>
                </a:cubicBezTo>
                <a:cubicBezTo>
                  <a:pt x="2572" y="1786"/>
                  <a:pt x="2203" y="2179"/>
                  <a:pt x="1726" y="2370"/>
                </a:cubicBezTo>
                <a:cubicBezTo>
                  <a:pt x="1715" y="2370"/>
                  <a:pt x="1715" y="2382"/>
                  <a:pt x="1691" y="2405"/>
                </a:cubicBezTo>
                <a:cubicBezTo>
                  <a:pt x="1667" y="2417"/>
                  <a:pt x="1631" y="2465"/>
                  <a:pt x="1631" y="2513"/>
                </a:cubicBezTo>
                <a:cubicBezTo>
                  <a:pt x="1631" y="2524"/>
                  <a:pt x="1619" y="2524"/>
                  <a:pt x="1619" y="2536"/>
                </a:cubicBezTo>
                <a:lnTo>
                  <a:pt x="1619" y="3787"/>
                </a:lnTo>
                <a:cubicBezTo>
                  <a:pt x="1619" y="3846"/>
                  <a:pt x="1631" y="3906"/>
                  <a:pt x="1631" y="3953"/>
                </a:cubicBezTo>
                <a:lnTo>
                  <a:pt x="1595" y="3953"/>
                </a:lnTo>
                <a:cubicBezTo>
                  <a:pt x="1334" y="3953"/>
                  <a:pt x="1131" y="3775"/>
                  <a:pt x="1095" y="3525"/>
                </a:cubicBezTo>
                <a:cubicBezTo>
                  <a:pt x="1024" y="2953"/>
                  <a:pt x="976" y="2453"/>
                  <a:pt x="976" y="1977"/>
                </a:cubicBezTo>
                <a:cubicBezTo>
                  <a:pt x="976" y="1054"/>
                  <a:pt x="1746" y="325"/>
                  <a:pt x="2616" y="325"/>
                </a:cubicBezTo>
                <a:cubicBezTo>
                  <a:pt x="2802" y="325"/>
                  <a:pt x="2991" y="358"/>
                  <a:pt x="3179" y="429"/>
                </a:cubicBezTo>
                <a:cubicBezTo>
                  <a:pt x="3381" y="500"/>
                  <a:pt x="3536" y="608"/>
                  <a:pt x="3679" y="739"/>
                </a:cubicBezTo>
                <a:cubicBezTo>
                  <a:pt x="3709" y="768"/>
                  <a:pt x="3753" y="783"/>
                  <a:pt x="3798" y="783"/>
                </a:cubicBezTo>
                <a:cubicBezTo>
                  <a:pt x="3843" y="783"/>
                  <a:pt x="3887" y="768"/>
                  <a:pt x="3917" y="739"/>
                </a:cubicBezTo>
                <a:lnTo>
                  <a:pt x="3929" y="727"/>
                </a:lnTo>
                <a:cubicBezTo>
                  <a:pt x="4081" y="557"/>
                  <a:pt x="4294" y="466"/>
                  <a:pt x="4511" y="466"/>
                </a:cubicBezTo>
                <a:cubicBezTo>
                  <a:pt x="4599" y="466"/>
                  <a:pt x="4688" y="481"/>
                  <a:pt x="4774" y="512"/>
                </a:cubicBezTo>
                <a:cubicBezTo>
                  <a:pt x="5084" y="619"/>
                  <a:pt x="5298" y="881"/>
                  <a:pt x="5322" y="1215"/>
                </a:cubicBezTo>
                <a:cubicBezTo>
                  <a:pt x="5322" y="1262"/>
                  <a:pt x="5334" y="1298"/>
                  <a:pt x="5334" y="1334"/>
                </a:cubicBezTo>
                <a:cubicBezTo>
                  <a:pt x="5358" y="1465"/>
                  <a:pt x="5358" y="1524"/>
                  <a:pt x="5358" y="1715"/>
                </a:cubicBezTo>
                <a:cubicBezTo>
                  <a:pt x="5358" y="1810"/>
                  <a:pt x="5429" y="1882"/>
                  <a:pt x="5513" y="1882"/>
                </a:cubicBezTo>
                <a:cubicBezTo>
                  <a:pt x="5608" y="1882"/>
                  <a:pt x="5679" y="1810"/>
                  <a:pt x="5679" y="1715"/>
                </a:cubicBezTo>
                <a:cubicBezTo>
                  <a:pt x="5679" y="1512"/>
                  <a:pt x="5679" y="1441"/>
                  <a:pt x="5667" y="1298"/>
                </a:cubicBezTo>
                <a:cubicBezTo>
                  <a:pt x="5667" y="1274"/>
                  <a:pt x="5667" y="1227"/>
                  <a:pt x="5655" y="1179"/>
                </a:cubicBezTo>
                <a:cubicBezTo>
                  <a:pt x="5608" y="739"/>
                  <a:pt x="5310" y="369"/>
                  <a:pt x="4893" y="215"/>
                </a:cubicBezTo>
                <a:cubicBezTo>
                  <a:pt x="4768" y="171"/>
                  <a:pt x="4639" y="150"/>
                  <a:pt x="4512" y="150"/>
                </a:cubicBezTo>
                <a:cubicBezTo>
                  <a:pt x="4254" y="150"/>
                  <a:pt x="4002" y="238"/>
                  <a:pt x="3786" y="405"/>
                </a:cubicBezTo>
                <a:cubicBezTo>
                  <a:pt x="3643" y="286"/>
                  <a:pt x="3477" y="203"/>
                  <a:pt x="3298" y="131"/>
                </a:cubicBezTo>
                <a:cubicBezTo>
                  <a:pt x="3066" y="42"/>
                  <a:pt x="2832" y="0"/>
                  <a:pt x="2605"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71" name="Google Shape;9261;p77">
            <a:extLst>
              <a:ext uri="{FF2B5EF4-FFF2-40B4-BE49-F238E27FC236}">
                <a16:creationId xmlns:a16="http://schemas.microsoft.com/office/drawing/2014/main" id="{336BCA19-CD9C-90D1-D678-29ABEA87DF33}"/>
              </a:ext>
            </a:extLst>
          </p:cNvPr>
          <p:cNvGrpSpPr/>
          <p:nvPr/>
        </p:nvGrpSpPr>
        <p:grpSpPr>
          <a:xfrm>
            <a:off x="7806609" y="4642734"/>
            <a:ext cx="313580" cy="469671"/>
            <a:chOff x="5833775" y="3809445"/>
            <a:chExt cx="235185" cy="35225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72" name="Google Shape;9262;p77">
              <a:extLst>
                <a:ext uri="{FF2B5EF4-FFF2-40B4-BE49-F238E27FC236}">
                  <a16:creationId xmlns:a16="http://schemas.microsoft.com/office/drawing/2014/main" id="{55D94BB1-7BBE-CC0F-23B6-D172D3F6F494}"/>
                </a:ext>
              </a:extLst>
            </p:cNvPr>
            <p:cNvSpPr/>
            <p:nvPr/>
          </p:nvSpPr>
          <p:spPr>
            <a:xfrm>
              <a:off x="5859195" y="3855953"/>
              <a:ext cx="168417" cy="206866"/>
            </a:xfrm>
            <a:custGeom>
              <a:avLst/>
              <a:gdLst/>
              <a:ahLst/>
              <a:cxnLst/>
              <a:rect l="l" t="t" r="r" b="b"/>
              <a:pathLst>
                <a:path w="5287" h="6494" extrusionOk="0">
                  <a:moveTo>
                    <a:pt x="2584" y="1"/>
                  </a:moveTo>
                  <a:cubicBezTo>
                    <a:pt x="2489" y="1"/>
                    <a:pt x="2417" y="72"/>
                    <a:pt x="2417" y="156"/>
                  </a:cubicBezTo>
                  <a:cubicBezTo>
                    <a:pt x="2417" y="251"/>
                    <a:pt x="2489" y="322"/>
                    <a:pt x="2584" y="322"/>
                  </a:cubicBezTo>
                  <a:cubicBezTo>
                    <a:pt x="2894" y="334"/>
                    <a:pt x="3144" y="370"/>
                    <a:pt x="3489" y="501"/>
                  </a:cubicBezTo>
                  <a:cubicBezTo>
                    <a:pt x="4501" y="930"/>
                    <a:pt x="4679" y="2227"/>
                    <a:pt x="4406" y="3299"/>
                  </a:cubicBezTo>
                  <a:cubicBezTo>
                    <a:pt x="4513" y="2477"/>
                    <a:pt x="4275" y="1787"/>
                    <a:pt x="3691" y="1215"/>
                  </a:cubicBezTo>
                  <a:cubicBezTo>
                    <a:pt x="3607" y="1131"/>
                    <a:pt x="3484" y="1077"/>
                    <a:pt x="3356" y="1077"/>
                  </a:cubicBezTo>
                  <a:cubicBezTo>
                    <a:pt x="3285" y="1077"/>
                    <a:pt x="3212" y="1094"/>
                    <a:pt x="3144" y="1132"/>
                  </a:cubicBezTo>
                  <a:cubicBezTo>
                    <a:pt x="2977" y="1215"/>
                    <a:pt x="2894" y="1430"/>
                    <a:pt x="2953" y="1620"/>
                  </a:cubicBezTo>
                  <a:cubicBezTo>
                    <a:pt x="3632" y="4013"/>
                    <a:pt x="2834" y="5085"/>
                    <a:pt x="1298" y="5502"/>
                  </a:cubicBezTo>
                  <a:cubicBezTo>
                    <a:pt x="1191" y="5537"/>
                    <a:pt x="1191" y="5609"/>
                    <a:pt x="881" y="6049"/>
                  </a:cubicBezTo>
                  <a:cubicBezTo>
                    <a:pt x="845" y="6112"/>
                    <a:pt x="789" y="6141"/>
                    <a:pt x="732" y="6141"/>
                  </a:cubicBezTo>
                  <a:cubicBezTo>
                    <a:pt x="714" y="6141"/>
                    <a:pt x="696" y="6138"/>
                    <a:pt x="679" y="6133"/>
                  </a:cubicBezTo>
                  <a:cubicBezTo>
                    <a:pt x="560" y="6097"/>
                    <a:pt x="500" y="5966"/>
                    <a:pt x="560" y="5859"/>
                  </a:cubicBezTo>
                  <a:cubicBezTo>
                    <a:pt x="750" y="5442"/>
                    <a:pt x="1072" y="4894"/>
                    <a:pt x="941" y="3739"/>
                  </a:cubicBezTo>
                  <a:lnTo>
                    <a:pt x="941" y="3739"/>
                  </a:lnTo>
                  <a:lnTo>
                    <a:pt x="1786" y="4335"/>
                  </a:lnTo>
                  <a:cubicBezTo>
                    <a:pt x="1878" y="4393"/>
                    <a:pt x="1981" y="4421"/>
                    <a:pt x="2083" y="4421"/>
                  </a:cubicBezTo>
                  <a:cubicBezTo>
                    <a:pt x="2232" y="4421"/>
                    <a:pt x="2378" y="4360"/>
                    <a:pt x="2477" y="4240"/>
                  </a:cubicBezTo>
                  <a:cubicBezTo>
                    <a:pt x="2655" y="4013"/>
                    <a:pt x="2620" y="3644"/>
                    <a:pt x="2370" y="3478"/>
                  </a:cubicBezTo>
                  <a:lnTo>
                    <a:pt x="2024" y="3239"/>
                  </a:lnTo>
                  <a:cubicBezTo>
                    <a:pt x="1536" y="2882"/>
                    <a:pt x="1250" y="2323"/>
                    <a:pt x="1250" y="1704"/>
                  </a:cubicBezTo>
                  <a:cubicBezTo>
                    <a:pt x="1262" y="1192"/>
                    <a:pt x="1405" y="739"/>
                    <a:pt x="1893" y="477"/>
                  </a:cubicBezTo>
                  <a:cubicBezTo>
                    <a:pt x="1965" y="430"/>
                    <a:pt x="2001" y="322"/>
                    <a:pt x="1953" y="251"/>
                  </a:cubicBezTo>
                  <a:cubicBezTo>
                    <a:pt x="1920" y="202"/>
                    <a:pt x="1865" y="170"/>
                    <a:pt x="1807" y="170"/>
                  </a:cubicBezTo>
                  <a:cubicBezTo>
                    <a:pt x="1780" y="170"/>
                    <a:pt x="1753" y="176"/>
                    <a:pt x="1727" y="191"/>
                  </a:cubicBezTo>
                  <a:cubicBezTo>
                    <a:pt x="1346" y="406"/>
                    <a:pt x="1060" y="775"/>
                    <a:pt x="989" y="1203"/>
                  </a:cubicBezTo>
                  <a:cubicBezTo>
                    <a:pt x="798" y="2192"/>
                    <a:pt x="1167" y="3001"/>
                    <a:pt x="1834" y="3489"/>
                  </a:cubicBezTo>
                  <a:cubicBezTo>
                    <a:pt x="1839" y="3493"/>
                    <a:pt x="1841" y="3494"/>
                    <a:pt x="1841" y="3494"/>
                  </a:cubicBezTo>
                  <a:cubicBezTo>
                    <a:pt x="1840" y="3494"/>
                    <a:pt x="1839" y="3493"/>
                    <a:pt x="1839" y="3493"/>
                  </a:cubicBezTo>
                  <a:lnTo>
                    <a:pt x="1839" y="3493"/>
                  </a:lnTo>
                  <a:cubicBezTo>
                    <a:pt x="1837" y="3493"/>
                    <a:pt x="1859" y="3512"/>
                    <a:pt x="2179" y="3739"/>
                  </a:cubicBezTo>
                  <a:cubicBezTo>
                    <a:pt x="2263" y="3811"/>
                    <a:pt x="2286" y="3954"/>
                    <a:pt x="2215" y="4037"/>
                  </a:cubicBezTo>
                  <a:cubicBezTo>
                    <a:pt x="2182" y="4076"/>
                    <a:pt x="2139" y="4094"/>
                    <a:pt x="2094" y="4094"/>
                  </a:cubicBezTo>
                  <a:cubicBezTo>
                    <a:pt x="2058" y="4094"/>
                    <a:pt x="2021" y="4082"/>
                    <a:pt x="1989" y="4061"/>
                  </a:cubicBezTo>
                  <a:lnTo>
                    <a:pt x="1072" y="3418"/>
                  </a:lnTo>
                  <a:cubicBezTo>
                    <a:pt x="1022" y="3383"/>
                    <a:pt x="967" y="3367"/>
                    <a:pt x="914" y="3367"/>
                  </a:cubicBezTo>
                  <a:cubicBezTo>
                    <a:pt x="748" y="3367"/>
                    <a:pt x="593" y="3515"/>
                    <a:pt x="619" y="3704"/>
                  </a:cubicBezTo>
                  <a:cubicBezTo>
                    <a:pt x="822" y="5371"/>
                    <a:pt x="0" y="5597"/>
                    <a:pt x="238" y="6133"/>
                  </a:cubicBezTo>
                  <a:cubicBezTo>
                    <a:pt x="329" y="6327"/>
                    <a:pt x="521" y="6429"/>
                    <a:pt x="712" y="6429"/>
                  </a:cubicBezTo>
                  <a:cubicBezTo>
                    <a:pt x="873" y="6429"/>
                    <a:pt x="1033" y="6356"/>
                    <a:pt x="1131" y="6204"/>
                  </a:cubicBezTo>
                  <a:lnTo>
                    <a:pt x="1417" y="5775"/>
                  </a:lnTo>
                  <a:cubicBezTo>
                    <a:pt x="3477" y="5180"/>
                    <a:pt x="3834" y="3585"/>
                    <a:pt x="3239" y="1501"/>
                  </a:cubicBezTo>
                  <a:cubicBezTo>
                    <a:pt x="3221" y="1449"/>
                    <a:pt x="3242" y="1370"/>
                    <a:pt x="3321" y="1370"/>
                  </a:cubicBezTo>
                  <a:cubicBezTo>
                    <a:pt x="3349" y="1370"/>
                    <a:pt x="3385" y="1381"/>
                    <a:pt x="3429" y="1406"/>
                  </a:cubicBezTo>
                  <a:cubicBezTo>
                    <a:pt x="3429" y="1406"/>
                    <a:pt x="3441" y="1406"/>
                    <a:pt x="3441" y="1430"/>
                  </a:cubicBezTo>
                  <a:cubicBezTo>
                    <a:pt x="4525" y="2501"/>
                    <a:pt x="4251" y="4013"/>
                    <a:pt x="2560" y="6228"/>
                  </a:cubicBezTo>
                  <a:cubicBezTo>
                    <a:pt x="2501" y="6311"/>
                    <a:pt x="2513" y="6395"/>
                    <a:pt x="2596" y="6454"/>
                  </a:cubicBezTo>
                  <a:cubicBezTo>
                    <a:pt x="2623" y="6481"/>
                    <a:pt x="2657" y="6493"/>
                    <a:pt x="2692" y="6493"/>
                  </a:cubicBezTo>
                  <a:cubicBezTo>
                    <a:pt x="2734" y="6493"/>
                    <a:pt x="2777" y="6475"/>
                    <a:pt x="2810" y="6442"/>
                  </a:cubicBezTo>
                  <a:cubicBezTo>
                    <a:pt x="4120" y="5013"/>
                    <a:pt x="5287" y="3180"/>
                    <a:pt x="4668" y="1346"/>
                  </a:cubicBezTo>
                  <a:cubicBezTo>
                    <a:pt x="4370" y="453"/>
                    <a:pt x="3513" y="1"/>
                    <a:pt x="2584"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73" name="Google Shape;9263;p77">
              <a:extLst>
                <a:ext uri="{FF2B5EF4-FFF2-40B4-BE49-F238E27FC236}">
                  <a16:creationId xmlns:a16="http://schemas.microsoft.com/office/drawing/2014/main" id="{4CB48001-5FAE-DEA4-3AF9-D71705D88998}"/>
                </a:ext>
              </a:extLst>
            </p:cNvPr>
            <p:cNvSpPr/>
            <p:nvPr/>
          </p:nvSpPr>
          <p:spPr>
            <a:xfrm>
              <a:off x="5833775" y="4034946"/>
              <a:ext cx="128981" cy="126751"/>
            </a:xfrm>
            <a:custGeom>
              <a:avLst/>
              <a:gdLst/>
              <a:ahLst/>
              <a:cxnLst/>
              <a:rect l="l" t="t" r="r" b="b"/>
              <a:pathLst>
                <a:path w="4049" h="3979" extrusionOk="0">
                  <a:moveTo>
                    <a:pt x="179" y="0"/>
                  </a:moveTo>
                  <a:cubicBezTo>
                    <a:pt x="171" y="0"/>
                    <a:pt x="163" y="1"/>
                    <a:pt x="155" y="2"/>
                  </a:cubicBezTo>
                  <a:cubicBezTo>
                    <a:pt x="72" y="25"/>
                    <a:pt x="13" y="97"/>
                    <a:pt x="24" y="180"/>
                  </a:cubicBezTo>
                  <a:cubicBezTo>
                    <a:pt x="120" y="811"/>
                    <a:pt x="132" y="1407"/>
                    <a:pt x="72" y="1954"/>
                  </a:cubicBezTo>
                  <a:cubicBezTo>
                    <a:pt x="1" y="2597"/>
                    <a:pt x="239" y="3204"/>
                    <a:pt x="715" y="3597"/>
                  </a:cubicBezTo>
                  <a:cubicBezTo>
                    <a:pt x="1036" y="3847"/>
                    <a:pt x="1394" y="3978"/>
                    <a:pt x="1810" y="3978"/>
                  </a:cubicBezTo>
                  <a:cubicBezTo>
                    <a:pt x="2441" y="3978"/>
                    <a:pt x="3013" y="3669"/>
                    <a:pt x="3394" y="3145"/>
                  </a:cubicBezTo>
                  <a:lnTo>
                    <a:pt x="3989" y="2311"/>
                  </a:lnTo>
                  <a:cubicBezTo>
                    <a:pt x="4049" y="2228"/>
                    <a:pt x="3977" y="2073"/>
                    <a:pt x="3834" y="2073"/>
                  </a:cubicBezTo>
                  <a:cubicBezTo>
                    <a:pt x="3834" y="2073"/>
                    <a:pt x="3831" y="2073"/>
                    <a:pt x="3825" y="2073"/>
                  </a:cubicBezTo>
                  <a:cubicBezTo>
                    <a:pt x="3793" y="2073"/>
                    <a:pt x="3686" y="2082"/>
                    <a:pt x="3656" y="2192"/>
                  </a:cubicBezTo>
                  <a:lnTo>
                    <a:pt x="3108" y="2966"/>
                  </a:lnTo>
                  <a:cubicBezTo>
                    <a:pt x="2633" y="3632"/>
                    <a:pt x="1970" y="3669"/>
                    <a:pt x="1826" y="3669"/>
                  </a:cubicBezTo>
                  <a:cubicBezTo>
                    <a:pt x="1808" y="3669"/>
                    <a:pt x="1798" y="3669"/>
                    <a:pt x="1798" y="3669"/>
                  </a:cubicBezTo>
                  <a:cubicBezTo>
                    <a:pt x="929" y="3669"/>
                    <a:pt x="263" y="2907"/>
                    <a:pt x="382" y="2002"/>
                  </a:cubicBezTo>
                  <a:cubicBezTo>
                    <a:pt x="453" y="1419"/>
                    <a:pt x="441" y="799"/>
                    <a:pt x="334" y="145"/>
                  </a:cubicBezTo>
                  <a:cubicBezTo>
                    <a:pt x="323" y="57"/>
                    <a:pt x="262" y="0"/>
                    <a:pt x="17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74" name="Google Shape;9264;p77">
              <a:extLst>
                <a:ext uri="{FF2B5EF4-FFF2-40B4-BE49-F238E27FC236}">
                  <a16:creationId xmlns:a16="http://schemas.microsoft.com/office/drawing/2014/main" id="{EBFA59FC-1B33-D47B-34DD-FA0AFBAB67A5}"/>
                </a:ext>
              </a:extLst>
            </p:cNvPr>
            <p:cNvSpPr/>
            <p:nvPr/>
          </p:nvSpPr>
          <p:spPr>
            <a:xfrm>
              <a:off x="5836068" y="3809445"/>
              <a:ext cx="232892" cy="278285"/>
            </a:xfrm>
            <a:custGeom>
              <a:avLst/>
              <a:gdLst/>
              <a:ahLst/>
              <a:cxnLst/>
              <a:rect l="l" t="t" r="r" b="b"/>
              <a:pathLst>
                <a:path w="7311" h="8736" extrusionOk="0">
                  <a:moveTo>
                    <a:pt x="3693" y="0"/>
                  </a:moveTo>
                  <a:cubicBezTo>
                    <a:pt x="3479" y="0"/>
                    <a:pt x="3263" y="26"/>
                    <a:pt x="3048" y="80"/>
                  </a:cubicBezTo>
                  <a:cubicBezTo>
                    <a:pt x="2334" y="258"/>
                    <a:pt x="1774" y="616"/>
                    <a:pt x="1322" y="1128"/>
                  </a:cubicBezTo>
                  <a:cubicBezTo>
                    <a:pt x="1012" y="1473"/>
                    <a:pt x="631" y="1663"/>
                    <a:pt x="167" y="1699"/>
                  </a:cubicBezTo>
                  <a:cubicBezTo>
                    <a:pt x="71" y="1699"/>
                    <a:pt x="0" y="1782"/>
                    <a:pt x="12" y="1878"/>
                  </a:cubicBezTo>
                  <a:cubicBezTo>
                    <a:pt x="12" y="1951"/>
                    <a:pt x="86" y="2025"/>
                    <a:pt x="161" y="2025"/>
                  </a:cubicBezTo>
                  <a:cubicBezTo>
                    <a:pt x="171" y="2025"/>
                    <a:pt x="181" y="2023"/>
                    <a:pt x="191" y="2021"/>
                  </a:cubicBezTo>
                  <a:cubicBezTo>
                    <a:pt x="726" y="1985"/>
                    <a:pt x="1226" y="1759"/>
                    <a:pt x="1584" y="1342"/>
                  </a:cubicBezTo>
                  <a:cubicBezTo>
                    <a:pt x="2196" y="655"/>
                    <a:pt x="2970" y="332"/>
                    <a:pt x="3709" y="332"/>
                  </a:cubicBezTo>
                  <a:cubicBezTo>
                    <a:pt x="4637" y="332"/>
                    <a:pt x="5511" y="841"/>
                    <a:pt x="5941" y="1782"/>
                  </a:cubicBezTo>
                  <a:cubicBezTo>
                    <a:pt x="7310" y="4807"/>
                    <a:pt x="4286" y="8247"/>
                    <a:pt x="4167" y="8486"/>
                  </a:cubicBezTo>
                  <a:cubicBezTo>
                    <a:pt x="4096" y="8593"/>
                    <a:pt x="4167" y="8736"/>
                    <a:pt x="4298" y="8736"/>
                  </a:cubicBezTo>
                  <a:cubicBezTo>
                    <a:pt x="4346" y="8736"/>
                    <a:pt x="4405" y="8712"/>
                    <a:pt x="4441" y="8664"/>
                  </a:cubicBezTo>
                  <a:cubicBezTo>
                    <a:pt x="5132" y="7676"/>
                    <a:pt x="5096" y="7736"/>
                    <a:pt x="5108" y="7724"/>
                  </a:cubicBezTo>
                  <a:cubicBezTo>
                    <a:pt x="6298" y="5878"/>
                    <a:pt x="7144" y="3675"/>
                    <a:pt x="6215" y="1651"/>
                  </a:cubicBezTo>
                  <a:cubicBezTo>
                    <a:pt x="5759" y="640"/>
                    <a:pt x="4758" y="0"/>
                    <a:pt x="3693"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75" name="Google Shape;9265;p77">
            <a:extLst>
              <a:ext uri="{FF2B5EF4-FFF2-40B4-BE49-F238E27FC236}">
                <a16:creationId xmlns:a16="http://schemas.microsoft.com/office/drawing/2014/main" id="{26D7E035-D60E-33EA-D039-83874EAEE7A4}"/>
              </a:ext>
            </a:extLst>
          </p:cNvPr>
          <p:cNvGrpSpPr/>
          <p:nvPr/>
        </p:nvGrpSpPr>
        <p:grpSpPr>
          <a:xfrm>
            <a:off x="6618205" y="4642565"/>
            <a:ext cx="318635" cy="470349"/>
            <a:chOff x="4942472" y="3809318"/>
            <a:chExt cx="238976" cy="35276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76" name="Google Shape;9266;p77">
              <a:extLst>
                <a:ext uri="{FF2B5EF4-FFF2-40B4-BE49-F238E27FC236}">
                  <a16:creationId xmlns:a16="http://schemas.microsoft.com/office/drawing/2014/main" id="{6D87A71E-E75B-36F2-CD03-D79DEEF27387}"/>
                </a:ext>
              </a:extLst>
            </p:cNvPr>
            <p:cNvSpPr/>
            <p:nvPr/>
          </p:nvSpPr>
          <p:spPr>
            <a:xfrm>
              <a:off x="4975473" y="3837159"/>
              <a:ext cx="77790" cy="77790"/>
            </a:xfrm>
            <a:custGeom>
              <a:avLst/>
              <a:gdLst/>
              <a:ahLst/>
              <a:cxnLst/>
              <a:rect l="l" t="t" r="r" b="b"/>
              <a:pathLst>
                <a:path w="2442" h="2442" extrusionOk="0">
                  <a:moveTo>
                    <a:pt x="1206" y="334"/>
                  </a:moveTo>
                  <a:cubicBezTo>
                    <a:pt x="1372" y="334"/>
                    <a:pt x="1546" y="383"/>
                    <a:pt x="1715" y="496"/>
                  </a:cubicBezTo>
                  <a:lnTo>
                    <a:pt x="489" y="1722"/>
                  </a:lnTo>
                  <a:cubicBezTo>
                    <a:pt x="54" y="1069"/>
                    <a:pt x="566" y="334"/>
                    <a:pt x="1206" y="334"/>
                  </a:cubicBezTo>
                  <a:close/>
                  <a:moveTo>
                    <a:pt x="1941" y="722"/>
                  </a:moveTo>
                  <a:lnTo>
                    <a:pt x="1941" y="722"/>
                  </a:lnTo>
                  <a:cubicBezTo>
                    <a:pt x="2403" y="1372"/>
                    <a:pt x="1880" y="2119"/>
                    <a:pt x="1235" y="2119"/>
                  </a:cubicBezTo>
                  <a:cubicBezTo>
                    <a:pt x="1065" y="2119"/>
                    <a:pt x="886" y="2067"/>
                    <a:pt x="715" y="1948"/>
                  </a:cubicBezTo>
                  <a:lnTo>
                    <a:pt x="1941" y="722"/>
                  </a:lnTo>
                  <a:close/>
                  <a:moveTo>
                    <a:pt x="1243" y="1"/>
                  </a:moveTo>
                  <a:cubicBezTo>
                    <a:pt x="616" y="1"/>
                    <a:pt x="1" y="477"/>
                    <a:pt x="1" y="1210"/>
                  </a:cubicBezTo>
                  <a:cubicBezTo>
                    <a:pt x="1" y="1555"/>
                    <a:pt x="144" y="1853"/>
                    <a:pt x="358" y="2079"/>
                  </a:cubicBezTo>
                  <a:cubicBezTo>
                    <a:pt x="604" y="2330"/>
                    <a:pt x="909" y="2442"/>
                    <a:pt x="1209" y="2442"/>
                  </a:cubicBezTo>
                  <a:cubicBezTo>
                    <a:pt x="1837" y="2442"/>
                    <a:pt x="2442" y="1951"/>
                    <a:pt x="2442" y="1210"/>
                  </a:cubicBezTo>
                  <a:cubicBezTo>
                    <a:pt x="2442" y="889"/>
                    <a:pt x="2311" y="579"/>
                    <a:pt x="2084" y="353"/>
                  </a:cubicBezTo>
                  <a:cubicBezTo>
                    <a:pt x="1845" y="110"/>
                    <a:pt x="1543" y="1"/>
                    <a:pt x="1243"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77" name="Google Shape;9267;p77">
              <a:extLst>
                <a:ext uri="{FF2B5EF4-FFF2-40B4-BE49-F238E27FC236}">
                  <a16:creationId xmlns:a16="http://schemas.microsoft.com/office/drawing/2014/main" id="{41483750-DE89-5245-7410-C3F95371E6E1}"/>
                </a:ext>
              </a:extLst>
            </p:cNvPr>
            <p:cNvSpPr/>
            <p:nvPr/>
          </p:nvSpPr>
          <p:spPr>
            <a:xfrm>
              <a:off x="5056640" y="3837000"/>
              <a:ext cx="90691" cy="77949"/>
            </a:xfrm>
            <a:custGeom>
              <a:avLst/>
              <a:gdLst/>
              <a:ahLst/>
              <a:cxnLst/>
              <a:rect l="l" t="t" r="r" b="b"/>
              <a:pathLst>
                <a:path w="2847" h="2447" extrusionOk="0">
                  <a:moveTo>
                    <a:pt x="1610" y="339"/>
                  </a:moveTo>
                  <a:cubicBezTo>
                    <a:pt x="1773" y="339"/>
                    <a:pt x="1944" y="388"/>
                    <a:pt x="2108" y="501"/>
                  </a:cubicBezTo>
                  <a:lnTo>
                    <a:pt x="894" y="1727"/>
                  </a:lnTo>
                  <a:cubicBezTo>
                    <a:pt x="459" y="1074"/>
                    <a:pt x="978" y="339"/>
                    <a:pt x="1610" y="339"/>
                  </a:cubicBezTo>
                  <a:close/>
                  <a:moveTo>
                    <a:pt x="2358" y="727"/>
                  </a:moveTo>
                  <a:lnTo>
                    <a:pt x="2358" y="727"/>
                  </a:lnTo>
                  <a:cubicBezTo>
                    <a:pt x="2801" y="1377"/>
                    <a:pt x="2289" y="2124"/>
                    <a:pt x="1649" y="2124"/>
                  </a:cubicBezTo>
                  <a:cubicBezTo>
                    <a:pt x="1481" y="2124"/>
                    <a:pt x="1303" y="2072"/>
                    <a:pt x="1132" y="1953"/>
                  </a:cubicBezTo>
                  <a:lnTo>
                    <a:pt x="2358" y="727"/>
                  </a:lnTo>
                  <a:close/>
                  <a:moveTo>
                    <a:pt x="1620" y="1"/>
                  </a:moveTo>
                  <a:cubicBezTo>
                    <a:pt x="525" y="1"/>
                    <a:pt x="1" y="1358"/>
                    <a:pt x="763" y="2084"/>
                  </a:cubicBezTo>
                  <a:cubicBezTo>
                    <a:pt x="1005" y="2335"/>
                    <a:pt x="1309" y="2447"/>
                    <a:pt x="1609" y="2447"/>
                  </a:cubicBezTo>
                  <a:cubicBezTo>
                    <a:pt x="2236" y="2447"/>
                    <a:pt x="2846" y="1956"/>
                    <a:pt x="2846" y="1215"/>
                  </a:cubicBezTo>
                  <a:cubicBezTo>
                    <a:pt x="2846" y="905"/>
                    <a:pt x="2727" y="596"/>
                    <a:pt x="2489" y="358"/>
                  </a:cubicBezTo>
                  <a:cubicBezTo>
                    <a:pt x="2275" y="143"/>
                    <a:pt x="1965" y="1"/>
                    <a:pt x="1620"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78" name="Google Shape;9268;p77">
              <a:extLst>
                <a:ext uri="{FF2B5EF4-FFF2-40B4-BE49-F238E27FC236}">
                  <a16:creationId xmlns:a16="http://schemas.microsoft.com/office/drawing/2014/main" id="{FA102176-82DE-B7B7-1FE7-94E82FBA0126}"/>
                </a:ext>
              </a:extLst>
            </p:cNvPr>
            <p:cNvSpPr/>
            <p:nvPr/>
          </p:nvSpPr>
          <p:spPr>
            <a:xfrm>
              <a:off x="4962572" y="3943969"/>
              <a:ext cx="90691" cy="77662"/>
            </a:xfrm>
            <a:custGeom>
              <a:avLst/>
              <a:gdLst/>
              <a:ahLst/>
              <a:cxnLst/>
              <a:rect l="l" t="t" r="r" b="b"/>
              <a:pathLst>
                <a:path w="2847" h="2438" extrusionOk="0">
                  <a:moveTo>
                    <a:pt x="1604" y="333"/>
                  </a:moveTo>
                  <a:cubicBezTo>
                    <a:pt x="1772" y="333"/>
                    <a:pt x="1949" y="383"/>
                    <a:pt x="2120" y="500"/>
                  </a:cubicBezTo>
                  <a:lnTo>
                    <a:pt x="894" y="1715"/>
                  </a:lnTo>
                  <a:cubicBezTo>
                    <a:pt x="461" y="1065"/>
                    <a:pt x="966" y="333"/>
                    <a:pt x="1604" y="333"/>
                  </a:cubicBezTo>
                  <a:close/>
                  <a:moveTo>
                    <a:pt x="2346" y="726"/>
                  </a:moveTo>
                  <a:lnTo>
                    <a:pt x="2346" y="726"/>
                  </a:lnTo>
                  <a:cubicBezTo>
                    <a:pt x="2808" y="1377"/>
                    <a:pt x="2285" y="2124"/>
                    <a:pt x="1640" y="2124"/>
                  </a:cubicBezTo>
                  <a:cubicBezTo>
                    <a:pt x="1470" y="2124"/>
                    <a:pt x="1291" y="2072"/>
                    <a:pt x="1120" y="1953"/>
                  </a:cubicBezTo>
                  <a:lnTo>
                    <a:pt x="2346" y="726"/>
                  </a:lnTo>
                  <a:close/>
                  <a:moveTo>
                    <a:pt x="1632" y="0"/>
                  </a:moveTo>
                  <a:cubicBezTo>
                    <a:pt x="561" y="0"/>
                    <a:pt x="1" y="1310"/>
                    <a:pt x="763" y="2072"/>
                  </a:cubicBezTo>
                  <a:cubicBezTo>
                    <a:pt x="1016" y="2325"/>
                    <a:pt x="1325" y="2438"/>
                    <a:pt x="1628" y="2438"/>
                  </a:cubicBezTo>
                  <a:cubicBezTo>
                    <a:pt x="2252" y="2438"/>
                    <a:pt x="2847" y="1956"/>
                    <a:pt x="2847" y="1227"/>
                  </a:cubicBezTo>
                  <a:cubicBezTo>
                    <a:pt x="2847" y="881"/>
                    <a:pt x="2716" y="584"/>
                    <a:pt x="2489" y="357"/>
                  </a:cubicBezTo>
                  <a:cubicBezTo>
                    <a:pt x="2287" y="155"/>
                    <a:pt x="1977" y="0"/>
                    <a:pt x="1632"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79" name="Google Shape;9269;p77">
              <a:extLst>
                <a:ext uri="{FF2B5EF4-FFF2-40B4-BE49-F238E27FC236}">
                  <a16:creationId xmlns:a16="http://schemas.microsoft.com/office/drawing/2014/main" id="{D15D6129-2C00-2C21-786E-96309D52FD3B}"/>
                </a:ext>
              </a:extLst>
            </p:cNvPr>
            <p:cNvSpPr/>
            <p:nvPr/>
          </p:nvSpPr>
          <p:spPr>
            <a:xfrm>
              <a:off x="5056640" y="3943969"/>
              <a:ext cx="90691" cy="77949"/>
            </a:xfrm>
            <a:custGeom>
              <a:avLst/>
              <a:gdLst/>
              <a:ahLst/>
              <a:cxnLst/>
              <a:rect l="l" t="t" r="r" b="b"/>
              <a:pathLst>
                <a:path w="2847" h="2447" extrusionOk="0">
                  <a:moveTo>
                    <a:pt x="1606" y="335"/>
                  </a:moveTo>
                  <a:cubicBezTo>
                    <a:pt x="1769" y="335"/>
                    <a:pt x="1941" y="385"/>
                    <a:pt x="2108" y="500"/>
                  </a:cubicBezTo>
                  <a:lnTo>
                    <a:pt x="894" y="1715"/>
                  </a:lnTo>
                  <a:cubicBezTo>
                    <a:pt x="468" y="1081"/>
                    <a:pt x="974" y="335"/>
                    <a:pt x="1606" y="335"/>
                  </a:cubicBezTo>
                  <a:close/>
                  <a:moveTo>
                    <a:pt x="2358" y="726"/>
                  </a:moveTo>
                  <a:cubicBezTo>
                    <a:pt x="2801" y="1367"/>
                    <a:pt x="2289" y="2127"/>
                    <a:pt x="1649" y="2127"/>
                  </a:cubicBezTo>
                  <a:cubicBezTo>
                    <a:pt x="1481" y="2127"/>
                    <a:pt x="1303" y="2074"/>
                    <a:pt x="1132" y="1953"/>
                  </a:cubicBezTo>
                  <a:lnTo>
                    <a:pt x="2358" y="726"/>
                  </a:lnTo>
                  <a:close/>
                  <a:moveTo>
                    <a:pt x="1620" y="0"/>
                  </a:moveTo>
                  <a:cubicBezTo>
                    <a:pt x="525" y="0"/>
                    <a:pt x="1" y="1357"/>
                    <a:pt x="763" y="2084"/>
                  </a:cubicBezTo>
                  <a:cubicBezTo>
                    <a:pt x="1006" y="2335"/>
                    <a:pt x="1310" y="2447"/>
                    <a:pt x="1610" y="2447"/>
                  </a:cubicBezTo>
                  <a:cubicBezTo>
                    <a:pt x="2237" y="2447"/>
                    <a:pt x="2846" y="1959"/>
                    <a:pt x="2846" y="1227"/>
                  </a:cubicBezTo>
                  <a:cubicBezTo>
                    <a:pt x="2846" y="560"/>
                    <a:pt x="2311" y="0"/>
                    <a:pt x="162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80" name="Google Shape;9270;p77">
              <a:extLst>
                <a:ext uri="{FF2B5EF4-FFF2-40B4-BE49-F238E27FC236}">
                  <a16:creationId xmlns:a16="http://schemas.microsoft.com/office/drawing/2014/main" id="{55C999D9-5849-99F1-E478-A9F7A0D907F3}"/>
                </a:ext>
              </a:extLst>
            </p:cNvPr>
            <p:cNvSpPr/>
            <p:nvPr/>
          </p:nvSpPr>
          <p:spPr>
            <a:xfrm>
              <a:off x="4975473" y="4050492"/>
              <a:ext cx="77790" cy="78300"/>
            </a:xfrm>
            <a:custGeom>
              <a:avLst/>
              <a:gdLst/>
              <a:ahLst/>
              <a:cxnLst/>
              <a:rect l="l" t="t" r="r" b="b"/>
              <a:pathLst>
                <a:path w="2442" h="2458" extrusionOk="0">
                  <a:moveTo>
                    <a:pt x="1941" y="740"/>
                  </a:moveTo>
                  <a:lnTo>
                    <a:pt x="1941" y="740"/>
                  </a:lnTo>
                  <a:cubicBezTo>
                    <a:pt x="2401" y="1388"/>
                    <a:pt x="1892" y="2132"/>
                    <a:pt x="1247" y="2132"/>
                  </a:cubicBezTo>
                  <a:cubicBezTo>
                    <a:pt x="1074" y="2132"/>
                    <a:pt x="892" y="2078"/>
                    <a:pt x="715" y="1954"/>
                  </a:cubicBezTo>
                  <a:lnTo>
                    <a:pt x="1941" y="740"/>
                  </a:lnTo>
                  <a:close/>
                  <a:moveTo>
                    <a:pt x="1226" y="1"/>
                  </a:moveTo>
                  <a:cubicBezTo>
                    <a:pt x="1024" y="1"/>
                    <a:pt x="816" y="53"/>
                    <a:pt x="620" y="169"/>
                  </a:cubicBezTo>
                  <a:cubicBezTo>
                    <a:pt x="537" y="216"/>
                    <a:pt x="513" y="323"/>
                    <a:pt x="560" y="395"/>
                  </a:cubicBezTo>
                  <a:cubicBezTo>
                    <a:pt x="585" y="444"/>
                    <a:pt x="643" y="476"/>
                    <a:pt x="700" y="476"/>
                  </a:cubicBezTo>
                  <a:cubicBezTo>
                    <a:pt x="726" y="476"/>
                    <a:pt x="752" y="469"/>
                    <a:pt x="775" y="454"/>
                  </a:cubicBezTo>
                  <a:cubicBezTo>
                    <a:pt x="918" y="383"/>
                    <a:pt x="1072" y="335"/>
                    <a:pt x="1227" y="335"/>
                  </a:cubicBezTo>
                  <a:cubicBezTo>
                    <a:pt x="1406" y="335"/>
                    <a:pt x="1572" y="407"/>
                    <a:pt x="1715" y="502"/>
                  </a:cubicBezTo>
                  <a:lnTo>
                    <a:pt x="489" y="1716"/>
                  </a:lnTo>
                  <a:cubicBezTo>
                    <a:pt x="346" y="1502"/>
                    <a:pt x="287" y="1276"/>
                    <a:pt x="358" y="1026"/>
                  </a:cubicBezTo>
                  <a:cubicBezTo>
                    <a:pt x="370" y="931"/>
                    <a:pt x="334" y="847"/>
                    <a:pt x="239" y="823"/>
                  </a:cubicBezTo>
                  <a:cubicBezTo>
                    <a:pt x="230" y="822"/>
                    <a:pt x="222" y="822"/>
                    <a:pt x="213" y="822"/>
                  </a:cubicBezTo>
                  <a:cubicBezTo>
                    <a:pt x="137" y="822"/>
                    <a:pt x="59" y="868"/>
                    <a:pt x="48" y="942"/>
                  </a:cubicBezTo>
                  <a:cubicBezTo>
                    <a:pt x="36" y="1038"/>
                    <a:pt x="13" y="1145"/>
                    <a:pt x="13" y="1228"/>
                  </a:cubicBezTo>
                  <a:cubicBezTo>
                    <a:pt x="1" y="1573"/>
                    <a:pt x="144" y="1883"/>
                    <a:pt x="358" y="2097"/>
                  </a:cubicBezTo>
                  <a:cubicBezTo>
                    <a:pt x="607" y="2346"/>
                    <a:pt x="911" y="2457"/>
                    <a:pt x="1209" y="2457"/>
                  </a:cubicBezTo>
                  <a:cubicBezTo>
                    <a:pt x="1839" y="2457"/>
                    <a:pt x="2442" y="1963"/>
                    <a:pt x="2442" y="1228"/>
                  </a:cubicBezTo>
                  <a:cubicBezTo>
                    <a:pt x="2442" y="515"/>
                    <a:pt x="1860" y="1"/>
                    <a:pt x="1226"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81" name="Google Shape;9271;p77">
              <a:extLst>
                <a:ext uri="{FF2B5EF4-FFF2-40B4-BE49-F238E27FC236}">
                  <a16:creationId xmlns:a16="http://schemas.microsoft.com/office/drawing/2014/main" id="{6F0AFDEE-B541-719A-60AC-49F06D9B1418}"/>
                </a:ext>
              </a:extLst>
            </p:cNvPr>
            <p:cNvSpPr/>
            <p:nvPr/>
          </p:nvSpPr>
          <p:spPr>
            <a:xfrm>
              <a:off x="5056640" y="4051288"/>
              <a:ext cx="90691" cy="77949"/>
            </a:xfrm>
            <a:custGeom>
              <a:avLst/>
              <a:gdLst/>
              <a:ahLst/>
              <a:cxnLst/>
              <a:rect l="l" t="t" r="r" b="b"/>
              <a:pathLst>
                <a:path w="2847" h="2447" extrusionOk="0">
                  <a:moveTo>
                    <a:pt x="1606" y="326"/>
                  </a:moveTo>
                  <a:cubicBezTo>
                    <a:pt x="1771" y="326"/>
                    <a:pt x="1943" y="375"/>
                    <a:pt x="2108" y="489"/>
                  </a:cubicBezTo>
                  <a:lnTo>
                    <a:pt x="894" y="1715"/>
                  </a:lnTo>
                  <a:cubicBezTo>
                    <a:pt x="459" y="1054"/>
                    <a:pt x="976" y="326"/>
                    <a:pt x="1606" y="326"/>
                  </a:cubicBezTo>
                  <a:close/>
                  <a:moveTo>
                    <a:pt x="2358" y="715"/>
                  </a:moveTo>
                  <a:lnTo>
                    <a:pt x="2358" y="715"/>
                  </a:lnTo>
                  <a:cubicBezTo>
                    <a:pt x="2809" y="1363"/>
                    <a:pt x="2297" y="2107"/>
                    <a:pt x="1658" y="2107"/>
                  </a:cubicBezTo>
                  <a:cubicBezTo>
                    <a:pt x="1486" y="2107"/>
                    <a:pt x="1306" y="2053"/>
                    <a:pt x="1132" y="1929"/>
                  </a:cubicBezTo>
                  <a:lnTo>
                    <a:pt x="2358" y="715"/>
                  </a:lnTo>
                  <a:close/>
                  <a:moveTo>
                    <a:pt x="1620" y="1"/>
                  </a:moveTo>
                  <a:cubicBezTo>
                    <a:pt x="536" y="1"/>
                    <a:pt x="1" y="1322"/>
                    <a:pt x="763" y="2084"/>
                  </a:cubicBezTo>
                  <a:cubicBezTo>
                    <a:pt x="1005" y="2335"/>
                    <a:pt x="1309" y="2447"/>
                    <a:pt x="1609" y="2447"/>
                  </a:cubicBezTo>
                  <a:cubicBezTo>
                    <a:pt x="2236" y="2447"/>
                    <a:pt x="2846" y="1956"/>
                    <a:pt x="2846" y="1215"/>
                  </a:cubicBezTo>
                  <a:cubicBezTo>
                    <a:pt x="2846" y="548"/>
                    <a:pt x="2311" y="1"/>
                    <a:pt x="1620"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82" name="Google Shape;9272;p77">
              <a:extLst>
                <a:ext uri="{FF2B5EF4-FFF2-40B4-BE49-F238E27FC236}">
                  <a16:creationId xmlns:a16="http://schemas.microsoft.com/office/drawing/2014/main" id="{6DDB65D1-16CD-C8B7-E241-246428CC8E60}"/>
                </a:ext>
              </a:extLst>
            </p:cNvPr>
            <p:cNvSpPr/>
            <p:nvPr/>
          </p:nvSpPr>
          <p:spPr>
            <a:xfrm>
              <a:off x="4942472" y="3809318"/>
              <a:ext cx="238976" cy="352762"/>
            </a:xfrm>
            <a:custGeom>
              <a:avLst/>
              <a:gdLst/>
              <a:ahLst/>
              <a:cxnLst/>
              <a:rect l="l" t="t" r="r" b="b"/>
              <a:pathLst>
                <a:path w="7502" h="11074" extrusionOk="0">
                  <a:moveTo>
                    <a:pt x="775" y="0"/>
                  </a:moveTo>
                  <a:cubicBezTo>
                    <a:pt x="334" y="0"/>
                    <a:pt x="1" y="358"/>
                    <a:pt x="1" y="774"/>
                  </a:cubicBezTo>
                  <a:lnTo>
                    <a:pt x="1" y="10299"/>
                  </a:lnTo>
                  <a:cubicBezTo>
                    <a:pt x="1" y="10728"/>
                    <a:pt x="358" y="11073"/>
                    <a:pt x="775" y="11073"/>
                  </a:cubicBezTo>
                  <a:lnTo>
                    <a:pt x="6728" y="11073"/>
                  </a:lnTo>
                  <a:cubicBezTo>
                    <a:pt x="7157" y="11073"/>
                    <a:pt x="7502" y="10716"/>
                    <a:pt x="7502" y="10299"/>
                  </a:cubicBezTo>
                  <a:lnTo>
                    <a:pt x="7502" y="4799"/>
                  </a:lnTo>
                  <a:cubicBezTo>
                    <a:pt x="7502" y="4703"/>
                    <a:pt x="7419" y="4632"/>
                    <a:pt x="7335" y="4632"/>
                  </a:cubicBezTo>
                  <a:cubicBezTo>
                    <a:pt x="7252" y="4632"/>
                    <a:pt x="7168" y="4703"/>
                    <a:pt x="7168" y="4799"/>
                  </a:cubicBezTo>
                  <a:lnTo>
                    <a:pt x="7168" y="10299"/>
                  </a:lnTo>
                  <a:cubicBezTo>
                    <a:pt x="7168" y="10561"/>
                    <a:pt x="6966" y="10752"/>
                    <a:pt x="6728" y="10752"/>
                  </a:cubicBezTo>
                  <a:lnTo>
                    <a:pt x="775" y="10752"/>
                  </a:lnTo>
                  <a:cubicBezTo>
                    <a:pt x="525" y="10752"/>
                    <a:pt x="322" y="10537"/>
                    <a:pt x="322" y="10299"/>
                  </a:cubicBezTo>
                  <a:lnTo>
                    <a:pt x="322" y="774"/>
                  </a:lnTo>
                  <a:cubicBezTo>
                    <a:pt x="322" y="524"/>
                    <a:pt x="537" y="334"/>
                    <a:pt x="775" y="334"/>
                  </a:cubicBezTo>
                  <a:lnTo>
                    <a:pt x="6728" y="334"/>
                  </a:lnTo>
                  <a:cubicBezTo>
                    <a:pt x="6978" y="334"/>
                    <a:pt x="7168" y="536"/>
                    <a:pt x="7168" y="774"/>
                  </a:cubicBezTo>
                  <a:lnTo>
                    <a:pt x="7168" y="3930"/>
                  </a:lnTo>
                  <a:cubicBezTo>
                    <a:pt x="7168" y="4025"/>
                    <a:pt x="7252" y="4096"/>
                    <a:pt x="7335" y="4096"/>
                  </a:cubicBezTo>
                  <a:cubicBezTo>
                    <a:pt x="7419" y="4096"/>
                    <a:pt x="7502" y="4025"/>
                    <a:pt x="7502" y="3930"/>
                  </a:cubicBezTo>
                  <a:lnTo>
                    <a:pt x="7502" y="774"/>
                  </a:lnTo>
                  <a:cubicBezTo>
                    <a:pt x="7502" y="346"/>
                    <a:pt x="7145" y="0"/>
                    <a:pt x="6728"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83" name="Google Shape;9273;p77">
            <a:extLst>
              <a:ext uri="{FF2B5EF4-FFF2-40B4-BE49-F238E27FC236}">
                <a16:creationId xmlns:a16="http://schemas.microsoft.com/office/drawing/2014/main" id="{71D1C137-D741-91CB-7EC7-52ADED72E6BD}"/>
              </a:ext>
            </a:extLst>
          </p:cNvPr>
          <p:cNvGrpSpPr/>
          <p:nvPr/>
        </p:nvGrpSpPr>
        <p:grpSpPr>
          <a:xfrm>
            <a:off x="8383609" y="4640525"/>
            <a:ext cx="346964" cy="471369"/>
            <a:chOff x="6266525" y="3807788"/>
            <a:chExt cx="260223" cy="35352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4" name="Google Shape;9274;p77">
              <a:extLst>
                <a:ext uri="{FF2B5EF4-FFF2-40B4-BE49-F238E27FC236}">
                  <a16:creationId xmlns:a16="http://schemas.microsoft.com/office/drawing/2014/main" id="{E02154B4-8109-B6FB-5344-53727DCDF7B0}"/>
                </a:ext>
              </a:extLst>
            </p:cNvPr>
            <p:cNvSpPr/>
            <p:nvPr/>
          </p:nvSpPr>
          <p:spPr>
            <a:xfrm>
              <a:off x="6266525" y="3807788"/>
              <a:ext cx="260223" cy="353527"/>
            </a:xfrm>
            <a:custGeom>
              <a:avLst/>
              <a:gdLst/>
              <a:ahLst/>
              <a:cxnLst/>
              <a:rect l="l" t="t" r="r" b="b"/>
              <a:pathLst>
                <a:path w="8169" h="11098" extrusionOk="0">
                  <a:moveTo>
                    <a:pt x="1322" y="1"/>
                  </a:moveTo>
                  <a:cubicBezTo>
                    <a:pt x="1239" y="1"/>
                    <a:pt x="1167" y="84"/>
                    <a:pt x="1167" y="168"/>
                  </a:cubicBezTo>
                  <a:lnTo>
                    <a:pt x="1167" y="1430"/>
                  </a:lnTo>
                  <a:cubicBezTo>
                    <a:pt x="1167" y="1953"/>
                    <a:pt x="1525" y="2382"/>
                    <a:pt x="2013" y="2513"/>
                  </a:cubicBezTo>
                  <a:lnTo>
                    <a:pt x="2025" y="2513"/>
                  </a:lnTo>
                  <a:cubicBezTo>
                    <a:pt x="2001" y="2573"/>
                    <a:pt x="1977" y="2620"/>
                    <a:pt x="1953" y="2692"/>
                  </a:cubicBezTo>
                  <a:lnTo>
                    <a:pt x="1858" y="2906"/>
                  </a:lnTo>
                  <a:cubicBezTo>
                    <a:pt x="1846" y="2942"/>
                    <a:pt x="1834" y="2965"/>
                    <a:pt x="1822" y="3013"/>
                  </a:cubicBezTo>
                  <a:cubicBezTo>
                    <a:pt x="1108" y="2823"/>
                    <a:pt x="596" y="2180"/>
                    <a:pt x="596" y="1441"/>
                  </a:cubicBezTo>
                  <a:lnTo>
                    <a:pt x="596" y="168"/>
                  </a:lnTo>
                  <a:cubicBezTo>
                    <a:pt x="596" y="84"/>
                    <a:pt x="525" y="13"/>
                    <a:pt x="429" y="13"/>
                  </a:cubicBezTo>
                  <a:cubicBezTo>
                    <a:pt x="346" y="13"/>
                    <a:pt x="274" y="84"/>
                    <a:pt x="274" y="168"/>
                  </a:cubicBezTo>
                  <a:lnTo>
                    <a:pt x="274" y="1441"/>
                  </a:lnTo>
                  <a:cubicBezTo>
                    <a:pt x="274" y="2311"/>
                    <a:pt x="870" y="3120"/>
                    <a:pt x="1763" y="3346"/>
                  </a:cubicBezTo>
                  <a:cubicBezTo>
                    <a:pt x="1656" y="4192"/>
                    <a:pt x="2001" y="4906"/>
                    <a:pt x="2441" y="5251"/>
                  </a:cubicBezTo>
                  <a:cubicBezTo>
                    <a:pt x="2668" y="5430"/>
                    <a:pt x="2656" y="5859"/>
                    <a:pt x="2334" y="5942"/>
                  </a:cubicBezTo>
                  <a:cubicBezTo>
                    <a:pt x="2239" y="5978"/>
                    <a:pt x="2144" y="6002"/>
                    <a:pt x="2060" y="6049"/>
                  </a:cubicBezTo>
                  <a:cubicBezTo>
                    <a:pt x="1560" y="6264"/>
                    <a:pt x="1239" y="6716"/>
                    <a:pt x="1167" y="7252"/>
                  </a:cubicBezTo>
                  <a:cubicBezTo>
                    <a:pt x="513" y="7335"/>
                    <a:pt x="1" y="7895"/>
                    <a:pt x="1" y="8561"/>
                  </a:cubicBezTo>
                  <a:lnTo>
                    <a:pt x="1" y="10931"/>
                  </a:lnTo>
                  <a:cubicBezTo>
                    <a:pt x="1" y="11026"/>
                    <a:pt x="72" y="11097"/>
                    <a:pt x="167" y="11097"/>
                  </a:cubicBezTo>
                  <a:cubicBezTo>
                    <a:pt x="251" y="11097"/>
                    <a:pt x="334" y="11026"/>
                    <a:pt x="334" y="10931"/>
                  </a:cubicBezTo>
                  <a:lnTo>
                    <a:pt x="334" y="8561"/>
                  </a:lnTo>
                  <a:cubicBezTo>
                    <a:pt x="334" y="8014"/>
                    <a:pt x="775" y="7573"/>
                    <a:pt x="1322" y="7573"/>
                  </a:cubicBezTo>
                  <a:cubicBezTo>
                    <a:pt x="1417" y="7573"/>
                    <a:pt x="1489" y="7490"/>
                    <a:pt x="1489" y="7418"/>
                  </a:cubicBezTo>
                  <a:cubicBezTo>
                    <a:pt x="1525" y="6942"/>
                    <a:pt x="1787" y="6525"/>
                    <a:pt x="2203" y="6347"/>
                  </a:cubicBezTo>
                  <a:cubicBezTo>
                    <a:pt x="2275" y="6311"/>
                    <a:pt x="2370" y="6287"/>
                    <a:pt x="2441" y="6252"/>
                  </a:cubicBezTo>
                  <a:cubicBezTo>
                    <a:pt x="2656" y="6192"/>
                    <a:pt x="2811" y="6037"/>
                    <a:pt x="2894" y="5823"/>
                  </a:cubicBezTo>
                  <a:cubicBezTo>
                    <a:pt x="2918" y="5740"/>
                    <a:pt x="2930" y="5621"/>
                    <a:pt x="2918" y="5513"/>
                  </a:cubicBezTo>
                  <a:cubicBezTo>
                    <a:pt x="3030" y="5443"/>
                    <a:pt x="3291" y="5320"/>
                    <a:pt x="3612" y="5320"/>
                  </a:cubicBezTo>
                  <a:cubicBezTo>
                    <a:pt x="3837" y="5320"/>
                    <a:pt x="4092" y="5380"/>
                    <a:pt x="4346" y="5561"/>
                  </a:cubicBezTo>
                  <a:cubicBezTo>
                    <a:pt x="4596" y="5732"/>
                    <a:pt x="4893" y="5799"/>
                    <a:pt x="5206" y="5799"/>
                  </a:cubicBezTo>
                  <a:cubicBezTo>
                    <a:pt x="5699" y="5799"/>
                    <a:pt x="6231" y="5632"/>
                    <a:pt x="6668" y="5442"/>
                  </a:cubicBezTo>
                  <a:lnTo>
                    <a:pt x="6668" y="5442"/>
                  </a:lnTo>
                  <a:cubicBezTo>
                    <a:pt x="6561" y="6049"/>
                    <a:pt x="6323" y="6645"/>
                    <a:pt x="5966" y="7168"/>
                  </a:cubicBezTo>
                  <a:cubicBezTo>
                    <a:pt x="5299" y="8145"/>
                    <a:pt x="4406" y="8680"/>
                    <a:pt x="3251" y="8823"/>
                  </a:cubicBezTo>
                  <a:cubicBezTo>
                    <a:pt x="3184" y="8831"/>
                    <a:pt x="3118" y="8834"/>
                    <a:pt x="3053" y="8834"/>
                  </a:cubicBezTo>
                  <a:cubicBezTo>
                    <a:pt x="2468" y="8834"/>
                    <a:pt x="1959" y="8555"/>
                    <a:pt x="1691" y="8180"/>
                  </a:cubicBezTo>
                  <a:cubicBezTo>
                    <a:pt x="1668" y="8133"/>
                    <a:pt x="1608" y="8109"/>
                    <a:pt x="1548" y="8109"/>
                  </a:cubicBezTo>
                  <a:lnTo>
                    <a:pt x="1322" y="8109"/>
                  </a:lnTo>
                  <a:cubicBezTo>
                    <a:pt x="1072" y="8109"/>
                    <a:pt x="870" y="8311"/>
                    <a:pt x="870" y="8561"/>
                  </a:cubicBezTo>
                  <a:lnTo>
                    <a:pt x="870" y="10931"/>
                  </a:lnTo>
                  <a:cubicBezTo>
                    <a:pt x="870" y="11026"/>
                    <a:pt x="941" y="11097"/>
                    <a:pt x="1025" y="11097"/>
                  </a:cubicBezTo>
                  <a:cubicBezTo>
                    <a:pt x="1120" y="11097"/>
                    <a:pt x="1191" y="11026"/>
                    <a:pt x="1191" y="10931"/>
                  </a:cubicBezTo>
                  <a:lnTo>
                    <a:pt x="1191" y="8561"/>
                  </a:lnTo>
                  <a:cubicBezTo>
                    <a:pt x="1191" y="8490"/>
                    <a:pt x="1251" y="8430"/>
                    <a:pt x="1322" y="8430"/>
                  </a:cubicBezTo>
                  <a:lnTo>
                    <a:pt x="1477" y="8430"/>
                  </a:lnTo>
                  <a:cubicBezTo>
                    <a:pt x="1814" y="8852"/>
                    <a:pt x="2374" y="9161"/>
                    <a:pt x="3018" y="9161"/>
                  </a:cubicBezTo>
                  <a:cubicBezTo>
                    <a:pt x="3103" y="9161"/>
                    <a:pt x="3188" y="9156"/>
                    <a:pt x="3275" y="9145"/>
                  </a:cubicBezTo>
                  <a:cubicBezTo>
                    <a:pt x="7144" y="8716"/>
                    <a:pt x="8168" y="3763"/>
                    <a:pt x="5847" y="1834"/>
                  </a:cubicBezTo>
                  <a:cubicBezTo>
                    <a:pt x="5818" y="1810"/>
                    <a:pt x="5783" y="1800"/>
                    <a:pt x="5750" y="1800"/>
                  </a:cubicBezTo>
                  <a:cubicBezTo>
                    <a:pt x="5700" y="1800"/>
                    <a:pt x="5654" y="1823"/>
                    <a:pt x="5632" y="1858"/>
                  </a:cubicBezTo>
                  <a:cubicBezTo>
                    <a:pt x="5573" y="1930"/>
                    <a:pt x="5585" y="2037"/>
                    <a:pt x="5644" y="2073"/>
                  </a:cubicBezTo>
                  <a:cubicBezTo>
                    <a:pt x="6501" y="2787"/>
                    <a:pt x="6835" y="3966"/>
                    <a:pt x="6740" y="5073"/>
                  </a:cubicBezTo>
                  <a:cubicBezTo>
                    <a:pt x="6517" y="5175"/>
                    <a:pt x="5841" y="5487"/>
                    <a:pt x="5230" y="5487"/>
                  </a:cubicBezTo>
                  <a:cubicBezTo>
                    <a:pt x="4990" y="5487"/>
                    <a:pt x="4761" y="5439"/>
                    <a:pt x="4573" y="5311"/>
                  </a:cubicBezTo>
                  <a:cubicBezTo>
                    <a:pt x="4275" y="5113"/>
                    <a:pt x="3955" y="5013"/>
                    <a:pt x="3632" y="5013"/>
                  </a:cubicBezTo>
                  <a:cubicBezTo>
                    <a:pt x="3373" y="5013"/>
                    <a:pt x="3112" y="5077"/>
                    <a:pt x="2858" y="5204"/>
                  </a:cubicBezTo>
                  <a:cubicBezTo>
                    <a:pt x="2811" y="5109"/>
                    <a:pt x="2751" y="5037"/>
                    <a:pt x="2680" y="4978"/>
                  </a:cubicBezTo>
                  <a:cubicBezTo>
                    <a:pt x="2239" y="4632"/>
                    <a:pt x="1941" y="3847"/>
                    <a:pt x="2191" y="3013"/>
                  </a:cubicBezTo>
                  <a:cubicBezTo>
                    <a:pt x="2470" y="2062"/>
                    <a:pt x="3289" y="1530"/>
                    <a:pt x="4171" y="1530"/>
                  </a:cubicBezTo>
                  <a:cubicBezTo>
                    <a:pt x="4459" y="1530"/>
                    <a:pt x="4753" y="1586"/>
                    <a:pt x="5037" y="1703"/>
                  </a:cubicBezTo>
                  <a:cubicBezTo>
                    <a:pt x="5059" y="1713"/>
                    <a:pt x="5081" y="1717"/>
                    <a:pt x="5103" y="1717"/>
                  </a:cubicBezTo>
                  <a:cubicBezTo>
                    <a:pt x="5165" y="1717"/>
                    <a:pt x="5222" y="1682"/>
                    <a:pt x="5239" y="1620"/>
                  </a:cubicBezTo>
                  <a:cubicBezTo>
                    <a:pt x="5275" y="1525"/>
                    <a:pt x="5239" y="1430"/>
                    <a:pt x="5156" y="1406"/>
                  </a:cubicBezTo>
                  <a:cubicBezTo>
                    <a:pt x="4841" y="1276"/>
                    <a:pt x="4506" y="1210"/>
                    <a:pt x="4171" y="1210"/>
                  </a:cubicBezTo>
                  <a:cubicBezTo>
                    <a:pt x="3432" y="1210"/>
                    <a:pt x="2699" y="1535"/>
                    <a:pt x="2215" y="2215"/>
                  </a:cubicBezTo>
                  <a:cubicBezTo>
                    <a:pt x="2215" y="2215"/>
                    <a:pt x="2120" y="2192"/>
                    <a:pt x="2084" y="2180"/>
                  </a:cubicBezTo>
                  <a:cubicBezTo>
                    <a:pt x="1727" y="2108"/>
                    <a:pt x="1489" y="1787"/>
                    <a:pt x="1489" y="1430"/>
                  </a:cubicBezTo>
                  <a:lnTo>
                    <a:pt x="1489" y="168"/>
                  </a:lnTo>
                  <a:cubicBezTo>
                    <a:pt x="1489" y="84"/>
                    <a:pt x="1417" y="1"/>
                    <a:pt x="1322"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85" name="Google Shape;9275;p77">
              <a:extLst>
                <a:ext uri="{FF2B5EF4-FFF2-40B4-BE49-F238E27FC236}">
                  <a16:creationId xmlns:a16="http://schemas.microsoft.com/office/drawing/2014/main" id="{C8F53685-D851-713D-62BC-50C62F812A86}"/>
                </a:ext>
              </a:extLst>
            </p:cNvPr>
            <p:cNvSpPr/>
            <p:nvPr/>
          </p:nvSpPr>
          <p:spPr>
            <a:xfrm>
              <a:off x="6370085" y="4004652"/>
              <a:ext cx="13284" cy="13284"/>
            </a:xfrm>
            <a:custGeom>
              <a:avLst/>
              <a:gdLst/>
              <a:ahLst/>
              <a:cxnLst/>
              <a:rect l="l" t="t" r="r" b="b"/>
              <a:pathLst>
                <a:path w="417" h="417" extrusionOk="0">
                  <a:moveTo>
                    <a:pt x="202" y="0"/>
                  </a:moveTo>
                  <a:cubicBezTo>
                    <a:pt x="83" y="0"/>
                    <a:pt x="0" y="95"/>
                    <a:pt x="0" y="214"/>
                  </a:cubicBezTo>
                  <a:cubicBezTo>
                    <a:pt x="0" y="334"/>
                    <a:pt x="83" y="417"/>
                    <a:pt x="202" y="417"/>
                  </a:cubicBezTo>
                  <a:cubicBezTo>
                    <a:pt x="322" y="417"/>
                    <a:pt x="417" y="334"/>
                    <a:pt x="417" y="214"/>
                  </a:cubicBezTo>
                  <a:cubicBezTo>
                    <a:pt x="417" y="95"/>
                    <a:pt x="322" y="0"/>
                    <a:pt x="202"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86" name="Google Shape;9276;p77">
              <a:extLst>
                <a:ext uri="{FF2B5EF4-FFF2-40B4-BE49-F238E27FC236}">
                  <a16:creationId xmlns:a16="http://schemas.microsoft.com/office/drawing/2014/main" id="{9B07EA83-A96B-2FF2-1516-ED0CE023F9B9}"/>
                </a:ext>
              </a:extLst>
            </p:cNvPr>
            <p:cNvSpPr/>
            <p:nvPr/>
          </p:nvSpPr>
          <p:spPr>
            <a:xfrm>
              <a:off x="6423156" y="4017904"/>
              <a:ext cx="13315" cy="13315"/>
            </a:xfrm>
            <a:custGeom>
              <a:avLst/>
              <a:gdLst/>
              <a:ahLst/>
              <a:cxnLst/>
              <a:rect l="l" t="t" r="r" b="b"/>
              <a:pathLst>
                <a:path w="418" h="418" extrusionOk="0">
                  <a:moveTo>
                    <a:pt x="203" y="1"/>
                  </a:moveTo>
                  <a:cubicBezTo>
                    <a:pt x="84" y="1"/>
                    <a:pt x="1" y="96"/>
                    <a:pt x="1" y="215"/>
                  </a:cubicBezTo>
                  <a:cubicBezTo>
                    <a:pt x="1" y="334"/>
                    <a:pt x="84" y="418"/>
                    <a:pt x="203" y="418"/>
                  </a:cubicBezTo>
                  <a:cubicBezTo>
                    <a:pt x="322" y="418"/>
                    <a:pt x="418" y="334"/>
                    <a:pt x="418" y="215"/>
                  </a:cubicBezTo>
                  <a:cubicBezTo>
                    <a:pt x="418" y="108"/>
                    <a:pt x="322" y="1"/>
                    <a:pt x="203"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87" name="Google Shape;9277;p77">
              <a:extLst>
                <a:ext uri="{FF2B5EF4-FFF2-40B4-BE49-F238E27FC236}">
                  <a16:creationId xmlns:a16="http://schemas.microsoft.com/office/drawing/2014/main" id="{B3F211F2-CBE4-2078-3A12-93783367E51D}"/>
                </a:ext>
              </a:extLst>
            </p:cNvPr>
            <p:cNvSpPr/>
            <p:nvPr/>
          </p:nvSpPr>
          <p:spPr>
            <a:xfrm>
              <a:off x="6364766" y="4050906"/>
              <a:ext cx="13315" cy="13315"/>
            </a:xfrm>
            <a:custGeom>
              <a:avLst/>
              <a:gdLst/>
              <a:ahLst/>
              <a:cxnLst/>
              <a:rect l="l" t="t" r="r" b="b"/>
              <a:pathLst>
                <a:path w="418" h="418" extrusionOk="0">
                  <a:moveTo>
                    <a:pt x="203" y="1"/>
                  </a:moveTo>
                  <a:cubicBezTo>
                    <a:pt x="84" y="1"/>
                    <a:pt x="0" y="84"/>
                    <a:pt x="0" y="203"/>
                  </a:cubicBezTo>
                  <a:cubicBezTo>
                    <a:pt x="0" y="322"/>
                    <a:pt x="84" y="417"/>
                    <a:pt x="203" y="417"/>
                  </a:cubicBezTo>
                  <a:cubicBezTo>
                    <a:pt x="322" y="417"/>
                    <a:pt x="417" y="322"/>
                    <a:pt x="417" y="203"/>
                  </a:cubicBezTo>
                  <a:cubicBezTo>
                    <a:pt x="417" y="96"/>
                    <a:pt x="322" y="1"/>
                    <a:pt x="203"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88" name="Google Shape;9278;p77">
            <a:extLst>
              <a:ext uri="{FF2B5EF4-FFF2-40B4-BE49-F238E27FC236}">
                <a16:creationId xmlns:a16="http://schemas.microsoft.com/office/drawing/2014/main" id="{58937122-8E24-9A9E-BC26-6EC15A531BD2}"/>
              </a:ext>
            </a:extLst>
          </p:cNvPr>
          <p:cNvSpPr/>
          <p:nvPr/>
        </p:nvSpPr>
        <p:spPr>
          <a:xfrm>
            <a:off x="10658736" y="4642097"/>
            <a:ext cx="464999" cy="471836"/>
          </a:xfrm>
          <a:custGeom>
            <a:avLst/>
            <a:gdLst/>
            <a:ahLst/>
            <a:cxnLst/>
            <a:rect l="l" t="t" r="r" b="b"/>
            <a:pathLst>
              <a:path w="10948" h="11109" extrusionOk="0">
                <a:moveTo>
                  <a:pt x="2620" y="1738"/>
                </a:moveTo>
                <a:lnTo>
                  <a:pt x="2620" y="1738"/>
                </a:lnTo>
                <a:cubicBezTo>
                  <a:pt x="2108" y="2262"/>
                  <a:pt x="2227" y="3107"/>
                  <a:pt x="2846" y="3488"/>
                </a:cubicBezTo>
                <a:cubicBezTo>
                  <a:pt x="2763" y="3524"/>
                  <a:pt x="2704" y="3571"/>
                  <a:pt x="2644" y="3631"/>
                </a:cubicBezTo>
                <a:cubicBezTo>
                  <a:pt x="2275" y="2559"/>
                  <a:pt x="1989" y="2595"/>
                  <a:pt x="2144" y="2238"/>
                </a:cubicBezTo>
                <a:cubicBezTo>
                  <a:pt x="2227" y="2012"/>
                  <a:pt x="2406" y="1845"/>
                  <a:pt x="2620" y="1738"/>
                </a:cubicBezTo>
                <a:close/>
                <a:moveTo>
                  <a:pt x="8740" y="4214"/>
                </a:moveTo>
                <a:cubicBezTo>
                  <a:pt x="8716" y="4345"/>
                  <a:pt x="8716" y="4500"/>
                  <a:pt x="8704" y="4643"/>
                </a:cubicBezTo>
                <a:cubicBezTo>
                  <a:pt x="8645" y="4572"/>
                  <a:pt x="8561" y="4512"/>
                  <a:pt x="8466" y="4452"/>
                </a:cubicBezTo>
                <a:cubicBezTo>
                  <a:pt x="8573" y="4393"/>
                  <a:pt x="8657" y="4298"/>
                  <a:pt x="8740" y="4214"/>
                </a:cubicBezTo>
                <a:close/>
                <a:moveTo>
                  <a:pt x="8025" y="1650"/>
                </a:moveTo>
                <a:cubicBezTo>
                  <a:pt x="8616" y="1650"/>
                  <a:pt x="9126" y="2169"/>
                  <a:pt x="8990" y="2798"/>
                </a:cubicBezTo>
                <a:cubicBezTo>
                  <a:pt x="8978" y="2869"/>
                  <a:pt x="8954" y="2952"/>
                  <a:pt x="8942" y="3036"/>
                </a:cubicBezTo>
                <a:cubicBezTo>
                  <a:pt x="8764" y="2655"/>
                  <a:pt x="8383" y="2381"/>
                  <a:pt x="7919" y="2381"/>
                </a:cubicBezTo>
                <a:cubicBezTo>
                  <a:pt x="7823" y="2381"/>
                  <a:pt x="7752" y="2452"/>
                  <a:pt x="7752" y="2547"/>
                </a:cubicBezTo>
                <a:cubicBezTo>
                  <a:pt x="7752" y="2631"/>
                  <a:pt x="7823" y="2714"/>
                  <a:pt x="7919" y="2714"/>
                </a:cubicBezTo>
                <a:cubicBezTo>
                  <a:pt x="8359" y="2714"/>
                  <a:pt x="8716" y="3071"/>
                  <a:pt x="8716" y="3512"/>
                </a:cubicBezTo>
                <a:cubicBezTo>
                  <a:pt x="8716" y="3964"/>
                  <a:pt x="8359" y="4322"/>
                  <a:pt x="7919" y="4322"/>
                </a:cubicBezTo>
                <a:lnTo>
                  <a:pt x="7907" y="4322"/>
                </a:lnTo>
                <a:cubicBezTo>
                  <a:pt x="7765" y="4329"/>
                  <a:pt x="6934" y="4515"/>
                  <a:pt x="5736" y="4515"/>
                </a:cubicBezTo>
                <a:cubicBezTo>
                  <a:pt x="5124" y="4515"/>
                  <a:pt x="4417" y="4466"/>
                  <a:pt x="3656" y="4322"/>
                </a:cubicBezTo>
                <a:cubicBezTo>
                  <a:pt x="3643" y="4317"/>
                  <a:pt x="3630" y="4315"/>
                  <a:pt x="3617" y="4315"/>
                </a:cubicBezTo>
                <a:cubicBezTo>
                  <a:pt x="3557" y="4315"/>
                  <a:pt x="3497" y="4358"/>
                  <a:pt x="3477" y="4417"/>
                </a:cubicBezTo>
                <a:cubicBezTo>
                  <a:pt x="3454" y="4512"/>
                  <a:pt x="3513" y="4619"/>
                  <a:pt x="3597" y="4643"/>
                </a:cubicBezTo>
                <a:cubicBezTo>
                  <a:pt x="4287" y="4774"/>
                  <a:pt x="5001" y="4857"/>
                  <a:pt x="5740" y="4857"/>
                </a:cubicBezTo>
                <a:lnTo>
                  <a:pt x="5752" y="4857"/>
                </a:lnTo>
                <a:cubicBezTo>
                  <a:pt x="6466" y="4857"/>
                  <a:pt x="7204" y="4798"/>
                  <a:pt x="7930" y="4655"/>
                </a:cubicBezTo>
                <a:cubicBezTo>
                  <a:pt x="8359" y="4655"/>
                  <a:pt x="8716" y="5012"/>
                  <a:pt x="8716" y="5465"/>
                </a:cubicBezTo>
                <a:cubicBezTo>
                  <a:pt x="8716" y="5905"/>
                  <a:pt x="8359" y="6262"/>
                  <a:pt x="7919" y="6262"/>
                </a:cubicBezTo>
                <a:cubicBezTo>
                  <a:pt x="7807" y="6262"/>
                  <a:pt x="7088" y="6463"/>
                  <a:pt x="5862" y="6463"/>
                </a:cubicBezTo>
                <a:cubicBezTo>
                  <a:pt x="5249" y="6463"/>
                  <a:pt x="4509" y="6413"/>
                  <a:pt x="3656" y="6262"/>
                </a:cubicBezTo>
                <a:cubicBezTo>
                  <a:pt x="3649" y="6261"/>
                  <a:pt x="3642" y="6261"/>
                  <a:pt x="3635" y="6261"/>
                </a:cubicBezTo>
                <a:cubicBezTo>
                  <a:pt x="3557" y="6261"/>
                  <a:pt x="3476" y="6318"/>
                  <a:pt x="3466" y="6405"/>
                </a:cubicBezTo>
                <a:cubicBezTo>
                  <a:pt x="3454" y="6488"/>
                  <a:pt x="3513" y="6584"/>
                  <a:pt x="3597" y="6596"/>
                </a:cubicBezTo>
                <a:cubicBezTo>
                  <a:pt x="4370" y="6727"/>
                  <a:pt x="5121" y="6786"/>
                  <a:pt x="5835" y="6786"/>
                </a:cubicBezTo>
                <a:cubicBezTo>
                  <a:pt x="6549" y="6786"/>
                  <a:pt x="7240" y="6727"/>
                  <a:pt x="7930" y="6596"/>
                </a:cubicBezTo>
                <a:cubicBezTo>
                  <a:pt x="8240" y="6596"/>
                  <a:pt x="8526" y="6465"/>
                  <a:pt x="8728" y="6238"/>
                </a:cubicBezTo>
                <a:lnTo>
                  <a:pt x="8728" y="6238"/>
                </a:lnTo>
                <a:cubicBezTo>
                  <a:pt x="8752" y="6536"/>
                  <a:pt x="8776" y="6881"/>
                  <a:pt x="8573" y="7334"/>
                </a:cubicBezTo>
                <a:cubicBezTo>
                  <a:pt x="8454" y="7370"/>
                  <a:pt x="7919" y="7500"/>
                  <a:pt x="6811" y="7560"/>
                </a:cubicBezTo>
                <a:cubicBezTo>
                  <a:pt x="6523" y="7574"/>
                  <a:pt x="6226" y="7581"/>
                  <a:pt x="5931" y="7581"/>
                </a:cubicBezTo>
                <a:cubicBezTo>
                  <a:pt x="5238" y="7581"/>
                  <a:pt x="4559" y="7543"/>
                  <a:pt x="4049" y="7477"/>
                </a:cubicBezTo>
                <a:cubicBezTo>
                  <a:pt x="3263" y="7370"/>
                  <a:pt x="3108" y="7215"/>
                  <a:pt x="3096" y="7203"/>
                </a:cubicBezTo>
                <a:cubicBezTo>
                  <a:pt x="3108" y="6715"/>
                  <a:pt x="3108" y="6191"/>
                  <a:pt x="3061" y="5691"/>
                </a:cubicBezTo>
                <a:cubicBezTo>
                  <a:pt x="3188" y="5623"/>
                  <a:pt x="3279" y="5601"/>
                  <a:pt x="3418" y="5601"/>
                </a:cubicBezTo>
                <a:cubicBezTo>
                  <a:pt x="3697" y="5601"/>
                  <a:pt x="4168" y="5691"/>
                  <a:pt x="5502" y="5691"/>
                </a:cubicBezTo>
                <a:cubicBezTo>
                  <a:pt x="5568" y="5692"/>
                  <a:pt x="5637" y="5692"/>
                  <a:pt x="5707" y="5692"/>
                </a:cubicBezTo>
                <a:cubicBezTo>
                  <a:pt x="6578" y="5692"/>
                  <a:pt x="7678" y="5627"/>
                  <a:pt x="7799" y="5572"/>
                </a:cubicBezTo>
                <a:cubicBezTo>
                  <a:pt x="7962" y="5490"/>
                  <a:pt x="7887" y="5250"/>
                  <a:pt x="7716" y="5250"/>
                </a:cubicBezTo>
                <a:cubicBezTo>
                  <a:pt x="7712" y="5250"/>
                  <a:pt x="7708" y="5250"/>
                  <a:pt x="7704" y="5250"/>
                </a:cubicBezTo>
                <a:cubicBezTo>
                  <a:pt x="7043" y="5304"/>
                  <a:pt x="6391" y="5347"/>
                  <a:pt x="5732" y="5347"/>
                </a:cubicBezTo>
                <a:cubicBezTo>
                  <a:pt x="5655" y="5347"/>
                  <a:pt x="5579" y="5347"/>
                  <a:pt x="5502" y="5345"/>
                </a:cubicBezTo>
                <a:cubicBezTo>
                  <a:pt x="4394" y="5334"/>
                  <a:pt x="3501" y="5250"/>
                  <a:pt x="3442" y="5250"/>
                </a:cubicBezTo>
                <a:cubicBezTo>
                  <a:pt x="3287" y="5250"/>
                  <a:pt x="3144" y="5214"/>
                  <a:pt x="3001" y="5131"/>
                </a:cubicBezTo>
                <a:cubicBezTo>
                  <a:pt x="2942" y="4738"/>
                  <a:pt x="2870" y="4357"/>
                  <a:pt x="2787" y="4000"/>
                </a:cubicBezTo>
                <a:cubicBezTo>
                  <a:pt x="2930" y="3798"/>
                  <a:pt x="3168" y="3667"/>
                  <a:pt x="3418" y="3667"/>
                </a:cubicBezTo>
                <a:cubicBezTo>
                  <a:pt x="4180" y="3810"/>
                  <a:pt x="4954" y="3881"/>
                  <a:pt x="5716" y="3881"/>
                </a:cubicBezTo>
                <a:cubicBezTo>
                  <a:pt x="6549" y="3881"/>
                  <a:pt x="7383" y="3762"/>
                  <a:pt x="7764" y="3667"/>
                </a:cubicBezTo>
                <a:cubicBezTo>
                  <a:pt x="7955" y="3610"/>
                  <a:pt x="7912" y="3342"/>
                  <a:pt x="7727" y="3342"/>
                </a:cubicBezTo>
                <a:cubicBezTo>
                  <a:pt x="7716" y="3342"/>
                  <a:pt x="7704" y="3343"/>
                  <a:pt x="7692" y="3345"/>
                </a:cubicBezTo>
                <a:cubicBezTo>
                  <a:pt x="6962" y="3512"/>
                  <a:pt x="6268" y="3567"/>
                  <a:pt x="5659" y="3567"/>
                </a:cubicBezTo>
                <a:cubicBezTo>
                  <a:pt x="4443" y="3567"/>
                  <a:pt x="3573" y="3345"/>
                  <a:pt x="3454" y="3345"/>
                </a:cubicBezTo>
                <a:cubicBezTo>
                  <a:pt x="3001" y="3345"/>
                  <a:pt x="2644" y="2988"/>
                  <a:pt x="2644" y="2547"/>
                </a:cubicBezTo>
                <a:cubicBezTo>
                  <a:pt x="2644" y="2095"/>
                  <a:pt x="3001" y="1738"/>
                  <a:pt x="3454" y="1738"/>
                </a:cubicBezTo>
                <a:lnTo>
                  <a:pt x="3466" y="1738"/>
                </a:lnTo>
                <a:cubicBezTo>
                  <a:pt x="3477" y="1738"/>
                  <a:pt x="3477" y="1762"/>
                  <a:pt x="3501" y="1762"/>
                </a:cubicBezTo>
                <a:cubicBezTo>
                  <a:pt x="4177" y="2057"/>
                  <a:pt x="4860" y="2207"/>
                  <a:pt x="5550" y="2207"/>
                </a:cubicBezTo>
                <a:cubicBezTo>
                  <a:pt x="5724" y="2207"/>
                  <a:pt x="5898" y="2198"/>
                  <a:pt x="6073" y="2178"/>
                </a:cubicBezTo>
                <a:lnTo>
                  <a:pt x="6073" y="2178"/>
                </a:lnTo>
                <a:cubicBezTo>
                  <a:pt x="5883" y="2333"/>
                  <a:pt x="5621" y="2476"/>
                  <a:pt x="5359" y="2476"/>
                </a:cubicBezTo>
                <a:cubicBezTo>
                  <a:pt x="4811" y="2452"/>
                  <a:pt x="4228" y="2428"/>
                  <a:pt x="3644" y="2369"/>
                </a:cubicBezTo>
                <a:cubicBezTo>
                  <a:pt x="3638" y="2368"/>
                  <a:pt x="3632" y="2368"/>
                  <a:pt x="3626" y="2368"/>
                </a:cubicBezTo>
                <a:cubicBezTo>
                  <a:pt x="3549" y="2368"/>
                  <a:pt x="3477" y="2435"/>
                  <a:pt x="3466" y="2512"/>
                </a:cubicBezTo>
                <a:cubicBezTo>
                  <a:pt x="3454" y="2607"/>
                  <a:pt x="3525" y="2678"/>
                  <a:pt x="3620" y="2690"/>
                </a:cubicBezTo>
                <a:cubicBezTo>
                  <a:pt x="4398" y="2763"/>
                  <a:pt x="5186" y="2808"/>
                  <a:pt x="5967" y="2808"/>
                </a:cubicBezTo>
                <a:cubicBezTo>
                  <a:pt x="6346" y="2808"/>
                  <a:pt x="6724" y="2797"/>
                  <a:pt x="7097" y="2774"/>
                </a:cubicBezTo>
                <a:cubicBezTo>
                  <a:pt x="7192" y="2774"/>
                  <a:pt x="7264" y="2678"/>
                  <a:pt x="7252" y="2595"/>
                </a:cubicBezTo>
                <a:cubicBezTo>
                  <a:pt x="7252" y="2507"/>
                  <a:pt x="7170" y="2439"/>
                  <a:pt x="7092" y="2439"/>
                </a:cubicBezTo>
                <a:cubicBezTo>
                  <a:pt x="7085" y="2439"/>
                  <a:pt x="7079" y="2439"/>
                  <a:pt x="7073" y="2440"/>
                </a:cubicBezTo>
                <a:cubicBezTo>
                  <a:pt x="6787" y="2452"/>
                  <a:pt x="6502" y="2476"/>
                  <a:pt x="6216" y="2476"/>
                </a:cubicBezTo>
                <a:cubicBezTo>
                  <a:pt x="6371" y="2357"/>
                  <a:pt x="6502" y="2214"/>
                  <a:pt x="6597" y="2083"/>
                </a:cubicBezTo>
                <a:cubicBezTo>
                  <a:pt x="6930" y="2012"/>
                  <a:pt x="7264" y="1893"/>
                  <a:pt x="7609" y="1738"/>
                </a:cubicBezTo>
                <a:cubicBezTo>
                  <a:pt x="7747" y="1678"/>
                  <a:pt x="7888" y="1650"/>
                  <a:pt x="8025" y="1650"/>
                </a:cubicBezTo>
                <a:close/>
                <a:moveTo>
                  <a:pt x="8009" y="0"/>
                </a:moveTo>
                <a:cubicBezTo>
                  <a:pt x="7651" y="0"/>
                  <a:pt x="7281" y="75"/>
                  <a:pt x="6918" y="238"/>
                </a:cubicBezTo>
                <a:cubicBezTo>
                  <a:pt x="6448" y="446"/>
                  <a:pt x="5987" y="550"/>
                  <a:pt x="5525" y="550"/>
                </a:cubicBezTo>
                <a:cubicBezTo>
                  <a:pt x="5064" y="550"/>
                  <a:pt x="4603" y="446"/>
                  <a:pt x="4132" y="238"/>
                </a:cubicBezTo>
                <a:cubicBezTo>
                  <a:pt x="3787" y="81"/>
                  <a:pt x="3416" y="3"/>
                  <a:pt x="3046" y="3"/>
                </a:cubicBezTo>
                <a:cubicBezTo>
                  <a:pt x="2714" y="3"/>
                  <a:pt x="2383" y="66"/>
                  <a:pt x="2073" y="190"/>
                </a:cubicBezTo>
                <a:cubicBezTo>
                  <a:pt x="739" y="714"/>
                  <a:pt x="1" y="2262"/>
                  <a:pt x="775" y="3488"/>
                </a:cubicBezTo>
                <a:cubicBezTo>
                  <a:pt x="977" y="3810"/>
                  <a:pt x="1144" y="4214"/>
                  <a:pt x="1251" y="4703"/>
                </a:cubicBezTo>
                <a:cubicBezTo>
                  <a:pt x="1261" y="4779"/>
                  <a:pt x="1323" y="4832"/>
                  <a:pt x="1391" y="4832"/>
                </a:cubicBezTo>
                <a:cubicBezTo>
                  <a:pt x="1408" y="4832"/>
                  <a:pt x="1425" y="4829"/>
                  <a:pt x="1442" y="4822"/>
                </a:cubicBezTo>
                <a:cubicBezTo>
                  <a:pt x="1525" y="4810"/>
                  <a:pt x="1584" y="4714"/>
                  <a:pt x="1561" y="4631"/>
                </a:cubicBezTo>
                <a:cubicBezTo>
                  <a:pt x="1442" y="4119"/>
                  <a:pt x="1263" y="3679"/>
                  <a:pt x="1037" y="3321"/>
                </a:cubicBezTo>
                <a:cubicBezTo>
                  <a:pt x="198" y="2014"/>
                  <a:pt x="1460" y="347"/>
                  <a:pt x="3047" y="347"/>
                </a:cubicBezTo>
                <a:cubicBezTo>
                  <a:pt x="3353" y="347"/>
                  <a:pt x="3672" y="409"/>
                  <a:pt x="3989" y="547"/>
                </a:cubicBezTo>
                <a:cubicBezTo>
                  <a:pt x="4501" y="779"/>
                  <a:pt x="5007" y="895"/>
                  <a:pt x="5513" y="895"/>
                </a:cubicBezTo>
                <a:cubicBezTo>
                  <a:pt x="6019" y="895"/>
                  <a:pt x="6525" y="779"/>
                  <a:pt x="7037" y="547"/>
                </a:cubicBezTo>
                <a:cubicBezTo>
                  <a:pt x="7358" y="404"/>
                  <a:pt x="7683" y="338"/>
                  <a:pt x="7998" y="338"/>
                </a:cubicBezTo>
                <a:cubicBezTo>
                  <a:pt x="9380" y="338"/>
                  <a:pt x="10560" y="1602"/>
                  <a:pt x="10240" y="3095"/>
                </a:cubicBezTo>
                <a:cubicBezTo>
                  <a:pt x="10026" y="4024"/>
                  <a:pt x="9954" y="5072"/>
                  <a:pt x="10014" y="6346"/>
                </a:cubicBezTo>
                <a:cubicBezTo>
                  <a:pt x="10074" y="7655"/>
                  <a:pt x="9359" y="8858"/>
                  <a:pt x="8169" y="9405"/>
                </a:cubicBezTo>
                <a:cubicBezTo>
                  <a:pt x="8049" y="9465"/>
                  <a:pt x="8097" y="9501"/>
                  <a:pt x="7752" y="10513"/>
                </a:cubicBezTo>
                <a:cubicBezTo>
                  <a:pt x="7704" y="10596"/>
                  <a:pt x="7633" y="10763"/>
                  <a:pt x="7538" y="10763"/>
                </a:cubicBezTo>
                <a:cubicBezTo>
                  <a:pt x="7478" y="10763"/>
                  <a:pt x="7478" y="10763"/>
                  <a:pt x="7418" y="10668"/>
                </a:cubicBezTo>
                <a:cubicBezTo>
                  <a:pt x="7276" y="10406"/>
                  <a:pt x="7264" y="10191"/>
                  <a:pt x="7145" y="9822"/>
                </a:cubicBezTo>
                <a:cubicBezTo>
                  <a:pt x="7002" y="9298"/>
                  <a:pt x="7240" y="8751"/>
                  <a:pt x="7740" y="8513"/>
                </a:cubicBezTo>
                <a:cubicBezTo>
                  <a:pt x="8538" y="8143"/>
                  <a:pt x="9062" y="7310"/>
                  <a:pt x="9014" y="6381"/>
                </a:cubicBezTo>
                <a:cubicBezTo>
                  <a:pt x="8954" y="5036"/>
                  <a:pt x="9026" y="3881"/>
                  <a:pt x="9252" y="2869"/>
                </a:cubicBezTo>
                <a:cubicBezTo>
                  <a:pt x="9446" y="2036"/>
                  <a:pt x="8772" y="1321"/>
                  <a:pt x="7976" y="1321"/>
                </a:cubicBezTo>
                <a:cubicBezTo>
                  <a:pt x="7793" y="1321"/>
                  <a:pt x="7605" y="1358"/>
                  <a:pt x="7418" y="1440"/>
                </a:cubicBezTo>
                <a:cubicBezTo>
                  <a:pt x="6781" y="1726"/>
                  <a:pt x="6139" y="1869"/>
                  <a:pt x="5497" y="1869"/>
                </a:cubicBezTo>
                <a:cubicBezTo>
                  <a:pt x="4856" y="1869"/>
                  <a:pt x="4216" y="1726"/>
                  <a:pt x="3585" y="1440"/>
                </a:cubicBezTo>
                <a:cubicBezTo>
                  <a:pt x="3395" y="1357"/>
                  <a:pt x="3206" y="1320"/>
                  <a:pt x="3026" y="1320"/>
                </a:cubicBezTo>
                <a:cubicBezTo>
                  <a:pt x="2152" y="1320"/>
                  <a:pt x="1473" y="2184"/>
                  <a:pt x="1858" y="2786"/>
                </a:cubicBezTo>
                <a:cubicBezTo>
                  <a:pt x="2096" y="3143"/>
                  <a:pt x="2275" y="3560"/>
                  <a:pt x="2406" y="4036"/>
                </a:cubicBezTo>
                <a:cubicBezTo>
                  <a:pt x="2858" y="5536"/>
                  <a:pt x="2763" y="7417"/>
                  <a:pt x="2620" y="8965"/>
                </a:cubicBezTo>
                <a:cubicBezTo>
                  <a:pt x="2587" y="9208"/>
                  <a:pt x="2380" y="9409"/>
                  <a:pt x="2142" y="9409"/>
                </a:cubicBezTo>
                <a:cubicBezTo>
                  <a:pt x="2123" y="9409"/>
                  <a:pt x="2104" y="9408"/>
                  <a:pt x="2084" y="9405"/>
                </a:cubicBezTo>
                <a:cubicBezTo>
                  <a:pt x="1811" y="9382"/>
                  <a:pt x="1620" y="9144"/>
                  <a:pt x="1632" y="8870"/>
                </a:cubicBezTo>
                <a:cubicBezTo>
                  <a:pt x="1739" y="7870"/>
                  <a:pt x="1823" y="6596"/>
                  <a:pt x="1680" y="5417"/>
                </a:cubicBezTo>
                <a:cubicBezTo>
                  <a:pt x="1668" y="5334"/>
                  <a:pt x="1584" y="5274"/>
                  <a:pt x="1501" y="5274"/>
                </a:cubicBezTo>
                <a:cubicBezTo>
                  <a:pt x="1406" y="5286"/>
                  <a:pt x="1346" y="5357"/>
                  <a:pt x="1346" y="5453"/>
                </a:cubicBezTo>
                <a:cubicBezTo>
                  <a:pt x="1489" y="6596"/>
                  <a:pt x="1394" y="7858"/>
                  <a:pt x="1311" y="8846"/>
                </a:cubicBezTo>
                <a:cubicBezTo>
                  <a:pt x="1263" y="9286"/>
                  <a:pt x="1584" y="9691"/>
                  <a:pt x="2037" y="9739"/>
                </a:cubicBezTo>
                <a:cubicBezTo>
                  <a:pt x="2059" y="9741"/>
                  <a:pt x="2082" y="9742"/>
                  <a:pt x="2104" y="9742"/>
                </a:cubicBezTo>
                <a:cubicBezTo>
                  <a:pt x="2518" y="9742"/>
                  <a:pt x="2885" y="9430"/>
                  <a:pt x="2930" y="9001"/>
                </a:cubicBezTo>
                <a:cubicBezTo>
                  <a:pt x="2977" y="8501"/>
                  <a:pt x="3013" y="8024"/>
                  <a:pt x="3037" y="7596"/>
                </a:cubicBezTo>
                <a:cubicBezTo>
                  <a:pt x="3347" y="7739"/>
                  <a:pt x="3918" y="7810"/>
                  <a:pt x="4251" y="7846"/>
                </a:cubicBezTo>
                <a:cubicBezTo>
                  <a:pt x="4751" y="7905"/>
                  <a:pt x="5347" y="7917"/>
                  <a:pt x="5942" y="7917"/>
                </a:cubicBezTo>
                <a:cubicBezTo>
                  <a:pt x="6323" y="7917"/>
                  <a:pt x="6716" y="7905"/>
                  <a:pt x="7085" y="7893"/>
                </a:cubicBezTo>
                <a:cubicBezTo>
                  <a:pt x="7442" y="7870"/>
                  <a:pt x="7883" y="7834"/>
                  <a:pt x="8228" y="7751"/>
                </a:cubicBezTo>
                <a:lnTo>
                  <a:pt x="8228" y="7751"/>
                </a:lnTo>
                <a:cubicBezTo>
                  <a:pt x="7990" y="8036"/>
                  <a:pt x="7764" y="8143"/>
                  <a:pt x="7561" y="8262"/>
                </a:cubicBezTo>
                <a:cubicBezTo>
                  <a:pt x="6966" y="8560"/>
                  <a:pt x="6656" y="9275"/>
                  <a:pt x="6835" y="9929"/>
                </a:cubicBezTo>
                <a:cubicBezTo>
                  <a:pt x="6930" y="10287"/>
                  <a:pt x="6966" y="10537"/>
                  <a:pt x="7145" y="10846"/>
                </a:cubicBezTo>
                <a:cubicBezTo>
                  <a:pt x="7204" y="10965"/>
                  <a:pt x="7299" y="11108"/>
                  <a:pt x="7526" y="11108"/>
                </a:cubicBezTo>
                <a:cubicBezTo>
                  <a:pt x="7533" y="11108"/>
                  <a:pt x="7540" y="11109"/>
                  <a:pt x="7547" y="11109"/>
                </a:cubicBezTo>
                <a:cubicBezTo>
                  <a:pt x="7806" y="11109"/>
                  <a:pt x="7934" y="10899"/>
                  <a:pt x="8049" y="10668"/>
                </a:cubicBezTo>
                <a:cubicBezTo>
                  <a:pt x="8073" y="10596"/>
                  <a:pt x="8014" y="10763"/>
                  <a:pt x="8359" y="9691"/>
                </a:cubicBezTo>
                <a:cubicBezTo>
                  <a:pt x="9645" y="9060"/>
                  <a:pt x="10419" y="7751"/>
                  <a:pt x="10335" y="6346"/>
                </a:cubicBezTo>
                <a:cubicBezTo>
                  <a:pt x="10276" y="5107"/>
                  <a:pt x="10335" y="4060"/>
                  <a:pt x="10550" y="3190"/>
                </a:cubicBezTo>
                <a:cubicBezTo>
                  <a:pt x="10948" y="1453"/>
                  <a:pt x="9589" y="0"/>
                  <a:pt x="8009"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89" name="Google Shape;9279;p77">
            <a:extLst>
              <a:ext uri="{FF2B5EF4-FFF2-40B4-BE49-F238E27FC236}">
                <a16:creationId xmlns:a16="http://schemas.microsoft.com/office/drawing/2014/main" id="{0E1866F6-FC47-31C3-6D32-BAD7D712CDED}"/>
              </a:ext>
            </a:extLst>
          </p:cNvPr>
          <p:cNvGrpSpPr/>
          <p:nvPr/>
        </p:nvGrpSpPr>
        <p:grpSpPr>
          <a:xfrm>
            <a:off x="9607393" y="4642946"/>
            <a:ext cx="269579" cy="470349"/>
            <a:chOff x="7184363" y="3809604"/>
            <a:chExt cx="202184" cy="35276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 name="Google Shape;9280;p77">
              <a:extLst>
                <a:ext uri="{FF2B5EF4-FFF2-40B4-BE49-F238E27FC236}">
                  <a16:creationId xmlns:a16="http://schemas.microsoft.com/office/drawing/2014/main" id="{7625EEA1-D0C8-27B0-3A04-38E8885D0A38}"/>
                </a:ext>
              </a:extLst>
            </p:cNvPr>
            <p:cNvSpPr/>
            <p:nvPr/>
          </p:nvSpPr>
          <p:spPr>
            <a:xfrm>
              <a:off x="7273111" y="3823716"/>
              <a:ext cx="23541" cy="23573"/>
            </a:xfrm>
            <a:custGeom>
              <a:avLst/>
              <a:gdLst/>
              <a:ahLst/>
              <a:cxnLst/>
              <a:rect l="l" t="t" r="r" b="b"/>
              <a:pathLst>
                <a:path w="739" h="740" extrusionOk="0">
                  <a:moveTo>
                    <a:pt x="370" y="1"/>
                  </a:moveTo>
                  <a:cubicBezTo>
                    <a:pt x="287" y="1"/>
                    <a:pt x="203" y="72"/>
                    <a:pt x="203" y="168"/>
                  </a:cubicBezTo>
                  <a:lnTo>
                    <a:pt x="203" y="203"/>
                  </a:lnTo>
                  <a:lnTo>
                    <a:pt x="168" y="203"/>
                  </a:lnTo>
                  <a:cubicBezTo>
                    <a:pt x="72" y="203"/>
                    <a:pt x="1" y="287"/>
                    <a:pt x="1" y="370"/>
                  </a:cubicBezTo>
                  <a:cubicBezTo>
                    <a:pt x="1" y="465"/>
                    <a:pt x="72" y="537"/>
                    <a:pt x="168" y="537"/>
                  </a:cubicBezTo>
                  <a:lnTo>
                    <a:pt x="203" y="537"/>
                  </a:lnTo>
                  <a:lnTo>
                    <a:pt x="203" y="584"/>
                  </a:lnTo>
                  <a:cubicBezTo>
                    <a:pt x="203" y="668"/>
                    <a:pt x="287" y="739"/>
                    <a:pt x="370" y="739"/>
                  </a:cubicBezTo>
                  <a:cubicBezTo>
                    <a:pt x="453" y="739"/>
                    <a:pt x="537" y="668"/>
                    <a:pt x="537" y="584"/>
                  </a:cubicBezTo>
                  <a:lnTo>
                    <a:pt x="537" y="537"/>
                  </a:lnTo>
                  <a:lnTo>
                    <a:pt x="572" y="537"/>
                  </a:lnTo>
                  <a:cubicBezTo>
                    <a:pt x="668" y="537"/>
                    <a:pt x="739" y="465"/>
                    <a:pt x="739" y="370"/>
                  </a:cubicBezTo>
                  <a:cubicBezTo>
                    <a:pt x="739" y="287"/>
                    <a:pt x="668" y="203"/>
                    <a:pt x="572" y="203"/>
                  </a:cubicBezTo>
                  <a:lnTo>
                    <a:pt x="537" y="203"/>
                  </a:lnTo>
                  <a:lnTo>
                    <a:pt x="537" y="168"/>
                  </a:lnTo>
                  <a:cubicBezTo>
                    <a:pt x="537" y="72"/>
                    <a:pt x="453" y="1"/>
                    <a:pt x="370"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91" name="Google Shape;9281;p77">
              <a:extLst>
                <a:ext uri="{FF2B5EF4-FFF2-40B4-BE49-F238E27FC236}">
                  <a16:creationId xmlns:a16="http://schemas.microsoft.com/office/drawing/2014/main" id="{00575D3E-B976-45EB-1CD3-8A807EA2B3FB}"/>
                </a:ext>
              </a:extLst>
            </p:cNvPr>
            <p:cNvSpPr/>
            <p:nvPr/>
          </p:nvSpPr>
          <p:spPr>
            <a:xfrm>
              <a:off x="7184363" y="3809604"/>
              <a:ext cx="202184" cy="352762"/>
            </a:xfrm>
            <a:custGeom>
              <a:avLst/>
              <a:gdLst/>
              <a:ahLst/>
              <a:cxnLst/>
              <a:rect l="l" t="t" r="r" b="b"/>
              <a:pathLst>
                <a:path w="6347" h="11074" extrusionOk="0">
                  <a:moveTo>
                    <a:pt x="3159" y="310"/>
                  </a:moveTo>
                  <a:cubicBezTo>
                    <a:pt x="3623" y="310"/>
                    <a:pt x="4091" y="390"/>
                    <a:pt x="4561" y="551"/>
                  </a:cubicBezTo>
                  <a:lnTo>
                    <a:pt x="4347" y="1087"/>
                  </a:lnTo>
                  <a:lnTo>
                    <a:pt x="4168" y="1563"/>
                  </a:lnTo>
                  <a:cubicBezTo>
                    <a:pt x="3841" y="1450"/>
                    <a:pt x="3510" y="1393"/>
                    <a:pt x="3175" y="1393"/>
                  </a:cubicBezTo>
                  <a:cubicBezTo>
                    <a:pt x="2840" y="1393"/>
                    <a:pt x="2501" y="1450"/>
                    <a:pt x="2156" y="1563"/>
                  </a:cubicBezTo>
                  <a:lnTo>
                    <a:pt x="1775" y="551"/>
                  </a:lnTo>
                  <a:cubicBezTo>
                    <a:pt x="2233" y="390"/>
                    <a:pt x="2695" y="310"/>
                    <a:pt x="3159" y="310"/>
                  </a:cubicBezTo>
                  <a:close/>
                  <a:moveTo>
                    <a:pt x="4549" y="1408"/>
                  </a:moveTo>
                  <a:cubicBezTo>
                    <a:pt x="5025" y="1754"/>
                    <a:pt x="5299" y="2301"/>
                    <a:pt x="5299" y="2885"/>
                  </a:cubicBezTo>
                  <a:cubicBezTo>
                    <a:pt x="5299" y="3289"/>
                    <a:pt x="5287" y="4075"/>
                    <a:pt x="5240" y="4421"/>
                  </a:cubicBezTo>
                  <a:cubicBezTo>
                    <a:pt x="5192" y="4849"/>
                    <a:pt x="4835" y="5171"/>
                    <a:pt x="4406" y="5171"/>
                  </a:cubicBezTo>
                  <a:lnTo>
                    <a:pt x="4001" y="5171"/>
                  </a:lnTo>
                  <a:cubicBezTo>
                    <a:pt x="4430" y="4897"/>
                    <a:pt x="4716" y="4397"/>
                    <a:pt x="4716" y="3849"/>
                  </a:cubicBezTo>
                  <a:lnTo>
                    <a:pt x="4716" y="2611"/>
                  </a:lnTo>
                  <a:cubicBezTo>
                    <a:pt x="4716" y="2599"/>
                    <a:pt x="4692" y="2551"/>
                    <a:pt x="4692" y="2527"/>
                  </a:cubicBezTo>
                  <a:lnTo>
                    <a:pt x="4632" y="2468"/>
                  </a:lnTo>
                  <a:cubicBezTo>
                    <a:pt x="4168" y="2277"/>
                    <a:pt x="3799" y="1896"/>
                    <a:pt x="3799" y="1885"/>
                  </a:cubicBezTo>
                  <a:cubicBezTo>
                    <a:pt x="3767" y="1853"/>
                    <a:pt x="3726" y="1838"/>
                    <a:pt x="3685" y="1838"/>
                  </a:cubicBezTo>
                  <a:cubicBezTo>
                    <a:pt x="3649" y="1838"/>
                    <a:pt x="3613" y="1850"/>
                    <a:pt x="3585" y="1873"/>
                  </a:cubicBezTo>
                  <a:cubicBezTo>
                    <a:pt x="3585" y="1873"/>
                    <a:pt x="2823" y="2432"/>
                    <a:pt x="1727" y="2456"/>
                  </a:cubicBezTo>
                  <a:cubicBezTo>
                    <a:pt x="1715" y="2456"/>
                    <a:pt x="1680" y="2468"/>
                    <a:pt x="1668" y="2480"/>
                  </a:cubicBezTo>
                  <a:cubicBezTo>
                    <a:pt x="1656" y="2492"/>
                    <a:pt x="1620" y="2492"/>
                    <a:pt x="1608" y="2516"/>
                  </a:cubicBezTo>
                  <a:cubicBezTo>
                    <a:pt x="1596" y="2527"/>
                    <a:pt x="1596" y="2551"/>
                    <a:pt x="1572" y="2575"/>
                  </a:cubicBezTo>
                  <a:cubicBezTo>
                    <a:pt x="1560" y="2587"/>
                    <a:pt x="1549" y="2599"/>
                    <a:pt x="1549" y="2635"/>
                  </a:cubicBezTo>
                  <a:lnTo>
                    <a:pt x="1549" y="3087"/>
                  </a:lnTo>
                  <a:cubicBezTo>
                    <a:pt x="1549" y="3182"/>
                    <a:pt x="1620" y="3254"/>
                    <a:pt x="1715" y="3254"/>
                  </a:cubicBezTo>
                  <a:cubicBezTo>
                    <a:pt x="1799" y="3254"/>
                    <a:pt x="1870" y="3182"/>
                    <a:pt x="1870" y="3087"/>
                  </a:cubicBezTo>
                  <a:lnTo>
                    <a:pt x="1870" y="2778"/>
                  </a:lnTo>
                  <a:cubicBezTo>
                    <a:pt x="2751" y="2730"/>
                    <a:pt x="3406" y="2397"/>
                    <a:pt x="3644" y="2230"/>
                  </a:cubicBezTo>
                  <a:cubicBezTo>
                    <a:pt x="3775" y="2349"/>
                    <a:pt x="4061" y="2575"/>
                    <a:pt x="4394" y="2730"/>
                  </a:cubicBezTo>
                  <a:lnTo>
                    <a:pt x="4394" y="3861"/>
                  </a:lnTo>
                  <a:cubicBezTo>
                    <a:pt x="4394" y="4563"/>
                    <a:pt x="3823" y="5135"/>
                    <a:pt x="3120" y="5135"/>
                  </a:cubicBezTo>
                  <a:cubicBezTo>
                    <a:pt x="2430" y="5135"/>
                    <a:pt x="1858" y="4563"/>
                    <a:pt x="1858" y="3861"/>
                  </a:cubicBezTo>
                  <a:cubicBezTo>
                    <a:pt x="1858" y="3778"/>
                    <a:pt x="1787" y="3706"/>
                    <a:pt x="1691" y="3706"/>
                  </a:cubicBezTo>
                  <a:cubicBezTo>
                    <a:pt x="1608" y="3706"/>
                    <a:pt x="1537" y="3778"/>
                    <a:pt x="1537" y="3861"/>
                  </a:cubicBezTo>
                  <a:cubicBezTo>
                    <a:pt x="1537" y="4421"/>
                    <a:pt x="1811" y="4909"/>
                    <a:pt x="2251" y="5194"/>
                  </a:cubicBezTo>
                  <a:lnTo>
                    <a:pt x="1846" y="5194"/>
                  </a:lnTo>
                  <a:cubicBezTo>
                    <a:pt x="1441" y="5171"/>
                    <a:pt x="1084" y="4849"/>
                    <a:pt x="1049" y="4421"/>
                  </a:cubicBezTo>
                  <a:cubicBezTo>
                    <a:pt x="1013" y="4063"/>
                    <a:pt x="989" y="3289"/>
                    <a:pt x="989" y="2885"/>
                  </a:cubicBezTo>
                  <a:cubicBezTo>
                    <a:pt x="989" y="2289"/>
                    <a:pt x="1263" y="1754"/>
                    <a:pt x="1727" y="1408"/>
                  </a:cubicBezTo>
                  <a:cubicBezTo>
                    <a:pt x="1906" y="1825"/>
                    <a:pt x="1858" y="1885"/>
                    <a:pt x="2001" y="1932"/>
                  </a:cubicBezTo>
                  <a:cubicBezTo>
                    <a:pt x="2013" y="1932"/>
                    <a:pt x="2025" y="1944"/>
                    <a:pt x="2037" y="1944"/>
                  </a:cubicBezTo>
                  <a:cubicBezTo>
                    <a:pt x="2049" y="1944"/>
                    <a:pt x="2084" y="1944"/>
                    <a:pt x="2096" y="1932"/>
                  </a:cubicBezTo>
                  <a:cubicBezTo>
                    <a:pt x="2453" y="1795"/>
                    <a:pt x="2802" y="1727"/>
                    <a:pt x="3147" y="1727"/>
                  </a:cubicBezTo>
                  <a:cubicBezTo>
                    <a:pt x="3492" y="1727"/>
                    <a:pt x="3835" y="1795"/>
                    <a:pt x="4180" y="1932"/>
                  </a:cubicBezTo>
                  <a:cubicBezTo>
                    <a:pt x="4204" y="1938"/>
                    <a:pt x="4227" y="1941"/>
                    <a:pt x="4248" y="1941"/>
                  </a:cubicBezTo>
                  <a:cubicBezTo>
                    <a:pt x="4269" y="1941"/>
                    <a:pt x="4287" y="1938"/>
                    <a:pt x="4299" y="1932"/>
                  </a:cubicBezTo>
                  <a:cubicBezTo>
                    <a:pt x="4347" y="1920"/>
                    <a:pt x="4382" y="1885"/>
                    <a:pt x="4394" y="1837"/>
                  </a:cubicBezTo>
                  <a:lnTo>
                    <a:pt x="4549" y="1408"/>
                  </a:lnTo>
                  <a:close/>
                  <a:moveTo>
                    <a:pt x="3573" y="5445"/>
                  </a:moveTo>
                  <a:lnTo>
                    <a:pt x="3573" y="6028"/>
                  </a:lnTo>
                  <a:cubicBezTo>
                    <a:pt x="3573" y="6111"/>
                    <a:pt x="3644" y="6183"/>
                    <a:pt x="3739" y="6183"/>
                  </a:cubicBezTo>
                  <a:lnTo>
                    <a:pt x="3954" y="6183"/>
                  </a:lnTo>
                  <a:lnTo>
                    <a:pt x="3156" y="7576"/>
                  </a:lnTo>
                  <a:lnTo>
                    <a:pt x="2346" y="6183"/>
                  </a:lnTo>
                  <a:lnTo>
                    <a:pt x="2573" y="6183"/>
                  </a:lnTo>
                  <a:cubicBezTo>
                    <a:pt x="2668" y="6183"/>
                    <a:pt x="2739" y="6111"/>
                    <a:pt x="2739" y="6028"/>
                  </a:cubicBezTo>
                  <a:lnTo>
                    <a:pt x="2739" y="5445"/>
                  </a:lnTo>
                  <a:cubicBezTo>
                    <a:pt x="2876" y="5480"/>
                    <a:pt x="3019" y="5498"/>
                    <a:pt x="3160" y="5498"/>
                  </a:cubicBezTo>
                  <a:cubicBezTo>
                    <a:pt x="3302" y="5498"/>
                    <a:pt x="3442" y="5480"/>
                    <a:pt x="3573" y="5445"/>
                  </a:cubicBezTo>
                  <a:close/>
                  <a:moveTo>
                    <a:pt x="3180" y="0"/>
                  </a:moveTo>
                  <a:cubicBezTo>
                    <a:pt x="2626" y="0"/>
                    <a:pt x="2072" y="105"/>
                    <a:pt x="1525" y="313"/>
                  </a:cubicBezTo>
                  <a:cubicBezTo>
                    <a:pt x="1477" y="325"/>
                    <a:pt x="1441" y="349"/>
                    <a:pt x="1430" y="396"/>
                  </a:cubicBezTo>
                  <a:cubicBezTo>
                    <a:pt x="1418" y="444"/>
                    <a:pt x="1418" y="492"/>
                    <a:pt x="1430" y="515"/>
                  </a:cubicBezTo>
                  <a:lnTo>
                    <a:pt x="1656" y="1099"/>
                  </a:lnTo>
                  <a:cubicBezTo>
                    <a:pt x="1060" y="1504"/>
                    <a:pt x="703" y="2158"/>
                    <a:pt x="703" y="2861"/>
                  </a:cubicBezTo>
                  <a:cubicBezTo>
                    <a:pt x="703" y="3218"/>
                    <a:pt x="715" y="4051"/>
                    <a:pt x="763" y="4444"/>
                  </a:cubicBezTo>
                  <a:cubicBezTo>
                    <a:pt x="822" y="5040"/>
                    <a:pt x="1322" y="5504"/>
                    <a:pt x="1918" y="5504"/>
                  </a:cubicBezTo>
                  <a:lnTo>
                    <a:pt x="2453" y="5504"/>
                  </a:lnTo>
                  <a:lnTo>
                    <a:pt x="2453" y="5861"/>
                  </a:lnTo>
                  <a:cubicBezTo>
                    <a:pt x="1549" y="5873"/>
                    <a:pt x="775" y="6480"/>
                    <a:pt x="572" y="7361"/>
                  </a:cubicBezTo>
                  <a:lnTo>
                    <a:pt x="108" y="9255"/>
                  </a:lnTo>
                  <a:cubicBezTo>
                    <a:pt x="1" y="9671"/>
                    <a:pt x="191" y="10100"/>
                    <a:pt x="572" y="10314"/>
                  </a:cubicBezTo>
                  <a:cubicBezTo>
                    <a:pt x="1441" y="10820"/>
                    <a:pt x="2320" y="11073"/>
                    <a:pt x="3199" y="11073"/>
                  </a:cubicBezTo>
                  <a:cubicBezTo>
                    <a:pt x="4079" y="11073"/>
                    <a:pt x="4960" y="10820"/>
                    <a:pt x="5835" y="10314"/>
                  </a:cubicBezTo>
                  <a:cubicBezTo>
                    <a:pt x="6168" y="10100"/>
                    <a:pt x="6347" y="9659"/>
                    <a:pt x="6240" y="9255"/>
                  </a:cubicBezTo>
                  <a:lnTo>
                    <a:pt x="6061" y="8504"/>
                  </a:lnTo>
                  <a:cubicBezTo>
                    <a:pt x="6050" y="8430"/>
                    <a:pt x="5972" y="8384"/>
                    <a:pt x="5896" y="8384"/>
                  </a:cubicBezTo>
                  <a:cubicBezTo>
                    <a:pt x="5888" y="8384"/>
                    <a:pt x="5879" y="8384"/>
                    <a:pt x="5871" y="8385"/>
                  </a:cubicBezTo>
                  <a:cubicBezTo>
                    <a:pt x="5775" y="8409"/>
                    <a:pt x="5728" y="8493"/>
                    <a:pt x="5751" y="8588"/>
                  </a:cubicBezTo>
                  <a:lnTo>
                    <a:pt x="5930" y="9326"/>
                  </a:lnTo>
                  <a:cubicBezTo>
                    <a:pt x="5990" y="9600"/>
                    <a:pt x="5871" y="9897"/>
                    <a:pt x="5632" y="10028"/>
                  </a:cubicBezTo>
                  <a:cubicBezTo>
                    <a:pt x="4799" y="10505"/>
                    <a:pt x="3980" y="10743"/>
                    <a:pt x="3162" y="10743"/>
                  </a:cubicBezTo>
                  <a:cubicBezTo>
                    <a:pt x="2343" y="10743"/>
                    <a:pt x="1525" y="10505"/>
                    <a:pt x="691" y="10028"/>
                  </a:cubicBezTo>
                  <a:cubicBezTo>
                    <a:pt x="453" y="9897"/>
                    <a:pt x="310" y="9600"/>
                    <a:pt x="394" y="9326"/>
                  </a:cubicBezTo>
                  <a:lnTo>
                    <a:pt x="846" y="7433"/>
                  </a:lnTo>
                  <a:cubicBezTo>
                    <a:pt x="1001" y="6838"/>
                    <a:pt x="1441" y="6397"/>
                    <a:pt x="2025" y="6242"/>
                  </a:cubicBezTo>
                  <a:lnTo>
                    <a:pt x="3025" y="7992"/>
                  </a:lnTo>
                  <a:cubicBezTo>
                    <a:pt x="3055" y="8040"/>
                    <a:pt x="3111" y="8064"/>
                    <a:pt x="3168" y="8064"/>
                  </a:cubicBezTo>
                  <a:cubicBezTo>
                    <a:pt x="3224" y="8064"/>
                    <a:pt x="3281" y="8040"/>
                    <a:pt x="3311" y="7992"/>
                  </a:cubicBezTo>
                  <a:lnTo>
                    <a:pt x="4299" y="6242"/>
                  </a:lnTo>
                  <a:cubicBezTo>
                    <a:pt x="4870" y="6397"/>
                    <a:pt x="5335" y="6838"/>
                    <a:pt x="5478" y="7433"/>
                  </a:cubicBezTo>
                  <a:lnTo>
                    <a:pt x="5573" y="7826"/>
                  </a:lnTo>
                  <a:cubicBezTo>
                    <a:pt x="5584" y="7901"/>
                    <a:pt x="5652" y="7947"/>
                    <a:pt x="5735" y="7947"/>
                  </a:cubicBezTo>
                  <a:cubicBezTo>
                    <a:pt x="5744" y="7947"/>
                    <a:pt x="5754" y="7946"/>
                    <a:pt x="5763" y="7945"/>
                  </a:cubicBezTo>
                  <a:cubicBezTo>
                    <a:pt x="5847" y="7921"/>
                    <a:pt x="5894" y="7838"/>
                    <a:pt x="5882" y="7754"/>
                  </a:cubicBezTo>
                  <a:lnTo>
                    <a:pt x="5787" y="7361"/>
                  </a:lnTo>
                  <a:cubicBezTo>
                    <a:pt x="5585" y="6480"/>
                    <a:pt x="4811" y="5873"/>
                    <a:pt x="3906" y="5861"/>
                  </a:cubicBezTo>
                  <a:lnTo>
                    <a:pt x="3906" y="5504"/>
                  </a:lnTo>
                  <a:lnTo>
                    <a:pt x="4442" y="5504"/>
                  </a:lnTo>
                  <a:cubicBezTo>
                    <a:pt x="5037" y="5504"/>
                    <a:pt x="5537" y="5052"/>
                    <a:pt x="5597" y="4444"/>
                  </a:cubicBezTo>
                  <a:cubicBezTo>
                    <a:pt x="5644" y="4051"/>
                    <a:pt x="5656" y="3218"/>
                    <a:pt x="5656" y="2861"/>
                  </a:cubicBezTo>
                  <a:cubicBezTo>
                    <a:pt x="5656" y="2135"/>
                    <a:pt x="5287" y="1492"/>
                    <a:pt x="4704" y="1099"/>
                  </a:cubicBezTo>
                  <a:lnTo>
                    <a:pt x="4930" y="515"/>
                  </a:lnTo>
                  <a:cubicBezTo>
                    <a:pt x="4954" y="432"/>
                    <a:pt x="4918" y="337"/>
                    <a:pt x="4835" y="313"/>
                  </a:cubicBezTo>
                  <a:cubicBezTo>
                    <a:pt x="4287" y="105"/>
                    <a:pt x="3733" y="0"/>
                    <a:pt x="318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92" name="Google Shape;9282;p77">
            <a:extLst>
              <a:ext uri="{FF2B5EF4-FFF2-40B4-BE49-F238E27FC236}">
                <a16:creationId xmlns:a16="http://schemas.microsoft.com/office/drawing/2014/main" id="{17872AB1-A3FB-4BD3-8320-CECEE865C67F}"/>
              </a:ext>
            </a:extLst>
          </p:cNvPr>
          <p:cNvGrpSpPr/>
          <p:nvPr/>
        </p:nvGrpSpPr>
        <p:grpSpPr>
          <a:xfrm>
            <a:off x="10123741" y="4642054"/>
            <a:ext cx="389396" cy="470349"/>
            <a:chOff x="7571624" y="3808935"/>
            <a:chExt cx="292047" cy="35276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3" name="Google Shape;9283;p77">
              <a:extLst>
                <a:ext uri="{FF2B5EF4-FFF2-40B4-BE49-F238E27FC236}">
                  <a16:creationId xmlns:a16="http://schemas.microsoft.com/office/drawing/2014/main" id="{7DB7CD3D-5E7C-1C15-C8A0-22C4F3F94357}"/>
                </a:ext>
              </a:extLst>
            </p:cNvPr>
            <p:cNvSpPr/>
            <p:nvPr/>
          </p:nvSpPr>
          <p:spPr>
            <a:xfrm>
              <a:off x="7802955" y="4057755"/>
              <a:ext cx="15227" cy="15195"/>
            </a:xfrm>
            <a:custGeom>
              <a:avLst/>
              <a:gdLst/>
              <a:ahLst/>
              <a:cxnLst/>
              <a:rect l="l" t="t" r="r" b="b"/>
              <a:pathLst>
                <a:path w="478" h="477" extrusionOk="0">
                  <a:moveTo>
                    <a:pt x="239" y="0"/>
                  </a:moveTo>
                  <a:cubicBezTo>
                    <a:pt x="120" y="0"/>
                    <a:pt x="1" y="107"/>
                    <a:pt x="1" y="238"/>
                  </a:cubicBezTo>
                  <a:cubicBezTo>
                    <a:pt x="1" y="381"/>
                    <a:pt x="108" y="476"/>
                    <a:pt x="239" y="476"/>
                  </a:cubicBezTo>
                  <a:cubicBezTo>
                    <a:pt x="382" y="476"/>
                    <a:pt x="477" y="381"/>
                    <a:pt x="477" y="238"/>
                  </a:cubicBezTo>
                  <a:cubicBezTo>
                    <a:pt x="477" y="107"/>
                    <a:pt x="382" y="0"/>
                    <a:pt x="23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94" name="Google Shape;9284;p77">
              <a:extLst>
                <a:ext uri="{FF2B5EF4-FFF2-40B4-BE49-F238E27FC236}">
                  <a16:creationId xmlns:a16="http://schemas.microsoft.com/office/drawing/2014/main" id="{BA66B17A-C3E7-8AA3-BB53-31B64C9C796D}"/>
                </a:ext>
              </a:extLst>
            </p:cNvPr>
            <p:cNvSpPr/>
            <p:nvPr/>
          </p:nvSpPr>
          <p:spPr>
            <a:xfrm>
              <a:off x="7764665" y="4115763"/>
              <a:ext cx="13315" cy="13315"/>
            </a:xfrm>
            <a:custGeom>
              <a:avLst/>
              <a:gdLst/>
              <a:ahLst/>
              <a:cxnLst/>
              <a:rect l="l" t="t" r="r" b="b"/>
              <a:pathLst>
                <a:path w="418" h="418" extrusionOk="0">
                  <a:moveTo>
                    <a:pt x="215" y="1"/>
                  </a:moveTo>
                  <a:cubicBezTo>
                    <a:pt x="84" y="1"/>
                    <a:pt x="0" y="84"/>
                    <a:pt x="0" y="203"/>
                  </a:cubicBezTo>
                  <a:cubicBezTo>
                    <a:pt x="0" y="322"/>
                    <a:pt x="84" y="417"/>
                    <a:pt x="215" y="417"/>
                  </a:cubicBezTo>
                  <a:cubicBezTo>
                    <a:pt x="334" y="417"/>
                    <a:pt x="417" y="322"/>
                    <a:pt x="417" y="203"/>
                  </a:cubicBezTo>
                  <a:cubicBezTo>
                    <a:pt x="417" y="84"/>
                    <a:pt x="334" y="1"/>
                    <a:pt x="215"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95" name="Google Shape;9285;p77">
              <a:extLst>
                <a:ext uri="{FF2B5EF4-FFF2-40B4-BE49-F238E27FC236}">
                  <a16:creationId xmlns:a16="http://schemas.microsoft.com/office/drawing/2014/main" id="{14BF9A9C-C3E5-7909-EF80-BFEC28874A4C}"/>
                </a:ext>
              </a:extLst>
            </p:cNvPr>
            <p:cNvSpPr/>
            <p:nvPr/>
          </p:nvSpPr>
          <p:spPr>
            <a:xfrm>
              <a:off x="7653141" y="4048262"/>
              <a:ext cx="13315" cy="13315"/>
            </a:xfrm>
            <a:custGeom>
              <a:avLst/>
              <a:gdLst/>
              <a:ahLst/>
              <a:cxnLst/>
              <a:rect l="l" t="t" r="r" b="b"/>
              <a:pathLst>
                <a:path w="418" h="418" extrusionOk="0">
                  <a:moveTo>
                    <a:pt x="215" y="0"/>
                  </a:moveTo>
                  <a:cubicBezTo>
                    <a:pt x="96" y="0"/>
                    <a:pt x="1" y="96"/>
                    <a:pt x="1" y="215"/>
                  </a:cubicBezTo>
                  <a:cubicBezTo>
                    <a:pt x="1" y="334"/>
                    <a:pt x="96" y="417"/>
                    <a:pt x="215" y="417"/>
                  </a:cubicBezTo>
                  <a:cubicBezTo>
                    <a:pt x="334" y="417"/>
                    <a:pt x="418" y="334"/>
                    <a:pt x="418" y="215"/>
                  </a:cubicBezTo>
                  <a:cubicBezTo>
                    <a:pt x="418" y="96"/>
                    <a:pt x="334" y="0"/>
                    <a:pt x="215"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96" name="Google Shape;9286;p77">
              <a:extLst>
                <a:ext uri="{FF2B5EF4-FFF2-40B4-BE49-F238E27FC236}">
                  <a16:creationId xmlns:a16="http://schemas.microsoft.com/office/drawing/2014/main" id="{3FDFEE63-BC3A-A17C-5325-5F85DA35BD77}"/>
                </a:ext>
              </a:extLst>
            </p:cNvPr>
            <p:cNvSpPr/>
            <p:nvPr/>
          </p:nvSpPr>
          <p:spPr>
            <a:xfrm>
              <a:off x="7675917" y="4115763"/>
              <a:ext cx="13284" cy="13315"/>
            </a:xfrm>
            <a:custGeom>
              <a:avLst/>
              <a:gdLst/>
              <a:ahLst/>
              <a:cxnLst/>
              <a:rect l="l" t="t" r="r" b="b"/>
              <a:pathLst>
                <a:path w="417" h="418" extrusionOk="0">
                  <a:moveTo>
                    <a:pt x="215" y="1"/>
                  </a:moveTo>
                  <a:cubicBezTo>
                    <a:pt x="96" y="1"/>
                    <a:pt x="0" y="84"/>
                    <a:pt x="0" y="203"/>
                  </a:cubicBezTo>
                  <a:cubicBezTo>
                    <a:pt x="0" y="322"/>
                    <a:pt x="96" y="417"/>
                    <a:pt x="215" y="417"/>
                  </a:cubicBezTo>
                  <a:cubicBezTo>
                    <a:pt x="334" y="417"/>
                    <a:pt x="417" y="322"/>
                    <a:pt x="417" y="203"/>
                  </a:cubicBezTo>
                  <a:cubicBezTo>
                    <a:pt x="417" y="84"/>
                    <a:pt x="334" y="1"/>
                    <a:pt x="215"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97" name="Google Shape;9287;p77">
              <a:extLst>
                <a:ext uri="{FF2B5EF4-FFF2-40B4-BE49-F238E27FC236}">
                  <a16:creationId xmlns:a16="http://schemas.microsoft.com/office/drawing/2014/main" id="{BAA1D21D-BECD-712F-9EBC-68F27D4CDA7A}"/>
                </a:ext>
              </a:extLst>
            </p:cNvPr>
            <p:cNvSpPr/>
            <p:nvPr/>
          </p:nvSpPr>
          <p:spPr>
            <a:xfrm>
              <a:off x="7715736" y="4062660"/>
              <a:ext cx="16342" cy="15959"/>
            </a:xfrm>
            <a:custGeom>
              <a:avLst/>
              <a:gdLst/>
              <a:ahLst/>
              <a:cxnLst/>
              <a:rect l="l" t="t" r="r" b="b"/>
              <a:pathLst>
                <a:path w="513" h="501" extrusionOk="0">
                  <a:moveTo>
                    <a:pt x="262" y="1"/>
                  </a:moveTo>
                  <a:cubicBezTo>
                    <a:pt x="119" y="1"/>
                    <a:pt x="0" y="120"/>
                    <a:pt x="0" y="251"/>
                  </a:cubicBezTo>
                  <a:cubicBezTo>
                    <a:pt x="0" y="382"/>
                    <a:pt x="119" y="501"/>
                    <a:pt x="262" y="501"/>
                  </a:cubicBezTo>
                  <a:cubicBezTo>
                    <a:pt x="393" y="501"/>
                    <a:pt x="512" y="406"/>
                    <a:pt x="512" y="251"/>
                  </a:cubicBezTo>
                  <a:cubicBezTo>
                    <a:pt x="512" y="120"/>
                    <a:pt x="393" y="1"/>
                    <a:pt x="262"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98" name="Google Shape;9288;p77">
              <a:extLst>
                <a:ext uri="{FF2B5EF4-FFF2-40B4-BE49-F238E27FC236}">
                  <a16:creationId xmlns:a16="http://schemas.microsoft.com/office/drawing/2014/main" id="{13CDA606-B0A2-0216-E0EC-1A920F94E6E2}"/>
                </a:ext>
              </a:extLst>
            </p:cNvPr>
            <p:cNvSpPr/>
            <p:nvPr/>
          </p:nvSpPr>
          <p:spPr>
            <a:xfrm>
              <a:off x="7571624" y="3808935"/>
              <a:ext cx="292047" cy="352762"/>
            </a:xfrm>
            <a:custGeom>
              <a:avLst/>
              <a:gdLst/>
              <a:ahLst/>
              <a:cxnLst/>
              <a:rect l="l" t="t" r="r" b="b"/>
              <a:pathLst>
                <a:path w="9168" h="11074" extrusionOk="0">
                  <a:moveTo>
                    <a:pt x="3085" y="6536"/>
                  </a:moveTo>
                  <a:cubicBezTo>
                    <a:pt x="3680" y="6536"/>
                    <a:pt x="4251" y="6687"/>
                    <a:pt x="4786" y="7001"/>
                  </a:cubicBezTo>
                  <a:cubicBezTo>
                    <a:pt x="5364" y="7337"/>
                    <a:pt x="5926" y="7449"/>
                    <a:pt x="6422" y="7449"/>
                  </a:cubicBezTo>
                  <a:cubicBezTo>
                    <a:pt x="6805" y="7449"/>
                    <a:pt x="7149" y="7382"/>
                    <a:pt x="7430" y="7299"/>
                  </a:cubicBezTo>
                  <a:cubicBezTo>
                    <a:pt x="7858" y="7180"/>
                    <a:pt x="8192" y="7001"/>
                    <a:pt x="8382" y="6882"/>
                  </a:cubicBezTo>
                  <a:lnTo>
                    <a:pt x="8382" y="6882"/>
                  </a:lnTo>
                  <a:cubicBezTo>
                    <a:pt x="8739" y="8156"/>
                    <a:pt x="8430" y="9502"/>
                    <a:pt x="7477" y="10454"/>
                  </a:cubicBezTo>
                  <a:cubicBezTo>
                    <a:pt x="7287" y="10645"/>
                    <a:pt x="7013" y="10764"/>
                    <a:pt x="6727" y="10764"/>
                  </a:cubicBezTo>
                  <a:lnTo>
                    <a:pt x="3000" y="10764"/>
                  </a:lnTo>
                  <a:cubicBezTo>
                    <a:pt x="2715" y="10764"/>
                    <a:pt x="2441" y="10645"/>
                    <a:pt x="2250" y="10454"/>
                  </a:cubicBezTo>
                  <a:cubicBezTo>
                    <a:pt x="1393" y="9573"/>
                    <a:pt x="988" y="8311"/>
                    <a:pt x="1334" y="6966"/>
                  </a:cubicBezTo>
                  <a:cubicBezTo>
                    <a:pt x="1476" y="6894"/>
                    <a:pt x="1846" y="6716"/>
                    <a:pt x="2357" y="6609"/>
                  </a:cubicBezTo>
                  <a:cubicBezTo>
                    <a:pt x="2603" y="6561"/>
                    <a:pt x="2846" y="6536"/>
                    <a:pt x="3085" y="6536"/>
                  </a:cubicBezTo>
                  <a:close/>
                  <a:moveTo>
                    <a:pt x="3322" y="1"/>
                  </a:moveTo>
                  <a:cubicBezTo>
                    <a:pt x="3084" y="1"/>
                    <a:pt x="2893" y="191"/>
                    <a:pt x="2893" y="429"/>
                  </a:cubicBezTo>
                  <a:lnTo>
                    <a:pt x="2893" y="822"/>
                  </a:lnTo>
                  <a:cubicBezTo>
                    <a:pt x="2893" y="1060"/>
                    <a:pt x="3084" y="1251"/>
                    <a:pt x="3322" y="1251"/>
                  </a:cubicBezTo>
                  <a:lnTo>
                    <a:pt x="3548" y="1251"/>
                  </a:lnTo>
                  <a:lnTo>
                    <a:pt x="3548" y="2584"/>
                  </a:lnTo>
                  <a:cubicBezTo>
                    <a:pt x="3548" y="2679"/>
                    <a:pt x="3620" y="2751"/>
                    <a:pt x="3715" y="2751"/>
                  </a:cubicBezTo>
                  <a:cubicBezTo>
                    <a:pt x="3798" y="2751"/>
                    <a:pt x="3870" y="2679"/>
                    <a:pt x="3870" y="2584"/>
                  </a:cubicBezTo>
                  <a:lnTo>
                    <a:pt x="3870" y="1251"/>
                  </a:lnTo>
                  <a:lnTo>
                    <a:pt x="5822" y="1251"/>
                  </a:lnTo>
                  <a:lnTo>
                    <a:pt x="5822" y="3965"/>
                  </a:lnTo>
                  <a:cubicBezTo>
                    <a:pt x="5822" y="4203"/>
                    <a:pt x="5977" y="4418"/>
                    <a:pt x="6191" y="4513"/>
                  </a:cubicBezTo>
                  <a:cubicBezTo>
                    <a:pt x="7168" y="4894"/>
                    <a:pt x="7894" y="5656"/>
                    <a:pt x="8251" y="6597"/>
                  </a:cubicBezTo>
                  <a:cubicBezTo>
                    <a:pt x="8084" y="6704"/>
                    <a:pt x="7763" y="6894"/>
                    <a:pt x="7299" y="7025"/>
                  </a:cubicBezTo>
                  <a:cubicBezTo>
                    <a:pt x="6992" y="7113"/>
                    <a:pt x="6689" y="7157"/>
                    <a:pt x="6391" y="7157"/>
                  </a:cubicBezTo>
                  <a:cubicBezTo>
                    <a:pt x="5879" y="7157"/>
                    <a:pt x="5384" y="7027"/>
                    <a:pt x="4917" y="6763"/>
                  </a:cubicBezTo>
                  <a:cubicBezTo>
                    <a:pt x="4326" y="6419"/>
                    <a:pt x="3678" y="6255"/>
                    <a:pt x="3027" y="6255"/>
                  </a:cubicBezTo>
                  <a:cubicBezTo>
                    <a:pt x="2486" y="6255"/>
                    <a:pt x="1942" y="6368"/>
                    <a:pt x="1429" y="6585"/>
                  </a:cubicBezTo>
                  <a:cubicBezTo>
                    <a:pt x="1786" y="5656"/>
                    <a:pt x="2512" y="4894"/>
                    <a:pt x="3489" y="4513"/>
                  </a:cubicBezTo>
                  <a:cubicBezTo>
                    <a:pt x="3703" y="4418"/>
                    <a:pt x="3858" y="4215"/>
                    <a:pt x="3858" y="3977"/>
                  </a:cubicBezTo>
                  <a:lnTo>
                    <a:pt x="3858" y="3394"/>
                  </a:lnTo>
                  <a:cubicBezTo>
                    <a:pt x="3858" y="3310"/>
                    <a:pt x="3786" y="3227"/>
                    <a:pt x="3691" y="3227"/>
                  </a:cubicBezTo>
                  <a:cubicBezTo>
                    <a:pt x="3608" y="3227"/>
                    <a:pt x="3536" y="3310"/>
                    <a:pt x="3536" y="3394"/>
                  </a:cubicBezTo>
                  <a:lnTo>
                    <a:pt x="3536" y="3942"/>
                  </a:lnTo>
                  <a:cubicBezTo>
                    <a:pt x="3536" y="4049"/>
                    <a:pt x="3465" y="4156"/>
                    <a:pt x="3370" y="4180"/>
                  </a:cubicBezTo>
                  <a:cubicBezTo>
                    <a:pt x="714" y="5239"/>
                    <a:pt x="0" y="8668"/>
                    <a:pt x="1988" y="10669"/>
                  </a:cubicBezTo>
                  <a:cubicBezTo>
                    <a:pt x="2238" y="10930"/>
                    <a:pt x="2596" y="11073"/>
                    <a:pt x="2953" y="11073"/>
                  </a:cubicBezTo>
                  <a:lnTo>
                    <a:pt x="6703" y="11073"/>
                  </a:lnTo>
                  <a:cubicBezTo>
                    <a:pt x="7060" y="11073"/>
                    <a:pt x="7418" y="10930"/>
                    <a:pt x="7680" y="10657"/>
                  </a:cubicBezTo>
                  <a:cubicBezTo>
                    <a:pt x="9132" y="9240"/>
                    <a:pt x="9168" y="7097"/>
                    <a:pt x="8120" y="5596"/>
                  </a:cubicBezTo>
                  <a:cubicBezTo>
                    <a:pt x="7668" y="4954"/>
                    <a:pt x="7049" y="4477"/>
                    <a:pt x="6334" y="4203"/>
                  </a:cubicBezTo>
                  <a:cubicBezTo>
                    <a:pt x="6227" y="4156"/>
                    <a:pt x="6167" y="4061"/>
                    <a:pt x="6167" y="3965"/>
                  </a:cubicBezTo>
                  <a:lnTo>
                    <a:pt x="6167" y="1251"/>
                  </a:lnTo>
                  <a:lnTo>
                    <a:pt x="6394" y="1251"/>
                  </a:lnTo>
                  <a:cubicBezTo>
                    <a:pt x="6632" y="1251"/>
                    <a:pt x="6822" y="1060"/>
                    <a:pt x="6822" y="822"/>
                  </a:cubicBezTo>
                  <a:lnTo>
                    <a:pt x="6822" y="429"/>
                  </a:lnTo>
                  <a:cubicBezTo>
                    <a:pt x="6822" y="191"/>
                    <a:pt x="6632" y="1"/>
                    <a:pt x="6394" y="1"/>
                  </a:cubicBezTo>
                  <a:lnTo>
                    <a:pt x="5525" y="1"/>
                  </a:lnTo>
                  <a:cubicBezTo>
                    <a:pt x="5441" y="1"/>
                    <a:pt x="5358" y="72"/>
                    <a:pt x="5358" y="167"/>
                  </a:cubicBezTo>
                  <a:cubicBezTo>
                    <a:pt x="5358" y="251"/>
                    <a:pt x="5441" y="334"/>
                    <a:pt x="5525" y="334"/>
                  </a:cubicBezTo>
                  <a:lnTo>
                    <a:pt x="6394" y="334"/>
                  </a:lnTo>
                  <a:cubicBezTo>
                    <a:pt x="6453" y="334"/>
                    <a:pt x="6489" y="370"/>
                    <a:pt x="6489" y="429"/>
                  </a:cubicBezTo>
                  <a:lnTo>
                    <a:pt x="6489" y="822"/>
                  </a:lnTo>
                  <a:cubicBezTo>
                    <a:pt x="6489" y="882"/>
                    <a:pt x="6453" y="929"/>
                    <a:pt x="6394" y="929"/>
                  </a:cubicBezTo>
                  <a:lnTo>
                    <a:pt x="3322" y="929"/>
                  </a:lnTo>
                  <a:cubicBezTo>
                    <a:pt x="3262" y="929"/>
                    <a:pt x="3215" y="882"/>
                    <a:pt x="3215" y="822"/>
                  </a:cubicBezTo>
                  <a:lnTo>
                    <a:pt x="3215" y="429"/>
                  </a:lnTo>
                  <a:cubicBezTo>
                    <a:pt x="3215" y="370"/>
                    <a:pt x="3262" y="334"/>
                    <a:pt x="3322" y="334"/>
                  </a:cubicBezTo>
                  <a:lnTo>
                    <a:pt x="4739" y="334"/>
                  </a:lnTo>
                  <a:cubicBezTo>
                    <a:pt x="4822" y="334"/>
                    <a:pt x="4905" y="251"/>
                    <a:pt x="4905" y="167"/>
                  </a:cubicBezTo>
                  <a:cubicBezTo>
                    <a:pt x="4905" y="72"/>
                    <a:pt x="4822" y="1"/>
                    <a:pt x="473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99" name="Google Shape;9289;p77">
            <a:extLst>
              <a:ext uri="{FF2B5EF4-FFF2-40B4-BE49-F238E27FC236}">
                <a16:creationId xmlns:a16="http://schemas.microsoft.com/office/drawing/2014/main" id="{DE25A013-B610-3A76-A3F0-3AF0C09C3830}"/>
              </a:ext>
            </a:extLst>
          </p:cNvPr>
          <p:cNvGrpSpPr/>
          <p:nvPr/>
        </p:nvGrpSpPr>
        <p:grpSpPr>
          <a:xfrm>
            <a:off x="2927655" y="4038295"/>
            <a:ext cx="485513" cy="479907"/>
            <a:chOff x="2174559" y="3356116"/>
            <a:chExt cx="364135" cy="35993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0" name="Google Shape;9290;p77">
              <a:extLst>
                <a:ext uri="{FF2B5EF4-FFF2-40B4-BE49-F238E27FC236}">
                  <a16:creationId xmlns:a16="http://schemas.microsoft.com/office/drawing/2014/main" id="{946160BF-1A12-E99E-26C3-867F39A1041F}"/>
                </a:ext>
              </a:extLst>
            </p:cNvPr>
            <p:cNvSpPr/>
            <p:nvPr/>
          </p:nvSpPr>
          <p:spPr>
            <a:xfrm>
              <a:off x="2273915" y="3452414"/>
              <a:ext cx="166920" cy="166920"/>
            </a:xfrm>
            <a:custGeom>
              <a:avLst/>
              <a:gdLst/>
              <a:ahLst/>
              <a:cxnLst/>
              <a:rect l="l" t="t" r="r" b="b"/>
              <a:pathLst>
                <a:path w="5240" h="5240" extrusionOk="0">
                  <a:moveTo>
                    <a:pt x="4715" y="358"/>
                  </a:moveTo>
                  <a:cubicBezTo>
                    <a:pt x="4763" y="358"/>
                    <a:pt x="4787" y="370"/>
                    <a:pt x="4811" y="406"/>
                  </a:cubicBezTo>
                  <a:cubicBezTo>
                    <a:pt x="4846" y="429"/>
                    <a:pt x="4858" y="477"/>
                    <a:pt x="4858" y="513"/>
                  </a:cubicBezTo>
                  <a:cubicBezTo>
                    <a:pt x="4858" y="548"/>
                    <a:pt x="4846" y="584"/>
                    <a:pt x="4811" y="608"/>
                  </a:cubicBezTo>
                  <a:lnTo>
                    <a:pt x="4418" y="1013"/>
                  </a:lnTo>
                  <a:lnTo>
                    <a:pt x="4192" y="787"/>
                  </a:lnTo>
                  <a:lnTo>
                    <a:pt x="4608" y="406"/>
                  </a:lnTo>
                  <a:cubicBezTo>
                    <a:pt x="4644" y="370"/>
                    <a:pt x="4680" y="358"/>
                    <a:pt x="4715" y="358"/>
                  </a:cubicBezTo>
                  <a:close/>
                  <a:moveTo>
                    <a:pt x="3965" y="1048"/>
                  </a:moveTo>
                  <a:lnTo>
                    <a:pt x="4192" y="1263"/>
                  </a:lnTo>
                  <a:lnTo>
                    <a:pt x="3358" y="2084"/>
                  </a:lnTo>
                  <a:lnTo>
                    <a:pt x="3132" y="1858"/>
                  </a:lnTo>
                  <a:lnTo>
                    <a:pt x="3965" y="1048"/>
                  </a:lnTo>
                  <a:close/>
                  <a:moveTo>
                    <a:pt x="2894" y="2096"/>
                  </a:moveTo>
                  <a:lnTo>
                    <a:pt x="3120" y="2322"/>
                  </a:lnTo>
                  <a:lnTo>
                    <a:pt x="2287" y="3156"/>
                  </a:lnTo>
                  <a:lnTo>
                    <a:pt x="2060" y="2930"/>
                  </a:lnTo>
                  <a:lnTo>
                    <a:pt x="2894" y="2096"/>
                  </a:lnTo>
                  <a:close/>
                  <a:moveTo>
                    <a:pt x="1846" y="3168"/>
                  </a:moveTo>
                  <a:lnTo>
                    <a:pt x="2060" y="3394"/>
                  </a:lnTo>
                  <a:lnTo>
                    <a:pt x="1227" y="4227"/>
                  </a:lnTo>
                  <a:lnTo>
                    <a:pt x="1013" y="4001"/>
                  </a:lnTo>
                  <a:lnTo>
                    <a:pt x="1846" y="3168"/>
                  </a:lnTo>
                  <a:close/>
                  <a:moveTo>
                    <a:pt x="774" y="4227"/>
                  </a:moveTo>
                  <a:lnTo>
                    <a:pt x="989" y="4454"/>
                  </a:lnTo>
                  <a:lnTo>
                    <a:pt x="596" y="4858"/>
                  </a:lnTo>
                  <a:cubicBezTo>
                    <a:pt x="560" y="4882"/>
                    <a:pt x="513" y="4894"/>
                    <a:pt x="489" y="4894"/>
                  </a:cubicBezTo>
                  <a:cubicBezTo>
                    <a:pt x="441" y="4894"/>
                    <a:pt x="417" y="4882"/>
                    <a:pt x="382" y="4858"/>
                  </a:cubicBezTo>
                  <a:cubicBezTo>
                    <a:pt x="358" y="4823"/>
                    <a:pt x="334" y="4775"/>
                    <a:pt x="334" y="4751"/>
                  </a:cubicBezTo>
                  <a:cubicBezTo>
                    <a:pt x="322" y="4704"/>
                    <a:pt x="334" y="4656"/>
                    <a:pt x="370" y="4632"/>
                  </a:cubicBezTo>
                  <a:lnTo>
                    <a:pt x="774" y="4227"/>
                  </a:lnTo>
                  <a:close/>
                  <a:moveTo>
                    <a:pt x="4739" y="1"/>
                  </a:moveTo>
                  <a:cubicBezTo>
                    <a:pt x="4608" y="1"/>
                    <a:pt x="4489" y="48"/>
                    <a:pt x="4406" y="144"/>
                  </a:cubicBezTo>
                  <a:lnTo>
                    <a:pt x="4001" y="548"/>
                  </a:lnTo>
                  <a:lnTo>
                    <a:pt x="3846" y="406"/>
                  </a:lnTo>
                  <a:cubicBezTo>
                    <a:pt x="3816" y="376"/>
                    <a:pt x="3772" y="361"/>
                    <a:pt x="3727" y="361"/>
                  </a:cubicBezTo>
                  <a:cubicBezTo>
                    <a:pt x="3683" y="361"/>
                    <a:pt x="3638" y="376"/>
                    <a:pt x="3608" y="406"/>
                  </a:cubicBezTo>
                  <a:cubicBezTo>
                    <a:pt x="3549" y="465"/>
                    <a:pt x="3549" y="584"/>
                    <a:pt x="3608" y="644"/>
                  </a:cubicBezTo>
                  <a:lnTo>
                    <a:pt x="3763" y="787"/>
                  </a:lnTo>
                  <a:lnTo>
                    <a:pt x="2929" y="1620"/>
                  </a:lnTo>
                  <a:lnTo>
                    <a:pt x="2775" y="1477"/>
                  </a:lnTo>
                  <a:cubicBezTo>
                    <a:pt x="2745" y="1447"/>
                    <a:pt x="2700" y="1432"/>
                    <a:pt x="2656" y="1432"/>
                  </a:cubicBezTo>
                  <a:cubicBezTo>
                    <a:pt x="2611" y="1432"/>
                    <a:pt x="2566" y="1447"/>
                    <a:pt x="2537" y="1477"/>
                  </a:cubicBezTo>
                  <a:cubicBezTo>
                    <a:pt x="2477" y="1537"/>
                    <a:pt x="2477" y="1656"/>
                    <a:pt x="2537" y="1715"/>
                  </a:cubicBezTo>
                  <a:lnTo>
                    <a:pt x="2691" y="1858"/>
                  </a:lnTo>
                  <a:lnTo>
                    <a:pt x="1858" y="2692"/>
                  </a:lnTo>
                  <a:lnTo>
                    <a:pt x="1703" y="2549"/>
                  </a:lnTo>
                  <a:cubicBezTo>
                    <a:pt x="1673" y="2519"/>
                    <a:pt x="1629" y="2504"/>
                    <a:pt x="1584" y="2504"/>
                  </a:cubicBezTo>
                  <a:cubicBezTo>
                    <a:pt x="1539" y="2504"/>
                    <a:pt x="1495" y="2519"/>
                    <a:pt x="1465" y="2549"/>
                  </a:cubicBezTo>
                  <a:cubicBezTo>
                    <a:pt x="1405" y="2608"/>
                    <a:pt x="1405" y="2727"/>
                    <a:pt x="1465" y="2787"/>
                  </a:cubicBezTo>
                  <a:lnTo>
                    <a:pt x="1620" y="2930"/>
                  </a:lnTo>
                  <a:lnTo>
                    <a:pt x="786" y="3763"/>
                  </a:lnTo>
                  <a:lnTo>
                    <a:pt x="632" y="3620"/>
                  </a:lnTo>
                  <a:cubicBezTo>
                    <a:pt x="602" y="3590"/>
                    <a:pt x="557" y="3576"/>
                    <a:pt x="513" y="3576"/>
                  </a:cubicBezTo>
                  <a:cubicBezTo>
                    <a:pt x="468" y="3576"/>
                    <a:pt x="423" y="3590"/>
                    <a:pt x="393" y="3620"/>
                  </a:cubicBezTo>
                  <a:cubicBezTo>
                    <a:pt x="334" y="3680"/>
                    <a:pt x="334" y="3799"/>
                    <a:pt x="393" y="3858"/>
                  </a:cubicBezTo>
                  <a:lnTo>
                    <a:pt x="548" y="4001"/>
                  </a:lnTo>
                  <a:lnTo>
                    <a:pt x="143" y="4406"/>
                  </a:lnTo>
                  <a:cubicBezTo>
                    <a:pt x="36" y="4477"/>
                    <a:pt x="1" y="4620"/>
                    <a:pt x="1" y="4751"/>
                  </a:cubicBezTo>
                  <a:cubicBezTo>
                    <a:pt x="1" y="4882"/>
                    <a:pt x="36" y="5001"/>
                    <a:pt x="143" y="5097"/>
                  </a:cubicBezTo>
                  <a:cubicBezTo>
                    <a:pt x="239" y="5180"/>
                    <a:pt x="370" y="5239"/>
                    <a:pt x="489" y="5239"/>
                  </a:cubicBezTo>
                  <a:cubicBezTo>
                    <a:pt x="620" y="5239"/>
                    <a:pt x="739" y="5192"/>
                    <a:pt x="834" y="5097"/>
                  </a:cubicBezTo>
                  <a:lnTo>
                    <a:pt x="1227" y="4692"/>
                  </a:lnTo>
                  <a:lnTo>
                    <a:pt x="1382" y="4835"/>
                  </a:lnTo>
                  <a:cubicBezTo>
                    <a:pt x="1405" y="4870"/>
                    <a:pt x="1453" y="4882"/>
                    <a:pt x="1501" y="4882"/>
                  </a:cubicBezTo>
                  <a:cubicBezTo>
                    <a:pt x="1548" y="4882"/>
                    <a:pt x="1584" y="4870"/>
                    <a:pt x="1620" y="4835"/>
                  </a:cubicBezTo>
                  <a:cubicBezTo>
                    <a:pt x="1679" y="4775"/>
                    <a:pt x="1679" y="4656"/>
                    <a:pt x="1620" y="4597"/>
                  </a:cubicBezTo>
                  <a:lnTo>
                    <a:pt x="1465" y="4454"/>
                  </a:lnTo>
                  <a:lnTo>
                    <a:pt x="2298" y="3620"/>
                  </a:lnTo>
                  <a:lnTo>
                    <a:pt x="2453" y="3763"/>
                  </a:lnTo>
                  <a:cubicBezTo>
                    <a:pt x="2477" y="3799"/>
                    <a:pt x="2525" y="3811"/>
                    <a:pt x="2572" y="3811"/>
                  </a:cubicBezTo>
                  <a:cubicBezTo>
                    <a:pt x="2620" y="3811"/>
                    <a:pt x="2656" y="3799"/>
                    <a:pt x="2691" y="3763"/>
                  </a:cubicBezTo>
                  <a:cubicBezTo>
                    <a:pt x="2751" y="3704"/>
                    <a:pt x="2751" y="3584"/>
                    <a:pt x="2691" y="3525"/>
                  </a:cubicBezTo>
                  <a:lnTo>
                    <a:pt x="2537" y="3382"/>
                  </a:lnTo>
                  <a:lnTo>
                    <a:pt x="3370" y="2549"/>
                  </a:lnTo>
                  <a:lnTo>
                    <a:pt x="3525" y="2692"/>
                  </a:lnTo>
                  <a:cubicBezTo>
                    <a:pt x="3549" y="2727"/>
                    <a:pt x="3596" y="2739"/>
                    <a:pt x="3644" y="2739"/>
                  </a:cubicBezTo>
                  <a:cubicBezTo>
                    <a:pt x="3691" y="2739"/>
                    <a:pt x="3727" y="2727"/>
                    <a:pt x="3763" y="2692"/>
                  </a:cubicBezTo>
                  <a:cubicBezTo>
                    <a:pt x="3822" y="2632"/>
                    <a:pt x="3822" y="2513"/>
                    <a:pt x="3763" y="2453"/>
                  </a:cubicBezTo>
                  <a:lnTo>
                    <a:pt x="3608" y="2311"/>
                  </a:lnTo>
                  <a:lnTo>
                    <a:pt x="4442" y="1477"/>
                  </a:lnTo>
                  <a:lnTo>
                    <a:pt x="4596" y="1620"/>
                  </a:lnTo>
                  <a:cubicBezTo>
                    <a:pt x="4620" y="1656"/>
                    <a:pt x="4668" y="1668"/>
                    <a:pt x="4715" y="1668"/>
                  </a:cubicBezTo>
                  <a:cubicBezTo>
                    <a:pt x="4763" y="1668"/>
                    <a:pt x="4799" y="1656"/>
                    <a:pt x="4834" y="1620"/>
                  </a:cubicBezTo>
                  <a:cubicBezTo>
                    <a:pt x="4894" y="1560"/>
                    <a:pt x="4894" y="1441"/>
                    <a:pt x="4834" y="1382"/>
                  </a:cubicBezTo>
                  <a:lnTo>
                    <a:pt x="4680" y="1239"/>
                  </a:lnTo>
                  <a:lnTo>
                    <a:pt x="5085" y="834"/>
                  </a:lnTo>
                  <a:cubicBezTo>
                    <a:pt x="5180" y="739"/>
                    <a:pt x="5239" y="608"/>
                    <a:pt x="5239" y="489"/>
                  </a:cubicBezTo>
                  <a:cubicBezTo>
                    <a:pt x="5239" y="358"/>
                    <a:pt x="5192" y="239"/>
                    <a:pt x="5085" y="144"/>
                  </a:cubicBezTo>
                  <a:cubicBezTo>
                    <a:pt x="5001" y="60"/>
                    <a:pt x="4858" y="1"/>
                    <a:pt x="473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01" name="Google Shape;9291;p77">
              <a:extLst>
                <a:ext uri="{FF2B5EF4-FFF2-40B4-BE49-F238E27FC236}">
                  <a16:creationId xmlns:a16="http://schemas.microsoft.com/office/drawing/2014/main" id="{37CBFE76-2F93-A7EF-3EFD-E29C4C401197}"/>
                </a:ext>
              </a:extLst>
            </p:cNvPr>
            <p:cNvSpPr/>
            <p:nvPr/>
          </p:nvSpPr>
          <p:spPr>
            <a:xfrm>
              <a:off x="2174559" y="3356116"/>
              <a:ext cx="364135" cy="359930"/>
            </a:xfrm>
            <a:custGeom>
              <a:avLst/>
              <a:gdLst/>
              <a:ahLst/>
              <a:cxnLst/>
              <a:rect l="l" t="t" r="r" b="b"/>
              <a:pathLst>
                <a:path w="11431" h="11299" extrusionOk="0">
                  <a:moveTo>
                    <a:pt x="8142" y="339"/>
                  </a:moveTo>
                  <a:cubicBezTo>
                    <a:pt x="8988" y="339"/>
                    <a:pt x="9829" y="482"/>
                    <a:pt x="10632" y="750"/>
                  </a:cubicBezTo>
                  <a:cubicBezTo>
                    <a:pt x="10930" y="1631"/>
                    <a:pt x="11061" y="2583"/>
                    <a:pt x="11037" y="3500"/>
                  </a:cubicBezTo>
                  <a:lnTo>
                    <a:pt x="7858" y="345"/>
                  </a:lnTo>
                  <a:cubicBezTo>
                    <a:pt x="7953" y="341"/>
                    <a:pt x="8048" y="339"/>
                    <a:pt x="8142" y="339"/>
                  </a:cubicBezTo>
                  <a:close/>
                  <a:moveTo>
                    <a:pt x="572" y="6453"/>
                  </a:moveTo>
                  <a:lnTo>
                    <a:pt x="4917" y="10798"/>
                  </a:lnTo>
                  <a:cubicBezTo>
                    <a:pt x="4620" y="10858"/>
                    <a:pt x="4322" y="10894"/>
                    <a:pt x="4001" y="10929"/>
                  </a:cubicBezTo>
                  <a:lnTo>
                    <a:pt x="441" y="7358"/>
                  </a:lnTo>
                  <a:cubicBezTo>
                    <a:pt x="464" y="7060"/>
                    <a:pt x="512" y="6750"/>
                    <a:pt x="572" y="6453"/>
                  </a:cubicBezTo>
                  <a:close/>
                  <a:moveTo>
                    <a:pt x="405" y="7798"/>
                  </a:moveTo>
                  <a:lnTo>
                    <a:pt x="3560" y="10953"/>
                  </a:lnTo>
                  <a:cubicBezTo>
                    <a:pt x="3462" y="10957"/>
                    <a:pt x="3363" y="10959"/>
                    <a:pt x="3264" y="10959"/>
                  </a:cubicBezTo>
                  <a:cubicBezTo>
                    <a:pt x="2440" y="10959"/>
                    <a:pt x="1596" y="10826"/>
                    <a:pt x="810" y="10560"/>
                  </a:cubicBezTo>
                  <a:cubicBezTo>
                    <a:pt x="512" y="9679"/>
                    <a:pt x="381" y="8727"/>
                    <a:pt x="405" y="7798"/>
                  </a:cubicBezTo>
                  <a:close/>
                  <a:moveTo>
                    <a:pt x="8188" y="1"/>
                  </a:moveTo>
                  <a:cubicBezTo>
                    <a:pt x="7942" y="1"/>
                    <a:pt x="7697" y="12"/>
                    <a:pt x="7453" y="35"/>
                  </a:cubicBezTo>
                  <a:cubicBezTo>
                    <a:pt x="7013" y="71"/>
                    <a:pt x="6560" y="154"/>
                    <a:pt x="6132" y="261"/>
                  </a:cubicBezTo>
                  <a:cubicBezTo>
                    <a:pt x="4739" y="607"/>
                    <a:pt x="3453" y="1345"/>
                    <a:pt x="2429" y="2369"/>
                  </a:cubicBezTo>
                  <a:cubicBezTo>
                    <a:pt x="1893" y="2905"/>
                    <a:pt x="1429" y="3512"/>
                    <a:pt x="1072" y="4167"/>
                  </a:cubicBezTo>
                  <a:cubicBezTo>
                    <a:pt x="1024" y="4250"/>
                    <a:pt x="1060" y="4345"/>
                    <a:pt x="1131" y="4393"/>
                  </a:cubicBezTo>
                  <a:cubicBezTo>
                    <a:pt x="1154" y="4408"/>
                    <a:pt x="1180" y="4415"/>
                    <a:pt x="1206" y="4415"/>
                  </a:cubicBezTo>
                  <a:cubicBezTo>
                    <a:pt x="1264" y="4415"/>
                    <a:pt x="1325" y="4382"/>
                    <a:pt x="1357" y="4333"/>
                  </a:cubicBezTo>
                  <a:cubicBezTo>
                    <a:pt x="1703" y="3714"/>
                    <a:pt x="2143" y="3131"/>
                    <a:pt x="2655" y="2607"/>
                  </a:cubicBezTo>
                  <a:cubicBezTo>
                    <a:pt x="3620" y="1643"/>
                    <a:pt x="4810" y="952"/>
                    <a:pt x="6108" y="595"/>
                  </a:cubicBezTo>
                  <a:lnTo>
                    <a:pt x="9156" y="3655"/>
                  </a:lnTo>
                  <a:cubicBezTo>
                    <a:pt x="9180" y="3679"/>
                    <a:pt x="9227" y="3690"/>
                    <a:pt x="9275" y="3690"/>
                  </a:cubicBezTo>
                  <a:cubicBezTo>
                    <a:pt x="9323" y="3690"/>
                    <a:pt x="9358" y="3679"/>
                    <a:pt x="9394" y="3655"/>
                  </a:cubicBezTo>
                  <a:cubicBezTo>
                    <a:pt x="9454" y="3595"/>
                    <a:pt x="9454" y="3476"/>
                    <a:pt x="9394" y="3417"/>
                  </a:cubicBezTo>
                  <a:lnTo>
                    <a:pt x="6489" y="511"/>
                  </a:lnTo>
                  <a:cubicBezTo>
                    <a:pt x="6787" y="452"/>
                    <a:pt x="7084" y="404"/>
                    <a:pt x="7394" y="381"/>
                  </a:cubicBezTo>
                  <a:lnTo>
                    <a:pt x="10966" y="3952"/>
                  </a:lnTo>
                  <a:cubicBezTo>
                    <a:pt x="10942" y="4250"/>
                    <a:pt x="10894" y="4560"/>
                    <a:pt x="10835" y="4857"/>
                  </a:cubicBezTo>
                  <a:lnTo>
                    <a:pt x="9954" y="3976"/>
                  </a:lnTo>
                  <a:cubicBezTo>
                    <a:pt x="9924" y="3946"/>
                    <a:pt x="9879" y="3932"/>
                    <a:pt x="9835" y="3932"/>
                  </a:cubicBezTo>
                  <a:cubicBezTo>
                    <a:pt x="9790" y="3932"/>
                    <a:pt x="9745" y="3946"/>
                    <a:pt x="9716" y="3976"/>
                  </a:cubicBezTo>
                  <a:cubicBezTo>
                    <a:pt x="9656" y="4036"/>
                    <a:pt x="9656" y="4155"/>
                    <a:pt x="9716" y="4214"/>
                  </a:cubicBezTo>
                  <a:lnTo>
                    <a:pt x="10751" y="5238"/>
                  </a:lnTo>
                  <a:cubicBezTo>
                    <a:pt x="10394" y="6548"/>
                    <a:pt x="9704" y="7739"/>
                    <a:pt x="8751" y="8691"/>
                  </a:cubicBezTo>
                  <a:cubicBezTo>
                    <a:pt x="7787" y="9667"/>
                    <a:pt x="6596" y="10346"/>
                    <a:pt x="5298" y="10703"/>
                  </a:cubicBezTo>
                  <a:lnTo>
                    <a:pt x="679" y="6060"/>
                  </a:lnTo>
                  <a:cubicBezTo>
                    <a:pt x="762" y="5715"/>
                    <a:pt x="881" y="5381"/>
                    <a:pt x="1012" y="5048"/>
                  </a:cubicBezTo>
                  <a:cubicBezTo>
                    <a:pt x="1048" y="4964"/>
                    <a:pt x="1012" y="4869"/>
                    <a:pt x="929" y="4822"/>
                  </a:cubicBezTo>
                  <a:cubicBezTo>
                    <a:pt x="906" y="4816"/>
                    <a:pt x="884" y="4813"/>
                    <a:pt x="864" y="4813"/>
                  </a:cubicBezTo>
                  <a:cubicBezTo>
                    <a:pt x="796" y="4813"/>
                    <a:pt x="739" y="4844"/>
                    <a:pt x="703" y="4917"/>
                  </a:cubicBezTo>
                  <a:cubicBezTo>
                    <a:pt x="536" y="5286"/>
                    <a:pt x="417" y="5679"/>
                    <a:pt x="322" y="6072"/>
                  </a:cubicBezTo>
                  <a:cubicBezTo>
                    <a:pt x="214" y="6512"/>
                    <a:pt x="143" y="6953"/>
                    <a:pt x="95" y="7405"/>
                  </a:cubicBezTo>
                  <a:cubicBezTo>
                    <a:pt x="0" y="8548"/>
                    <a:pt x="143" y="9667"/>
                    <a:pt x="512" y="10751"/>
                  </a:cubicBezTo>
                  <a:cubicBezTo>
                    <a:pt x="524" y="10798"/>
                    <a:pt x="572" y="10834"/>
                    <a:pt x="619" y="10858"/>
                  </a:cubicBezTo>
                  <a:cubicBezTo>
                    <a:pt x="1465" y="11156"/>
                    <a:pt x="2381" y="11299"/>
                    <a:pt x="3298" y="11299"/>
                  </a:cubicBezTo>
                  <a:cubicBezTo>
                    <a:pt x="3512" y="11299"/>
                    <a:pt x="3739" y="11287"/>
                    <a:pt x="3965" y="11275"/>
                  </a:cubicBezTo>
                  <a:cubicBezTo>
                    <a:pt x="4405" y="11227"/>
                    <a:pt x="4858" y="11156"/>
                    <a:pt x="5286" y="11049"/>
                  </a:cubicBezTo>
                  <a:cubicBezTo>
                    <a:pt x="6680" y="10691"/>
                    <a:pt x="7965" y="9965"/>
                    <a:pt x="8989" y="8929"/>
                  </a:cubicBezTo>
                  <a:cubicBezTo>
                    <a:pt x="10013" y="7905"/>
                    <a:pt x="10751" y="6631"/>
                    <a:pt x="11109" y="5226"/>
                  </a:cubicBezTo>
                  <a:cubicBezTo>
                    <a:pt x="11204" y="4798"/>
                    <a:pt x="11287" y="4345"/>
                    <a:pt x="11323" y="3905"/>
                  </a:cubicBezTo>
                  <a:cubicBezTo>
                    <a:pt x="11430" y="2774"/>
                    <a:pt x="11287" y="1631"/>
                    <a:pt x="10906" y="559"/>
                  </a:cubicBezTo>
                  <a:cubicBezTo>
                    <a:pt x="10894" y="511"/>
                    <a:pt x="10859" y="464"/>
                    <a:pt x="10811" y="452"/>
                  </a:cubicBezTo>
                  <a:cubicBezTo>
                    <a:pt x="9980" y="153"/>
                    <a:pt x="9082" y="1"/>
                    <a:pt x="8188"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02" name="Google Shape;9292;p77">
            <a:extLst>
              <a:ext uri="{FF2B5EF4-FFF2-40B4-BE49-F238E27FC236}">
                <a16:creationId xmlns:a16="http://schemas.microsoft.com/office/drawing/2014/main" id="{7B40877F-241D-8E52-F438-4FF4FEE6803C}"/>
              </a:ext>
            </a:extLst>
          </p:cNvPr>
          <p:cNvGrpSpPr/>
          <p:nvPr/>
        </p:nvGrpSpPr>
        <p:grpSpPr>
          <a:xfrm>
            <a:off x="2337488" y="4037659"/>
            <a:ext cx="491161" cy="482072"/>
            <a:chOff x="1731934" y="3355639"/>
            <a:chExt cx="368371" cy="36155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3" name="Google Shape;9293;p77">
              <a:extLst>
                <a:ext uri="{FF2B5EF4-FFF2-40B4-BE49-F238E27FC236}">
                  <a16:creationId xmlns:a16="http://schemas.microsoft.com/office/drawing/2014/main" id="{23EF717D-E295-6EA9-9349-DF7CED2AF21A}"/>
                </a:ext>
              </a:extLst>
            </p:cNvPr>
            <p:cNvSpPr/>
            <p:nvPr/>
          </p:nvSpPr>
          <p:spPr>
            <a:xfrm>
              <a:off x="1812336" y="3533963"/>
              <a:ext cx="41762" cy="41762"/>
            </a:xfrm>
            <a:custGeom>
              <a:avLst/>
              <a:gdLst/>
              <a:ahLst/>
              <a:cxnLst/>
              <a:rect l="l" t="t" r="r" b="b"/>
              <a:pathLst>
                <a:path w="1311" h="1311" extrusionOk="0">
                  <a:moveTo>
                    <a:pt x="655" y="322"/>
                  </a:moveTo>
                  <a:cubicBezTo>
                    <a:pt x="834" y="322"/>
                    <a:pt x="989" y="477"/>
                    <a:pt x="989" y="655"/>
                  </a:cubicBezTo>
                  <a:cubicBezTo>
                    <a:pt x="989" y="834"/>
                    <a:pt x="834" y="989"/>
                    <a:pt x="655" y="989"/>
                  </a:cubicBezTo>
                  <a:cubicBezTo>
                    <a:pt x="477" y="989"/>
                    <a:pt x="334" y="834"/>
                    <a:pt x="334" y="655"/>
                  </a:cubicBezTo>
                  <a:cubicBezTo>
                    <a:pt x="334" y="477"/>
                    <a:pt x="477" y="322"/>
                    <a:pt x="655" y="322"/>
                  </a:cubicBezTo>
                  <a:close/>
                  <a:moveTo>
                    <a:pt x="655" y="1"/>
                  </a:moveTo>
                  <a:cubicBezTo>
                    <a:pt x="298" y="1"/>
                    <a:pt x="1" y="298"/>
                    <a:pt x="1" y="655"/>
                  </a:cubicBezTo>
                  <a:cubicBezTo>
                    <a:pt x="1" y="1013"/>
                    <a:pt x="298" y="1310"/>
                    <a:pt x="655" y="1310"/>
                  </a:cubicBezTo>
                  <a:cubicBezTo>
                    <a:pt x="1013" y="1310"/>
                    <a:pt x="1310" y="1013"/>
                    <a:pt x="1310" y="655"/>
                  </a:cubicBezTo>
                  <a:cubicBezTo>
                    <a:pt x="1310" y="298"/>
                    <a:pt x="1013" y="1"/>
                    <a:pt x="655"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04" name="Google Shape;9294;p77">
              <a:extLst>
                <a:ext uri="{FF2B5EF4-FFF2-40B4-BE49-F238E27FC236}">
                  <a16:creationId xmlns:a16="http://schemas.microsoft.com/office/drawing/2014/main" id="{8D33F689-2CE7-9D7E-E20D-9DCB0AE23E28}"/>
                </a:ext>
              </a:extLst>
            </p:cNvPr>
            <p:cNvSpPr/>
            <p:nvPr/>
          </p:nvSpPr>
          <p:spPr>
            <a:xfrm>
              <a:off x="1731934" y="3355639"/>
              <a:ext cx="368371" cy="361554"/>
            </a:xfrm>
            <a:custGeom>
              <a:avLst/>
              <a:gdLst/>
              <a:ahLst/>
              <a:cxnLst/>
              <a:rect l="l" t="t" r="r" b="b"/>
              <a:pathLst>
                <a:path w="11564" h="11350" extrusionOk="0">
                  <a:moveTo>
                    <a:pt x="4572" y="330"/>
                  </a:moveTo>
                  <a:cubicBezTo>
                    <a:pt x="4619" y="330"/>
                    <a:pt x="4691" y="407"/>
                    <a:pt x="5251" y="753"/>
                  </a:cubicBezTo>
                  <a:lnTo>
                    <a:pt x="4882" y="1348"/>
                  </a:lnTo>
                  <a:lnTo>
                    <a:pt x="4239" y="943"/>
                  </a:lnTo>
                  <a:cubicBezTo>
                    <a:pt x="4215" y="907"/>
                    <a:pt x="4192" y="872"/>
                    <a:pt x="4215" y="836"/>
                  </a:cubicBezTo>
                  <a:cubicBezTo>
                    <a:pt x="4513" y="396"/>
                    <a:pt x="4489" y="348"/>
                    <a:pt x="4549" y="336"/>
                  </a:cubicBezTo>
                  <a:cubicBezTo>
                    <a:pt x="4557" y="333"/>
                    <a:pt x="4564" y="330"/>
                    <a:pt x="4572" y="330"/>
                  </a:cubicBezTo>
                  <a:close/>
                  <a:moveTo>
                    <a:pt x="5975" y="398"/>
                  </a:moveTo>
                  <a:cubicBezTo>
                    <a:pt x="6005" y="398"/>
                    <a:pt x="6035" y="404"/>
                    <a:pt x="6061" y="419"/>
                  </a:cubicBezTo>
                  <a:lnTo>
                    <a:pt x="7394" y="1253"/>
                  </a:lnTo>
                  <a:lnTo>
                    <a:pt x="6275" y="3039"/>
                  </a:lnTo>
                  <a:lnTo>
                    <a:pt x="4942" y="2205"/>
                  </a:lnTo>
                  <a:cubicBezTo>
                    <a:pt x="4846" y="2146"/>
                    <a:pt x="4834" y="2039"/>
                    <a:pt x="4882" y="1967"/>
                  </a:cubicBezTo>
                  <a:cubicBezTo>
                    <a:pt x="5073" y="1658"/>
                    <a:pt x="5501" y="979"/>
                    <a:pt x="5823" y="479"/>
                  </a:cubicBezTo>
                  <a:cubicBezTo>
                    <a:pt x="5847" y="430"/>
                    <a:pt x="5911" y="398"/>
                    <a:pt x="5975" y="398"/>
                  </a:cubicBezTo>
                  <a:close/>
                  <a:moveTo>
                    <a:pt x="10180" y="2860"/>
                  </a:moveTo>
                  <a:cubicBezTo>
                    <a:pt x="10323" y="2979"/>
                    <a:pt x="10847" y="3158"/>
                    <a:pt x="11002" y="3789"/>
                  </a:cubicBezTo>
                  <a:cubicBezTo>
                    <a:pt x="11195" y="4581"/>
                    <a:pt x="10555" y="5231"/>
                    <a:pt x="9842" y="5231"/>
                  </a:cubicBezTo>
                  <a:cubicBezTo>
                    <a:pt x="9633" y="5231"/>
                    <a:pt x="9418" y="5175"/>
                    <a:pt x="9216" y="5051"/>
                  </a:cubicBezTo>
                  <a:lnTo>
                    <a:pt x="8918" y="4872"/>
                  </a:lnTo>
                  <a:lnTo>
                    <a:pt x="10180" y="2860"/>
                  </a:lnTo>
                  <a:close/>
                  <a:moveTo>
                    <a:pt x="5644" y="3039"/>
                  </a:moveTo>
                  <a:lnTo>
                    <a:pt x="6204" y="3396"/>
                  </a:lnTo>
                  <a:lnTo>
                    <a:pt x="6216" y="3408"/>
                  </a:lnTo>
                  <a:lnTo>
                    <a:pt x="4287" y="5349"/>
                  </a:lnTo>
                  <a:cubicBezTo>
                    <a:pt x="4132" y="5170"/>
                    <a:pt x="3941" y="5039"/>
                    <a:pt x="3751" y="4944"/>
                  </a:cubicBezTo>
                  <a:lnTo>
                    <a:pt x="5644" y="3039"/>
                  </a:lnTo>
                  <a:close/>
                  <a:moveTo>
                    <a:pt x="3195" y="5176"/>
                  </a:moveTo>
                  <a:cubicBezTo>
                    <a:pt x="3355" y="5176"/>
                    <a:pt x="3520" y="5212"/>
                    <a:pt x="3680" y="5289"/>
                  </a:cubicBezTo>
                  <a:cubicBezTo>
                    <a:pt x="4705" y="5802"/>
                    <a:pt x="4316" y="7363"/>
                    <a:pt x="3195" y="7363"/>
                  </a:cubicBezTo>
                  <a:cubicBezTo>
                    <a:pt x="3170" y="7363"/>
                    <a:pt x="3145" y="7362"/>
                    <a:pt x="3120" y="7361"/>
                  </a:cubicBezTo>
                  <a:cubicBezTo>
                    <a:pt x="2548" y="7325"/>
                    <a:pt x="2096" y="6849"/>
                    <a:pt x="2096" y="6265"/>
                  </a:cubicBezTo>
                  <a:cubicBezTo>
                    <a:pt x="2096" y="5640"/>
                    <a:pt x="2615" y="5176"/>
                    <a:pt x="3195" y="5176"/>
                  </a:cubicBezTo>
                  <a:close/>
                  <a:moveTo>
                    <a:pt x="5144" y="8992"/>
                  </a:moveTo>
                  <a:cubicBezTo>
                    <a:pt x="5358" y="8992"/>
                    <a:pt x="5537" y="9159"/>
                    <a:pt x="5537" y="9385"/>
                  </a:cubicBezTo>
                  <a:lnTo>
                    <a:pt x="5537" y="9694"/>
                  </a:lnTo>
                  <a:lnTo>
                    <a:pt x="4537" y="9694"/>
                  </a:lnTo>
                  <a:lnTo>
                    <a:pt x="4537" y="9385"/>
                  </a:lnTo>
                  <a:lnTo>
                    <a:pt x="4525" y="9385"/>
                  </a:lnTo>
                  <a:cubicBezTo>
                    <a:pt x="4525" y="9170"/>
                    <a:pt x="4692" y="8992"/>
                    <a:pt x="4906" y="8992"/>
                  </a:cubicBezTo>
                  <a:close/>
                  <a:moveTo>
                    <a:pt x="6085" y="10016"/>
                  </a:moveTo>
                  <a:cubicBezTo>
                    <a:pt x="6454" y="10016"/>
                    <a:pt x="6751" y="10313"/>
                    <a:pt x="6751" y="10694"/>
                  </a:cubicBezTo>
                  <a:lnTo>
                    <a:pt x="6751" y="10992"/>
                  </a:lnTo>
                  <a:lnTo>
                    <a:pt x="322" y="10992"/>
                  </a:lnTo>
                  <a:lnTo>
                    <a:pt x="322" y="10694"/>
                  </a:lnTo>
                  <a:cubicBezTo>
                    <a:pt x="322" y="10313"/>
                    <a:pt x="620" y="10016"/>
                    <a:pt x="1001" y="10016"/>
                  </a:cubicBezTo>
                  <a:close/>
                  <a:moveTo>
                    <a:pt x="4558" y="1"/>
                  </a:moveTo>
                  <a:cubicBezTo>
                    <a:pt x="4419" y="1"/>
                    <a:pt x="4281" y="69"/>
                    <a:pt x="4203" y="193"/>
                  </a:cubicBezTo>
                  <a:lnTo>
                    <a:pt x="3906" y="669"/>
                  </a:lnTo>
                  <a:cubicBezTo>
                    <a:pt x="3787" y="872"/>
                    <a:pt x="3846" y="1122"/>
                    <a:pt x="4049" y="1241"/>
                  </a:cubicBezTo>
                  <a:lnTo>
                    <a:pt x="4680" y="1646"/>
                  </a:lnTo>
                  <a:cubicBezTo>
                    <a:pt x="4644" y="1741"/>
                    <a:pt x="4442" y="1908"/>
                    <a:pt x="4525" y="2193"/>
                  </a:cubicBezTo>
                  <a:cubicBezTo>
                    <a:pt x="4549" y="2324"/>
                    <a:pt x="4620" y="2431"/>
                    <a:pt x="4739" y="2503"/>
                  </a:cubicBezTo>
                  <a:lnTo>
                    <a:pt x="5335" y="2872"/>
                  </a:lnTo>
                  <a:lnTo>
                    <a:pt x="3358" y="4872"/>
                  </a:lnTo>
                  <a:cubicBezTo>
                    <a:pt x="3297" y="4865"/>
                    <a:pt x="3237" y="4861"/>
                    <a:pt x="3177" y="4861"/>
                  </a:cubicBezTo>
                  <a:cubicBezTo>
                    <a:pt x="2398" y="4861"/>
                    <a:pt x="1751" y="5493"/>
                    <a:pt x="1751" y="6289"/>
                  </a:cubicBezTo>
                  <a:cubicBezTo>
                    <a:pt x="1751" y="6765"/>
                    <a:pt x="1989" y="7194"/>
                    <a:pt x="2346" y="7444"/>
                  </a:cubicBezTo>
                  <a:lnTo>
                    <a:pt x="2346" y="8397"/>
                  </a:lnTo>
                  <a:cubicBezTo>
                    <a:pt x="2346" y="8492"/>
                    <a:pt x="2417" y="8563"/>
                    <a:pt x="2513" y="8563"/>
                  </a:cubicBezTo>
                  <a:cubicBezTo>
                    <a:pt x="2596" y="8563"/>
                    <a:pt x="2679" y="8492"/>
                    <a:pt x="2679" y="8397"/>
                  </a:cubicBezTo>
                  <a:lnTo>
                    <a:pt x="2679" y="7623"/>
                  </a:lnTo>
                  <a:cubicBezTo>
                    <a:pt x="2828" y="7675"/>
                    <a:pt x="2995" y="7708"/>
                    <a:pt x="3163" y="7708"/>
                  </a:cubicBezTo>
                  <a:cubicBezTo>
                    <a:pt x="3224" y="7708"/>
                    <a:pt x="3286" y="7704"/>
                    <a:pt x="3346" y="7694"/>
                  </a:cubicBezTo>
                  <a:lnTo>
                    <a:pt x="3346" y="9706"/>
                  </a:lnTo>
                  <a:lnTo>
                    <a:pt x="2679" y="9706"/>
                  </a:lnTo>
                  <a:lnTo>
                    <a:pt x="2679" y="9028"/>
                  </a:lnTo>
                  <a:cubicBezTo>
                    <a:pt x="2679" y="8932"/>
                    <a:pt x="2596" y="8861"/>
                    <a:pt x="2513" y="8861"/>
                  </a:cubicBezTo>
                  <a:cubicBezTo>
                    <a:pt x="2417" y="8861"/>
                    <a:pt x="2346" y="8932"/>
                    <a:pt x="2346" y="9028"/>
                  </a:cubicBezTo>
                  <a:lnTo>
                    <a:pt x="2346" y="9706"/>
                  </a:lnTo>
                  <a:lnTo>
                    <a:pt x="989" y="9706"/>
                  </a:lnTo>
                  <a:cubicBezTo>
                    <a:pt x="441" y="9706"/>
                    <a:pt x="1" y="10159"/>
                    <a:pt x="1" y="10706"/>
                  </a:cubicBezTo>
                  <a:lnTo>
                    <a:pt x="1" y="11183"/>
                  </a:lnTo>
                  <a:cubicBezTo>
                    <a:pt x="1" y="11266"/>
                    <a:pt x="72" y="11349"/>
                    <a:pt x="155" y="11349"/>
                  </a:cubicBezTo>
                  <a:lnTo>
                    <a:pt x="6918" y="11349"/>
                  </a:lnTo>
                  <a:cubicBezTo>
                    <a:pt x="7001" y="11349"/>
                    <a:pt x="7085" y="11266"/>
                    <a:pt x="7085" y="11183"/>
                  </a:cubicBezTo>
                  <a:lnTo>
                    <a:pt x="7085" y="10706"/>
                  </a:lnTo>
                  <a:cubicBezTo>
                    <a:pt x="7085" y="10159"/>
                    <a:pt x="6632" y="9706"/>
                    <a:pt x="6085" y="9706"/>
                  </a:cubicBezTo>
                  <a:lnTo>
                    <a:pt x="5846" y="9706"/>
                  </a:lnTo>
                  <a:lnTo>
                    <a:pt x="5846" y="9397"/>
                  </a:lnTo>
                  <a:cubicBezTo>
                    <a:pt x="5846" y="9004"/>
                    <a:pt x="5537" y="8682"/>
                    <a:pt x="5132" y="8682"/>
                  </a:cubicBezTo>
                  <a:lnTo>
                    <a:pt x="4894" y="8682"/>
                  </a:lnTo>
                  <a:cubicBezTo>
                    <a:pt x="4501" y="8682"/>
                    <a:pt x="4180" y="9004"/>
                    <a:pt x="4180" y="9397"/>
                  </a:cubicBezTo>
                  <a:lnTo>
                    <a:pt x="4180" y="9706"/>
                  </a:lnTo>
                  <a:lnTo>
                    <a:pt x="3668" y="9706"/>
                  </a:lnTo>
                  <a:lnTo>
                    <a:pt x="3668" y="7611"/>
                  </a:lnTo>
                  <a:cubicBezTo>
                    <a:pt x="4465" y="7313"/>
                    <a:pt x="4823" y="6384"/>
                    <a:pt x="4442" y="5646"/>
                  </a:cubicBezTo>
                  <a:lnTo>
                    <a:pt x="6370" y="3717"/>
                  </a:lnTo>
                  <a:lnTo>
                    <a:pt x="7585" y="5801"/>
                  </a:lnTo>
                  <a:cubicBezTo>
                    <a:pt x="7670" y="5947"/>
                    <a:pt x="7817" y="6018"/>
                    <a:pt x="7962" y="6018"/>
                  </a:cubicBezTo>
                  <a:cubicBezTo>
                    <a:pt x="8100" y="6018"/>
                    <a:pt x="8235" y="5953"/>
                    <a:pt x="8311" y="5825"/>
                  </a:cubicBezTo>
                  <a:lnTo>
                    <a:pt x="8716" y="5182"/>
                  </a:lnTo>
                  <a:lnTo>
                    <a:pt x="9014" y="5360"/>
                  </a:lnTo>
                  <a:cubicBezTo>
                    <a:pt x="9273" y="5514"/>
                    <a:pt x="9548" y="5584"/>
                    <a:pt x="9813" y="5584"/>
                  </a:cubicBezTo>
                  <a:cubicBezTo>
                    <a:pt x="10740" y="5584"/>
                    <a:pt x="11564" y="4739"/>
                    <a:pt x="11323" y="3694"/>
                  </a:cubicBezTo>
                  <a:cubicBezTo>
                    <a:pt x="11145" y="2908"/>
                    <a:pt x="10490" y="2670"/>
                    <a:pt x="10359" y="2562"/>
                  </a:cubicBezTo>
                  <a:lnTo>
                    <a:pt x="10764" y="1920"/>
                  </a:lnTo>
                  <a:cubicBezTo>
                    <a:pt x="10942" y="1658"/>
                    <a:pt x="10740" y="1300"/>
                    <a:pt x="10430" y="1265"/>
                  </a:cubicBezTo>
                  <a:lnTo>
                    <a:pt x="9359" y="1181"/>
                  </a:lnTo>
                  <a:cubicBezTo>
                    <a:pt x="9353" y="1180"/>
                    <a:pt x="9346" y="1180"/>
                    <a:pt x="9340" y="1180"/>
                  </a:cubicBezTo>
                  <a:cubicBezTo>
                    <a:pt x="9262" y="1180"/>
                    <a:pt x="9180" y="1247"/>
                    <a:pt x="9180" y="1324"/>
                  </a:cubicBezTo>
                  <a:cubicBezTo>
                    <a:pt x="9168" y="1419"/>
                    <a:pt x="9240" y="1503"/>
                    <a:pt x="9335" y="1503"/>
                  </a:cubicBezTo>
                  <a:lnTo>
                    <a:pt x="10407" y="1598"/>
                  </a:lnTo>
                  <a:cubicBezTo>
                    <a:pt x="10478" y="1598"/>
                    <a:pt x="10526" y="1681"/>
                    <a:pt x="10478" y="1741"/>
                  </a:cubicBezTo>
                  <a:cubicBezTo>
                    <a:pt x="10109" y="2324"/>
                    <a:pt x="8347" y="5134"/>
                    <a:pt x="8049" y="5610"/>
                  </a:cubicBezTo>
                  <a:cubicBezTo>
                    <a:pt x="8025" y="5640"/>
                    <a:pt x="7993" y="5655"/>
                    <a:pt x="7961" y="5655"/>
                  </a:cubicBezTo>
                  <a:cubicBezTo>
                    <a:pt x="7930" y="5655"/>
                    <a:pt x="7900" y="5640"/>
                    <a:pt x="7882" y="5610"/>
                  </a:cubicBezTo>
                  <a:lnTo>
                    <a:pt x="6525" y="3313"/>
                  </a:lnTo>
                  <a:lnTo>
                    <a:pt x="6513" y="3277"/>
                  </a:lnTo>
                  <a:lnTo>
                    <a:pt x="7704" y="1372"/>
                  </a:lnTo>
                  <a:lnTo>
                    <a:pt x="8704" y="1467"/>
                  </a:lnTo>
                  <a:cubicBezTo>
                    <a:pt x="8710" y="1468"/>
                    <a:pt x="8716" y="1468"/>
                    <a:pt x="8722" y="1468"/>
                  </a:cubicBezTo>
                  <a:cubicBezTo>
                    <a:pt x="8801" y="1468"/>
                    <a:pt x="8883" y="1401"/>
                    <a:pt x="8883" y="1312"/>
                  </a:cubicBezTo>
                  <a:cubicBezTo>
                    <a:pt x="8894" y="1229"/>
                    <a:pt x="8823" y="1134"/>
                    <a:pt x="8728" y="1134"/>
                  </a:cubicBezTo>
                  <a:lnTo>
                    <a:pt x="7656" y="1050"/>
                  </a:lnTo>
                  <a:lnTo>
                    <a:pt x="6216" y="134"/>
                  </a:lnTo>
                  <a:cubicBezTo>
                    <a:pt x="6133" y="84"/>
                    <a:pt x="6042" y="60"/>
                    <a:pt x="5952" y="60"/>
                  </a:cubicBezTo>
                  <a:cubicBezTo>
                    <a:pt x="5781" y="60"/>
                    <a:pt x="5614" y="145"/>
                    <a:pt x="5513" y="300"/>
                  </a:cubicBezTo>
                  <a:lnTo>
                    <a:pt x="5418" y="467"/>
                  </a:lnTo>
                  <a:lnTo>
                    <a:pt x="4775" y="62"/>
                  </a:lnTo>
                  <a:cubicBezTo>
                    <a:pt x="4708" y="21"/>
                    <a:pt x="4633" y="1"/>
                    <a:pt x="4558"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05" name="Google Shape;9295;p77">
            <a:extLst>
              <a:ext uri="{FF2B5EF4-FFF2-40B4-BE49-F238E27FC236}">
                <a16:creationId xmlns:a16="http://schemas.microsoft.com/office/drawing/2014/main" id="{2EC8A012-F2D2-B34C-8BC0-8ED7C319BB87}"/>
              </a:ext>
            </a:extLst>
          </p:cNvPr>
          <p:cNvGrpSpPr/>
          <p:nvPr/>
        </p:nvGrpSpPr>
        <p:grpSpPr>
          <a:xfrm>
            <a:off x="5348932" y="4035704"/>
            <a:ext cx="372745" cy="484536"/>
            <a:chOff x="3990517" y="3354173"/>
            <a:chExt cx="279559" cy="36340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6" name="Google Shape;9296;p77">
              <a:extLst>
                <a:ext uri="{FF2B5EF4-FFF2-40B4-BE49-F238E27FC236}">
                  <a16:creationId xmlns:a16="http://schemas.microsoft.com/office/drawing/2014/main" id="{40CAB138-8BEE-6E2A-6F21-46EF08917D19}"/>
                </a:ext>
              </a:extLst>
            </p:cNvPr>
            <p:cNvSpPr/>
            <p:nvPr/>
          </p:nvSpPr>
          <p:spPr>
            <a:xfrm>
              <a:off x="3990517" y="3354173"/>
              <a:ext cx="279559" cy="363402"/>
            </a:xfrm>
            <a:custGeom>
              <a:avLst/>
              <a:gdLst/>
              <a:ahLst/>
              <a:cxnLst/>
              <a:rect l="l" t="t" r="r" b="b"/>
              <a:pathLst>
                <a:path w="8776" h="11408" extrusionOk="0">
                  <a:moveTo>
                    <a:pt x="6322" y="346"/>
                  </a:moveTo>
                  <a:lnTo>
                    <a:pt x="6322" y="715"/>
                  </a:lnTo>
                  <a:lnTo>
                    <a:pt x="5537" y="715"/>
                  </a:lnTo>
                  <a:lnTo>
                    <a:pt x="5537" y="346"/>
                  </a:lnTo>
                  <a:close/>
                  <a:moveTo>
                    <a:pt x="6692" y="1049"/>
                  </a:moveTo>
                  <a:lnTo>
                    <a:pt x="6692" y="5121"/>
                  </a:lnTo>
                  <a:lnTo>
                    <a:pt x="5179" y="5121"/>
                  </a:lnTo>
                  <a:lnTo>
                    <a:pt x="5179" y="1049"/>
                  </a:lnTo>
                  <a:close/>
                  <a:moveTo>
                    <a:pt x="5763" y="5466"/>
                  </a:moveTo>
                  <a:lnTo>
                    <a:pt x="5763" y="6014"/>
                  </a:lnTo>
                  <a:lnTo>
                    <a:pt x="5465" y="6014"/>
                  </a:lnTo>
                  <a:lnTo>
                    <a:pt x="5465" y="5466"/>
                  </a:lnTo>
                  <a:close/>
                  <a:moveTo>
                    <a:pt x="6394" y="5466"/>
                  </a:moveTo>
                  <a:lnTo>
                    <a:pt x="6394" y="6633"/>
                  </a:lnTo>
                  <a:lnTo>
                    <a:pt x="6096" y="6633"/>
                  </a:lnTo>
                  <a:lnTo>
                    <a:pt x="6096" y="5466"/>
                  </a:lnTo>
                  <a:close/>
                  <a:moveTo>
                    <a:pt x="6953" y="8038"/>
                  </a:moveTo>
                  <a:cubicBezTo>
                    <a:pt x="7168" y="8038"/>
                    <a:pt x="7346" y="8216"/>
                    <a:pt x="7346" y="8443"/>
                  </a:cubicBezTo>
                  <a:cubicBezTo>
                    <a:pt x="7346" y="8669"/>
                    <a:pt x="7168" y="8847"/>
                    <a:pt x="6953" y="8847"/>
                  </a:cubicBezTo>
                  <a:lnTo>
                    <a:pt x="4584" y="8847"/>
                  </a:lnTo>
                  <a:lnTo>
                    <a:pt x="4584" y="8038"/>
                  </a:lnTo>
                  <a:close/>
                  <a:moveTo>
                    <a:pt x="6549" y="9193"/>
                  </a:moveTo>
                  <a:cubicBezTo>
                    <a:pt x="6537" y="9502"/>
                    <a:pt x="6275" y="9740"/>
                    <a:pt x="5965" y="9740"/>
                  </a:cubicBezTo>
                  <a:lnTo>
                    <a:pt x="4584" y="9740"/>
                  </a:lnTo>
                  <a:lnTo>
                    <a:pt x="4584" y="9193"/>
                  </a:lnTo>
                  <a:close/>
                  <a:moveTo>
                    <a:pt x="5882" y="10086"/>
                  </a:moveTo>
                  <a:lnTo>
                    <a:pt x="5882" y="10359"/>
                  </a:lnTo>
                  <a:lnTo>
                    <a:pt x="4584" y="10359"/>
                  </a:lnTo>
                  <a:lnTo>
                    <a:pt x="4584" y="10086"/>
                  </a:lnTo>
                  <a:close/>
                  <a:moveTo>
                    <a:pt x="4953" y="1"/>
                  </a:moveTo>
                  <a:cubicBezTo>
                    <a:pt x="4870" y="1"/>
                    <a:pt x="4787" y="72"/>
                    <a:pt x="4787" y="168"/>
                  </a:cubicBezTo>
                  <a:cubicBezTo>
                    <a:pt x="4787" y="263"/>
                    <a:pt x="4870" y="334"/>
                    <a:pt x="4953" y="334"/>
                  </a:cubicBezTo>
                  <a:lnTo>
                    <a:pt x="5144" y="334"/>
                  </a:lnTo>
                  <a:lnTo>
                    <a:pt x="5144" y="703"/>
                  </a:lnTo>
                  <a:lnTo>
                    <a:pt x="4953" y="703"/>
                  </a:lnTo>
                  <a:cubicBezTo>
                    <a:pt x="4870" y="703"/>
                    <a:pt x="4787" y="775"/>
                    <a:pt x="4787" y="870"/>
                  </a:cubicBezTo>
                  <a:lnTo>
                    <a:pt x="4787" y="1334"/>
                  </a:lnTo>
                  <a:lnTo>
                    <a:pt x="4370" y="1334"/>
                  </a:lnTo>
                  <a:cubicBezTo>
                    <a:pt x="3644" y="1334"/>
                    <a:pt x="2929" y="1513"/>
                    <a:pt x="2310" y="1846"/>
                  </a:cubicBezTo>
                  <a:cubicBezTo>
                    <a:pt x="2215" y="1894"/>
                    <a:pt x="2191" y="2001"/>
                    <a:pt x="2227" y="2073"/>
                  </a:cubicBezTo>
                  <a:cubicBezTo>
                    <a:pt x="2262" y="2132"/>
                    <a:pt x="2322" y="2168"/>
                    <a:pt x="2381" y="2168"/>
                  </a:cubicBezTo>
                  <a:cubicBezTo>
                    <a:pt x="2405" y="2168"/>
                    <a:pt x="2441" y="2168"/>
                    <a:pt x="2453" y="2144"/>
                  </a:cubicBezTo>
                  <a:cubicBezTo>
                    <a:pt x="3036" y="1835"/>
                    <a:pt x="3691" y="1668"/>
                    <a:pt x="4358" y="1668"/>
                  </a:cubicBezTo>
                  <a:lnTo>
                    <a:pt x="4775" y="1668"/>
                  </a:lnTo>
                  <a:lnTo>
                    <a:pt x="4775" y="3382"/>
                  </a:lnTo>
                  <a:lnTo>
                    <a:pt x="4358" y="3382"/>
                  </a:lnTo>
                  <a:cubicBezTo>
                    <a:pt x="3060" y="3382"/>
                    <a:pt x="2024" y="4430"/>
                    <a:pt x="2024" y="5716"/>
                  </a:cubicBezTo>
                  <a:cubicBezTo>
                    <a:pt x="2024" y="6954"/>
                    <a:pt x="2977" y="7966"/>
                    <a:pt x="4191" y="8038"/>
                  </a:cubicBezTo>
                  <a:lnTo>
                    <a:pt x="4191" y="9740"/>
                  </a:lnTo>
                  <a:cubicBezTo>
                    <a:pt x="2048" y="9645"/>
                    <a:pt x="346" y="7883"/>
                    <a:pt x="346" y="5716"/>
                  </a:cubicBezTo>
                  <a:cubicBezTo>
                    <a:pt x="346" y="4454"/>
                    <a:pt x="917" y="3299"/>
                    <a:pt x="1917" y="2525"/>
                  </a:cubicBezTo>
                  <a:cubicBezTo>
                    <a:pt x="1989" y="2466"/>
                    <a:pt x="2012" y="2358"/>
                    <a:pt x="1953" y="2287"/>
                  </a:cubicBezTo>
                  <a:cubicBezTo>
                    <a:pt x="1918" y="2238"/>
                    <a:pt x="1867" y="2214"/>
                    <a:pt x="1817" y="2214"/>
                  </a:cubicBezTo>
                  <a:cubicBezTo>
                    <a:pt x="1780" y="2214"/>
                    <a:pt x="1744" y="2226"/>
                    <a:pt x="1715" y="2251"/>
                  </a:cubicBezTo>
                  <a:cubicBezTo>
                    <a:pt x="1191" y="2656"/>
                    <a:pt x="762" y="3180"/>
                    <a:pt x="465" y="3751"/>
                  </a:cubicBezTo>
                  <a:cubicBezTo>
                    <a:pt x="143" y="4371"/>
                    <a:pt x="0" y="5037"/>
                    <a:pt x="0" y="5716"/>
                  </a:cubicBezTo>
                  <a:cubicBezTo>
                    <a:pt x="0" y="8073"/>
                    <a:pt x="1858" y="9990"/>
                    <a:pt x="4191" y="10086"/>
                  </a:cubicBezTo>
                  <a:lnTo>
                    <a:pt x="4191" y="10359"/>
                  </a:lnTo>
                  <a:lnTo>
                    <a:pt x="2036" y="10359"/>
                  </a:lnTo>
                  <a:cubicBezTo>
                    <a:pt x="1739" y="10359"/>
                    <a:pt x="1512" y="10598"/>
                    <a:pt x="1512" y="10883"/>
                  </a:cubicBezTo>
                  <a:cubicBezTo>
                    <a:pt x="1512" y="11181"/>
                    <a:pt x="1750" y="11407"/>
                    <a:pt x="2036" y="11407"/>
                  </a:cubicBezTo>
                  <a:lnTo>
                    <a:pt x="8263" y="11407"/>
                  </a:lnTo>
                  <a:cubicBezTo>
                    <a:pt x="8561" y="11407"/>
                    <a:pt x="8775" y="11169"/>
                    <a:pt x="8775" y="10883"/>
                  </a:cubicBezTo>
                  <a:cubicBezTo>
                    <a:pt x="8775" y="10598"/>
                    <a:pt x="8537" y="10359"/>
                    <a:pt x="8263" y="10359"/>
                  </a:cubicBezTo>
                  <a:lnTo>
                    <a:pt x="7465" y="10359"/>
                  </a:lnTo>
                  <a:cubicBezTo>
                    <a:pt x="7382" y="10359"/>
                    <a:pt x="7311" y="10443"/>
                    <a:pt x="7311" y="10526"/>
                  </a:cubicBezTo>
                  <a:cubicBezTo>
                    <a:pt x="7311" y="10621"/>
                    <a:pt x="7382" y="10693"/>
                    <a:pt x="7465" y="10693"/>
                  </a:cubicBezTo>
                  <a:lnTo>
                    <a:pt x="8263" y="10693"/>
                  </a:lnTo>
                  <a:cubicBezTo>
                    <a:pt x="8358" y="10693"/>
                    <a:pt x="8454" y="10776"/>
                    <a:pt x="8454" y="10883"/>
                  </a:cubicBezTo>
                  <a:cubicBezTo>
                    <a:pt x="8454" y="10990"/>
                    <a:pt x="8358" y="11074"/>
                    <a:pt x="8263" y="11074"/>
                  </a:cubicBezTo>
                  <a:lnTo>
                    <a:pt x="2084" y="11074"/>
                  </a:lnTo>
                  <a:cubicBezTo>
                    <a:pt x="1977" y="11074"/>
                    <a:pt x="1893" y="10990"/>
                    <a:pt x="1893" y="10883"/>
                  </a:cubicBezTo>
                  <a:cubicBezTo>
                    <a:pt x="1893" y="10776"/>
                    <a:pt x="1977" y="10693"/>
                    <a:pt x="2084" y="10693"/>
                  </a:cubicBezTo>
                  <a:lnTo>
                    <a:pt x="6787" y="10693"/>
                  </a:lnTo>
                  <a:cubicBezTo>
                    <a:pt x="6870" y="10693"/>
                    <a:pt x="6953" y="10621"/>
                    <a:pt x="6953" y="10526"/>
                  </a:cubicBezTo>
                  <a:cubicBezTo>
                    <a:pt x="6953" y="10443"/>
                    <a:pt x="6870" y="10359"/>
                    <a:pt x="6787" y="10359"/>
                  </a:cubicBezTo>
                  <a:lnTo>
                    <a:pt x="6203" y="10359"/>
                  </a:lnTo>
                  <a:lnTo>
                    <a:pt x="6203" y="10050"/>
                  </a:lnTo>
                  <a:cubicBezTo>
                    <a:pt x="6596" y="9943"/>
                    <a:pt x="6870" y="9609"/>
                    <a:pt x="6870" y="9193"/>
                  </a:cubicBezTo>
                  <a:lnTo>
                    <a:pt x="6930" y="9193"/>
                  </a:lnTo>
                  <a:cubicBezTo>
                    <a:pt x="7334" y="9193"/>
                    <a:pt x="7680" y="8859"/>
                    <a:pt x="7680" y="8443"/>
                  </a:cubicBezTo>
                  <a:cubicBezTo>
                    <a:pt x="7680" y="8038"/>
                    <a:pt x="7346" y="7704"/>
                    <a:pt x="6930" y="7704"/>
                  </a:cubicBezTo>
                  <a:lnTo>
                    <a:pt x="4406" y="7704"/>
                  </a:lnTo>
                  <a:cubicBezTo>
                    <a:pt x="3298" y="7704"/>
                    <a:pt x="2405" y="6811"/>
                    <a:pt x="2405" y="5704"/>
                  </a:cubicBezTo>
                  <a:cubicBezTo>
                    <a:pt x="2405" y="4609"/>
                    <a:pt x="3298" y="3716"/>
                    <a:pt x="4406" y="3716"/>
                  </a:cubicBezTo>
                  <a:lnTo>
                    <a:pt x="4822" y="3716"/>
                  </a:lnTo>
                  <a:lnTo>
                    <a:pt x="4822" y="5287"/>
                  </a:lnTo>
                  <a:cubicBezTo>
                    <a:pt x="4822" y="5383"/>
                    <a:pt x="4894" y="5454"/>
                    <a:pt x="4989" y="5454"/>
                  </a:cubicBezTo>
                  <a:lnTo>
                    <a:pt x="5108" y="5454"/>
                  </a:lnTo>
                  <a:lnTo>
                    <a:pt x="5108" y="6180"/>
                  </a:lnTo>
                  <a:cubicBezTo>
                    <a:pt x="5108" y="6276"/>
                    <a:pt x="5179" y="6347"/>
                    <a:pt x="5263" y="6347"/>
                  </a:cubicBezTo>
                  <a:lnTo>
                    <a:pt x="5727" y="6347"/>
                  </a:lnTo>
                  <a:lnTo>
                    <a:pt x="5727" y="6788"/>
                  </a:lnTo>
                  <a:cubicBezTo>
                    <a:pt x="5727" y="6883"/>
                    <a:pt x="5799" y="6954"/>
                    <a:pt x="5894" y="6954"/>
                  </a:cubicBezTo>
                  <a:lnTo>
                    <a:pt x="6537" y="6954"/>
                  </a:lnTo>
                  <a:cubicBezTo>
                    <a:pt x="6620" y="6954"/>
                    <a:pt x="6692" y="6883"/>
                    <a:pt x="6692" y="6788"/>
                  </a:cubicBezTo>
                  <a:lnTo>
                    <a:pt x="6692" y="5454"/>
                  </a:lnTo>
                  <a:lnTo>
                    <a:pt x="6811" y="5454"/>
                  </a:lnTo>
                  <a:cubicBezTo>
                    <a:pt x="6906" y="5454"/>
                    <a:pt x="6977" y="5383"/>
                    <a:pt x="6977" y="5287"/>
                  </a:cubicBezTo>
                  <a:lnTo>
                    <a:pt x="6977" y="870"/>
                  </a:lnTo>
                  <a:cubicBezTo>
                    <a:pt x="6977" y="775"/>
                    <a:pt x="6906" y="703"/>
                    <a:pt x="6811" y="703"/>
                  </a:cubicBezTo>
                  <a:lnTo>
                    <a:pt x="6620" y="703"/>
                  </a:lnTo>
                  <a:lnTo>
                    <a:pt x="6620" y="334"/>
                  </a:lnTo>
                  <a:lnTo>
                    <a:pt x="6811" y="334"/>
                  </a:lnTo>
                  <a:cubicBezTo>
                    <a:pt x="6906" y="334"/>
                    <a:pt x="6977" y="263"/>
                    <a:pt x="6977" y="168"/>
                  </a:cubicBezTo>
                  <a:cubicBezTo>
                    <a:pt x="6977" y="72"/>
                    <a:pt x="6906" y="1"/>
                    <a:pt x="6811"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07" name="Google Shape;9297;p77">
              <a:extLst>
                <a:ext uri="{FF2B5EF4-FFF2-40B4-BE49-F238E27FC236}">
                  <a16:creationId xmlns:a16="http://schemas.microsoft.com/office/drawing/2014/main" id="{FD6BCC40-5242-0D8A-5DBD-EA1D23746B8A}"/>
                </a:ext>
              </a:extLst>
            </p:cNvPr>
            <p:cNvSpPr/>
            <p:nvPr/>
          </p:nvSpPr>
          <p:spPr>
            <a:xfrm>
              <a:off x="4102009" y="3418680"/>
              <a:ext cx="36824" cy="37175"/>
            </a:xfrm>
            <a:custGeom>
              <a:avLst/>
              <a:gdLst/>
              <a:ahLst/>
              <a:cxnLst/>
              <a:rect l="l" t="t" r="r" b="b"/>
              <a:pathLst>
                <a:path w="1156" h="1167" extrusionOk="0">
                  <a:moveTo>
                    <a:pt x="572" y="345"/>
                  </a:moveTo>
                  <a:cubicBezTo>
                    <a:pt x="715" y="345"/>
                    <a:pt x="810" y="452"/>
                    <a:pt x="810" y="583"/>
                  </a:cubicBezTo>
                  <a:cubicBezTo>
                    <a:pt x="810" y="714"/>
                    <a:pt x="715" y="822"/>
                    <a:pt x="572" y="822"/>
                  </a:cubicBezTo>
                  <a:cubicBezTo>
                    <a:pt x="441" y="822"/>
                    <a:pt x="334" y="714"/>
                    <a:pt x="334" y="583"/>
                  </a:cubicBezTo>
                  <a:cubicBezTo>
                    <a:pt x="334" y="452"/>
                    <a:pt x="441" y="345"/>
                    <a:pt x="572" y="345"/>
                  </a:cubicBezTo>
                  <a:close/>
                  <a:moveTo>
                    <a:pt x="572" y="0"/>
                  </a:moveTo>
                  <a:cubicBezTo>
                    <a:pt x="263" y="0"/>
                    <a:pt x="1" y="262"/>
                    <a:pt x="1" y="583"/>
                  </a:cubicBezTo>
                  <a:cubicBezTo>
                    <a:pt x="1" y="893"/>
                    <a:pt x="251" y="1167"/>
                    <a:pt x="572" y="1167"/>
                  </a:cubicBezTo>
                  <a:cubicBezTo>
                    <a:pt x="894" y="1167"/>
                    <a:pt x="1156" y="893"/>
                    <a:pt x="1156" y="583"/>
                  </a:cubicBezTo>
                  <a:cubicBezTo>
                    <a:pt x="1156" y="274"/>
                    <a:pt x="906" y="0"/>
                    <a:pt x="572"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08" name="Google Shape;9298;p77">
              <a:extLst>
                <a:ext uri="{FF2B5EF4-FFF2-40B4-BE49-F238E27FC236}">
                  <a16:creationId xmlns:a16="http://schemas.microsoft.com/office/drawing/2014/main" id="{C07B2555-6963-D674-34B0-EA7A8B33CD44}"/>
                </a:ext>
              </a:extLst>
            </p:cNvPr>
            <p:cNvSpPr/>
            <p:nvPr/>
          </p:nvSpPr>
          <p:spPr>
            <a:xfrm>
              <a:off x="4083820" y="3615129"/>
              <a:ext cx="37175" cy="36824"/>
            </a:xfrm>
            <a:custGeom>
              <a:avLst/>
              <a:gdLst/>
              <a:ahLst/>
              <a:cxnLst/>
              <a:rect l="l" t="t" r="r" b="b"/>
              <a:pathLst>
                <a:path w="1167" h="1156" extrusionOk="0">
                  <a:moveTo>
                    <a:pt x="584" y="346"/>
                  </a:moveTo>
                  <a:cubicBezTo>
                    <a:pt x="715" y="346"/>
                    <a:pt x="822" y="441"/>
                    <a:pt x="822" y="584"/>
                  </a:cubicBezTo>
                  <a:cubicBezTo>
                    <a:pt x="822" y="715"/>
                    <a:pt x="715" y="822"/>
                    <a:pt x="584" y="822"/>
                  </a:cubicBezTo>
                  <a:cubicBezTo>
                    <a:pt x="453" y="822"/>
                    <a:pt x="345" y="715"/>
                    <a:pt x="345" y="584"/>
                  </a:cubicBezTo>
                  <a:cubicBezTo>
                    <a:pt x="345" y="441"/>
                    <a:pt x="453" y="346"/>
                    <a:pt x="584" y="346"/>
                  </a:cubicBezTo>
                  <a:close/>
                  <a:moveTo>
                    <a:pt x="584" y="0"/>
                  </a:moveTo>
                  <a:cubicBezTo>
                    <a:pt x="274" y="0"/>
                    <a:pt x="0" y="251"/>
                    <a:pt x="0" y="584"/>
                  </a:cubicBezTo>
                  <a:cubicBezTo>
                    <a:pt x="0" y="905"/>
                    <a:pt x="250" y="1155"/>
                    <a:pt x="584" y="1155"/>
                  </a:cubicBezTo>
                  <a:cubicBezTo>
                    <a:pt x="905" y="1155"/>
                    <a:pt x="1167" y="893"/>
                    <a:pt x="1167" y="584"/>
                  </a:cubicBezTo>
                  <a:cubicBezTo>
                    <a:pt x="1167" y="262"/>
                    <a:pt x="905" y="0"/>
                    <a:pt x="584"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09" name="Google Shape;9299;p77">
            <a:extLst>
              <a:ext uri="{FF2B5EF4-FFF2-40B4-BE49-F238E27FC236}">
                <a16:creationId xmlns:a16="http://schemas.microsoft.com/office/drawing/2014/main" id="{ADFF2138-3C19-20A3-05D8-A95FEBFE7602}"/>
              </a:ext>
            </a:extLst>
          </p:cNvPr>
          <p:cNvGrpSpPr/>
          <p:nvPr/>
        </p:nvGrpSpPr>
        <p:grpSpPr>
          <a:xfrm>
            <a:off x="4692038" y="4119972"/>
            <a:ext cx="506240" cy="316808"/>
            <a:chOff x="3497847" y="3417374"/>
            <a:chExt cx="379680" cy="23760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0" name="Google Shape;9300;p77">
              <a:extLst>
                <a:ext uri="{FF2B5EF4-FFF2-40B4-BE49-F238E27FC236}">
                  <a16:creationId xmlns:a16="http://schemas.microsoft.com/office/drawing/2014/main" id="{41065398-65C2-971D-245A-61F089807DAF}"/>
                </a:ext>
              </a:extLst>
            </p:cNvPr>
            <p:cNvSpPr/>
            <p:nvPr/>
          </p:nvSpPr>
          <p:spPr>
            <a:xfrm>
              <a:off x="3557767" y="3444833"/>
              <a:ext cx="113818" cy="113818"/>
            </a:xfrm>
            <a:custGeom>
              <a:avLst/>
              <a:gdLst/>
              <a:ahLst/>
              <a:cxnLst/>
              <a:rect l="l" t="t" r="r" b="b"/>
              <a:pathLst>
                <a:path w="3573" h="3573" extrusionOk="0">
                  <a:moveTo>
                    <a:pt x="1786" y="358"/>
                  </a:moveTo>
                  <a:cubicBezTo>
                    <a:pt x="2572" y="358"/>
                    <a:pt x="3215" y="1001"/>
                    <a:pt x="3215" y="1787"/>
                  </a:cubicBezTo>
                  <a:cubicBezTo>
                    <a:pt x="3215" y="2572"/>
                    <a:pt x="2572" y="3215"/>
                    <a:pt x="1786" y="3215"/>
                  </a:cubicBezTo>
                  <a:cubicBezTo>
                    <a:pt x="988" y="3215"/>
                    <a:pt x="357" y="2572"/>
                    <a:pt x="357" y="1787"/>
                  </a:cubicBezTo>
                  <a:cubicBezTo>
                    <a:pt x="334" y="1001"/>
                    <a:pt x="988" y="358"/>
                    <a:pt x="1786" y="358"/>
                  </a:cubicBezTo>
                  <a:close/>
                  <a:moveTo>
                    <a:pt x="1786" y="1"/>
                  </a:moveTo>
                  <a:cubicBezTo>
                    <a:pt x="798" y="1"/>
                    <a:pt x="0" y="810"/>
                    <a:pt x="0" y="1787"/>
                  </a:cubicBezTo>
                  <a:cubicBezTo>
                    <a:pt x="0" y="2787"/>
                    <a:pt x="798" y="3572"/>
                    <a:pt x="1786" y="3572"/>
                  </a:cubicBezTo>
                  <a:cubicBezTo>
                    <a:pt x="2762" y="3572"/>
                    <a:pt x="3572" y="2775"/>
                    <a:pt x="3572" y="1787"/>
                  </a:cubicBezTo>
                  <a:cubicBezTo>
                    <a:pt x="3572" y="810"/>
                    <a:pt x="2762" y="1"/>
                    <a:pt x="1786"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11" name="Google Shape;9301;p77">
              <a:extLst>
                <a:ext uri="{FF2B5EF4-FFF2-40B4-BE49-F238E27FC236}">
                  <a16:creationId xmlns:a16="http://schemas.microsoft.com/office/drawing/2014/main" id="{7FB018DE-E237-76AB-B325-B84D0645C4F1}"/>
                </a:ext>
              </a:extLst>
            </p:cNvPr>
            <p:cNvSpPr/>
            <p:nvPr/>
          </p:nvSpPr>
          <p:spPr>
            <a:xfrm>
              <a:off x="3706434" y="3518418"/>
              <a:ext cx="62595" cy="62595"/>
            </a:xfrm>
            <a:custGeom>
              <a:avLst/>
              <a:gdLst/>
              <a:ahLst/>
              <a:cxnLst/>
              <a:rect l="l" t="t" r="r" b="b"/>
              <a:pathLst>
                <a:path w="1965" h="1965" extrusionOk="0">
                  <a:moveTo>
                    <a:pt x="989" y="358"/>
                  </a:moveTo>
                  <a:cubicBezTo>
                    <a:pt x="1322" y="358"/>
                    <a:pt x="1608" y="643"/>
                    <a:pt x="1608" y="977"/>
                  </a:cubicBezTo>
                  <a:cubicBezTo>
                    <a:pt x="1608" y="1322"/>
                    <a:pt x="1322" y="1608"/>
                    <a:pt x="989" y="1608"/>
                  </a:cubicBezTo>
                  <a:cubicBezTo>
                    <a:pt x="982" y="1608"/>
                    <a:pt x="975" y="1608"/>
                    <a:pt x="968" y="1608"/>
                  </a:cubicBezTo>
                  <a:cubicBezTo>
                    <a:pt x="632" y="1608"/>
                    <a:pt x="358" y="1327"/>
                    <a:pt x="358" y="977"/>
                  </a:cubicBezTo>
                  <a:cubicBezTo>
                    <a:pt x="358" y="643"/>
                    <a:pt x="643" y="358"/>
                    <a:pt x="989" y="358"/>
                  </a:cubicBezTo>
                  <a:close/>
                  <a:moveTo>
                    <a:pt x="989" y="0"/>
                  </a:moveTo>
                  <a:cubicBezTo>
                    <a:pt x="441" y="0"/>
                    <a:pt x="0" y="429"/>
                    <a:pt x="0" y="977"/>
                  </a:cubicBezTo>
                  <a:cubicBezTo>
                    <a:pt x="0" y="1512"/>
                    <a:pt x="429" y="1965"/>
                    <a:pt x="989" y="1965"/>
                  </a:cubicBezTo>
                  <a:cubicBezTo>
                    <a:pt x="1524" y="1965"/>
                    <a:pt x="1965" y="1536"/>
                    <a:pt x="1965" y="977"/>
                  </a:cubicBezTo>
                  <a:cubicBezTo>
                    <a:pt x="1965" y="441"/>
                    <a:pt x="1536" y="0"/>
                    <a:pt x="98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12" name="Google Shape;9302;p77">
              <a:extLst>
                <a:ext uri="{FF2B5EF4-FFF2-40B4-BE49-F238E27FC236}">
                  <a16:creationId xmlns:a16="http://schemas.microsoft.com/office/drawing/2014/main" id="{A9B97CBD-345D-976F-DDD9-4A7DD5AFB3AB}"/>
                </a:ext>
              </a:extLst>
            </p:cNvPr>
            <p:cNvSpPr/>
            <p:nvPr/>
          </p:nvSpPr>
          <p:spPr>
            <a:xfrm>
              <a:off x="3780019" y="3518418"/>
              <a:ext cx="62595" cy="62595"/>
            </a:xfrm>
            <a:custGeom>
              <a:avLst/>
              <a:gdLst/>
              <a:ahLst/>
              <a:cxnLst/>
              <a:rect l="l" t="t" r="r" b="b"/>
              <a:pathLst>
                <a:path w="1965" h="1965" extrusionOk="0">
                  <a:moveTo>
                    <a:pt x="1000" y="358"/>
                  </a:moveTo>
                  <a:cubicBezTo>
                    <a:pt x="1334" y="358"/>
                    <a:pt x="1620" y="643"/>
                    <a:pt x="1620" y="977"/>
                  </a:cubicBezTo>
                  <a:cubicBezTo>
                    <a:pt x="1620" y="1322"/>
                    <a:pt x="1334" y="1608"/>
                    <a:pt x="1000" y="1608"/>
                  </a:cubicBezTo>
                  <a:cubicBezTo>
                    <a:pt x="655" y="1608"/>
                    <a:pt x="369" y="1334"/>
                    <a:pt x="369" y="977"/>
                  </a:cubicBezTo>
                  <a:cubicBezTo>
                    <a:pt x="369" y="643"/>
                    <a:pt x="655" y="358"/>
                    <a:pt x="1000" y="358"/>
                  </a:cubicBezTo>
                  <a:close/>
                  <a:moveTo>
                    <a:pt x="977" y="0"/>
                  </a:moveTo>
                  <a:cubicBezTo>
                    <a:pt x="429" y="0"/>
                    <a:pt x="0" y="429"/>
                    <a:pt x="0" y="977"/>
                  </a:cubicBezTo>
                  <a:cubicBezTo>
                    <a:pt x="0" y="1512"/>
                    <a:pt x="429" y="1965"/>
                    <a:pt x="977" y="1965"/>
                  </a:cubicBezTo>
                  <a:cubicBezTo>
                    <a:pt x="1536" y="1965"/>
                    <a:pt x="1965" y="1536"/>
                    <a:pt x="1965" y="977"/>
                  </a:cubicBezTo>
                  <a:cubicBezTo>
                    <a:pt x="1965" y="441"/>
                    <a:pt x="1536" y="0"/>
                    <a:pt x="977"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13" name="Google Shape;9303;p77">
              <a:extLst>
                <a:ext uri="{FF2B5EF4-FFF2-40B4-BE49-F238E27FC236}">
                  <a16:creationId xmlns:a16="http://schemas.microsoft.com/office/drawing/2014/main" id="{50901125-59E3-C155-E857-BF580354F287}"/>
                </a:ext>
              </a:extLst>
            </p:cNvPr>
            <p:cNvSpPr/>
            <p:nvPr/>
          </p:nvSpPr>
          <p:spPr>
            <a:xfrm>
              <a:off x="3497847" y="3417374"/>
              <a:ext cx="379680" cy="237606"/>
            </a:xfrm>
            <a:custGeom>
              <a:avLst/>
              <a:gdLst/>
              <a:ahLst/>
              <a:cxnLst/>
              <a:rect l="l" t="t" r="r" b="b"/>
              <a:pathLst>
                <a:path w="11919" h="7459" extrusionOk="0">
                  <a:moveTo>
                    <a:pt x="9144" y="1315"/>
                  </a:moveTo>
                  <a:cubicBezTo>
                    <a:pt x="9418" y="1315"/>
                    <a:pt x="9656" y="1506"/>
                    <a:pt x="9739" y="1756"/>
                  </a:cubicBezTo>
                  <a:lnTo>
                    <a:pt x="8096" y="1756"/>
                  </a:lnTo>
                  <a:cubicBezTo>
                    <a:pt x="8168" y="1506"/>
                    <a:pt x="8406" y="1315"/>
                    <a:pt x="8692" y="1315"/>
                  </a:cubicBezTo>
                  <a:close/>
                  <a:moveTo>
                    <a:pt x="3822" y="6566"/>
                  </a:moveTo>
                  <a:lnTo>
                    <a:pt x="3822" y="6970"/>
                  </a:lnTo>
                  <a:cubicBezTo>
                    <a:pt x="3822" y="7042"/>
                    <a:pt x="3762" y="7113"/>
                    <a:pt x="3679" y="7113"/>
                  </a:cubicBezTo>
                  <a:lnTo>
                    <a:pt x="2024" y="7113"/>
                  </a:lnTo>
                  <a:cubicBezTo>
                    <a:pt x="1953" y="7113"/>
                    <a:pt x="1881" y="7054"/>
                    <a:pt x="1881" y="6970"/>
                  </a:cubicBezTo>
                  <a:lnTo>
                    <a:pt x="1881" y="6566"/>
                  </a:lnTo>
                  <a:close/>
                  <a:moveTo>
                    <a:pt x="10001" y="6566"/>
                  </a:moveTo>
                  <a:lnTo>
                    <a:pt x="10001" y="6970"/>
                  </a:lnTo>
                  <a:lnTo>
                    <a:pt x="10013" y="6970"/>
                  </a:lnTo>
                  <a:cubicBezTo>
                    <a:pt x="10013" y="7042"/>
                    <a:pt x="9954" y="7113"/>
                    <a:pt x="9870" y="7113"/>
                  </a:cubicBezTo>
                  <a:lnTo>
                    <a:pt x="8215" y="7113"/>
                  </a:lnTo>
                  <a:cubicBezTo>
                    <a:pt x="8144" y="7113"/>
                    <a:pt x="8072" y="7054"/>
                    <a:pt x="8072" y="6970"/>
                  </a:cubicBezTo>
                  <a:lnTo>
                    <a:pt x="8072" y="6566"/>
                  </a:lnTo>
                  <a:close/>
                  <a:moveTo>
                    <a:pt x="3660" y="1"/>
                  </a:moveTo>
                  <a:cubicBezTo>
                    <a:pt x="3359" y="1"/>
                    <a:pt x="3052" y="52"/>
                    <a:pt x="2750" y="160"/>
                  </a:cubicBezTo>
                  <a:cubicBezTo>
                    <a:pt x="2667" y="196"/>
                    <a:pt x="2619" y="291"/>
                    <a:pt x="2655" y="386"/>
                  </a:cubicBezTo>
                  <a:cubicBezTo>
                    <a:pt x="2675" y="455"/>
                    <a:pt x="2751" y="500"/>
                    <a:pt x="2824" y="500"/>
                  </a:cubicBezTo>
                  <a:cubicBezTo>
                    <a:pt x="2840" y="500"/>
                    <a:pt x="2855" y="498"/>
                    <a:pt x="2869" y="493"/>
                  </a:cubicBezTo>
                  <a:cubicBezTo>
                    <a:pt x="3132" y="398"/>
                    <a:pt x="3397" y="353"/>
                    <a:pt x="3656" y="353"/>
                  </a:cubicBezTo>
                  <a:cubicBezTo>
                    <a:pt x="4845" y="353"/>
                    <a:pt x="5906" y="1294"/>
                    <a:pt x="5965" y="2565"/>
                  </a:cubicBezTo>
                  <a:cubicBezTo>
                    <a:pt x="6025" y="3887"/>
                    <a:pt x="4965" y="4970"/>
                    <a:pt x="3667" y="4970"/>
                  </a:cubicBezTo>
                  <a:cubicBezTo>
                    <a:pt x="2381" y="4970"/>
                    <a:pt x="1357" y="3934"/>
                    <a:pt x="1357" y="2649"/>
                  </a:cubicBezTo>
                  <a:cubicBezTo>
                    <a:pt x="1357" y="1922"/>
                    <a:pt x="1715" y="1220"/>
                    <a:pt x="2310" y="803"/>
                  </a:cubicBezTo>
                  <a:cubicBezTo>
                    <a:pt x="2381" y="744"/>
                    <a:pt x="2393" y="636"/>
                    <a:pt x="2346" y="565"/>
                  </a:cubicBezTo>
                  <a:cubicBezTo>
                    <a:pt x="2307" y="519"/>
                    <a:pt x="2254" y="493"/>
                    <a:pt x="2198" y="493"/>
                  </a:cubicBezTo>
                  <a:cubicBezTo>
                    <a:pt x="2168" y="493"/>
                    <a:pt x="2137" y="500"/>
                    <a:pt x="2107" y="517"/>
                  </a:cubicBezTo>
                  <a:cubicBezTo>
                    <a:pt x="1679" y="839"/>
                    <a:pt x="1357" y="1279"/>
                    <a:pt x="1179" y="1767"/>
                  </a:cubicBezTo>
                  <a:lnTo>
                    <a:pt x="655" y="1767"/>
                  </a:lnTo>
                  <a:cubicBezTo>
                    <a:pt x="298" y="1767"/>
                    <a:pt x="0" y="2065"/>
                    <a:pt x="0" y="2422"/>
                  </a:cubicBezTo>
                  <a:lnTo>
                    <a:pt x="0" y="5911"/>
                  </a:lnTo>
                  <a:cubicBezTo>
                    <a:pt x="0" y="6268"/>
                    <a:pt x="298" y="6566"/>
                    <a:pt x="655" y="6566"/>
                  </a:cubicBezTo>
                  <a:lnTo>
                    <a:pt x="1560" y="6566"/>
                  </a:lnTo>
                  <a:lnTo>
                    <a:pt x="1560" y="6970"/>
                  </a:lnTo>
                  <a:cubicBezTo>
                    <a:pt x="1560" y="7232"/>
                    <a:pt x="1786" y="7459"/>
                    <a:pt x="2048" y="7459"/>
                  </a:cubicBezTo>
                  <a:lnTo>
                    <a:pt x="3703" y="7459"/>
                  </a:lnTo>
                  <a:cubicBezTo>
                    <a:pt x="3977" y="7459"/>
                    <a:pt x="4191" y="7232"/>
                    <a:pt x="4191" y="6970"/>
                  </a:cubicBezTo>
                  <a:lnTo>
                    <a:pt x="4191" y="6566"/>
                  </a:lnTo>
                  <a:lnTo>
                    <a:pt x="6537" y="6566"/>
                  </a:lnTo>
                  <a:cubicBezTo>
                    <a:pt x="6620" y="6566"/>
                    <a:pt x="6715" y="6494"/>
                    <a:pt x="6715" y="6387"/>
                  </a:cubicBezTo>
                  <a:cubicBezTo>
                    <a:pt x="6715" y="6292"/>
                    <a:pt x="6644" y="6208"/>
                    <a:pt x="6537" y="6208"/>
                  </a:cubicBezTo>
                  <a:lnTo>
                    <a:pt x="655" y="6208"/>
                  </a:lnTo>
                  <a:cubicBezTo>
                    <a:pt x="476" y="6208"/>
                    <a:pt x="345" y="6066"/>
                    <a:pt x="345" y="5887"/>
                  </a:cubicBezTo>
                  <a:lnTo>
                    <a:pt x="345" y="2410"/>
                  </a:lnTo>
                  <a:cubicBezTo>
                    <a:pt x="345" y="2232"/>
                    <a:pt x="476" y="2101"/>
                    <a:pt x="655" y="2101"/>
                  </a:cubicBezTo>
                  <a:lnTo>
                    <a:pt x="1072" y="2101"/>
                  </a:lnTo>
                  <a:cubicBezTo>
                    <a:pt x="726" y="3708"/>
                    <a:pt x="1953" y="5292"/>
                    <a:pt x="3655" y="5292"/>
                  </a:cubicBezTo>
                  <a:cubicBezTo>
                    <a:pt x="5358" y="5292"/>
                    <a:pt x="6608" y="3720"/>
                    <a:pt x="6251" y="2101"/>
                  </a:cubicBezTo>
                  <a:lnTo>
                    <a:pt x="11263" y="2101"/>
                  </a:lnTo>
                  <a:cubicBezTo>
                    <a:pt x="11430" y="2101"/>
                    <a:pt x="11573" y="2232"/>
                    <a:pt x="11573" y="2410"/>
                  </a:cubicBezTo>
                  <a:lnTo>
                    <a:pt x="11573" y="5887"/>
                  </a:lnTo>
                  <a:cubicBezTo>
                    <a:pt x="11573" y="6054"/>
                    <a:pt x="11442" y="6208"/>
                    <a:pt x="11263" y="6208"/>
                  </a:cubicBezTo>
                  <a:lnTo>
                    <a:pt x="7168" y="6208"/>
                  </a:lnTo>
                  <a:cubicBezTo>
                    <a:pt x="7084" y="6208"/>
                    <a:pt x="6989" y="6280"/>
                    <a:pt x="6989" y="6387"/>
                  </a:cubicBezTo>
                  <a:cubicBezTo>
                    <a:pt x="6989" y="6470"/>
                    <a:pt x="7072" y="6566"/>
                    <a:pt x="7168" y="6566"/>
                  </a:cubicBezTo>
                  <a:lnTo>
                    <a:pt x="7727" y="6566"/>
                  </a:lnTo>
                  <a:lnTo>
                    <a:pt x="7727" y="6970"/>
                  </a:lnTo>
                  <a:cubicBezTo>
                    <a:pt x="7727" y="7232"/>
                    <a:pt x="7941" y="7459"/>
                    <a:pt x="8215" y="7459"/>
                  </a:cubicBezTo>
                  <a:lnTo>
                    <a:pt x="9870" y="7459"/>
                  </a:lnTo>
                  <a:cubicBezTo>
                    <a:pt x="10132" y="7459"/>
                    <a:pt x="10358" y="7232"/>
                    <a:pt x="10358" y="6970"/>
                  </a:cubicBezTo>
                  <a:lnTo>
                    <a:pt x="10358" y="6566"/>
                  </a:lnTo>
                  <a:lnTo>
                    <a:pt x="11263" y="6566"/>
                  </a:lnTo>
                  <a:cubicBezTo>
                    <a:pt x="11621" y="6566"/>
                    <a:pt x="11918" y="6268"/>
                    <a:pt x="11918" y="5911"/>
                  </a:cubicBezTo>
                  <a:lnTo>
                    <a:pt x="11918" y="2422"/>
                  </a:lnTo>
                  <a:cubicBezTo>
                    <a:pt x="11918" y="2053"/>
                    <a:pt x="11621" y="1756"/>
                    <a:pt x="11263" y="1756"/>
                  </a:cubicBezTo>
                  <a:lnTo>
                    <a:pt x="10108" y="1756"/>
                  </a:lnTo>
                  <a:cubicBezTo>
                    <a:pt x="10013" y="1291"/>
                    <a:pt x="9632" y="958"/>
                    <a:pt x="9144" y="958"/>
                  </a:cubicBezTo>
                  <a:lnTo>
                    <a:pt x="8692" y="958"/>
                  </a:lnTo>
                  <a:cubicBezTo>
                    <a:pt x="8215" y="958"/>
                    <a:pt x="7811" y="1291"/>
                    <a:pt x="7727" y="1756"/>
                  </a:cubicBezTo>
                  <a:lnTo>
                    <a:pt x="6167" y="1756"/>
                  </a:lnTo>
                  <a:cubicBezTo>
                    <a:pt x="5766" y="673"/>
                    <a:pt x="4751" y="1"/>
                    <a:pt x="3660"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14" name="Google Shape;9304;p77">
            <a:extLst>
              <a:ext uri="{FF2B5EF4-FFF2-40B4-BE49-F238E27FC236}">
                <a16:creationId xmlns:a16="http://schemas.microsoft.com/office/drawing/2014/main" id="{F847CE2A-0B1C-3DCE-645E-5B650BA9256D}"/>
              </a:ext>
            </a:extLst>
          </p:cNvPr>
          <p:cNvGrpSpPr/>
          <p:nvPr/>
        </p:nvGrpSpPr>
        <p:grpSpPr>
          <a:xfrm>
            <a:off x="3511705" y="4052907"/>
            <a:ext cx="501695" cy="450643"/>
            <a:chOff x="2612597" y="3367075"/>
            <a:chExt cx="376271" cy="33798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5" name="Google Shape;9305;p77">
              <a:extLst>
                <a:ext uri="{FF2B5EF4-FFF2-40B4-BE49-F238E27FC236}">
                  <a16:creationId xmlns:a16="http://schemas.microsoft.com/office/drawing/2014/main" id="{C79D0E80-5049-2D7B-6B9D-EC4270992BDB}"/>
                </a:ext>
              </a:extLst>
            </p:cNvPr>
            <p:cNvSpPr/>
            <p:nvPr/>
          </p:nvSpPr>
          <p:spPr>
            <a:xfrm>
              <a:off x="2612597" y="3367075"/>
              <a:ext cx="376271" cy="337982"/>
            </a:xfrm>
            <a:custGeom>
              <a:avLst/>
              <a:gdLst/>
              <a:ahLst/>
              <a:cxnLst/>
              <a:rect l="l" t="t" r="r" b="b"/>
              <a:pathLst>
                <a:path w="11812" h="10610" extrusionOk="0">
                  <a:moveTo>
                    <a:pt x="7561" y="346"/>
                  </a:moveTo>
                  <a:cubicBezTo>
                    <a:pt x="7490" y="668"/>
                    <a:pt x="7192" y="918"/>
                    <a:pt x="6835" y="918"/>
                  </a:cubicBezTo>
                  <a:lnTo>
                    <a:pt x="4966" y="918"/>
                  </a:lnTo>
                  <a:cubicBezTo>
                    <a:pt x="4609" y="918"/>
                    <a:pt x="4311" y="668"/>
                    <a:pt x="4228" y="346"/>
                  </a:cubicBezTo>
                  <a:close/>
                  <a:moveTo>
                    <a:pt x="7918" y="358"/>
                  </a:moveTo>
                  <a:cubicBezTo>
                    <a:pt x="8264" y="418"/>
                    <a:pt x="8526" y="727"/>
                    <a:pt x="8526" y="1108"/>
                  </a:cubicBezTo>
                  <a:lnTo>
                    <a:pt x="8526" y="1918"/>
                  </a:lnTo>
                  <a:lnTo>
                    <a:pt x="3263" y="1918"/>
                  </a:lnTo>
                  <a:lnTo>
                    <a:pt x="3263" y="1108"/>
                  </a:lnTo>
                  <a:cubicBezTo>
                    <a:pt x="3263" y="727"/>
                    <a:pt x="3525" y="429"/>
                    <a:pt x="3870" y="358"/>
                  </a:cubicBezTo>
                  <a:cubicBezTo>
                    <a:pt x="3966" y="882"/>
                    <a:pt x="4406" y="1287"/>
                    <a:pt x="4954" y="1287"/>
                  </a:cubicBezTo>
                  <a:lnTo>
                    <a:pt x="6835" y="1287"/>
                  </a:lnTo>
                  <a:cubicBezTo>
                    <a:pt x="7383" y="1287"/>
                    <a:pt x="7835" y="882"/>
                    <a:pt x="7918" y="358"/>
                  </a:cubicBezTo>
                  <a:close/>
                  <a:moveTo>
                    <a:pt x="7502" y="5180"/>
                  </a:moveTo>
                  <a:cubicBezTo>
                    <a:pt x="7835" y="5180"/>
                    <a:pt x="8097" y="5454"/>
                    <a:pt x="8097" y="5775"/>
                  </a:cubicBezTo>
                  <a:lnTo>
                    <a:pt x="8097" y="7323"/>
                  </a:lnTo>
                  <a:cubicBezTo>
                    <a:pt x="7764" y="7395"/>
                    <a:pt x="7430" y="7442"/>
                    <a:pt x="7073" y="7478"/>
                  </a:cubicBezTo>
                  <a:lnTo>
                    <a:pt x="7073" y="6942"/>
                  </a:lnTo>
                  <a:cubicBezTo>
                    <a:pt x="7085" y="6561"/>
                    <a:pt x="6764" y="6240"/>
                    <a:pt x="6371" y="6240"/>
                  </a:cubicBezTo>
                  <a:lnTo>
                    <a:pt x="5406" y="6240"/>
                  </a:lnTo>
                  <a:cubicBezTo>
                    <a:pt x="5025" y="6240"/>
                    <a:pt x="4704" y="6549"/>
                    <a:pt x="4704" y="6942"/>
                  </a:cubicBezTo>
                  <a:lnTo>
                    <a:pt x="4704" y="7478"/>
                  </a:lnTo>
                  <a:cubicBezTo>
                    <a:pt x="4370" y="7442"/>
                    <a:pt x="4025" y="7383"/>
                    <a:pt x="3680" y="7323"/>
                  </a:cubicBezTo>
                  <a:lnTo>
                    <a:pt x="3680" y="5775"/>
                  </a:lnTo>
                  <a:cubicBezTo>
                    <a:pt x="3680" y="5454"/>
                    <a:pt x="3954" y="5180"/>
                    <a:pt x="4275" y="5180"/>
                  </a:cubicBezTo>
                  <a:close/>
                  <a:moveTo>
                    <a:pt x="6371" y="6585"/>
                  </a:moveTo>
                  <a:cubicBezTo>
                    <a:pt x="6573" y="6585"/>
                    <a:pt x="6728" y="6740"/>
                    <a:pt x="6728" y="6942"/>
                  </a:cubicBezTo>
                  <a:lnTo>
                    <a:pt x="6728" y="8430"/>
                  </a:lnTo>
                  <a:cubicBezTo>
                    <a:pt x="6728" y="8621"/>
                    <a:pt x="6573" y="8788"/>
                    <a:pt x="6371" y="8788"/>
                  </a:cubicBezTo>
                  <a:lnTo>
                    <a:pt x="5406" y="8788"/>
                  </a:lnTo>
                  <a:cubicBezTo>
                    <a:pt x="5216" y="8788"/>
                    <a:pt x="5049" y="8621"/>
                    <a:pt x="5049" y="8430"/>
                  </a:cubicBezTo>
                  <a:lnTo>
                    <a:pt x="5049" y="6942"/>
                  </a:lnTo>
                  <a:cubicBezTo>
                    <a:pt x="5049" y="6740"/>
                    <a:pt x="5216" y="6585"/>
                    <a:pt x="5406" y="6585"/>
                  </a:cubicBezTo>
                  <a:close/>
                  <a:moveTo>
                    <a:pt x="4025" y="1"/>
                  </a:moveTo>
                  <a:cubicBezTo>
                    <a:pt x="3406" y="1"/>
                    <a:pt x="2918" y="489"/>
                    <a:pt x="2918" y="1108"/>
                  </a:cubicBezTo>
                  <a:lnTo>
                    <a:pt x="2918" y="1918"/>
                  </a:lnTo>
                  <a:lnTo>
                    <a:pt x="1084" y="1918"/>
                  </a:lnTo>
                  <a:cubicBezTo>
                    <a:pt x="489" y="1918"/>
                    <a:pt x="1" y="2418"/>
                    <a:pt x="1" y="3013"/>
                  </a:cubicBezTo>
                  <a:lnTo>
                    <a:pt x="1" y="6168"/>
                  </a:lnTo>
                  <a:cubicBezTo>
                    <a:pt x="1" y="6228"/>
                    <a:pt x="37" y="6287"/>
                    <a:pt x="96" y="6311"/>
                  </a:cubicBezTo>
                  <a:cubicBezTo>
                    <a:pt x="203" y="6371"/>
                    <a:pt x="322" y="6430"/>
                    <a:pt x="418" y="6490"/>
                  </a:cubicBezTo>
                  <a:lnTo>
                    <a:pt x="418" y="7311"/>
                  </a:lnTo>
                  <a:cubicBezTo>
                    <a:pt x="418" y="7418"/>
                    <a:pt x="501" y="7490"/>
                    <a:pt x="596" y="7490"/>
                  </a:cubicBezTo>
                  <a:cubicBezTo>
                    <a:pt x="703" y="7490"/>
                    <a:pt x="775" y="7418"/>
                    <a:pt x="775" y="7311"/>
                  </a:cubicBezTo>
                  <a:lnTo>
                    <a:pt x="775" y="6668"/>
                  </a:lnTo>
                  <a:cubicBezTo>
                    <a:pt x="2013" y="7299"/>
                    <a:pt x="3358" y="7668"/>
                    <a:pt x="4740" y="7811"/>
                  </a:cubicBezTo>
                  <a:lnTo>
                    <a:pt x="4740" y="8407"/>
                  </a:lnTo>
                  <a:cubicBezTo>
                    <a:pt x="4740" y="8800"/>
                    <a:pt x="5049" y="9109"/>
                    <a:pt x="5442" y="9109"/>
                  </a:cubicBezTo>
                  <a:lnTo>
                    <a:pt x="6406" y="9109"/>
                  </a:lnTo>
                  <a:cubicBezTo>
                    <a:pt x="6787" y="9109"/>
                    <a:pt x="7109" y="8800"/>
                    <a:pt x="7109" y="8407"/>
                  </a:cubicBezTo>
                  <a:lnTo>
                    <a:pt x="7109" y="7811"/>
                  </a:lnTo>
                  <a:cubicBezTo>
                    <a:pt x="8490" y="7668"/>
                    <a:pt x="9812" y="7299"/>
                    <a:pt x="11062" y="6668"/>
                  </a:cubicBezTo>
                  <a:lnTo>
                    <a:pt x="11062" y="9526"/>
                  </a:lnTo>
                  <a:cubicBezTo>
                    <a:pt x="11062" y="9931"/>
                    <a:pt x="10740" y="10276"/>
                    <a:pt x="10324" y="10276"/>
                  </a:cubicBezTo>
                  <a:lnTo>
                    <a:pt x="1489" y="10276"/>
                  </a:lnTo>
                  <a:cubicBezTo>
                    <a:pt x="1096" y="10276"/>
                    <a:pt x="751" y="9943"/>
                    <a:pt x="751" y="9526"/>
                  </a:cubicBezTo>
                  <a:lnTo>
                    <a:pt x="751" y="8026"/>
                  </a:lnTo>
                  <a:cubicBezTo>
                    <a:pt x="751" y="7918"/>
                    <a:pt x="679" y="7847"/>
                    <a:pt x="572" y="7847"/>
                  </a:cubicBezTo>
                  <a:cubicBezTo>
                    <a:pt x="465" y="7847"/>
                    <a:pt x="394" y="7918"/>
                    <a:pt x="394" y="8026"/>
                  </a:cubicBezTo>
                  <a:lnTo>
                    <a:pt x="394" y="9526"/>
                  </a:lnTo>
                  <a:cubicBezTo>
                    <a:pt x="394" y="10121"/>
                    <a:pt x="882" y="10609"/>
                    <a:pt x="1477" y="10609"/>
                  </a:cubicBezTo>
                  <a:lnTo>
                    <a:pt x="10300" y="10609"/>
                  </a:lnTo>
                  <a:cubicBezTo>
                    <a:pt x="10895" y="10609"/>
                    <a:pt x="11395" y="10121"/>
                    <a:pt x="11395" y="9526"/>
                  </a:cubicBezTo>
                  <a:lnTo>
                    <a:pt x="11395" y="6490"/>
                  </a:lnTo>
                  <a:cubicBezTo>
                    <a:pt x="11490" y="6430"/>
                    <a:pt x="11609" y="6371"/>
                    <a:pt x="11717" y="6311"/>
                  </a:cubicBezTo>
                  <a:cubicBezTo>
                    <a:pt x="11776" y="6287"/>
                    <a:pt x="11812" y="6228"/>
                    <a:pt x="11812" y="6168"/>
                  </a:cubicBezTo>
                  <a:lnTo>
                    <a:pt x="11812" y="3013"/>
                  </a:lnTo>
                  <a:cubicBezTo>
                    <a:pt x="11812" y="2394"/>
                    <a:pt x="11312" y="1918"/>
                    <a:pt x="10716" y="1918"/>
                  </a:cubicBezTo>
                  <a:lnTo>
                    <a:pt x="10276" y="1918"/>
                  </a:lnTo>
                  <a:cubicBezTo>
                    <a:pt x="10169" y="1918"/>
                    <a:pt x="10097" y="2001"/>
                    <a:pt x="10097" y="2096"/>
                  </a:cubicBezTo>
                  <a:cubicBezTo>
                    <a:pt x="10097" y="2203"/>
                    <a:pt x="10169" y="2275"/>
                    <a:pt x="10276" y="2275"/>
                  </a:cubicBezTo>
                  <a:lnTo>
                    <a:pt x="10716" y="2275"/>
                  </a:lnTo>
                  <a:cubicBezTo>
                    <a:pt x="11121" y="2275"/>
                    <a:pt x="11467" y="2608"/>
                    <a:pt x="11467" y="3025"/>
                  </a:cubicBezTo>
                  <a:lnTo>
                    <a:pt x="11467" y="6073"/>
                  </a:lnTo>
                  <a:cubicBezTo>
                    <a:pt x="11359" y="6133"/>
                    <a:pt x="11252" y="6192"/>
                    <a:pt x="11133" y="6252"/>
                  </a:cubicBezTo>
                  <a:cubicBezTo>
                    <a:pt x="10288" y="6704"/>
                    <a:pt x="9395" y="7037"/>
                    <a:pt x="8454" y="7252"/>
                  </a:cubicBezTo>
                  <a:lnTo>
                    <a:pt x="8454" y="5775"/>
                  </a:lnTo>
                  <a:cubicBezTo>
                    <a:pt x="8454" y="5251"/>
                    <a:pt x="8026" y="4823"/>
                    <a:pt x="7502" y="4823"/>
                  </a:cubicBezTo>
                  <a:lnTo>
                    <a:pt x="4275" y="4823"/>
                  </a:lnTo>
                  <a:cubicBezTo>
                    <a:pt x="3751" y="4823"/>
                    <a:pt x="3323" y="5251"/>
                    <a:pt x="3323" y="5775"/>
                  </a:cubicBezTo>
                  <a:lnTo>
                    <a:pt x="3323" y="7252"/>
                  </a:lnTo>
                  <a:cubicBezTo>
                    <a:pt x="2275" y="7014"/>
                    <a:pt x="1275" y="6609"/>
                    <a:pt x="334" y="6073"/>
                  </a:cubicBezTo>
                  <a:lnTo>
                    <a:pt x="334" y="3025"/>
                  </a:lnTo>
                  <a:cubicBezTo>
                    <a:pt x="334" y="2620"/>
                    <a:pt x="656" y="2275"/>
                    <a:pt x="1072" y="2275"/>
                  </a:cubicBezTo>
                  <a:lnTo>
                    <a:pt x="9562" y="2275"/>
                  </a:lnTo>
                  <a:cubicBezTo>
                    <a:pt x="9657" y="2275"/>
                    <a:pt x="9740" y="2203"/>
                    <a:pt x="9740" y="2096"/>
                  </a:cubicBezTo>
                  <a:cubicBezTo>
                    <a:pt x="9740" y="2001"/>
                    <a:pt x="9657" y="1918"/>
                    <a:pt x="9562" y="1918"/>
                  </a:cubicBezTo>
                  <a:lnTo>
                    <a:pt x="8871" y="1918"/>
                  </a:lnTo>
                  <a:lnTo>
                    <a:pt x="8871" y="1108"/>
                  </a:lnTo>
                  <a:cubicBezTo>
                    <a:pt x="8871" y="489"/>
                    <a:pt x="8383" y="1"/>
                    <a:pt x="7776"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16" name="Google Shape;9306;p77">
              <a:extLst>
                <a:ext uri="{FF2B5EF4-FFF2-40B4-BE49-F238E27FC236}">
                  <a16:creationId xmlns:a16="http://schemas.microsoft.com/office/drawing/2014/main" id="{3CC4D4FA-17D8-A0C0-ADA4-530ED244E03A}"/>
                </a:ext>
              </a:extLst>
            </p:cNvPr>
            <p:cNvSpPr/>
            <p:nvPr/>
          </p:nvSpPr>
          <p:spPr>
            <a:xfrm>
              <a:off x="2784805" y="3588212"/>
              <a:ext cx="31505" cy="47432"/>
            </a:xfrm>
            <a:custGeom>
              <a:avLst/>
              <a:gdLst/>
              <a:ahLst/>
              <a:cxnLst/>
              <a:rect l="l" t="t" r="r" b="b"/>
              <a:pathLst>
                <a:path w="989" h="1489" extrusionOk="0">
                  <a:moveTo>
                    <a:pt x="631" y="357"/>
                  </a:moveTo>
                  <a:lnTo>
                    <a:pt x="631" y="1143"/>
                  </a:lnTo>
                  <a:lnTo>
                    <a:pt x="346" y="1143"/>
                  </a:lnTo>
                  <a:lnTo>
                    <a:pt x="346" y="357"/>
                  </a:lnTo>
                  <a:close/>
                  <a:moveTo>
                    <a:pt x="179" y="0"/>
                  </a:moveTo>
                  <a:cubicBezTo>
                    <a:pt x="72" y="0"/>
                    <a:pt x="0" y="72"/>
                    <a:pt x="0" y="179"/>
                  </a:cubicBezTo>
                  <a:lnTo>
                    <a:pt x="0" y="1310"/>
                  </a:lnTo>
                  <a:cubicBezTo>
                    <a:pt x="0" y="1405"/>
                    <a:pt x="72" y="1488"/>
                    <a:pt x="179" y="1488"/>
                  </a:cubicBezTo>
                  <a:lnTo>
                    <a:pt x="810" y="1488"/>
                  </a:lnTo>
                  <a:cubicBezTo>
                    <a:pt x="905" y="1488"/>
                    <a:pt x="988" y="1405"/>
                    <a:pt x="988" y="1310"/>
                  </a:cubicBezTo>
                  <a:lnTo>
                    <a:pt x="988" y="179"/>
                  </a:lnTo>
                  <a:cubicBezTo>
                    <a:pt x="965" y="83"/>
                    <a:pt x="893" y="0"/>
                    <a:pt x="81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17" name="Google Shape;9307;p77">
            <a:extLst>
              <a:ext uri="{FF2B5EF4-FFF2-40B4-BE49-F238E27FC236}">
                <a16:creationId xmlns:a16="http://schemas.microsoft.com/office/drawing/2014/main" id="{7A750FA1-6FC4-F83A-D86E-81148DA2EFE4}"/>
              </a:ext>
            </a:extLst>
          </p:cNvPr>
          <p:cNvGrpSpPr/>
          <p:nvPr/>
        </p:nvGrpSpPr>
        <p:grpSpPr>
          <a:xfrm>
            <a:off x="4124127" y="4049383"/>
            <a:ext cx="458203" cy="456673"/>
            <a:chOff x="3071914" y="3364431"/>
            <a:chExt cx="343652" cy="34250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8" name="Google Shape;9308;p77">
              <a:extLst>
                <a:ext uri="{FF2B5EF4-FFF2-40B4-BE49-F238E27FC236}">
                  <a16:creationId xmlns:a16="http://schemas.microsoft.com/office/drawing/2014/main" id="{EC88DCFA-B54F-A39E-1611-0A0CBAE38BB7}"/>
                </a:ext>
              </a:extLst>
            </p:cNvPr>
            <p:cNvSpPr/>
            <p:nvPr/>
          </p:nvSpPr>
          <p:spPr>
            <a:xfrm>
              <a:off x="3157636" y="3408390"/>
              <a:ext cx="12519" cy="11054"/>
            </a:xfrm>
            <a:custGeom>
              <a:avLst/>
              <a:gdLst/>
              <a:ahLst/>
              <a:cxnLst/>
              <a:rect l="l" t="t" r="r" b="b"/>
              <a:pathLst>
                <a:path w="393" h="347" extrusionOk="0">
                  <a:moveTo>
                    <a:pt x="212" y="0"/>
                  </a:moveTo>
                  <a:cubicBezTo>
                    <a:pt x="205" y="0"/>
                    <a:pt x="198" y="1"/>
                    <a:pt x="191" y="2"/>
                  </a:cubicBezTo>
                  <a:lnTo>
                    <a:pt x="143" y="13"/>
                  </a:lnTo>
                  <a:cubicBezTo>
                    <a:pt x="60" y="25"/>
                    <a:pt x="0" y="121"/>
                    <a:pt x="12" y="204"/>
                  </a:cubicBezTo>
                  <a:cubicBezTo>
                    <a:pt x="24" y="287"/>
                    <a:pt x="83" y="347"/>
                    <a:pt x="179" y="347"/>
                  </a:cubicBezTo>
                  <a:lnTo>
                    <a:pt x="203" y="347"/>
                  </a:lnTo>
                  <a:lnTo>
                    <a:pt x="250" y="323"/>
                  </a:lnTo>
                  <a:cubicBezTo>
                    <a:pt x="333" y="311"/>
                    <a:pt x="393" y="216"/>
                    <a:pt x="381" y="133"/>
                  </a:cubicBezTo>
                  <a:cubicBezTo>
                    <a:pt x="370" y="56"/>
                    <a:pt x="290" y="0"/>
                    <a:pt x="212"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19" name="Google Shape;9309;p77">
              <a:extLst>
                <a:ext uri="{FF2B5EF4-FFF2-40B4-BE49-F238E27FC236}">
                  <a16:creationId xmlns:a16="http://schemas.microsoft.com/office/drawing/2014/main" id="{77973F4A-D256-777B-0EBC-8305A89B142D}"/>
                </a:ext>
              </a:extLst>
            </p:cNvPr>
            <p:cNvSpPr/>
            <p:nvPr/>
          </p:nvSpPr>
          <p:spPr>
            <a:xfrm>
              <a:off x="3072679" y="3696678"/>
              <a:ext cx="11404" cy="10257"/>
            </a:xfrm>
            <a:custGeom>
              <a:avLst/>
              <a:gdLst/>
              <a:ahLst/>
              <a:cxnLst/>
              <a:rect l="l" t="t" r="r" b="b"/>
              <a:pathLst>
                <a:path w="358" h="322" extrusionOk="0">
                  <a:moveTo>
                    <a:pt x="167" y="0"/>
                  </a:moveTo>
                  <a:cubicBezTo>
                    <a:pt x="72" y="0"/>
                    <a:pt x="0" y="72"/>
                    <a:pt x="0" y="167"/>
                  </a:cubicBezTo>
                  <a:cubicBezTo>
                    <a:pt x="0" y="250"/>
                    <a:pt x="72" y="322"/>
                    <a:pt x="167" y="322"/>
                  </a:cubicBezTo>
                  <a:lnTo>
                    <a:pt x="191" y="322"/>
                  </a:lnTo>
                  <a:cubicBezTo>
                    <a:pt x="286" y="322"/>
                    <a:pt x="357" y="250"/>
                    <a:pt x="357" y="167"/>
                  </a:cubicBezTo>
                  <a:cubicBezTo>
                    <a:pt x="357" y="84"/>
                    <a:pt x="274" y="0"/>
                    <a:pt x="17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20" name="Google Shape;9310;p77">
              <a:extLst>
                <a:ext uri="{FF2B5EF4-FFF2-40B4-BE49-F238E27FC236}">
                  <a16:creationId xmlns:a16="http://schemas.microsoft.com/office/drawing/2014/main" id="{ABD60F35-1E18-5B17-DCBF-85BF0777CDAE}"/>
                </a:ext>
              </a:extLst>
            </p:cNvPr>
            <p:cNvSpPr/>
            <p:nvPr/>
          </p:nvSpPr>
          <p:spPr>
            <a:xfrm>
              <a:off x="3231571" y="3530937"/>
              <a:ext cx="11404" cy="10640"/>
            </a:xfrm>
            <a:custGeom>
              <a:avLst/>
              <a:gdLst/>
              <a:ahLst/>
              <a:cxnLst/>
              <a:rect l="l" t="t" r="r" b="b"/>
              <a:pathLst>
                <a:path w="358" h="334" extrusionOk="0">
                  <a:moveTo>
                    <a:pt x="156" y="0"/>
                  </a:moveTo>
                  <a:cubicBezTo>
                    <a:pt x="72" y="0"/>
                    <a:pt x="1" y="84"/>
                    <a:pt x="1" y="167"/>
                  </a:cubicBezTo>
                  <a:cubicBezTo>
                    <a:pt x="1" y="262"/>
                    <a:pt x="72" y="334"/>
                    <a:pt x="156" y="334"/>
                  </a:cubicBezTo>
                  <a:lnTo>
                    <a:pt x="191" y="334"/>
                  </a:lnTo>
                  <a:cubicBezTo>
                    <a:pt x="275" y="334"/>
                    <a:pt x="358" y="262"/>
                    <a:pt x="358" y="167"/>
                  </a:cubicBezTo>
                  <a:cubicBezTo>
                    <a:pt x="358" y="84"/>
                    <a:pt x="275" y="0"/>
                    <a:pt x="191"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21" name="Google Shape;9311;p77">
              <a:extLst>
                <a:ext uri="{FF2B5EF4-FFF2-40B4-BE49-F238E27FC236}">
                  <a16:creationId xmlns:a16="http://schemas.microsoft.com/office/drawing/2014/main" id="{37D3FC78-E562-4320-C7EE-575362BC4218}"/>
                </a:ext>
              </a:extLst>
            </p:cNvPr>
            <p:cNvSpPr/>
            <p:nvPr/>
          </p:nvSpPr>
          <p:spPr>
            <a:xfrm>
              <a:off x="3317293" y="3653005"/>
              <a:ext cx="12933" cy="10703"/>
            </a:xfrm>
            <a:custGeom>
              <a:avLst/>
              <a:gdLst/>
              <a:ahLst/>
              <a:cxnLst/>
              <a:rect l="l" t="t" r="r" b="b"/>
              <a:pathLst>
                <a:path w="406" h="336" extrusionOk="0">
                  <a:moveTo>
                    <a:pt x="215" y="1"/>
                  </a:moveTo>
                  <a:cubicBezTo>
                    <a:pt x="207" y="1"/>
                    <a:pt x="199" y="1"/>
                    <a:pt x="191" y="2"/>
                  </a:cubicBezTo>
                  <a:lnTo>
                    <a:pt x="144" y="14"/>
                  </a:lnTo>
                  <a:cubicBezTo>
                    <a:pt x="60" y="26"/>
                    <a:pt x="1" y="121"/>
                    <a:pt x="13" y="205"/>
                  </a:cubicBezTo>
                  <a:cubicBezTo>
                    <a:pt x="24" y="288"/>
                    <a:pt x="108" y="335"/>
                    <a:pt x="179" y="335"/>
                  </a:cubicBezTo>
                  <a:lnTo>
                    <a:pt x="203" y="335"/>
                  </a:lnTo>
                  <a:lnTo>
                    <a:pt x="251" y="324"/>
                  </a:lnTo>
                  <a:cubicBezTo>
                    <a:pt x="346" y="312"/>
                    <a:pt x="405" y="216"/>
                    <a:pt x="382" y="133"/>
                  </a:cubicBezTo>
                  <a:cubicBezTo>
                    <a:pt x="371" y="57"/>
                    <a:pt x="300" y="1"/>
                    <a:pt x="215"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22" name="Google Shape;9312;p77">
              <a:extLst>
                <a:ext uri="{FF2B5EF4-FFF2-40B4-BE49-F238E27FC236}">
                  <a16:creationId xmlns:a16="http://schemas.microsoft.com/office/drawing/2014/main" id="{AC70DE9D-375D-68A8-D91F-E0BDA889ABB7}"/>
                </a:ext>
              </a:extLst>
            </p:cNvPr>
            <p:cNvSpPr/>
            <p:nvPr/>
          </p:nvSpPr>
          <p:spPr>
            <a:xfrm>
              <a:off x="3071914" y="3364431"/>
              <a:ext cx="343652" cy="342505"/>
            </a:xfrm>
            <a:custGeom>
              <a:avLst/>
              <a:gdLst/>
              <a:ahLst/>
              <a:cxnLst/>
              <a:rect l="l" t="t" r="r" b="b"/>
              <a:pathLst>
                <a:path w="10788" h="10752" extrusionOk="0">
                  <a:moveTo>
                    <a:pt x="5394" y="334"/>
                  </a:moveTo>
                  <a:cubicBezTo>
                    <a:pt x="6632" y="334"/>
                    <a:pt x="7775" y="786"/>
                    <a:pt x="8656" y="1524"/>
                  </a:cubicBezTo>
                  <a:cubicBezTo>
                    <a:pt x="7644" y="1263"/>
                    <a:pt x="6525" y="1132"/>
                    <a:pt x="5394" y="1132"/>
                  </a:cubicBezTo>
                  <a:cubicBezTo>
                    <a:pt x="4775" y="1132"/>
                    <a:pt x="4156" y="1167"/>
                    <a:pt x="3560" y="1239"/>
                  </a:cubicBezTo>
                  <a:cubicBezTo>
                    <a:pt x="3477" y="1263"/>
                    <a:pt x="3405" y="1346"/>
                    <a:pt x="3417" y="1441"/>
                  </a:cubicBezTo>
                  <a:cubicBezTo>
                    <a:pt x="3428" y="1518"/>
                    <a:pt x="3511" y="1585"/>
                    <a:pt x="3589" y="1585"/>
                  </a:cubicBezTo>
                  <a:cubicBezTo>
                    <a:pt x="3596" y="1585"/>
                    <a:pt x="3602" y="1585"/>
                    <a:pt x="3608" y="1584"/>
                  </a:cubicBezTo>
                  <a:cubicBezTo>
                    <a:pt x="4191" y="1513"/>
                    <a:pt x="4799" y="1465"/>
                    <a:pt x="5394" y="1465"/>
                  </a:cubicBezTo>
                  <a:cubicBezTo>
                    <a:pt x="6739" y="1465"/>
                    <a:pt x="8025" y="1655"/>
                    <a:pt x="9156" y="2036"/>
                  </a:cubicBezTo>
                  <a:cubicBezTo>
                    <a:pt x="9740" y="2691"/>
                    <a:pt x="10156" y="3501"/>
                    <a:pt x="10335" y="4394"/>
                  </a:cubicBezTo>
                  <a:cubicBezTo>
                    <a:pt x="10049" y="4096"/>
                    <a:pt x="9644" y="3846"/>
                    <a:pt x="9144" y="3608"/>
                  </a:cubicBezTo>
                  <a:cubicBezTo>
                    <a:pt x="8132" y="3179"/>
                    <a:pt x="6811" y="2929"/>
                    <a:pt x="5394" y="2929"/>
                  </a:cubicBezTo>
                  <a:cubicBezTo>
                    <a:pt x="3977" y="2929"/>
                    <a:pt x="2643" y="3168"/>
                    <a:pt x="1643" y="3608"/>
                  </a:cubicBezTo>
                  <a:cubicBezTo>
                    <a:pt x="1119" y="3834"/>
                    <a:pt x="715" y="4096"/>
                    <a:pt x="453" y="4394"/>
                  </a:cubicBezTo>
                  <a:cubicBezTo>
                    <a:pt x="893" y="2096"/>
                    <a:pt x="2953" y="334"/>
                    <a:pt x="5394" y="334"/>
                  </a:cubicBezTo>
                  <a:close/>
                  <a:moveTo>
                    <a:pt x="5394" y="3287"/>
                  </a:moveTo>
                  <a:cubicBezTo>
                    <a:pt x="6763" y="3287"/>
                    <a:pt x="8037" y="3525"/>
                    <a:pt x="9013" y="3941"/>
                  </a:cubicBezTo>
                  <a:cubicBezTo>
                    <a:pt x="9918" y="4322"/>
                    <a:pt x="10442" y="4858"/>
                    <a:pt x="10442" y="5382"/>
                  </a:cubicBezTo>
                  <a:cubicBezTo>
                    <a:pt x="10442" y="5906"/>
                    <a:pt x="9918" y="6442"/>
                    <a:pt x="9013" y="6823"/>
                  </a:cubicBezTo>
                  <a:cubicBezTo>
                    <a:pt x="8037" y="7239"/>
                    <a:pt x="6763" y="7478"/>
                    <a:pt x="5394" y="7478"/>
                  </a:cubicBezTo>
                  <a:cubicBezTo>
                    <a:pt x="4025" y="7478"/>
                    <a:pt x="2751" y="7239"/>
                    <a:pt x="1774" y="6823"/>
                  </a:cubicBezTo>
                  <a:cubicBezTo>
                    <a:pt x="977" y="6466"/>
                    <a:pt x="465" y="6025"/>
                    <a:pt x="357" y="5549"/>
                  </a:cubicBezTo>
                  <a:lnTo>
                    <a:pt x="4489" y="5549"/>
                  </a:lnTo>
                  <a:cubicBezTo>
                    <a:pt x="4572" y="5549"/>
                    <a:pt x="4656" y="5477"/>
                    <a:pt x="4656" y="5382"/>
                  </a:cubicBezTo>
                  <a:cubicBezTo>
                    <a:pt x="4668" y="5299"/>
                    <a:pt x="4596" y="5215"/>
                    <a:pt x="4489" y="5215"/>
                  </a:cubicBezTo>
                  <a:lnTo>
                    <a:pt x="357" y="5215"/>
                  </a:lnTo>
                  <a:cubicBezTo>
                    <a:pt x="465" y="4763"/>
                    <a:pt x="953" y="4299"/>
                    <a:pt x="1774" y="3941"/>
                  </a:cubicBezTo>
                  <a:cubicBezTo>
                    <a:pt x="2751" y="3525"/>
                    <a:pt x="4025" y="3287"/>
                    <a:pt x="5394" y="3287"/>
                  </a:cubicBezTo>
                  <a:close/>
                  <a:moveTo>
                    <a:pt x="453" y="6370"/>
                  </a:moveTo>
                  <a:lnTo>
                    <a:pt x="453" y="6370"/>
                  </a:lnTo>
                  <a:cubicBezTo>
                    <a:pt x="738" y="6668"/>
                    <a:pt x="1143" y="6918"/>
                    <a:pt x="1643" y="7156"/>
                  </a:cubicBezTo>
                  <a:cubicBezTo>
                    <a:pt x="2655" y="7585"/>
                    <a:pt x="3977" y="7835"/>
                    <a:pt x="5394" y="7835"/>
                  </a:cubicBezTo>
                  <a:cubicBezTo>
                    <a:pt x="6811" y="7835"/>
                    <a:pt x="8144" y="7597"/>
                    <a:pt x="9144" y="7156"/>
                  </a:cubicBezTo>
                  <a:cubicBezTo>
                    <a:pt x="9668" y="6930"/>
                    <a:pt x="10073" y="6668"/>
                    <a:pt x="10335" y="6370"/>
                  </a:cubicBezTo>
                  <a:lnTo>
                    <a:pt x="10335" y="6370"/>
                  </a:lnTo>
                  <a:cubicBezTo>
                    <a:pt x="9894" y="8692"/>
                    <a:pt x="7847" y="10430"/>
                    <a:pt x="5394" y="10430"/>
                  </a:cubicBezTo>
                  <a:cubicBezTo>
                    <a:pt x="4156" y="10430"/>
                    <a:pt x="3024" y="9978"/>
                    <a:pt x="2155" y="9240"/>
                  </a:cubicBezTo>
                  <a:lnTo>
                    <a:pt x="2155" y="9240"/>
                  </a:lnTo>
                  <a:cubicBezTo>
                    <a:pt x="3167" y="9502"/>
                    <a:pt x="4263" y="9645"/>
                    <a:pt x="5394" y="9645"/>
                  </a:cubicBezTo>
                  <a:cubicBezTo>
                    <a:pt x="6025" y="9645"/>
                    <a:pt x="6632" y="9597"/>
                    <a:pt x="7227" y="9525"/>
                  </a:cubicBezTo>
                  <a:cubicBezTo>
                    <a:pt x="7311" y="9502"/>
                    <a:pt x="7394" y="9418"/>
                    <a:pt x="7370" y="9323"/>
                  </a:cubicBezTo>
                  <a:cubicBezTo>
                    <a:pt x="7359" y="9246"/>
                    <a:pt x="7277" y="9179"/>
                    <a:pt x="7198" y="9179"/>
                  </a:cubicBezTo>
                  <a:cubicBezTo>
                    <a:pt x="7192" y="9179"/>
                    <a:pt x="7186" y="9179"/>
                    <a:pt x="7180" y="9180"/>
                  </a:cubicBezTo>
                  <a:cubicBezTo>
                    <a:pt x="6596" y="9252"/>
                    <a:pt x="5989" y="9299"/>
                    <a:pt x="5394" y="9299"/>
                  </a:cubicBezTo>
                  <a:cubicBezTo>
                    <a:pt x="4072" y="9299"/>
                    <a:pt x="2763" y="9109"/>
                    <a:pt x="1631" y="8728"/>
                  </a:cubicBezTo>
                  <a:cubicBezTo>
                    <a:pt x="1048" y="8073"/>
                    <a:pt x="631" y="7263"/>
                    <a:pt x="453" y="6370"/>
                  </a:cubicBezTo>
                  <a:close/>
                  <a:moveTo>
                    <a:pt x="5394" y="0"/>
                  </a:moveTo>
                  <a:cubicBezTo>
                    <a:pt x="3953" y="0"/>
                    <a:pt x="2596" y="560"/>
                    <a:pt x="1584" y="1572"/>
                  </a:cubicBezTo>
                  <a:cubicBezTo>
                    <a:pt x="572" y="2584"/>
                    <a:pt x="0" y="3941"/>
                    <a:pt x="0" y="5382"/>
                  </a:cubicBezTo>
                  <a:cubicBezTo>
                    <a:pt x="0" y="6704"/>
                    <a:pt x="488" y="7978"/>
                    <a:pt x="1358" y="8954"/>
                  </a:cubicBezTo>
                  <a:cubicBezTo>
                    <a:pt x="1381" y="8990"/>
                    <a:pt x="1393" y="9002"/>
                    <a:pt x="1417" y="9013"/>
                  </a:cubicBezTo>
                  <a:cubicBezTo>
                    <a:pt x="1477" y="9073"/>
                    <a:pt x="1524" y="9133"/>
                    <a:pt x="1584" y="9192"/>
                  </a:cubicBezTo>
                  <a:cubicBezTo>
                    <a:pt x="2132" y="9740"/>
                    <a:pt x="2786" y="10156"/>
                    <a:pt x="3501" y="10430"/>
                  </a:cubicBezTo>
                  <a:lnTo>
                    <a:pt x="1096" y="10430"/>
                  </a:lnTo>
                  <a:cubicBezTo>
                    <a:pt x="1000" y="10430"/>
                    <a:pt x="929" y="10502"/>
                    <a:pt x="929" y="10597"/>
                  </a:cubicBezTo>
                  <a:cubicBezTo>
                    <a:pt x="929" y="10680"/>
                    <a:pt x="1000" y="10752"/>
                    <a:pt x="1096" y="10752"/>
                  </a:cubicBezTo>
                  <a:lnTo>
                    <a:pt x="9025" y="10752"/>
                  </a:lnTo>
                  <a:cubicBezTo>
                    <a:pt x="9109" y="10752"/>
                    <a:pt x="9192" y="10680"/>
                    <a:pt x="9192" y="10597"/>
                  </a:cubicBezTo>
                  <a:cubicBezTo>
                    <a:pt x="9192" y="10502"/>
                    <a:pt x="9109" y="10430"/>
                    <a:pt x="9025" y="10430"/>
                  </a:cubicBezTo>
                  <a:lnTo>
                    <a:pt x="7287" y="10430"/>
                  </a:lnTo>
                  <a:cubicBezTo>
                    <a:pt x="8001" y="10156"/>
                    <a:pt x="8656" y="9740"/>
                    <a:pt x="9204" y="9192"/>
                  </a:cubicBezTo>
                  <a:cubicBezTo>
                    <a:pt x="10228" y="8180"/>
                    <a:pt x="10787" y="6823"/>
                    <a:pt x="10787" y="5382"/>
                  </a:cubicBezTo>
                  <a:cubicBezTo>
                    <a:pt x="10787" y="3941"/>
                    <a:pt x="10216" y="2584"/>
                    <a:pt x="9204" y="1572"/>
                  </a:cubicBezTo>
                  <a:cubicBezTo>
                    <a:pt x="8192" y="560"/>
                    <a:pt x="6834" y="0"/>
                    <a:pt x="5394"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23" name="Google Shape;9313;p77">
            <a:extLst>
              <a:ext uri="{FF2B5EF4-FFF2-40B4-BE49-F238E27FC236}">
                <a16:creationId xmlns:a16="http://schemas.microsoft.com/office/drawing/2014/main" id="{42B717D1-1289-2976-E26B-BE9A7DF2B455}"/>
              </a:ext>
            </a:extLst>
          </p:cNvPr>
          <p:cNvGrpSpPr/>
          <p:nvPr/>
        </p:nvGrpSpPr>
        <p:grpSpPr>
          <a:xfrm>
            <a:off x="1224430" y="4043307"/>
            <a:ext cx="343949" cy="470349"/>
            <a:chOff x="897141" y="3359875"/>
            <a:chExt cx="257962" cy="35276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24" name="Google Shape;9314;p77">
              <a:extLst>
                <a:ext uri="{FF2B5EF4-FFF2-40B4-BE49-F238E27FC236}">
                  <a16:creationId xmlns:a16="http://schemas.microsoft.com/office/drawing/2014/main" id="{26964C59-E4B3-4F5F-3EFD-594F35608F16}"/>
                </a:ext>
              </a:extLst>
            </p:cNvPr>
            <p:cNvSpPr/>
            <p:nvPr/>
          </p:nvSpPr>
          <p:spPr>
            <a:xfrm>
              <a:off x="897141" y="3359875"/>
              <a:ext cx="257962" cy="352762"/>
            </a:xfrm>
            <a:custGeom>
              <a:avLst/>
              <a:gdLst/>
              <a:ahLst/>
              <a:cxnLst/>
              <a:rect l="l" t="t" r="r" b="b"/>
              <a:pathLst>
                <a:path w="8098" h="11074" extrusionOk="0">
                  <a:moveTo>
                    <a:pt x="5204" y="334"/>
                  </a:moveTo>
                  <a:cubicBezTo>
                    <a:pt x="5240" y="334"/>
                    <a:pt x="5252" y="358"/>
                    <a:pt x="5252" y="382"/>
                  </a:cubicBezTo>
                  <a:lnTo>
                    <a:pt x="5252" y="810"/>
                  </a:lnTo>
                  <a:cubicBezTo>
                    <a:pt x="5252" y="834"/>
                    <a:pt x="5216" y="846"/>
                    <a:pt x="5204" y="846"/>
                  </a:cubicBezTo>
                  <a:lnTo>
                    <a:pt x="2870" y="846"/>
                  </a:lnTo>
                  <a:cubicBezTo>
                    <a:pt x="2865" y="848"/>
                    <a:pt x="2861" y="848"/>
                    <a:pt x="2857" y="848"/>
                  </a:cubicBezTo>
                  <a:cubicBezTo>
                    <a:pt x="2832" y="848"/>
                    <a:pt x="2823" y="817"/>
                    <a:pt x="2823" y="786"/>
                  </a:cubicBezTo>
                  <a:lnTo>
                    <a:pt x="2823" y="382"/>
                  </a:lnTo>
                  <a:cubicBezTo>
                    <a:pt x="2823" y="346"/>
                    <a:pt x="2858" y="334"/>
                    <a:pt x="2870" y="334"/>
                  </a:cubicBezTo>
                  <a:close/>
                  <a:moveTo>
                    <a:pt x="2882" y="1"/>
                  </a:moveTo>
                  <a:cubicBezTo>
                    <a:pt x="2680" y="1"/>
                    <a:pt x="2513" y="167"/>
                    <a:pt x="2513" y="382"/>
                  </a:cubicBezTo>
                  <a:lnTo>
                    <a:pt x="2513" y="810"/>
                  </a:lnTo>
                  <a:cubicBezTo>
                    <a:pt x="2513" y="1001"/>
                    <a:pt x="2656" y="1167"/>
                    <a:pt x="2858" y="1179"/>
                  </a:cubicBezTo>
                  <a:lnTo>
                    <a:pt x="2858" y="4811"/>
                  </a:lnTo>
                  <a:cubicBezTo>
                    <a:pt x="2858" y="4906"/>
                    <a:pt x="2835" y="4977"/>
                    <a:pt x="2799" y="5061"/>
                  </a:cubicBezTo>
                  <a:lnTo>
                    <a:pt x="1906" y="6728"/>
                  </a:lnTo>
                  <a:lnTo>
                    <a:pt x="965" y="8502"/>
                  </a:lnTo>
                  <a:lnTo>
                    <a:pt x="489" y="9383"/>
                  </a:lnTo>
                  <a:lnTo>
                    <a:pt x="120" y="10085"/>
                  </a:lnTo>
                  <a:cubicBezTo>
                    <a:pt x="1" y="10288"/>
                    <a:pt x="13" y="10538"/>
                    <a:pt x="132" y="10752"/>
                  </a:cubicBezTo>
                  <a:cubicBezTo>
                    <a:pt x="251" y="10954"/>
                    <a:pt x="477" y="11073"/>
                    <a:pt x="715" y="11073"/>
                  </a:cubicBezTo>
                  <a:lnTo>
                    <a:pt x="3668" y="11073"/>
                  </a:lnTo>
                  <a:cubicBezTo>
                    <a:pt x="3763" y="11073"/>
                    <a:pt x="3835" y="11002"/>
                    <a:pt x="3835" y="10919"/>
                  </a:cubicBezTo>
                  <a:cubicBezTo>
                    <a:pt x="3835" y="10823"/>
                    <a:pt x="3763" y="10752"/>
                    <a:pt x="3668" y="10752"/>
                  </a:cubicBezTo>
                  <a:lnTo>
                    <a:pt x="715" y="10752"/>
                  </a:lnTo>
                  <a:cubicBezTo>
                    <a:pt x="596" y="10752"/>
                    <a:pt x="477" y="10692"/>
                    <a:pt x="418" y="10585"/>
                  </a:cubicBezTo>
                  <a:cubicBezTo>
                    <a:pt x="358" y="10478"/>
                    <a:pt x="334" y="10347"/>
                    <a:pt x="394" y="10240"/>
                  </a:cubicBezTo>
                  <a:lnTo>
                    <a:pt x="727" y="9621"/>
                  </a:lnTo>
                  <a:lnTo>
                    <a:pt x="1168" y="9621"/>
                  </a:lnTo>
                  <a:cubicBezTo>
                    <a:pt x="1263" y="9621"/>
                    <a:pt x="1334" y="9549"/>
                    <a:pt x="1334" y="9454"/>
                  </a:cubicBezTo>
                  <a:cubicBezTo>
                    <a:pt x="1334" y="9371"/>
                    <a:pt x="1263" y="9287"/>
                    <a:pt x="1168" y="9287"/>
                  </a:cubicBezTo>
                  <a:lnTo>
                    <a:pt x="894" y="9287"/>
                  </a:lnTo>
                  <a:lnTo>
                    <a:pt x="1191" y="8728"/>
                  </a:lnTo>
                  <a:lnTo>
                    <a:pt x="1632" y="8728"/>
                  </a:lnTo>
                  <a:cubicBezTo>
                    <a:pt x="1727" y="8728"/>
                    <a:pt x="1799" y="8656"/>
                    <a:pt x="1799" y="8561"/>
                  </a:cubicBezTo>
                  <a:cubicBezTo>
                    <a:pt x="1799" y="8478"/>
                    <a:pt x="1727" y="8394"/>
                    <a:pt x="1632" y="8394"/>
                  </a:cubicBezTo>
                  <a:lnTo>
                    <a:pt x="1370" y="8394"/>
                  </a:lnTo>
                  <a:lnTo>
                    <a:pt x="1668" y="7835"/>
                  </a:lnTo>
                  <a:lnTo>
                    <a:pt x="2108" y="7835"/>
                  </a:lnTo>
                  <a:cubicBezTo>
                    <a:pt x="2204" y="7835"/>
                    <a:pt x="2275" y="7763"/>
                    <a:pt x="2275" y="7668"/>
                  </a:cubicBezTo>
                  <a:cubicBezTo>
                    <a:pt x="2275" y="7585"/>
                    <a:pt x="2204" y="7502"/>
                    <a:pt x="2108" y="7502"/>
                  </a:cubicBezTo>
                  <a:lnTo>
                    <a:pt x="1834" y="7502"/>
                  </a:lnTo>
                  <a:lnTo>
                    <a:pt x="2132" y="6942"/>
                  </a:lnTo>
                  <a:lnTo>
                    <a:pt x="2585" y="6942"/>
                  </a:lnTo>
                  <a:cubicBezTo>
                    <a:pt x="2668" y="6942"/>
                    <a:pt x="2751" y="6870"/>
                    <a:pt x="2751" y="6775"/>
                  </a:cubicBezTo>
                  <a:cubicBezTo>
                    <a:pt x="2751" y="6692"/>
                    <a:pt x="2668" y="6609"/>
                    <a:pt x="2585" y="6609"/>
                  </a:cubicBezTo>
                  <a:lnTo>
                    <a:pt x="2311" y="6609"/>
                  </a:lnTo>
                  <a:lnTo>
                    <a:pt x="3085" y="5180"/>
                  </a:lnTo>
                  <a:cubicBezTo>
                    <a:pt x="3144" y="5061"/>
                    <a:pt x="3192" y="4930"/>
                    <a:pt x="3192" y="4775"/>
                  </a:cubicBezTo>
                  <a:lnTo>
                    <a:pt x="3192" y="1144"/>
                  </a:lnTo>
                  <a:lnTo>
                    <a:pt x="4930" y="1144"/>
                  </a:lnTo>
                  <a:lnTo>
                    <a:pt x="4930" y="4775"/>
                  </a:lnTo>
                  <a:cubicBezTo>
                    <a:pt x="4930" y="4918"/>
                    <a:pt x="4966" y="5061"/>
                    <a:pt x="5037" y="5180"/>
                  </a:cubicBezTo>
                  <a:lnTo>
                    <a:pt x="7716" y="10216"/>
                  </a:lnTo>
                  <a:cubicBezTo>
                    <a:pt x="7776" y="10323"/>
                    <a:pt x="7776" y="10454"/>
                    <a:pt x="7704" y="10550"/>
                  </a:cubicBezTo>
                  <a:cubicBezTo>
                    <a:pt x="7645" y="10657"/>
                    <a:pt x="7526" y="10716"/>
                    <a:pt x="7407" y="10716"/>
                  </a:cubicBezTo>
                  <a:lnTo>
                    <a:pt x="4430" y="10716"/>
                  </a:lnTo>
                  <a:cubicBezTo>
                    <a:pt x="4335" y="10716"/>
                    <a:pt x="4263" y="10788"/>
                    <a:pt x="4263" y="10883"/>
                  </a:cubicBezTo>
                  <a:cubicBezTo>
                    <a:pt x="4263" y="10978"/>
                    <a:pt x="4335" y="11050"/>
                    <a:pt x="4430" y="11050"/>
                  </a:cubicBezTo>
                  <a:lnTo>
                    <a:pt x="7407" y="11050"/>
                  </a:lnTo>
                  <a:cubicBezTo>
                    <a:pt x="7645" y="11050"/>
                    <a:pt x="7871" y="10931"/>
                    <a:pt x="7990" y="10716"/>
                  </a:cubicBezTo>
                  <a:cubicBezTo>
                    <a:pt x="8097" y="10538"/>
                    <a:pt x="8097" y="10288"/>
                    <a:pt x="7990" y="10085"/>
                  </a:cubicBezTo>
                  <a:lnTo>
                    <a:pt x="5311" y="5049"/>
                  </a:lnTo>
                  <a:cubicBezTo>
                    <a:pt x="5263" y="4977"/>
                    <a:pt x="5252" y="4882"/>
                    <a:pt x="5252" y="4799"/>
                  </a:cubicBezTo>
                  <a:lnTo>
                    <a:pt x="5252" y="1167"/>
                  </a:lnTo>
                  <a:cubicBezTo>
                    <a:pt x="5442" y="1155"/>
                    <a:pt x="5597" y="989"/>
                    <a:pt x="5597" y="798"/>
                  </a:cubicBezTo>
                  <a:lnTo>
                    <a:pt x="5597" y="382"/>
                  </a:lnTo>
                  <a:cubicBezTo>
                    <a:pt x="5597" y="167"/>
                    <a:pt x="5430" y="1"/>
                    <a:pt x="5216"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25" name="Google Shape;9315;p77">
              <a:extLst>
                <a:ext uri="{FF2B5EF4-FFF2-40B4-BE49-F238E27FC236}">
                  <a16:creationId xmlns:a16="http://schemas.microsoft.com/office/drawing/2014/main" id="{78AA90F0-36D9-6204-4240-118094CEE6AE}"/>
                </a:ext>
              </a:extLst>
            </p:cNvPr>
            <p:cNvSpPr/>
            <p:nvPr/>
          </p:nvSpPr>
          <p:spPr>
            <a:xfrm>
              <a:off x="945688" y="3593691"/>
              <a:ext cx="160485" cy="89736"/>
            </a:xfrm>
            <a:custGeom>
              <a:avLst/>
              <a:gdLst/>
              <a:ahLst/>
              <a:cxnLst/>
              <a:rect l="l" t="t" r="r" b="b"/>
              <a:pathLst>
                <a:path w="5038" h="2817" extrusionOk="0">
                  <a:moveTo>
                    <a:pt x="2535" y="339"/>
                  </a:moveTo>
                  <a:cubicBezTo>
                    <a:pt x="2817" y="339"/>
                    <a:pt x="3097" y="363"/>
                    <a:pt x="3370" y="412"/>
                  </a:cubicBezTo>
                  <a:lnTo>
                    <a:pt x="3513" y="447"/>
                  </a:lnTo>
                  <a:cubicBezTo>
                    <a:pt x="3608" y="459"/>
                    <a:pt x="3668" y="519"/>
                    <a:pt x="3716" y="602"/>
                  </a:cubicBezTo>
                  <a:lnTo>
                    <a:pt x="4680" y="2424"/>
                  </a:lnTo>
                  <a:cubicBezTo>
                    <a:pt x="4692" y="2459"/>
                    <a:pt x="4680" y="2471"/>
                    <a:pt x="4680" y="2483"/>
                  </a:cubicBezTo>
                  <a:cubicBezTo>
                    <a:pt x="4680" y="2495"/>
                    <a:pt x="4668" y="2519"/>
                    <a:pt x="4632" y="2519"/>
                  </a:cubicBezTo>
                  <a:lnTo>
                    <a:pt x="406" y="2519"/>
                  </a:lnTo>
                  <a:cubicBezTo>
                    <a:pt x="382" y="2519"/>
                    <a:pt x="358" y="2495"/>
                    <a:pt x="358" y="2483"/>
                  </a:cubicBezTo>
                  <a:cubicBezTo>
                    <a:pt x="358" y="2471"/>
                    <a:pt x="346" y="2459"/>
                    <a:pt x="358" y="2424"/>
                  </a:cubicBezTo>
                  <a:lnTo>
                    <a:pt x="1334" y="602"/>
                  </a:lnTo>
                  <a:cubicBezTo>
                    <a:pt x="1358" y="507"/>
                    <a:pt x="1430" y="459"/>
                    <a:pt x="1513" y="447"/>
                  </a:cubicBezTo>
                  <a:cubicBezTo>
                    <a:pt x="1847" y="375"/>
                    <a:pt x="2192" y="339"/>
                    <a:pt x="2535" y="339"/>
                  </a:cubicBezTo>
                  <a:close/>
                  <a:moveTo>
                    <a:pt x="2520" y="0"/>
                  </a:moveTo>
                  <a:cubicBezTo>
                    <a:pt x="2155" y="0"/>
                    <a:pt x="1791" y="42"/>
                    <a:pt x="1430" y="126"/>
                  </a:cubicBezTo>
                  <a:cubicBezTo>
                    <a:pt x="1275" y="162"/>
                    <a:pt x="1120" y="281"/>
                    <a:pt x="1037" y="435"/>
                  </a:cubicBezTo>
                  <a:lnTo>
                    <a:pt x="60" y="2269"/>
                  </a:lnTo>
                  <a:cubicBezTo>
                    <a:pt x="1" y="2388"/>
                    <a:pt x="1" y="2531"/>
                    <a:pt x="84" y="2638"/>
                  </a:cubicBezTo>
                  <a:cubicBezTo>
                    <a:pt x="156" y="2757"/>
                    <a:pt x="275" y="2817"/>
                    <a:pt x="406" y="2817"/>
                  </a:cubicBezTo>
                  <a:lnTo>
                    <a:pt x="4632" y="2817"/>
                  </a:lnTo>
                  <a:cubicBezTo>
                    <a:pt x="4763" y="2817"/>
                    <a:pt x="4882" y="2745"/>
                    <a:pt x="4954" y="2638"/>
                  </a:cubicBezTo>
                  <a:cubicBezTo>
                    <a:pt x="5037" y="2519"/>
                    <a:pt x="5037" y="2388"/>
                    <a:pt x="4978" y="2269"/>
                  </a:cubicBezTo>
                  <a:lnTo>
                    <a:pt x="4001" y="435"/>
                  </a:lnTo>
                  <a:cubicBezTo>
                    <a:pt x="3918" y="269"/>
                    <a:pt x="3763" y="162"/>
                    <a:pt x="3585" y="126"/>
                  </a:cubicBezTo>
                  <a:lnTo>
                    <a:pt x="3442" y="90"/>
                  </a:lnTo>
                  <a:cubicBezTo>
                    <a:pt x="3136" y="30"/>
                    <a:pt x="2828" y="0"/>
                    <a:pt x="252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26" name="Google Shape;9316;p77">
              <a:extLst>
                <a:ext uri="{FF2B5EF4-FFF2-40B4-BE49-F238E27FC236}">
                  <a16:creationId xmlns:a16="http://schemas.microsoft.com/office/drawing/2014/main" id="{22561EA6-8C6E-4A08-6EB1-817482C9FB21}"/>
                </a:ext>
              </a:extLst>
            </p:cNvPr>
            <p:cNvSpPr/>
            <p:nvPr/>
          </p:nvSpPr>
          <p:spPr>
            <a:xfrm>
              <a:off x="1045076" y="3638256"/>
              <a:ext cx="27332" cy="27714"/>
            </a:xfrm>
            <a:custGeom>
              <a:avLst/>
              <a:gdLst/>
              <a:ahLst/>
              <a:cxnLst/>
              <a:rect l="l" t="t" r="r" b="b"/>
              <a:pathLst>
                <a:path w="858" h="870" extrusionOk="0">
                  <a:moveTo>
                    <a:pt x="429" y="310"/>
                  </a:moveTo>
                  <a:cubicBezTo>
                    <a:pt x="488" y="310"/>
                    <a:pt x="548" y="358"/>
                    <a:pt x="548" y="429"/>
                  </a:cubicBezTo>
                  <a:cubicBezTo>
                    <a:pt x="548" y="489"/>
                    <a:pt x="500" y="548"/>
                    <a:pt x="429" y="548"/>
                  </a:cubicBezTo>
                  <a:cubicBezTo>
                    <a:pt x="369" y="548"/>
                    <a:pt x="310" y="501"/>
                    <a:pt x="310" y="429"/>
                  </a:cubicBezTo>
                  <a:cubicBezTo>
                    <a:pt x="322" y="370"/>
                    <a:pt x="369" y="310"/>
                    <a:pt x="429" y="310"/>
                  </a:cubicBezTo>
                  <a:close/>
                  <a:moveTo>
                    <a:pt x="429" y="1"/>
                  </a:moveTo>
                  <a:cubicBezTo>
                    <a:pt x="191" y="1"/>
                    <a:pt x="0" y="191"/>
                    <a:pt x="0" y="429"/>
                  </a:cubicBezTo>
                  <a:cubicBezTo>
                    <a:pt x="0" y="668"/>
                    <a:pt x="191" y="870"/>
                    <a:pt x="429" y="870"/>
                  </a:cubicBezTo>
                  <a:cubicBezTo>
                    <a:pt x="667" y="870"/>
                    <a:pt x="858" y="668"/>
                    <a:pt x="858" y="429"/>
                  </a:cubicBezTo>
                  <a:cubicBezTo>
                    <a:pt x="858" y="191"/>
                    <a:pt x="667" y="1"/>
                    <a:pt x="42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27" name="Google Shape;9317;p77">
              <a:extLst>
                <a:ext uri="{FF2B5EF4-FFF2-40B4-BE49-F238E27FC236}">
                  <a16:creationId xmlns:a16="http://schemas.microsoft.com/office/drawing/2014/main" id="{91F723B2-853E-F654-0B4C-7D8DD02AA4CF}"/>
                </a:ext>
              </a:extLst>
            </p:cNvPr>
            <p:cNvSpPr/>
            <p:nvPr/>
          </p:nvSpPr>
          <p:spPr>
            <a:xfrm>
              <a:off x="976046" y="3643194"/>
              <a:ext cx="28096" cy="27332"/>
            </a:xfrm>
            <a:custGeom>
              <a:avLst/>
              <a:gdLst/>
              <a:ahLst/>
              <a:cxnLst/>
              <a:rect l="l" t="t" r="r" b="b"/>
              <a:pathLst>
                <a:path w="882" h="858" extrusionOk="0">
                  <a:moveTo>
                    <a:pt x="453" y="310"/>
                  </a:moveTo>
                  <a:cubicBezTo>
                    <a:pt x="512" y="310"/>
                    <a:pt x="572" y="346"/>
                    <a:pt x="572" y="429"/>
                  </a:cubicBezTo>
                  <a:cubicBezTo>
                    <a:pt x="572" y="489"/>
                    <a:pt x="524" y="548"/>
                    <a:pt x="453" y="548"/>
                  </a:cubicBezTo>
                  <a:cubicBezTo>
                    <a:pt x="393" y="548"/>
                    <a:pt x="334" y="501"/>
                    <a:pt x="334" y="429"/>
                  </a:cubicBezTo>
                  <a:cubicBezTo>
                    <a:pt x="334" y="358"/>
                    <a:pt x="393" y="310"/>
                    <a:pt x="453" y="310"/>
                  </a:cubicBezTo>
                  <a:close/>
                  <a:moveTo>
                    <a:pt x="453" y="1"/>
                  </a:moveTo>
                  <a:cubicBezTo>
                    <a:pt x="215" y="1"/>
                    <a:pt x="24" y="191"/>
                    <a:pt x="24" y="429"/>
                  </a:cubicBezTo>
                  <a:cubicBezTo>
                    <a:pt x="0" y="667"/>
                    <a:pt x="215" y="858"/>
                    <a:pt x="453" y="858"/>
                  </a:cubicBezTo>
                  <a:cubicBezTo>
                    <a:pt x="691" y="858"/>
                    <a:pt x="881" y="667"/>
                    <a:pt x="881" y="429"/>
                  </a:cubicBezTo>
                  <a:cubicBezTo>
                    <a:pt x="881" y="191"/>
                    <a:pt x="691" y="1"/>
                    <a:pt x="453"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28" name="Google Shape;9318;p77">
              <a:extLst>
                <a:ext uri="{FF2B5EF4-FFF2-40B4-BE49-F238E27FC236}">
                  <a16:creationId xmlns:a16="http://schemas.microsoft.com/office/drawing/2014/main" id="{5F0DFE32-327F-20E9-043E-C790916B6019}"/>
                </a:ext>
              </a:extLst>
            </p:cNvPr>
            <p:cNvSpPr/>
            <p:nvPr/>
          </p:nvSpPr>
          <p:spPr>
            <a:xfrm>
              <a:off x="1004493" y="3613218"/>
              <a:ext cx="31505" cy="31154"/>
            </a:xfrm>
            <a:custGeom>
              <a:avLst/>
              <a:gdLst/>
              <a:ahLst/>
              <a:cxnLst/>
              <a:rect l="l" t="t" r="r" b="b"/>
              <a:pathLst>
                <a:path w="989" h="978" extrusionOk="0">
                  <a:moveTo>
                    <a:pt x="500" y="322"/>
                  </a:moveTo>
                  <a:cubicBezTo>
                    <a:pt x="584" y="322"/>
                    <a:pt x="655" y="406"/>
                    <a:pt x="655" y="489"/>
                  </a:cubicBezTo>
                  <a:cubicBezTo>
                    <a:pt x="655" y="584"/>
                    <a:pt x="584" y="656"/>
                    <a:pt x="500" y="656"/>
                  </a:cubicBezTo>
                  <a:cubicBezTo>
                    <a:pt x="405" y="656"/>
                    <a:pt x="334" y="584"/>
                    <a:pt x="334" y="489"/>
                  </a:cubicBezTo>
                  <a:cubicBezTo>
                    <a:pt x="334" y="406"/>
                    <a:pt x="405" y="322"/>
                    <a:pt x="500" y="322"/>
                  </a:cubicBezTo>
                  <a:close/>
                  <a:moveTo>
                    <a:pt x="500" y="1"/>
                  </a:moveTo>
                  <a:cubicBezTo>
                    <a:pt x="227" y="1"/>
                    <a:pt x="0" y="227"/>
                    <a:pt x="0" y="489"/>
                  </a:cubicBezTo>
                  <a:cubicBezTo>
                    <a:pt x="0" y="763"/>
                    <a:pt x="227" y="977"/>
                    <a:pt x="500" y="977"/>
                  </a:cubicBezTo>
                  <a:cubicBezTo>
                    <a:pt x="762" y="977"/>
                    <a:pt x="989" y="763"/>
                    <a:pt x="989" y="489"/>
                  </a:cubicBezTo>
                  <a:cubicBezTo>
                    <a:pt x="989" y="227"/>
                    <a:pt x="762" y="1"/>
                    <a:pt x="500"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29" name="Google Shape;9319;p77">
              <a:extLst>
                <a:ext uri="{FF2B5EF4-FFF2-40B4-BE49-F238E27FC236}">
                  <a16:creationId xmlns:a16="http://schemas.microsoft.com/office/drawing/2014/main" id="{15FBD432-442B-5CEF-7290-C0BF083ADACC}"/>
                </a:ext>
              </a:extLst>
            </p:cNvPr>
            <p:cNvSpPr/>
            <p:nvPr/>
          </p:nvSpPr>
          <p:spPr>
            <a:xfrm>
              <a:off x="991209" y="3555975"/>
              <a:ext cx="31505" cy="31122"/>
            </a:xfrm>
            <a:custGeom>
              <a:avLst/>
              <a:gdLst/>
              <a:ahLst/>
              <a:cxnLst/>
              <a:rect l="l" t="t" r="r" b="b"/>
              <a:pathLst>
                <a:path w="989" h="977" extrusionOk="0">
                  <a:moveTo>
                    <a:pt x="513" y="322"/>
                  </a:moveTo>
                  <a:cubicBezTo>
                    <a:pt x="596" y="322"/>
                    <a:pt x="679" y="393"/>
                    <a:pt x="679" y="488"/>
                  </a:cubicBezTo>
                  <a:cubicBezTo>
                    <a:pt x="679" y="572"/>
                    <a:pt x="596" y="655"/>
                    <a:pt x="513" y="655"/>
                  </a:cubicBezTo>
                  <a:cubicBezTo>
                    <a:pt x="417" y="655"/>
                    <a:pt x="346" y="572"/>
                    <a:pt x="346" y="488"/>
                  </a:cubicBezTo>
                  <a:cubicBezTo>
                    <a:pt x="346" y="393"/>
                    <a:pt x="417" y="322"/>
                    <a:pt x="513" y="322"/>
                  </a:cubicBezTo>
                  <a:close/>
                  <a:moveTo>
                    <a:pt x="501" y="0"/>
                  </a:moveTo>
                  <a:cubicBezTo>
                    <a:pt x="227" y="0"/>
                    <a:pt x="1" y="214"/>
                    <a:pt x="1" y="488"/>
                  </a:cubicBezTo>
                  <a:cubicBezTo>
                    <a:pt x="1" y="750"/>
                    <a:pt x="227" y="976"/>
                    <a:pt x="501" y="976"/>
                  </a:cubicBezTo>
                  <a:cubicBezTo>
                    <a:pt x="763" y="976"/>
                    <a:pt x="989" y="750"/>
                    <a:pt x="989" y="488"/>
                  </a:cubicBezTo>
                  <a:cubicBezTo>
                    <a:pt x="989" y="214"/>
                    <a:pt x="763" y="0"/>
                    <a:pt x="501"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30" name="Google Shape;9320;p77">
              <a:extLst>
                <a:ext uri="{FF2B5EF4-FFF2-40B4-BE49-F238E27FC236}">
                  <a16:creationId xmlns:a16="http://schemas.microsoft.com/office/drawing/2014/main" id="{15EAB5B3-1067-BBA8-6D14-3959B9F8B2BF}"/>
                </a:ext>
              </a:extLst>
            </p:cNvPr>
            <p:cNvSpPr/>
            <p:nvPr/>
          </p:nvSpPr>
          <p:spPr>
            <a:xfrm>
              <a:off x="1023447" y="3528261"/>
              <a:ext cx="31505" cy="31154"/>
            </a:xfrm>
            <a:custGeom>
              <a:avLst/>
              <a:gdLst/>
              <a:ahLst/>
              <a:cxnLst/>
              <a:rect l="l" t="t" r="r" b="b"/>
              <a:pathLst>
                <a:path w="989" h="978" extrusionOk="0">
                  <a:moveTo>
                    <a:pt x="501" y="311"/>
                  </a:moveTo>
                  <a:cubicBezTo>
                    <a:pt x="584" y="311"/>
                    <a:pt x="655" y="394"/>
                    <a:pt x="655" y="477"/>
                  </a:cubicBezTo>
                  <a:cubicBezTo>
                    <a:pt x="655" y="572"/>
                    <a:pt x="584" y="644"/>
                    <a:pt x="501" y="644"/>
                  </a:cubicBezTo>
                  <a:cubicBezTo>
                    <a:pt x="405" y="644"/>
                    <a:pt x="334" y="572"/>
                    <a:pt x="334" y="477"/>
                  </a:cubicBezTo>
                  <a:cubicBezTo>
                    <a:pt x="334" y="394"/>
                    <a:pt x="405" y="311"/>
                    <a:pt x="501" y="311"/>
                  </a:cubicBezTo>
                  <a:close/>
                  <a:moveTo>
                    <a:pt x="501" y="1"/>
                  </a:moveTo>
                  <a:cubicBezTo>
                    <a:pt x="227" y="1"/>
                    <a:pt x="1" y="215"/>
                    <a:pt x="1" y="489"/>
                  </a:cubicBezTo>
                  <a:cubicBezTo>
                    <a:pt x="1" y="763"/>
                    <a:pt x="227" y="977"/>
                    <a:pt x="501" y="977"/>
                  </a:cubicBezTo>
                  <a:cubicBezTo>
                    <a:pt x="763" y="977"/>
                    <a:pt x="989" y="763"/>
                    <a:pt x="989" y="489"/>
                  </a:cubicBezTo>
                  <a:cubicBezTo>
                    <a:pt x="989" y="227"/>
                    <a:pt x="763" y="1"/>
                    <a:pt x="501"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31" name="Google Shape;9321;p77">
              <a:extLst>
                <a:ext uri="{FF2B5EF4-FFF2-40B4-BE49-F238E27FC236}">
                  <a16:creationId xmlns:a16="http://schemas.microsoft.com/office/drawing/2014/main" id="{F11B1F39-316B-6F32-F875-1120B925EBC5}"/>
                </a:ext>
              </a:extLst>
            </p:cNvPr>
            <p:cNvSpPr/>
            <p:nvPr/>
          </p:nvSpPr>
          <p:spPr>
            <a:xfrm>
              <a:off x="1008284" y="3488442"/>
              <a:ext cx="28096" cy="27714"/>
            </a:xfrm>
            <a:custGeom>
              <a:avLst/>
              <a:gdLst/>
              <a:ahLst/>
              <a:cxnLst/>
              <a:rect l="l" t="t" r="r" b="b"/>
              <a:pathLst>
                <a:path w="882" h="870" extrusionOk="0">
                  <a:moveTo>
                    <a:pt x="441" y="310"/>
                  </a:moveTo>
                  <a:cubicBezTo>
                    <a:pt x="500" y="310"/>
                    <a:pt x="560" y="358"/>
                    <a:pt x="560" y="429"/>
                  </a:cubicBezTo>
                  <a:cubicBezTo>
                    <a:pt x="560" y="513"/>
                    <a:pt x="512" y="548"/>
                    <a:pt x="441" y="548"/>
                  </a:cubicBezTo>
                  <a:cubicBezTo>
                    <a:pt x="381" y="548"/>
                    <a:pt x="322" y="513"/>
                    <a:pt x="322" y="429"/>
                  </a:cubicBezTo>
                  <a:cubicBezTo>
                    <a:pt x="322" y="370"/>
                    <a:pt x="358" y="310"/>
                    <a:pt x="441" y="310"/>
                  </a:cubicBezTo>
                  <a:close/>
                  <a:moveTo>
                    <a:pt x="441" y="1"/>
                  </a:moveTo>
                  <a:cubicBezTo>
                    <a:pt x="203" y="1"/>
                    <a:pt x="0" y="191"/>
                    <a:pt x="0" y="429"/>
                  </a:cubicBezTo>
                  <a:cubicBezTo>
                    <a:pt x="0" y="668"/>
                    <a:pt x="203" y="870"/>
                    <a:pt x="441" y="870"/>
                  </a:cubicBezTo>
                  <a:cubicBezTo>
                    <a:pt x="679" y="870"/>
                    <a:pt x="870" y="668"/>
                    <a:pt x="870" y="429"/>
                  </a:cubicBezTo>
                  <a:cubicBezTo>
                    <a:pt x="881" y="191"/>
                    <a:pt x="691" y="1"/>
                    <a:pt x="441"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32" name="Google Shape;9322;p77">
            <a:extLst>
              <a:ext uri="{FF2B5EF4-FFF2-40B4-BE49-F238E27FC236}">
                <a16:creationId xmlns:a16="http://schemas.microsoft.com/office/drawing/2014/main" id="{99961859-434C-7759-8E7E-0C4502714A35}"/>
              </a:ext>
            </a:extLst>
          </p:cNvPr>
          <p:cNvGrpSpPr/>
          <p:nvPr/>
        </p:nvGrpSpPr>
        <p:grpSpPr>
          <a:xfrm>
            <a:off x="1806486" y="4022580"/>
            <a:ext cx="361617" cy="510784"/>
            <a:chOff x="1333682" y="3344330"/>
            <a:chExt cx="271213" cy="38308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33" name="Google Shape;9323;p77">
              <a:extLst>
                <a:ext uri="{FF2B5EF4-FFF2-40B4-BE49-F238E27FC236}">
                  <a16:creationId xmlns:a16="http://schemas.microsoft.com/office/drawing/2014/main" id="{055750D1-C23C-0E30-93A8-384887B94A86}"/>
                </a:ext>
              </a:extLst>
            </p:cNvPr>
            <p:cNvSpPr/>
            <p:nvPr/>
          </p:nvSpPr>
          <p:spPr>
            <a:xfrm>
              <a:off x="1334065" y="3377332"/>
              <a:ext cx="270831" cy="350086"/>
            </a:xfrm>
            <a:custGeom>
              <a:avLst/>
              <a:gdLst/>
              <a:ahLst/>
              <a:cxnLst/>
              <a:rect l="l" t="t" r="r" b="b"/>
              <a:pathLst>
                <a:path w="8502" h="10990" extrusionOk="0">
                  <a:moveTo>
                    <a:pt x="6502" y="0"/>
                  </a:moveTo>
                  <a:cubicBezTo>
                    <a:pt x="6406" y="0"/>
                    <a:pt x="6323" y="84"/>
                    <a:pt x="6323" y="191"/>
                  </a:cubicBezTo>
                  <a:cubicBezTo>
                    <a:pt x="6323" y="286"/>
                    <a:pt x="6406" y="369"/>
                    <a:pt x="6502" y="369"/>
                  </a:cubicBezTo>
                  <a:lnTo>
                    <a:pt x="7276" y="369"/>
                  </a:lnTo>
                  <a:cubicBezTo>
                    <a:pt x="7383" y="369"/>
                    <a:pt x="7454" y="441"/>
                    <a:pt x="7454" y="548"/>
                  </a:cubicBezTo>
                  <a:lnTo>
                    <a:pt x="7454" y="9490"/>
                  </a:lnTo>
                  <a:cubicBezTo>
                    <a:pt x="7454" y="9597"/>
                    <a:pt x="7383" y="9668"/>
                    <a:pt x="7276" y="9668"/>
                  </a:cubicBezTo>
                  <a:lnTo>
                    <a:pt x="537" y="9668"/>
                  </a:lnTo>
                  <a:cubicBezTo>
                    <a:pt x="429" y="9668"/>
                    <a:pt x="358" y="9597"/>
                    <a:pt x="358" y="9490"/>
                  </a:cubicBezTo>
                  <a:lnTo>
                    <a:pt x="358" y="8775"/>
                  </a:lnTo>
                  <a:cubicBezTo>
                    <a:pt x="358" y="8668"/>
                    <a:pt x="287" y="8597"/>
                    <a:pt x="179" y="8597"/>
                  </a:cubicBezTo>
                  <a:cubicBezTo>
                    <a:pt x="72" y="8597"/>
                    <a:pt x="1" y="8668"/>
                    <a:pt x="1" y="8775"/>
                  </a:cubicBezTo>
                  <a:lnTo>
                    <a:pt x="1" y="9490"/>
                  </a:lnTo>
                  <a:cubicBezTo>
                    <a:pt x="1" y="9787"/>
                    <a:pt x="239" y="10013"/>
                    <a:pt x="525" y="10013"/>
                  </a:cubicBezTo>
                  <a:lnTo>
                    <a:pt x="703" y="10013"/>
                  </a:lnTo>
                  <a:lnTo>
                    <a:pt x="703" y="10466"/>
                  </a:lnTo>
                  <a:cubicBezTo>
                    <a:pt x="703" y="10763"/>
                    <a:pt x="941" y="10990"/>
                    <a:pt x="1227" y="10990"/>
                  </a:cubicBezTo>
                  <a:lnTo>
                    <a:pt x="7966" y="10990"/>
                  </a:lnTo>
                  <a:cubicBezTo>
                    <a:pt x="8264" y="10990"/>
                    <a:pt x="8490" y="10752"/>
                    <a:pt x="8490" y="10466"/>
                  </a:cubicBezTo>
                  <a:lnTo>
                    <a:pt x="8490" y="10252"/>
                  </a:lnTo>
                  <a:cubicBezTo>
                    <a:pt x="8490" y="10144"/>
                    <a:pt x="8407" y="10073"/>
                    <a:pt x="8311" y="10073"/>
                  </a:cubicBezTo>
                  <a:cubicBezTo>
                    <a:pt x="8204" y="10073"/>
                    <a:pt x="8133" y="10144"/>
                    <a:pt x="8133" y="10252"/>
                  </a:cubicBezTo>
                  <a:lnTo>
                    <a:pt x="8133" y="10466"/>
                  </a:lnTo>
                  <a:cubicBezTo>
                    <a:pt x="8133" y="10573"/>
                    <a:pt x="8049" y="10644"/>
                    <a:pt x="7954" y="10644"/>
                  </a:cubicBezTo>
                  <a:lnTo>
                    <a:pt x="1203" y="10644"/>
                  </a:lnTo>
                  <a:cubicBezTo>
                    <a:pt x="1108" y="10644"/>
                    <a:pt x="1025" y="10573"/>
                    <a:pt x="1025" y="10466"/>
                  </a:cubicBezTo>
                  <a:lnTo>
                    <a:pt x="1025" y="10013"/>
                  </a:lnTo>
                  <a:lnTo>
                    <a:pt x="7264" y="10013"/>
                  </a:lnTo>
                  <a:cubicBezTo>
                    <a:pt x="7561" y="10013"/>
                    <a:pt x="7788" y="9775"/>
                    <a:pt x="7788" y="9490"/>
                  </a:cubicBezTo>
                  <a:lnTo>
                    <a:pt x="7788" y="1358"/>
                  </a:lnTo>
                  <a:lnTo>
                    <a:pt x="7966" y="1358"/>
                  </a:lnTo>
                  <a:cubicBezTo>
                    <a:pt x="8061" y="1358"/>
                    <a:pt x="8145" y="1441"/>
                    <a:pt x="8145" y="1536"/>
                  </a:cubicBezTo>
                  <a:lnTo>
                    <a:pt x="8145" y="9501"/>
                  </a:lnTo>
                  <a:cubicBezTo>
                    <a:pt x="8145" y="9573"/>
                    <a:pt x="8228" y="9656"/>
                    <a:pt x="8323" y="9656"/>
                  </a:cubicBezTo>
                  <a:cubicBezTo>
                    <a:pt x="8430" y="9656"/>
                    <a:pt x="8502" y="9573"/>
                    <a:pt x="8502" y="9478"/>
                  </a:cubicBezTo>
                  <a:lnTo>
                    <a:pt x="8502" y="1512"/>
                  </a:lnTo>
                  <a:cubicBezTo>
                    <a:pt x="8502" y="1215"/>
                    <a:pt x="8264" y="988"/>
                    <a:pt x="7978" y="988"/>
                  </a:cubicBezTo>
                  <a:lnTo>
                    <a:pt x="7799" y="988"/>
                  </a:lnTo>
                  <a:lnTo>
                    <a:pt x="7799" y="524"/>
                  </a:lnTo>
                  <a:cubicBezTo>
                    <a:pt x="7799" y="226"/>
                    <a:pt x="7561" y="0"/>
                    <a:pt x="7276"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34" name="Google Shape;9324;p77">
              <a:extLst>
                <a:ext uri="{FF2B5EF4-FFF2-40B4-BE49-F238E27FC236}">
                  <a16:creationId xmlns:a16="http://schemas.microsoft.com/office/drawing/2014/main" id="{E59D91FF-72E7-0D8D-787C-C44A3B176D72}"/>
                </a:ext>
              </a:extLst>
            </p:cNvPr>
            <p:cNvSpPr/>
            <p:nvPr/>
          </p:nvSpPr>
          <p:spPr>
            <a:xfrm>
              <a:off x="1333682" y="3344330"/>
              <a:ext cx="189697" cy="292461"/>
            </a:xfrm>
            <a:custGeom>
              <a:avLst/>
              <a:gdLst/>
              <a:ahLst/>
              <a:cxnLst/>
              <a:rect l="l" t="t" r="r" b="b"/>
              <a:pathLst>
                <a:path w="5955" h="9181" extrusionOk="0">
                  <a:moveTo>
                    <a:pt x="2430" y="370"/>
                  </a:moveTo>
                  <a:cubicBezTo>
                    <a:pt x="2489" y="370"/>
                    <a:pt x="2549" y="429"/>
                    <a:pt x="2549" y="489"/>
                  </a:cubicBezTo>
                  <a:lnTo>
                    <a:pt x="2549" y="727"/>
                  </a:lnTo>
                  <a:lnTo>
                    <a:pt x="1858" y="727"/>
                  </a:lnTo>
                  <a:lnTo>
                    <a:pt x="1858" y="489"/>
                  </a:lnTo>
                  <a:cubicBezTo>
                    <a:pt x="1858" y="429"/>
                    <a:pt x="1918" y="370"/>
                    <a:pt x="1977" y="370"/>
                  </a:cubicBezTo>
                  <a:close/>
                  <a:moveTo>
                    <a:pt x="3037" y="1072"/>
                  </a:moveTo>
                  <a:cubicBezTo>
                    <a:pt x="3120" y="1072"/>
                    <a:pt x="3216" y="1143"/>
                    <a:pt x="3216" y="1251"/>
                  </a:cubicBezTo>
                  <a:lnTo>
                    <a:pt x="3216" y="1953"/>
                  </a:lnTo>
                  <a:lnTo>
                    <a:pt x="1215" y="1953"/>
                  </a:lnTo>
                  <a:lnTo>
                    <a:pt x="1215" y="1251"/>
                  </a:lnTo>
                  <a:cubicBezTo>
                    <a:pt x="1203" y="1167"/>
                    <a:pt x="1299" y="1072"/>
                    <a:pt x="1382" y="1072"/>
                  </a:cubicBezTo>
                  <a:close/>
                  <a:moveTo>
                    <a:pt x="1977" y="0"/>
                  </a:moveTo>
                  <a:cubicBezTo>
                    <a:pt x="1727" y="0"/>
                    <a:pt x="1501" y="203"/>
                    <a:pt x="1501" y="477"/>
                  </a:cubicBezTo>
                  <a:lnTo>
                    <a:pt x="1501" y="715"/>
                  </a:lnTo>
                  <a:lnTo>
                    <a:pt x="1370" y="715"/>
                  </a:lnTo>
                  <a:cubicBezTo>
                    <a:pt x="1156" y="715"/>
                    <a:pt x="977" y="834"/>
                    <a:pt x="894" y="1012"/>
                  </a:cubicBezTo>
                  <a:lnTo>
                    <a:pt x="525" y="1012"/>
                  </a:lnTo>
                  <a:cubicBezTo>
                    <a:pt x="227" y="1012"/>
                    <a:pt x="1" y="1251"/>
                    <a:pt x="1" y="1536"/>
                  </a:cubicBezTo>
                  <a:lnTo>
                    <a:pt x="1" y="8990"/>
                  </a:lnTo>
                  <a:cubicBezTo>
                    <a:pt x="13" y="9109"/>
                    <a:pt x="84" y="9180"/>
                    <a:pt x="191" y="9180"/>
                  </a:cubicBezTo>
                  <a:cubicBezTo>
                    <a:pt x="299" y="9180"/>
                    <a:pt x="370" y="9109"/>
                    <a:pt x="370" y="9002"/>
                  </a:cubicBezTo>
                  <a:lnTo>
                    <a:pt x="370" y="1548"/>
                  </a:lnTo>
                  <a:cubicBezTo>
                    <a:pt x="370" y="1441"/>
                    <a:pt x="441" y="1370"/>
                    <a:pt x="549" y="1370"/>
                  </a:cubicBezTo>
                  <a:lnTo>
                    <a:pt x="858" y="1370"/>
                  </a:lnTo>
                  <a:lnTo>
                    <a:pt x="858" y="1965"/>
                  </a:lnTo>
                  <a:cubicBezTo>
                    <a:pt x="858" y="2144"/>
                    <a:pt x="1013" y="2310"/>
                    <a:pt x="1203" y="2310"/>
                  </a:cubicBezTo>
                  <a:lnTo>
                    <a:pt x="3228" y="2310"/>
                  </a:lnTo>
                  <a:cubicBezTo>
                    <a:pt x="3406" y="2310"/>
                    <a:pt x="3573" y="2155"/>
                    <a:pt x="3573" y="1965"/>
                  </a:cubicBezTo>
                  <a:lnTo>
                    <a:pt x="3573" y="1370"/>
                  </a:lnTo>
                  <a:lnTo>
                    <a:pt x="5775" y="1370"/>
                  </a:lnTo>
                  <a:cubicBezTo>
                    <a:pt x="5883" y="1370"/>
                    <a:pt x="5954" y="1298"/>
                    <a:pt x="5954" y="1191"/>
                  </a:cubicBezTo>
                  <a:cubicBezTo>
                    <a:pt x="5954" y="1084"/>
                    <a:pt x="5883" y="1012"/>
                    <a:pt x="5775" y="1012"/>
                  </a:cubicBezTo>
                  <a:lnTo>
                    <a:pt x="3513" y="1012"/>
                  </a:lnTo>
                  <a:cubicBezTo>
                    <a:pt x="3418" y="834"/>
                    <a:pt x="3239" y="715"/>
                    <a:pt x="3037" y="715"/>
                  </a:cubicBezTo>
                  <a:lnTo>
                    <a:pt x="2906" y="715"/>
                  </a:lnTo>
                  <a:lnTo>
                    <a:pt x="2906" y="477"/>
                  </a:lnTo>
                  <a:cubicBezTo>
                    <a:pt x="2906" y="227"/>
                    <a:pt x="2692" y="0"/>
                    <a:pt x="243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35" name="Google Shape;9325;p77">
              <a:extLst>
                <a:ext uri="{FF2B5EF4-FFF2-40B4-BE49-F238E27FC236}">
                  <a16:creationId xmlns:a16="http://schemas.microsoft.com/office/drawing/2014/main" id="{4F4AA9F2-DAA4-DF2B-EC3D-AE075E3CDB04}"/>
                </a:ext>
              </a:extLst>
            </p:cNvPr>
            <p:cNvSpPr/>
            <p:nvPr/>
          </p:nvSpPr>
          <p:spPr>
            <a:xfrm>
              <a:off x="1444060" y="3469488"/>
              <a:ext cx="100917" cy="11404"/>
            </a:xfrm>
            <a:custGeom>
              <a:avLst/>
              <a:gdLst/>
              <a:ahLst/>
              <a:cxnLst/>
              <a:rect l="l" t="t" r="r" b="b"/>
              <a:pathLst>
                <a:path w="3168" h="358" extrusionOk="0">
                  <a:moveTo>
                    <a:pt x="179" y="0"/>
                  </a:moveTo>
                  <a:cubicBezTo>
                    <a:pt x="72" y="0"/>
                    <a:pt x="1" y="72"/>
                    <a:pt x="1" y="179"/>
                  </a:cubicBezTo>
                  <a:cubicBezTo>
                    <a:pt x="1" y="286"/>
                    <a:pt x="72" y="358"/>
                    <a:pt x="179" y="358"/>
                  </a:cubicBezTo>
                  <a:lnTo>
                    <a:pt x="2989" y="358"/>
                  </a:lnTo>
                  <a:cubicBezTo>
                    <a:pt x="3096" y="358"/>
                    <a:pt x="3168" y="286"/>
                    <a:pt x="3168" y="179"/>
                  </a:cubicBezTo>
                  <a:cubicBezTo>
                    <a:pt x="3168" y="72"/>
                    <a:pt x="3084" y="0"/>
                    <a:pt x="298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36" name="Google Shape;9326;p77">
              <a:extLst>
                <a:ext uri="{FF2B5EF4-FFF2-40B4-BE49-F238E27FC236}">
                  <a16:creationId xmlns:a16="http://schemas.microsoft.com/office/drawing/2014/main" id="{5F5EB1EB-B005-F173-91E1-629F3CD531E8}"/>
                </a:ext>
              </a:extLst>
            </p:cNvPr>
            <p:cNvSpPr/>
            <p:nvPr/>
          </p:nvSpPr>
          <p:spPr>
            <a:xfrm>
              <a:off x="1444060" y="3493762"/>
              <a:ext cx="100917" cy="11404"/>
            </a:xfrm>
            <a:custGeom>
              <a:avLst/>
              <a:gdLst/>
              <a:ahLst/>
              <a:cxnLst/>
              <a:rect l="l" t="t" r="r" b="b"/>
              <a:pathLst>
                <a:path w="3168" h="358" extrusionOk="0">
                  <a:moveTo>
                    <a:pt x="179" y="0"/>
                  </a:moveTo>
                  <a:cubicBezTo>
                    <a:pt x="72" y="0"/>
                    <a:pt x="1" y="72"/>
                    <a:pt x="1" y="179"/>
                  </a:cubicBezTo>
                  <a:cubicBezTo>
                    <a:pt x="1" y="286"/>
                    <a:pt x="72" y="358"/>
                    <a:pt x="179" y="358"/>
                  </a:cubicBezTo>
                  <a:lnTo>
                    <a:pt x="2989" y="358"/>
                  </a:lnTo>
                  <a:cubicBezTo>
                    <a:pt x="3096" y="358"/>
                    <a:pt x="3168" y="286"/>
                    <a:pt x="3168" y="179"/>
                  </a:cubicBezTo>
                  <a:cubicBezTo>
                    <a:pt x="3168" y="72"/>
                    <a:pt x="3084" y="0"/>
                    <a:pt x="298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37" name="Google Shape;9327;p77">
              <a:extLst>
                <a:ext uri="{FF2B5EF4-FFF2-40B4-BE49-F238E27FC236}">
                  <a16:creationId xmlns:a16="http://schemas.microsoft.com/office/drawing/2014/main" id="{D550B718-3CBC-5D9E-0E51-2136B22A76DD}"/>
                </a:ext>
              </a:extLst>
            </p:cNvPr>
            <p:cNvSpPr/>
            <p:nvPr/>
          </p:nvSpPr>
          <p:spPr>
            <a:xfrm>
              <a:off x="1444060" y="3541927"/>
              <a:ext cx="100917" cy="11404"/>
            </a:xfrm>
            <a:custGeom>
              <a:avLst/>
              <a:gdLst/>
              <a:ahLst/>
              <a:cxnLst/>
              <a:rect l="l" t="t" r="r" b="b"/>
              <a:pathLst>
                <a:path w="3168" h="358" extrusionOk="0">
                  <a:moveTo>
                    <a:pt x="179" y="1"/>
                  </a:moveTo>
                  <a:cubicBezTo>
                    <a:pt x="72" y="1"/>
                    <a:pt x="1" y="84"/>
                    <a:pt x="1" y="179"/>
                  </a:cubicBezTo>
                  <a:cubicBezTo>
                    <a:pt x="1" y="286"/>
                    <a:pt x="72" y="358"/>
                    <a:pt x="179" y="358"/>
                  </a:cubicBezTo>
                  <a:lnTo>
                    <a:pt x="2989" y="358"/>
                  </a:lnTo>
                  <a:cubicBezTo>
                    <a:pt x="3096" y="358"/>
                    <a:pt x="3168" y="286"/>
                    <a:pt x="3168" y="179"/>
                  </a:cubicBezTo>
                  <a:cubicBezTo>
                    <a:pt x="3168" y="84"/>
                    <a:pt x="3084" y="1"/>
                    <a:pt x="298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38" name="Google Shape;9328;p77">
              <a:extLst>
                <a:ext uri="{FF2B5EF4-FFF2-40B4-BE49-F238E27FC236}">
                  <a16:creationId xmlns:a16="http://schemas.microsoft.com/office/drawing/2014/main" id="{7490C6BD-6E74-3755-5123-240B1165F643}"/>
                </a:ext>
              </a:extLst>
            </p:cNvPr>
            <p:cNvSpPr/>
            <p:nvPr/>
          </p:nvSpPr>
          <p:spPr>
            <a:xfrm>
              <a:off x="1444060" y="3565818"/>
              <a:ext cx="100917" cy="11404"/>
            </a:xfrm>
            <a:custGeom>
              <a:avLst/>
              <a:gdLst/>
              <a:ahLst/>
              <a:cxnLst/>
              <a:rect l="l" t="t" r="r" b="b"/>
              <a:pathLst>
                <a:path w="3168" h="358" extrusionOk="0">
                  <a:moveTo>
                    <a:pt x="179" y="1"/>
                  </a:moveTo>
                  <a:cubicBezTo>
                    <a:pt x="72" y="1"/>
                    <a:pt x="1" y="72"/>
                    <a:pt x="1" y="179"/>
                  </a:cubicBezTo>
                  <a:cubicBezTo>
                    <a:pt x="1" y="286"/>
                    <a:pt x="72" y="358"/>
                    <a:pt x="179" y="358"/>
                  </a:cubicBezTo>
                  <a:lnTo>
                    <a:pt x="2989" y="358"/>
                  </a:lnTo>
                  <a:cubicBezTo>
                    <a:pt x="3096" y="358"/>
                    <a:pt x="3168" y="286"/>
                    <a:pt x="3168" y="179"/>
                  </a:cubicBezTo>
                  <a:cubicBezTo>
                    <a:pt x="3168" y="72"/>
                    <a:pt x="3084" y="1"/>
                    <a:pt x="298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39" name="Google Shape;9329;p77">
              <a:extLst>
                <a:ext uri="{FF2B5EF4-FFF2-40B4-BE49-F238E27FC236}">
                  <a16:creationId xmlns:a16="http://schemas.microsoft.com/office/drawing/2014/main" id="{5B17DB59-6220-21A4-C394-EB3BFE9C520E}"/>
                </a:ext>
              </a:extLst>
            </p:cNvPr>
            <p:cNvSpPr/>
            <p:nvPr/>
          </p:nvSpPr>
          <p:spPr>
            <a:xfrm>
              <a:off x="1444060" y="3614747"/>
              <a:ext cx="100917" cy="11404"/>
            </a:xfrm>
            <a:custGeom>
              <a:avLst/>
              <a:gdLst/>
              <a:ahLst/>
              <a:cxnLst/>
              <a:rect l="l" t="t" r="r" b="b"/>
              <a:pathLst>
                <a:path w="3168" h="358" extrusionOk="0">
                  <a:moveTo>
                    <a:pt x="179" y="1"/>
                  </a:moveTo>
                  <a:cubicBezTo>
                    <a:pt x="72" y="1"/>
                    <a:pt x="1" y="72"/>
                    <a:pt x="1" y="179"/>
                  </a:cubicBezTo>
                  <a:cubicBezTo>
                    <a:pt x="1" y="274"/>
                    <a:pt x="72" y="358"/>
                    <a:pt x="179" y="358"/>
                  </a:cubicBezTo>
                  <a:lnTo>
                    <a:pt x="2989" y="358"/>
                  </a:lnTo>
                  <a:cubicBezTo>
                    <a:pt x="3096" y="358"/>
                    <a:pt x="3168" y="274"/>
                    <a:pt x="3168" y="179"/>
                  </a:cubicBezTo>
                  <a:cubicBezTo>
                    <a:pt x="3168" y="72"/>
                    <a:pt x="3084" y="1"/>
                    <a:pt x="298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40" name="Google Shape;9330;p77">
              <a:extLst>
                <a:ext uri="{FF2B5EF4-FFF2-40B4-BE49-F238E27FC236}">
                  <a16:creationId xmlns:a16="http://schemas.microsoft.com/office/drawing/2014/main" id="{93C9C994-85A1-E804-29EB-08439F0DC17E}"/>
                </a:ext>
              </a:extLst>
            </p:cNvPr>
            <p:cNvSpPr/>
            <p:nvPr/>
          </p:nvSpPr>
          <p:spPr>
            <a:xfrm>
              <a:off x="1444060" y="3638256"/>
              <a:ext cx="100917" cy="11404"/>
            </a:xfrm>
            <a:custGeom>
              <a:avLst/>
              <a:gdLst/>
              <a:ahLst/>
              <a:cxnLst/>
              <a:rect l="l" t="t" r="r" b="b"/>
              <a:pathLst>
                <a:path w="3168" h="358" extrusionOk="0">
                  <a:moveTo>
                    <a:pt x="179" y="1"/>
                  </a:moveTo>
                  <a:cubicBezTo>
                    <a:pt x="72" y="1"/>
                    <a:pt x="1" y="72"/>
                    <a:pt x="1" y="179"/>
                  </a:cubicBezTo>
                  <a:cubicBezTo>
                    <a:pt x="1" y="287"/>
                    <a:pt x="72" y="358"/>
                    <a:pt x="179" y="358"/>
                  </a:cubicBezTo>
                  <a:lnTo>
                    <a:pt x="2989" y="358"/>
                  </a:lnTo>
                  <a:cubicBezTo>
                    <a:pt x="3096" y="358"/>
                    <a:pt x="3168" y="287"/>
                    <a:pt x="3168" y="179"/>
                  </a:cubicBezTo>
                  <a:cubicBezTo>
                    <a:pt x="3168" y="72"/>
                    <a:pt x="3084" y="1"/>
                    <a:pt x="298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41" name="Google Shape;9331;p77">
              <a:extLst>
                <a:ext uri="{FF2B5EF4-FFF2-40B4-BE49-F238E27FC236}">
                  <a16:creationId xmlns:a16="http://schemas.microsoft.com/office/drawing/2014/main" id="{EA4E16F3-3929-36F3-CB28-9EA5F2078632}"/>
                </a:ext>
              </a:extLst>
            </p:cNvPr>
            <p:cNvSpPr/>
            <p:nvPr/>
          </p:nvSpPr>
          <p:spPr>
            <a:xfrm>
              <a:off x="1371622" y="3459454"/>
              <a:ext cx="70208" cy="57084"/>
            </a:xfrm>
            <a:custGeom>
              <a:avLst/>
              <a:gdLst/>
              <a:ahLst/>
              <a:cxnLst/>
              <a:rect l="l" t="t" r="r" b="b"/>
              <a:pathLst>
                <a:path w="2204" h="1792" extrusionOk="0">
                  <a:moveTo>
                    <a:pt x="1417" y="387"/>
                  </a:moveTo>
                  <a:lnTo>
                    <a:pt x="1417" y="470"/>
                  </a:lnTo>
                  <a:lnTo>
                    <a:pt x="1072" y="768"/>
                  </a:lnTo>
                  <a:lnTo>
                    <a:pt x="905" y="589"/>
                  </a:lnTo>
                  <a:cubicBezTo>
                    <a:pt x="873" y="544"/>
                    <a:pt x="823" y="523"/>
                    <a:pt x="773" y="523"/>
                  </a:cubicBezTo>
                  <a:cubicBezTo>
                    <a:pt x="731" y="523"/>
                    <a:pt x="688" y="538"/>
                    <a:pt x="655" y="566"/>
                  </a:cubicBezTo>
                  <a:cubicBezTo>
                    <a:pt x="584" y="625"/>
                    <a:pt x="584" y="744"/>
                    <a:pt x="632" y="827"/>
                  </a:cubicBezTo>
                  <a:lnTo>
                    <a:pt x="917" y="1125"/>
                  </a:lnTo>
                  <a:cubicBezTo>
                    <a:pt x="953" y="1161"/>
                    <a:pt x="989" y="1185"/>
                    <a:pt x="1048" y="1185"/>
                  </a:cubicBezTo>
                  <a:cubicBezTo>
                    <a:pt x="1096" y="1185"/>
                    <a:pt x="1132" y="1161"/>
                    <a:pt x="1167" y="1137"/>
                  </a:cubicBezTo>
                  <a:lnTo>
                    <a:pt x="1429" y="923"/>
                  </a:lnTo>
                  <a:lnTo>
                    <a:pt x="1417" y="1447"/>
                  </a:lnTo>
                  <a:lnTo>
                    <a:pt x="358" y="1447"/>
                  </a:lnTo>
                  <a:lnTo>
                    <a:pt x="358" y="387"/>
                  </a:lnTo>
                  <a:close/>
                  <a:moveTo>
                    <a:pt x="2007" y="1"/>
                  </a:moveTo>
                  <a:cubicBezTo>
                    <a:pt x="1966" y="1"/>
                    <a:pt x="1925" y="17"/>
                    <a:pt x="1894" y="54"/>
                  </a:cubicBezTo>
                  <a:lnTo>
                    <a:pt x="1727" y="185"/>
                  </a:lnTo>
                  <a:cubicBezTo>
                    <a:pt x="1679" y="89"/>
                    <a:pt x="1596" y="30"/>
                    <a:pt x="1489" y="30"/>
                  </a:cubicBezTo>
                  <a:lnTo>
                    <a:pt x="263" y="30"/>
                  </a:lnTo>
                  <a:cubicBezTo>
                    <a:pt x="120" y="30"/>
                    <a:pt x="1" y="149"/>
                    <a:pt x="1" y="304"/>
                  </a:cubicBezTo>
                  <a:lnTo>
                    <a:pt x="1" y="1518"/>
                  </a:lnTo>
                  <a:cubicBezTo>
                    <a:pt x="1" y="1673"/>
                    <a:pt x="120" y="1792"/>
                    <a:pt x="263" y="1792"/>
                  </a:cubicBezTo>
                  <a:lnTo>
                    <a:pt x="1489" y="1792"/>
                  </a:lnTo>
                  <a:cubicBezTo>
                    <a:pt x="1632" y="1792"/>
                    <a:pt x="1751" y="1673"/>
                    <a:pt x="1751" y="1518"/>
                  </a:cubicBezTo>
                  <a:lnTo>
                    <a:pt x="1751" y="613"/>
                  </a:lnTo>
                  <a:lnTo>
                    <a:pt x="2108" y="304"/>
                  </a:lnTo>
                  <a:cubicBezTo>
                    <a:pt x="2203" y="256"/>
                    <a:pt x="2203" y="137"/>
                    <a:pt x="2144" y="65"/>
                  </a:cubicBezTo>
                  <a:cubicBezTo>
                    <a:pt x="2111" y="26"/>
                    <a:pt x="2059" y="1"/>
                    <a:pt x="2007"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42" name="Google Shape;9332;p77">
              <a:extLst>
                <a:ext uri="{FF2B5EF4-FFF2-40B4-BE49-F238E27FC236}">
                  <a16:creationId xmlns:a16="http://schemas.microsoft.com/office/drawing/2014/main" id="{C0712B8D-C793-99AF-D962-CE3469C51DD1}"/>
                </a:ext>
              </a:extLst>
            </p:cNvPr>
            <p:cNvSpPr/>
            <p:nvPr/>
          </p:nvSpPr>
          <p:spPr>
            <a:xfrm>
              <a:off x="1371622" y="3532434"/>
              <a:ext cx="70208" cy="56543"/>
            </a:xfrm>
            <a:custGeom>
              <a:avLst/>
              <a:gdLst/>
              <a:ahLst/>
              <a:cxnLst/>
              <a:rect l="l" t="t" r="r" b="b"/>
              <a:pathLst>
                <a:path w="2204" h="1775" extrusionOk="0">
                  <a:moveTo>
                    <a:pt x="1417" y="382"/>
                  </a:moveTo>
                  <a:lnTo>
                    <a:pt x="1417" y="465"/>
                  </a:lnTo>
                  <a:lnTo>
                    <a:pt x="1072" y="763"/>
                  </a:lnTo>
                  <a:lnTo>
                    <a:pt x="905" y="584"/>
                  </a:lnTo>
                  <a:cubicBezTo>
                    <a:pt x="874" y="547"/>
                    <a:pt x="827" y="529"/>
                    <a:pt x="779" y="529"/>
                  </a:cubicBezTo>
                  <a:cubicBezTo>
                    <a:pt x="734" y="529"/>
                    <a:pt x="690" y="544"/>
                    <a:pt x="655" y="572"/>
                  </a:cubicBezTo>
                  <a:cubicBezTo>
                    <a:pt x="584" y="632"/>
                    <a:pt x="584" y="751"/>
                    <a:pt x="632" y="822"/>
                  </a:cubicBezTo>
                  <a:lnTo>
                    <a:pt x="917" y="1120"/>
                  </a:lnTo>
                  <a:cubicBezTo>
                    <a:pt x="953" y="1168"/>
                    <a:pt x="989" y="1180"/>
                    <a:pt x="1048" y="1180"/>
                  </a:cubicBezTo>
                  <a:cubicBezTo>
                    <a:pt x="1096" y="1180"/>
                    <a:pt x="1132" y="1168"/>
                    <a:pt x="1167" y="1132"/>
                  </a:cubicBezTo>
                  <a:lnTo>
                    <a:pt x="1429" y="930"/>
                  </a:lnTo>
                  <a:lnTo>
                    <a:pt x="1417" y="1430"/>
                  </a:lnTo>
                  <a:lnTo>
                    <a:pt x="358" y="1430"/>
                  </a:lnTo>
                  <a:lnTo>
                    <a:pt x="358" y="382"/>
                  </a:lnTo>
                  <a:close/>
                  <a:moveTo>
                    <a:pt x="2012" y="1"/>
                  </a:moveTo>
                  <a:cubicBezTo>
                    <a:pt x="1969" y="1"/>
                    <a:pt x="1926" y="16"/>
                    <a:pt x="1894" y="49"/>
                  </a:cubicBezTo>
                  <a:lnTo>
                    <a:pt x="1727" y="180"/>
                  </a:lnTo>
                  <a:cubicBezTo>
                    <a:pt x="1679" y="96"/>
                    <a:pt x="1596" y="13"/>
                    <a:pt x="1489" y="13"/>
                  </a:cubicBezTo>
                  <a:lnTo>
                    <a:pt x="263" y="13"/>
                  </a:lnTo>
                  <a:cubicBezTo>
                    <a:pt x="120" y="13"/>
                    <a:pt x="1" y="132"/>
                    <a:pt x="1" y="287"/>
                  </a:cubicBezTo>
                  <a:lnTo>
                    <a:pt x="1" y="1501"/>
                  </a:lnTo>
                  <a:cubicBezTo>
                    <a:pt x="1" y="1656"/>
                    <a:pt x="120" y="1775"/>
                    <a:pt x="263" y="1775"/>
                  </a:cubicBezTo>
                  <a:lnTo>
                    <a:pt x="1489" y="1775"/>
                  </a:lnTo>
                  <a:cubicBezTo>
                    <a:pt x="1632" y="1775"/>
                    <a:pt x="1751" y="1656"/>
                    <a:pt x="1751" y="1501"/>
                  </a:cubicBezTo>
                  <a:lnTo>
                    <a:pt x="1751" y="608"/>
                  </a:lnTo>
                  <a:lnTo>
                    <a:pt x="2108" y="299"/>
                  </a:lnTo>
                  <a:cubicBezTo>
                    <a:pt x="2203" y="239"/>
                    <a:pt x="2203" y="144"/>
                    <a:pt x="2144" y="60"/>
                  </a:cubicBezTo>
                  <a:cubicBezTo>
                    <a:pt x="2111" y="22"/>
                    <a:pt x="2062" y="1"/>
                    <a:pt x="2012"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43" name="Google Shape;9333;p77">
              <a:extLst>
                <a:ext uri="{FF2B5EF4-FFF2-40B4-BE49-F238E27FC236}">
                  <a16:creationId xmlns:a16="http://schemas.microsoft.com/office/drawing/2014/main" id="{AA739199-4761-E358-EB76-F91F4E3629AE}"/>
                </a:ext>
              </a:extLst>
            </p:cNvPr>
            <p:cNvSpPr/>
            <p:nvPr/>
          </p:nvSpPr>
          <p:spPr>
            <a:xfrm>
              <a:off x="1371622" y="3605254"/>
              <a:ext cx="70208" cy="55810"/>
            </a:xfrm>
            <a:custGeom>
              <a:avLst/>
              <a:gdLst/>
              <a:ahLst/>
              <a:cxnLst/>
              <a:rect l="l" t="t" r="r" b="b"/>
              <a:pathLst>
                <a:path w="2204" h="1752" extrusionOk="0">
                  <a:moveTo>
                    <a:pt x="1417" y="358"/>
                  </a:moveTo>
                  <a:lnTo>
                    <a:pt x="1417" y="489"/>
                  </a:lnTo>
                  <a:lnTo>
                    <a:pt x="1072" y="787"/>
                  </a:lnTo>
                  <a:lnTo>
                    <a:pt x="905" y="608"/>
                  </a:lnTo>
                  <a:cubicBezTo>
                    <a:pt x="874" y="571"/>
                    <a:pt x="827" y="553"/>
                    <a:pt x="779" y="553"/>
                  </a:cubicBezTo>
                  <a:cubicBezTo>
                    <a:pt x="734" y="553"/>
                    <a:pt x="690" y="568"/>
                    <a:pt x="655" y="596"/>
                  </a:cubicBezTo>
                  <a:cubicBezTo>
                    <a:pt x="584" y="644"/>
                    <a:pt x="584" y="775"/>
                    <a:pt x="632" y="846"/>
                  </a:cubicBezTo>
                  <a:lnTo>
                    <a:pt x="917" y="1144"/>
                  </a:lnTo>
                  <a:cubicBezTo>
                    <a:pt x="953" y="1192"/>
                    <a:pt x="989" y="1203"/>
                    <a:pt x="1048" y="1203"/>
                  </a:cubicBezTo>
                  <a:cubicBezTo>
                    <a:pt x="1096" y="1203"/>
                    <a:pt x="1132" y="1192"/>
                    <a:pt x="1167" y="1156"/>
                  </a:cubicBezTo>
                  <a:lnTo>
                    <a:pt x="1429" y="953"/>
                  </a:lnTo>
                  <a:lnTo>
                    <a:pt x="1417" y="1406"/>
                  </a:lnTo>
                  <a:lnTo>
                    <a:pt x="358" y="1406"/>
                  </a:lnTo>
                  <a:lnTo>
                    <a:pt x="358" y="358"/>
                  </a:lnTo>
                  <a:close/>
                  <a:moveTo>
                    <a:pt x="263" y="1"/>
                  </a:moveTo>
                  <a:cubicBezTo>
                    <a:pt x="120" y="1"/>
                    <a:pt x="1" y="120"/>
                    <a:pt x="1" y="263"/>
                  </a:cubicBezTo>
                  <a:lnTo>
                    <a:pt x="1" y="1489"/>
                  </a:lnTo>
                  <a:cubicBezTo>
                    <a:pt x="1" y="1632"/>
                    <a:pt x="120" y="1751"/>
                    <a:pt x="263" y="1751"/>
                  </a:cubicBezTo>
                  <a:lnTo>
                    <a:pt x="1489" y="1751"/>
                  </a:lnTo>
                  <a:cubicBezTo>
                    <a:pt x="1632" y="1751"/>
                    <a:pt x="1751" y="1632"/>
                    <a:pt x="1751" y="1489"/>
                  </a:cubicBezTo>
                  <a:lnTo>
                    <a:pt x="1751" y="632"/>
                  </a:lnTo>
                  <a:lnTo>
                    <a:pt x="2108" y="322"/>
                  </a:lnTo>
                  <a:cubicBezTo>
                    <a:pt x="2191" y="263"/>
                    <a:pt x="2203" y="144"/>
                    <a:pt x="2132" y="72"/>
                  </a:cubicBezTo>
                  <a:cubicBezTo>
                    <a:pt x="2107" y="47"/>
                    <a:pt x="2062" y="32"/>
                    <a:pt x="2014" y="32"/>
                  </a:cubicBezTo>
                  <a:cubicBezTo>
                    <a:pt x="1972" y="32"/>
                    <a:pt x="1927" y="44"/>
                    <a:pt x="1894" y="72"/>
                  </a:cubicBezTo>
                  <a:lnTo>
                    <a:pt x="1739" y="191"/>
                  </a:lnTo>
                  <a:cubicBezTo>
                    <a:pt x="1715" y="84"/>
                    <a:pt x="1608" y="1"/>
                    <a:pt x="148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44" name="Google Shape;9334;p77">
            <a:extLst>
              <a:ext uri="{FF2B5EF4-FFF2-40B4-BE49-F238E27FC236}">
                <a16:creationId xmlns:a16="http://schemas.microsoft.com/office/drawing/2014/main" id="{158A760F-81F1-E2D2-F48F-8AAFA0B9ECC7}"/>
              </a:ext>
            </a:extLst>
          </p:cNvPr>
          <p:cNvGrpSpPr/>
          <p:nvPr/>
        </p:nvGrpSpPr>
        <p:grpSpPr>
          <a:xfrm>
            <a:off x="8914102" y="4026106"/>
            <a:ext cx="470817" cy="469331"/>
            <a:chOff x="6664394" y="3346974"/>
            <a:chExt cx="353113" cy="35199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45" name="Google Shape;9335;p77">
              <a:extLst>
                <a:ext uri="{FF2B5EF4-FFF2-40B4-BE49-F238E27FC236}">
                  <a16:creationId xmlns:a16="http://schemas.microsoft.com/office/drawing/2014/main" id="{DC121355-CDB8-6FC6-6F61-5F6BF104EA16}"/>
                </a:ext>
              </a:extLst>
            </p:cNvPr>
            <p:cNvSpPr/>
            <p:nvPr/>
          </p:nvSpPr>
          <p:spPr>
            <a:xfrm>
              <a:off x="6788023" y="3450917"/>
              <a:ext cx="37207" cy="37175"/>
            </a:xfrm>
            <a:custGeom>
              <a:avLst/>
              <a:gdLst/>
              <a:ahLst/>
              <a:cxnLst/>
              <a:rect l="l" t="t" r="r" b="b"/>
              <a:pathLst>
                <a:path w="1168" h="1167" extrusionOk="0">
                  <a:moveTo>
                    <a:pt x="572" y="333"/>
                  </a:moveTo>
                  <a:cubicBezTo>
                    <a:pt x="703" y="333"/>
                    <a:pt x="822" y="453"/>
                    <a:pt x="822" y="583"/>
                  </a:cubicBezTo>
                  <a:cubicBezTo>
                    <a:pt x="822" y="738"/>
                    <a:pt x="703" y="834"/>
                    <a:pt x="572" y="834"/>
                  </a:cubicBezTo>
                  <a:cubicBezTo>
                    <a:pt x="429" y="834"/>
                    <a:pt x="310" y="738"/>
                    <a:pt x="310" y="583"/>
                  </a:cubicBezTo>
                  <a:cubicBezTo>
                    <a:pt x="310" y="441"/>
                    <a:pt x="429" y="333"/>
                    <a:pt x="572" y="333"/>
                  </a:cubicBezTo>
                  <a:close/>
                  <a:moveTo>
                    <a:pt x="584" y="0"/>
                  </a:moveTo>
                  <a:cubicBezTo>
                    <a:pt x="251" y="0"/>
                    <a:pt x="1" y="274"/>
                    <a:pt x="1" y="583"/>
                  </a:cubicBezTo>
                  <a:cubicBezTo>
                    <a:pt x="1" y="917"/>
                    <a:pt x="275" y="1167"/>
                    <a:pt x="584" y="1167"/>
                  </a:cubicBezTo>
                  <a:cubicBezTo>
                    <a:pt x="894" y="1167"/>
                    <a:pt x="1168" y="917"/>
                    <a:pt x="1168" y="583"/>
                  </a:cubicBezTo>
                  <a:cubicBezTo>
                    <a:pt x="1168" y="262"/>
                    <a:pt x="894" y="0"/>
                    <a:pt x="584"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46" name="Google Shape;9336;p77">
              <a:extLst>
                <a:ext uri="{FF2B5EF4-FFF2-40B4-BE49-F238E27FC236}">
                  <a16:creationId xmlns:a16="http://schemas.microsoft.com/office/drawing/2014/main" id="{C9EBF442-00CB-DC66-B9CA-6DA89E1FDDF5}"/>
                </a:ext>
              </a:extLst>
            </p:cNvPr>
            <p:cNvSpPr/>
            <p:nvPr/>
          </p:nvSpPr>
          <p:spPr>
            <a:xfrm>
              <a:off x="6874892" y="3495641"/>
              <a:ext cx="36824" cy="36824"/>
            </a:xfrm>
            <a:custGeom>
              <a:avLst/>
              <a:gdLst/>
              <a:ahLst/>
              <a:cxnLst/>
              <a:rect l="l" t="t" r="r" b="b"/>
              <a:pathLst>
                <a:path w="1156" h="1156" extrusionOk="0">
                  <a:moveTo>
                    <a:pt x="584" y="311"/>
                  </a:moveTo>
                  <a:cubicBezTo>
                    <a:pt x="727" y="311"/>
                    <a:pt x="834" y="430"/>
                    <a:pt x="834" y="561"/>
                  </a:cubicBezTo>
                  <a:cubicBezTo>
                    <a:pt x="834" y="715"/>
                    <a:pt x="715" y="823"/>
                    <a:pt x="584" y="823"/>
                  </a:cubicBezTo>
                  <a:cubicBezTo>
                    <a:pt x="441" y="823"/>
                    <a:pt x="322" y="703"/>
                    <a:pt x="322" y="561"/>
                  </a:cubicBezTo>
                  <a:cubicBezTo>
                    <a:pt x="322" y="430"/>
                    <a:pt x="441" y="311"/>
                    <a:pt x="584" y="311"/>
                  </a:cubicBezTo>
                  <a:close/>
                  <a:moveTo>
                    <a:pt x="563" y="1"/>
                  </a:moveTo>
                  <a:cubicBezTo>
                    <a:pt x="251" y="1"/>
                    <a:pt x="0" y="258"/>
                    <a:pt x="0" y="584"/>
                  </a:cubicBezTo>
                  <a:cubicBezTo>
                    <a:pt x="0" y="906"/>
                    <a:pt x="262" y="1156"/>
                    <a:pt x="584" y="1156"/>
                  </a:cubicBezTo>
                  <a:cubicBezTo>
                    <a:pt x="905" y="1156"/>
                    <a:pt x="1155" y="894"/>
                    <a:pt x="1155" y="584"/>
                  </a:cubicBezTo>
                  <a:cubicBezTo>
                    <a:pt x="1155" y="251"/>
                    <a:pt x="893" y="1"/>
                    <a:pt x="584" y="1"/>
                  </a:cubicBezTo>
                  <a:cubicBezTo>
                    <a:pt x="577" y="1"/>
                    <a:pt x="570" y="1"/>
                    <a:pt x="563"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47" name="Google Shape;9337;p77">
              <a:extLst>
                <a:ext uri="{FF2B5EF4-FFF2-40B4-BE49-F238E27FC236}">
                  <a16:creationId xmlns:a16="http://schemas.microsoft.com/office/drawing/2014/main" id="{26F5E1B7-852D-10A8-4882-93AF4ACC3B87}"/>
                </a:ext>
              </a:extLst>
            </p:cNvPr>
            <p:cNvSpPr/>
            <p:nvPr/>
          </p:nvSpPr>
          <p:spPr>
            <a:xfrm>
              <a:off x="6780059" y="3538136"/>
              <a:ext cx="53134" cy="53134"/>
            </a:xfrm>
            <a:custGeom>
              <a:avLst/>
              <a:gdLst/>
              <a:ahLst/>
              <a:cxnLst/>
              <a:rect l="l" t="t" r="r" b="b"/>
              <a:pathLst>
                <a:path w="1668" h="1668" extrusionOk="0">
                  <a:moveTo>
                    <a:pt x="834" y="334"/>
                  </a:moveTo>
                  <a:cubicBezTo>
                    <a:pt x="1120" y="334"/>
                    <a:pt x="1334" y="560"/>
                    <a:pt x="1334" y="834"/>
                  </a:cubicBezTo>
                  <a:cubicBezTo>
                    <a:pt x="1334" y="1120"/>
                    <a:pt x="1120" y="1346"/>
                    <a:pt x="834" y="1346"/>
                  </a:cubicBezTo>
                  <a:cubicBezTo>
                    <a:pt x="548" y="1346"/>
                    <a:pt x="322" y="1120"/>
                    <a:pt x="322" y="834"/>
                  </a:cubicBezTo>
                  <a:cubicBezTo>
                    <a:pt x="322" y="572"/>
                    <a:pt x="548" y="334"/>
                    <a:pt x="834" y="334"/>
                  </a:cubicBezTo>
                  <a:close/>
                  <a:moveTo>
                    <a:pt x="834" y="1"/>
                  </a:moveTo>
                  <a:cubicBezTo>
                    <a:pt x="370" y="24"/>
                    <a:pt x="1" y="393"/>
                    <a:pt x="1" y="834"/>
                  </a:cubicBezTo>
                  <a:cubicBezTo>
                    <a:pt x="1" y="1298"/>
                    <a:pt x="370" y="1667"/>
                    <a:pt x="834" y="1667"/>
                  </a:cubicBezTo>
                  <a:cubicBezTo>
                    <a:pt x="1298" y="1667"/>
                    <a:pt x="1668" y="1298"/>
                    <a:pt x="1668" y="834"/>
                  </a:cubicBezTo>
                  <a:cubicBezTo>
                    <a:pt x="1668" y="382"/>
                    <a:pt x="1298" y="1"/>
                    <a:pt x="834"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48" name="Google Shape;9338;p77">
              <a:extLst>
                <a:ext uri="{FF2B5EF4-FFF2-40B4-BE49-F238E27FC236}">
                  <a16:creationId xmlns:a16="http://schemas.microsoft.com/office/drawing/2014/main" id="{C1FB4BC6-961F-1DDF-DEB0-491E1BE46B19}"/>
                </a:ext>
              </a:extLst>
            </p:cNvPr>
            <p:cNvSpPr/>
            <p:nvPr/>
          </p:nvSpPr>
          <p:spPr>
            <a:xfrm>
              <a:off x="6664394" y="3346974"/>
              <a:ext cx="353113" cy="351998"/>
            </a:xfrm>
            <a:custGeom>
              <a:avLst/>
              <a:gdLst/>
              <a:ahLst/>
              <a:cxnLst/>
              <a:rect l="l" t="t" r="r" b="b"/>
              <a:pathLst>
                <a:path w="11085" h="11050" extrusionOk="0">
                  <a:moveTo>
                    <a:pt x="5549" y="358"/>
                  </a:moveTo>
                  <a:cubicBezTo>
                    <a:pt x="5680" y="358"/>
                    <a:pt x="5799" y="477"/>
                    <a:pt x="5799" y="620"/>
                  </a:cubicBezTo>
                  <a:cubicBezTo>
                    <a:pt x="5799" y="763"/>
                    <a:pt x="5680" y="870"/>
                    <a:pt x="5549" y="870"/>
                  </a:cubicBezTo>
                  <a:cubicBezTo>
                    <a:pt x="5418" y="870"/>
                    <a:pt x="5299" y="763"/>
                    <a:pt x="5299" y="620"/>
                  </a:cubicBezTo>
                  <a:cubicBezTo>
                    <a:pt x="5299" y="465"/>
                    <a:pt x="5418" y="358"/>
                    <a:pt x="5549" y="358"/>
                  </a:cubicBezTo>
                  <a:close/>
                  <a:moveTo>
                    <a:pt x="9752" y="1001"/>
                  </a:moveTo>
                  <a:cubicBezTo>
                    <a:pt x="10061" y="1001"/>
                    <a:pt x="10228" y="1394"/>
                    <a:pt x="10002" y="1620"/>
                  </a:cubicBezTo>
                  <a:cubicBezTo>
                    <a:pt x="9936" y="1686"/>
                    <a:pt x="9844" y="1718"/>
                    <a:pt x="9750" y="1718"/>
                  </a:cubicBezTo>
                  <a:cubicBezTo>
                    <a:pt x="9656" y="1718"/>
                    <a:pt x="9561" y="1686"/>
                    <a:pt x="9490" y="1620"/>
                  </a:cubicBezTo>
                  <a:cubicBezTo>
                    <a:pt x="9275" y="1394"/>
                    <a:pt x="9430" y="1001"/>
                    <a:pt x="9752" y="1001"/>
                  </a:cubicBezTo>
                  <a:close/>
                  <a:moveTo>
                    <a:pt x="1554" y="1203"/>
                  </a:moveTo>
                  <a:cubicBezTo>
                    <a:pt x="1655" y="1203"/>
                    <a:pt x="1756" y="1239"/>
                    <a:pt x="1834" y="1310"/>
                  </a:cubicBezTo>
                  <a:cubicBezTo>
                    <a:pt x="1977" y="1465"/>
                    <a:pt x="1977" y="1715"/>
                    <a:pt x="1834" y="1870"/>
                  </a:cubicBezTo>
                  <a:cubicBezTo>
                    <a:pt x="1756" y="1941"/>
                    <a:pt x="1658" y="1977"/>
                    <a:pt x="1559" y="1977"/>
                  </a:cubicBezTo>
                  <a:cubicBezTo>
                    <a:pt x="1459" y="1977"/>
                    <a:pt x="1358" y="1941"/>
                    <a:pt x="1274" y="1870"/>
                  </a:cubicBezTo>
                  <a:cubicBezTo>
                    <a:pt x="1131" y="1715"/>
                    <a:pt x="1131" y="1465"/>
                    <a:pt x="1274" y="1310"/>
                  </a:cubicBezTo>
                  <a:cubicBezTo>
                    <a:pt x="1352" y="1239"/>
                    <a:pt x="1453" y="1203"/>
                    <a:pt x="1554" y="1203"/>
                  </a:cubicBezTo>
                  <a:close/>
                  <a:moveTo>
                    <a:pt x="596" y="5323"/>
                  </a:moveTo>
                  <a:cubicBezTo>
                    <a:pt x="727" y="5323"/>
                    <a:pt x="846" y="5442"/>
                    <a:pt x="846" y="5573"/>
                  </a:cubicBezTo>
                  <a:cubicBezTo>
                    <a:pt x="858" y="5704"/>
                    <a:pt x="738" y="5823"/>
                    <a:pt x="596" y="5823"/>
                  </a:cubicBezTo>
                  <a:cubicBezTo>
                    <a:pt x="441" y="5823"/>
                    <a:pt x="346" y="5704"/>
                    <a:pt x="346" y="5573"/>
                  </a:cubicBezTo>
                  <a:cubicBezTo>
                    <a:pt x="346" y="5430"/>
                    <a:pt x="465" y="5323"/>
                    <a:pt x="596" y="5323"/>
                  </a:cubicBezTo>
                  <a:close/>
                  <a:moveTo>
                    <a:pt x="10502" y="5323"/>
                  </a:moveTo>
                  <a:cubicBezTo>
                    <a:pt x="10656" y="5323"/>
                    <a:pt x="10764" y="5442"/>
                    <a:pt x="10764" y="5573"/>
                  </a:cubicBezTo>
                  <a:cubicBezTo>
                    <a:pt x="10764" y="5704"/>
                    <a:pt x="10644" y="5823"/>
                    <a:pt x="10502" y="5823"/>
                  </a:cubicBezTo>
                  <a:cubicBezTo>
                    <a:pt x="10359" y="5823"/>
                    <a:pt x="10252" y="5704"/>
                    <a:pt x="10252" y="5573"/>
                  </a:cubicBezTo>
                  <a:cubicBezTo>
                    <a:pt x="10252" y="5430"/>
                    <a:pt x="10371" y="5323"/>
                    <a:pt x="10502" y="5323"/>
                  </a:cubicBezTo>
                  <a:close/>
                  <a:moveTo>
                    <a:pt x="2036" y="8799"/>
                  </a:moveTo>
                  <a:cubicBezTo>
                    <a:pt x="2274" y="8823"/>
                    <a:pt x="2393" y="9085"/>
                    <a:pt x="2227" y="9252"/>
                  </a:cubicBezTo>
                  <a:cubicBezTo>
                    <a:pt x="2179" y="9305"/>
                    <a:pt x="2114" y="9332"/>
                    <a:pt x="2047" y="9332"/>
                  </a:cubicBezTo>
                  <a:cubicBezTo>
                    <a:pt x="1980" y="9332"/>
                    <a:pt x="1911" y="9305"/>
                    <a:pt x="1858" y="9252"/>
                  </a:cubicBezTo>
                  <a:cubicBezTo>
                    <a:pt x="1691" y="9085"/>
                    <a:pt x="1810" y="8799"/>
                    <a:pt x="2036" y="8799"/>
                  </a:cubicBezTo>
                  <a:close/>
                  <a:moveTo>
                    <a:pt x="5549" y="10264"/>
                  </a:moveTo>
                  <a:cubicBezTo>
                    <a:pt x="5680" y="10264"/>
                    <a:pt x="5799" y="10383"/>
                    <a:pt x="5799" y="10514"/>
                  </a:cubicBezTo>
                  <a:cubicBezTo>
                    <a:pt x="5799" y="10669"/>
                    <a:pt x="5680" y="10764"/>
                    <a:pt x="5549" y="10764"/>
                  </a:cubicBezTo>
                  <a:cubicBezTo>
                    <a:pt x="5418" y="10764"/>
                    <a:pt x="5299" y="10645"/>
                    <a:pt x="5299" y="10514"/>
                  </a:cubicBezTo>
                  <a:cubicBezTo>
                    <a:pt x="5299" y="10371"/>
                    <a:pt x="5418" y="10264"/>
                    <a:pt x="5549" y="10264"/>
                  </a:cubicBezTo>
                  <a:close/>
                  <a:moveTo>
                    <a:pt x="5501" y="1"/>
                  </a:moveTo>
                  <a:cubicBezTo>
                    <a:pt x="5180" y="1"/>
                    <a:pt x="4918" y="275"/>
                    <a:pt x="4918" y="584"/>
                  </a:cubicBezTo>
                  <a:cubicBezTo>
                    <a:pt x="4918" y="858"/>
                    <a:pt x="5096" y="1060"/>
                    <a:pt x="5334" y="1132"/>
                  </a:cubicBezTo>
                  <a:lnTo>
                    <a:pt x="5334" y="2025"/>
                  </a:lnTo>
                  <a:cubicBezTo>
                    <a:pt x="5299" y="2013"/>
                    <a:pt x="5251" y="2001"/>
                    <a:pt x="5191" y="1989"/>
                  </a:cubicBezTo>
                  <a:cubicBezTo>
                    <a:pt x="5015" y="1924"/>
                    <a:pt x="4880" y="1886"/>
                    <a:pt x="4761" y="1886"/>
                  </a:cubicBezTo>
                  <a:cubicBezTo>
                    <a:pt x="4576" y="1886"/>
                    <a:pt x="4430" y="1978"/>
                    <a:pt x="4227" y="2203"/>
                  </a:cubicBezTo>
                  <a:cubicBezTo>
                    <a:pt x="4144" y="2299"/>
                    <a:pt x="4072" y="2370"/>
                    <a:pt x="4001" y="2406"/>
                  </a:cubicBezTo>
                  <a:cubicBezTo>
                    <a:pt x="3929" y="2442"/>
                    <a:pt x="3810" y="2442"/>
                    <a:pt x="3703" y="2465"/>
                  </a:cubicBezTo>
                  <a:cubicBezTo>
                    <a:pt x="3370" y="2489"/>
                    <a:pt x="3179" y="2537"/>
                    <a:pt x="3036" y="2823"/>
                  </a:cubicBezTo>
                  <a:lnTo>
                    <a:pt x="2120" y="1906"/>
                  </a:lnTo>
                  <a:cubicBezTo>
                    <a:pt x="2286" y="1632"/>
                    <a:pt x="2274" y="1275"/>
                    <a:pt x="2036" y="1037"/>
                  </a:cubicBezTo>
                  <a:cubicBezTo>
                    <a:pt x="1893" y="894"/>
                    <a:pt x="1712" y="822"/>
                    <a:pt x="1530" y="822"/>
                  </a:cubicBezTo>
                  <a:cubicBezTo>
                    <a:pt x="1349" y="822"/>
                    <a:pt x="1167" y="894"/>
                    <a:pt x="1024" y="1037"/>
                  </a:cubicBezTo>
                  <a:cubicBezTo>
                    <a:pt x="546" y="1505"/>
                    <a:pt x="939" y="2252"/>
                    <a:pt x="1509" y="2252"/>
                  </a:cubicBezTo>
                  <a:cubicBezTo>
                    <a:pt x="1635" y="2252"/>
                    <a:pt x="1770" y="2216"/>
                    <a:pt x="1905" y="2132"/>
                  </a:cubicBezTo>
                  <a:lnTo>
                    <a:pt x="2917" y="3144"/>
                  </a:lnTo>
                  <a:cubicBezTo>
                    <a:pt x="2846" y="3370"/>
                    <a:pt x="2810" y="3394"/>
                    <a:pt x="2572" y="3549"/>
                  </a:cubicBezTo>
                  <a:cubicBezTo>
                    <a:pt x="2143" y="3799"/>
                    <a:pt x="2084" y="3966"/>
                    <a:pt x="2143" y="4442"/>
                  </a:cubicBezTo>
                  <a:cubicBezTo>
                    <a:pt x="2155" y="4561"/>
                    <a:pt x="2167" y="4668"/>
                    <a:pt x="2155" y="4751"/>
                  </a:cubicBezTo>
                  <a:cubicBezTo>
                    <a:pt x="2108" y="4918"/>
                    <a:pt x="1941" y="5061"/>
                    <a:pt x="1846" y="5359"/>
                  </a:cubicBezTo>
                  <a:lnTo>
                    <a:pt x="1131" y="5359"/>
                  </a:lnTo>
                  <a:cubicBezTo>
                    <a:pt x="1060" y="5120"/>
                    <a:pt x="846" y="4942"/>
                    <a:pt x="584" y="4942"/>
                  </a:cubicBezTo>
                  <a:cubicBezTo>
                    <a:pt x="250" y="4942"/>
                    <a:pt x="0" y="5216"/>
                    <a:pt x="0" y="5525"/>
                  </a:cubicBezTo>
                  <a:cubicBezTo>
                    <a:pt x="0" y="5859"/>
                    <a:pt x="262" y="6109"/>
                    <a:pt x="584" y="6109"/>
                  </a:cubicBezTo>
                  <a:cubicBezTo>
                    <a:pt x="846" y="6109"/>
                    <a:pt x="1060" y="5930"/>
                    <a:pt x="1131" y="5692"/>
                  </a:cubicBezTo>
                  <a:lnTo>
                    <a:pt x="1846" y="5692"/>
                  </a:lnTo>
                  <a:cubicBezTo>
                    <a:pt x="1929" y="5990"/>
                    <a:pt x="2108" y="6132"/>
                    <a:pt x="2155" y="6299"/>
                  </a:cubicBezTo>
                  <a:cubicBezTo>
                    <a:pt x="2203" y="6513"/>
                    <a:pt x="2036" y="6871"/>
                    <a:pt x="2179" y="7156"/>
                  </a:cubicBezTo>
                  <a:cubicBezTo>
                    <a:pt x="2322" y="7430"/>
                    <a:pt x="2703" y="7526"/>
                    <a:pt x="2822" y="7704"/>
                  </a:cubicBezTo>
                  <a:cubicBezTo>
                    <a:pt x="2870" y="7764"/>
                    <a:pt x="2894" y="7835"/>
                    <a:pt x="2929" y="7930"/>
                  </a:cubicBezTo>
                  <a:lnTo>
                    <a:pt x="2322" y="8538"/>
                  </a:lnTo>
                  <a:cubicBezTo>
                    <a:pt x="2229" y="8489"/>
                    <a:pt x="2127" y="8464"/>
                    <a:pt x="2025" y="8464"/>
                  </a:cubicBezTo>
                  <a:cubicBezTo>
                    <a:pt x="1880" y="8464"/>
                    <a:pt x="1737" y="8515"/>
                    <a:pt x="1631" y="8621"/>
                  </a:cubicBezTo>
                  <a:cubicBezTo>
                    <a:pt x="1262" y="9002"/>
                    <a:pt x="1536" y="9621"/>
                    <a:pt x="2048" y="9621"/>
                  </a:cubicBezTo>
                  <a:cubicBezTo>
                    <a:pt x="2489" y="9621"/>
                    <a:pt x="2786" y="9157"/>
                    <a:pt x="2560" y="8764"/>
                  </a:cubicBezTo>
                  <a:lnTo>
                    <a:pt x="3084" y="8240"/>
                  </a:lnTo>
                  <a:cubicBezTo>
                    <a:pt x="3322" y="8704"/>
                    <a:pt x="3810" y="8538"/>
                    <a:pt x="4060" y="8657"/>
                  </a:cubicBezTo>
                  <a:cubicBezTo>
                    <a:pt x="4251" y="8740"/>
                    <a:pt x="4418" y="9085"/>
                    <a:pt x="4727" y="9157"/>
                  </a:cubicBezTo>
                  <a:cubicBezTo>
                    <a:pt x="4769" y="9167"/>
                    <a:pt x="4811" y="9172"/>
                    <a:pt x="4853" y="9172"/>
                  </a:cubicBezTo>
                  <a:cubicBezTo>
                    <a:pt x="5045" y="9172"/>
                    <a:pt x="5230" y="9075"/>
                    <a:pt x="5406" y="9026"/>
                  </a:cubicBezTo>
                  <a:lnTo>
                    <a:pt x="5406" y="9919"/>
                  </a:lnTo>
                  <a:cubicBezTo>
                    <a:pt x="5168" y="9990"/>
                    <a:pt x="4989" y="10204"/>
                    <a:pt x="4989" y="10466"/>
                  </a:cubicBezTo>
                  <a:cubicBezTo>
                    <a:pt x="4989" y="10800"/>
                    <a:pt x="5251" y="11050"/>
                    <a:pt x="5561" y="11050"/>
                  </a:cubicBezTo>
                  <a:cubicBezTo>
                    <a:pt x="5894" y="11050"/>
                    <a:pt x="6144" y="10788"/>
                    <a:pt x="6144" y="10466"/>
                  </a:cubicBezTo>
                  <a:cubicBezTo>
                    <a:pt x="6144" y="10204"/>
                    <a:pt x="5965" y="9990"/>
                    <a:pt x="5727" y="9919"/>
                  </a:cubicBezTo>
                  <a:lnTo>
                    <a:pt x="5727" y="9026"/>
                  </a:lnTo>
                  <a:cubicBezTo>
                    <a:pt x="5903" y="9075"/>
                    <a:pt x="6080" y="9172"/>
                    <a:pt x="6269" y="9172"/>
                  </a:cubicBezTo>
                  <a:cubicBezTo>
                    <a:pt x="6310" y="9172"/>
                    <a:pt x="6352" y="9167"/>
                    <a:pt x="6394" y="9157"/>
                  </a:cubicBezTo>
                  <a:cubicBezTo>
                    <a:pt x="6715" y="9085"/>
                    <a:pt x="6894" y="8740"/>
                    <a:pt x="7073" y="8657"/>
                  </a:cubicBezTo>
                  <a:cubicBezTo>
                    <a:pt x="7323" y="8538"/>
                    <a:pt x="7799" y="8704"/>
                    <a:pt x="8049" y="8240"/>
                  </a:cubicBezTo>
                  <a:lnTo>
                    <a:pt x="8216" y="8407"/>
                  </a:lnTo>
                  <a:cubicBezTo>
                    <a:pt x="8245" y="8436"/>
                    <a:pt x="8287" y="8451"/>
                    <a:pt x="8329" y="8451"/>
                  </a:cubicBezTo>
                  <a:cubicBezTo>
                    <a:pt x="8370" y="8451"/>
                    <a:pt x="8412" y="8436"/>
                    <a:pt x="8442" y="8407"/>
                  </a:cubicBezTo>
                  <a:cubicBezTo>
                    <a:pt x="8501" y="8347"/>
                    <a:pt x="8501" y="8240"/>
                    <a:pt x="8442" y="8180"/>
                  </a:cubicBezTo>
                  <a:lnTo>
                    <a:pt x="8168" y="7907"/>
                  </a:lnTo>
                  <a:cubicBezTo>
                    <a:pt x="8239" y="7692"/>
                    <a:pt x="8275" y="7656"/>
                    <a:pt x="8513" y="7514"/>
                  </a:cubicBezTo>
                  <a:cubicBezTo>
                    <a:pt x="8942" y="7252"/>
                    <a:pt x="9013" y="7097"/>
                    <a:pt x="8942" y="6621"/>
                  </a:cubicBezTo>
                  <a:cubicBezTo>
                    <a:pt x="8894" y="6323"/>
                    <a:pt x="8918" y="6287"/>
                    <a:pt x="9073" y="6037"/>
                  </a:cubicBezTo>
                  <a:cubicBezTo>
                    <a:pt x="9156" y="5930"/>
                    <a:pt x="9216" y="5811"/>
                    <a:pt x="9240" y="5692"/>
                  </a:cubicBezTo>
                  <a:lnTo>
                    <a:pt x="9954" y="5692"/>
                  </a:lnTo>
                  <a:cubicBezTo>
                    <a:pt x="10025" y="5930"/>
                    <a:pt x="10240" y="6109"/>
                    <a:pt x="10502" y="6109"/>
                  </a:cubicBezTo>
                  <a:cubicBezTo>
                    <a:pt x="10835" y="6109"/>
                    <a:pt x="11085" y="5847"/>
                    <a:pt x="11085" y="5525"/>
                  </a:cubicBezTo>
                  <a:cubicBezTo>
                    <a:pt x="11085" y="5251"/>
                    <a:pt x="10823" y="4989"/>
                    <a:pt x="10502" y="4989"/>
                  </a:cubicBezTo>
                  <a:cubicBezTo>
                    <a:pt x="10240" y="4989"/>
                    <a:pt x="10025" y="5168"/>
                    <a:pt x="9954" y="5406"/>
                  </a:cubicBezTo>
                  <a:lnTo>
                    <a:pt x="9240" y="5406"/>
                  </a:lnTo>
                  <a:cubicBezTo>
                    <a:pt x="9156" y="5109"/>
                    <a:pt x="8978" y="4966"/>
                    <a:pt x="8930" y="4799"/>
                  </a:cubicBezTo>
                  <a:cubicBezTo>
                    <a:pt x="8882" y="4585"/>
                    <a:pt x="9049" y="4239"/>
                    <a:pt x="8894" y="3954"/>
                  </a:cubicBezTo>
                  <a:cubicBezTo>
                    <a:pt x="8763" y="3668"/>
                    <a:pt x="8382" y="3573"/>
                    <a:pt x="8263" y="3394"/>
                  </a:cubicBezTo>
                  <a:cubicBezTo>
                    <a:pt x="8216" y="3335"/>
                    <a:pt x="8180" y="3263"/>
                    <a:pt x="8156" y="3180"/>
                  </a:cubicBezTo>
                  <a:lnTo>
                    <a:pt x="9406" y="1930"/>
                  </a:lnTo>
                  <a:cubicBezTo>
                    <a:pt x="9513" y="1989"/>
                    <a:pt x="9632" y="2025"/>
                    <a:pt x="9752" y="2025"/>
                  </a:cubicBezTo>
                  <a:cubicBezTo>
                    <a:pt x="9930" y="2025"/>
                    <a:pt x="10109" y="1953"/>
                    <a:pt x="10228" y="1834"/>
                  </a:cubicBezTo>
                  <a:cubicBezTo>
                    <a:pt x="10490" y="1572"/>
                    <a:pt x="10490" y="1132"/>
                    <a:pt x="10228" y="870"/>
                  </a:cubicBezTo>
                  <a:cubicBezTo>
                    <a:pt x="10091" y="733"/>
                    <a:pt x="9915" y="665"/>
                    <a:pt x="9740" y="665"/>
                  </a:cubicBezTo>
                  <a:cubicBezTo>
                    <a:pt x="9564" y="665"/>
                    <a:pt x="9388" y="733"/>
                    <a:pt x="9251" y="870"/>
                  </a:cubicBezTo>
                  <a:cubicBezTo>
                    <a:pt x="9037" y="1096"/>
                    <a:pt x="9001" y="1430"/>
                    <a:pt x="9168" y="1691"/>
                  </a:cubicBezTo>
                  <a:lnTo>
                    <a:pt x="8025" y="2834"/>
                  </a:lnTo>
                  <a:cubicBezTo>
                    <a:pt x="7918" y="2644"/>
                    <a:pt x="7799" y="2537"/>
                    <a:pt x="7501" y="2489"/>
                  </a:cubicBezTo>
                  <a:cubicBezTo>
                    <a:pt x="7493" y="2488"/>
                    <a:pt x="7485" y="2488"/>
                    <a:pt x="7477" y="2488"/>
                  </a:cubicBezTo>
                  <a:cubicBezTo>
                    <a:pt x="7394" y="2488"/>
                    <a:pt x="7334" y="2545"/>
                    <a:pt x="7323" y="2632"/>
                  </a:cubicBezTo>
                  <a:cubicBezTo>
                    <a:pt x="7311" y="2715"/>
                    <a:pt x="7370" y="2787"/>
                    <a:pt x="7454" y="2811"/>
                  </a:cubicBezTo>
                  <a:cubicBezTo>
                    <a:pt x="7680" y="2834"/>
                    <a:pt x="7727" y="2906"/>
                    <a:pt x="7811" y="3192"/>
                  </a:cubicBezTo>
                  <a:cubicBezTo>
                    <a:pt x="7930" y="3549"/>
                    <a:pt x="7989" y="3644"/>
                    <a:pt x="8323" y="3835"/>
                  </a:cubicBezTo>
                  <a:cubicBezTo>
                    <a:pt x="8632" y="4025"/>
                    <a:pt x="8644" y="4061"/>
                    <a:pt x="8597" y="4418"/>
                  </a:cubicBezTo>
                  <a:cubicBezTo>
                    <a:pt x="8537" y="4799"/>
                    <a:pt x="8573" y="4906"/>
                    <a:pt x="8775" y="5216"/>
                  </a:cubicBezTo>
                  <a:cubicBezTo>
                    <a:pt x="8990" y="5525"/>
                    <a:pt x="8990" y="5573"/>
                    <a:pt x="8775" y="5871"/>
                  </a:cubicBezTo>
                  <a:cubicBezTo>
                    <a:pt x="8573" y="6180"/>
                    <a:pt x="8561" y="6287"/>
                    <a:pt x="8597" y="6668"/>
                  </a:cubicBezTo>
                  <a:cubicBezTo>
                    <a:pt x="8644" y="7025"/>
                    <a:pt x="8632" y="7061"/>
                    <a:pt x="8323" y="7252"/>
                  </a:cubicBezTo>
                  <a:cubicBezTo>
                    <a:pt x="7989" y="7442"/>
                    <a:pt x="7930" y="7537"/>
                    <a:pt x="7811" y="7895"/>
                  </a:cubicBezTo>
                  <a:cubicBezTo>
                    <a:pt x="7692" y="8240"/>
                    <a:pt x="7668" y="8264"/>
                    <a:pt x="7311" y="8299"/>
                  </a:cubicBezTo>
                  <a:cubicBezTo>
                    <a:pt x="6918" y="8323"/>
                    <a:pt x="6834" y="8383"/>
                    <a:pt x="6561" y="8657"/>
                  </a:cubicBezTo>
                  <a:cubicBezTo>
                    <a:pt x="6411" y="8813"/>
                    <a:pt x="6334" y="8876"/>
                    <a:pt x="6228" y="8876"/>
                  </a:cubicBezTo>
                  <a:cubicBezTo>
                    <a:pt x="6156" y="8876"/>
                    <a:pt x="6071" y="8847"/>
                    <a:pt x="5942" y="8799"/>
                  </a:cubicBezTo>
                  <a:cubicBezTo>
                    <a:pt x="5799" y="8752"/>
                    <a:pt x="5668" y="8692"/>
                    <a:pt x="5525" y="8692"/>
                  </a:cubicBezTo>
                  <a:cubicBezTo>
                    <a:pt x="5261" y="8692"/>
                    <a:pt x="4987" y="8875"/>
                    <a:pt x="4806" y="8875"/>
                  </a:cubicBezTo>
                  <a:cubicBezTo>
                    <a:pt x="4791" y="8875"/>
                    <a:pt x="4777" y="8874"/>
                    <a:pt x="4763" y="8871"/>
                  </a:cubicBezTo>
                  <a:cubicBezTo>
                    <a:pt x="4668" y="8859"/>
                    <a:pt x="4572" y="8752"/>
                    <a:pt x="4477" y="8657"/>
                  </a:cubicBezTo>
                  <a:cubicBezTo>
                    <a:pt x="4227" y="8383"/>
                    <a:pt x="4120" y="8323"/>
                    <a:pt x="3739" y="8299"/>
                  </a:cubicBezTo>
                  <a:cubicBezTo>
                    <a:pt x="3382" y="8264"/>
                    <a:pt x="3346" y="8240"/>
                    <a:pt x="3227" y="7895"/>
                  </a:cubicBezTo>
                  <a:cubicBezTo>
                    <a:pt x="3108" y="7537"/>
                    <a:pt x="3048" y="7442"/>
                    <a:pt x="2727" y="7252"/>
                  </a:cubicBezTo>
                  <a:cubicBezTo>
                    <a:pt x="2405" y="7061"/>
                    <a:pt x="2393" y="7025"/>
                    <a:pt x="2441" y="6668"/>
                  </a:cubicBezTo>
                  <a:cubicBezTo>
                    <a:pt x="2501" y="6287"/>
                    <a:pt x="2465" y="6180"/>
                    <a:pt x="2262" y="5871"/>
                  </a:cubicBezTo>
                  <a:cubicBezTo>
                    <a:pt x="2048" y="5561"/>
                    <a:pt x="2048" y="5513"/>
                    <a:pt x="2262" y="5216"/>
                  </a:cubicBezTo>
                  <a:cubicBezTo>
                    <a:pt x="2465" y="4906"/>
                    <a:pt x="2477" y="4799"/>
                    <a:pt x="2441" y="4418"/>
                  </a:cubicBezTo>
                  <a:cubicBezTo>
                    <a:pt x="2393" y="4061"/>
                    <a:pt x="2405" y="4025"/>
                    <a:pt x="2727" y="3835"/>
                  </a:cubicBezTo>
                  <a:cubicBezTo>
                    <a:pt x="2846" y="3763"/>
                    <a:pt x="2965" y="3680"/>
                    <a:pt x="3048" y="3585"/>
                  </a:cubicBezTo>
                  <a:cubicBezTo>
                    <a:pt x="3144" y="3477"/>
                    <a:pt x="3179" y="3323"/>
                    <a:pt x="3227" y="3192"/>
                  </a:cubicBezTo>
                  <a:cubicBezTo>
                    <a:pt x="3275" y="3061"/>
                    <a:pt x="3322" y="2942"/>
                    <a:pt x="3394" y="2882"/>
                  </a:cubicBezTo>
                  <a:cubicBezTo>
                    <a:pt x="3465" y="2823"/>
                    <a:pt x="3596" y="2799"/>
                    <a:pt x="3739" y="2787"/>
                  </a:cubicBezTo>
                  <a:cubicBezTo>
                    <a:pt x="4120" y="2763"/>
                    <a:pt x="4215" y="2703"/>
                    <a:pt x="4477" y="2430"/>
                  </a:cubicBezTo>
                  <a:cubicBezTo>
                    <a:pt x="4626" y="2273"/>
                    <a:pt x="4699" y="2210"/>
                    <a:pt x="4807" y="2210"/>
                  </a:cubicBezTo>
                  <a:cubicBezTo>
                    <a:pt x="4880" y="2210"/>
                    <a:pt x="4969" y="2239"/>
                    <a:pt x="5108" y="2287"/>
                  </a:cubicBezTo>
                  <a:cubicBezTo>
                    <a:pt x="5287" y="2352"/>
                    <a:pt x="5406" y="2385"/>
                    <a:pt x="5525" y="2385"/>
                  </a:cubicBezTo>
                  <a:cubicBezTo>
                    <a:pt x="5644" y="2385"/>
                    <a:pt x="5763" y="2352"/>
                    <a:pt x="5942" y="2287"/>
                  </a:cubicBezTo>
                  <a:cubicBezTo>
                    <a:pt x="6081" y="2233"/>
                    <a:pt x="6168" y="2206"/>
                    <a:pt x="6236" y="2206"/>
                  </a:cubicBezTo>
                  <a:cubicBezTo>
                    <a:pt x="6366" y="2206"/>
                    <a:pt x="6425" y="2306"/>
                    <a:pt x="6644" y="2525"/>
                  </a:cubicBezTo>
                  <a:cubicBezTo>
                    <a:pt x="6680" y="2555"/>
                    <a:pt x="6721" y="2570"/>
                    <a:pt x="6762" y="2570"/>
                  </a:cubicBezTo>
                  <a:cubicBezTo>
                    <a:pt x="6802" y="2570"/>
                    <a:pt x="6840" y="2555"/>
                    <a:pt x="6870" y="2525"/>
                  </a:cubicBezTo>
                  <a:cubicBezTo>
                    <a:pt x="6930" y="2465"/>
                    <a:pt x="6930" y="2358"/>
                    <a:pt x="6870" y="2299"/>
                  </a:cubicBezTo>
                  <a:lnTo>
                    <a:pt x="6787" y="2203"/>
                  </a:lnTo>
                  <a:cubicBezTo>
                    <a:pt x="6569" y="1978"/>
                    <a:pt x="6422" y="1886"/>
                    <a:pt x="6241" y="1886"/>
                  </a:cubicBezTo>
                  <a:cubicBezTo>
                    <a:pt x="6125" y="1886"/>
                    <a:pt x="5994" y="1924"/>
                    <a:pt x="5822" y="1989"/>
                  </a:cubicBezTo>
                  <a:cubicBezTo>
                    <a:pt x="5775" y="2001"/>
                    <a:pt x="5715" y="2013"/>
                    <a:pt x="5668" y="2025"/>
                  </a:cubicBezTo>
                  <a:lnTo>
                    <a:pt x="5668" y="1132"/>
                  </a:lnTo>
                  <a:cubicBezTo>
                    <a:pt x="5906" y="1060"/>
                    <a:pt x="6084" y="858"/>
                    <a:pt x="6084" y="584"/>
                  </a:cubicBezTo>
                  <a:cubicBezTo>
                    <a:pt x="6084" y="263"/>
                    <a:pt x="5822" y="1"/>
                    <a:pt x="5501"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49" name="Google Shape;9339;p77">
              <a:extLst>
                <a:ext uri="{FF2B5EF4-FFF2-40B4-BE49-F238E27FC236}">
                  <a16:creationId xmlns:a16="http://schemas.microsoft.com/office/drawing/2014/main" id="{A24D705C-BC8F-B5ED-B27F-3D82A4DDBB60}"/>
                </a:ext>
              </a:extLst>
            </p:cNvPr>
            <p:cNvSpPr/>
            <p:nvPr/>
          </p:nvSpPr>
          <p:spPr>
            <a:xfrm>
              <a:off x="6938984" y="3622042"/>
              <a:ext cx="53899" cy="51605"/>
            </a:xfrm>
            <a:custGeom>
              <a:avLst/>
              <a:gdLst/>
              <a:ahLst/>
              <a:cxnLst/>
              <a:rect l="l" t="t" r="r" b="b"/>
              <a:pathLst>
                <a:path w="1692" h="1620" extrusionOk="0">
                  <a:moveTo>
                    <a:pt x="919" y="548"/>
                  </a:moveTo>
                  <a:cubicBezTo>
                    <a:pt x="1015" y="548"/>
                    <a:pt x="1114" y="587"/>
                    <a:pt x="1191" y="665"/>
                  </a:cubicBezTo>
                  <a:cubicBezTo>
                    <a:pt x="1334" y="796"/>
                    <a:pt x="1334" y="1046"/>
                    <a:pt x="1191" y="1200"/>
                  </a:cubicBezTo>
                  <a:cubicBezTo>
                    <a:pt x="1114" y="1272"/>
                    <a:pt x="1015" y="1307"/>
                    <a:pt x="919" y="1307"/>
                  </a:cubicBezTo>
                  <a:cubicBezTo>
                    <a:pt x="822" y="1307"/>
                    <a:pt x="727" y="1272"/>
                    <a:pt x="655" y="1200"/>
                  </a:cubicBezTo>
                  <a:cubicBezTo>
                    <a:pt x="500" y="1046"/>
                    <a:pt x="500" y="807"/>
                    <a:pt x="655" y="665"/>
                  </a:cubicBezTo>
                  <a:cubicBezTo>
                    <a:pt x="727" y="587"/>
                    <a:pt x="822" y="548"/>
                    <a:pt x="919" y="548"/>
                  </a:cubicBezTo>
                  <a:close/>
                  <a:moveTo>
                    <a:pt x="167" y="1"/>
                  </a:moveTo>
                  <a:cubicBezTo>
                    <a:pt x="128" y="1"/>
                    <a:pt x="90" y="16"/>
                    <a:pt x="60" y="45"/>
                  </a:cubicBezTo>
                  <a:cubicBezTo>
                    <a:pt x="0" y="105"/>
                    <a:pt x="0" y="212"/>
                    <a:pt x="60" y="272"/>
                  </a:cubicBezTo>
                  <a:lnTo>
                    <a:pt x="334" y="557"/>
                  </a:lnTo>
                  <a:cubicBezTo>
                    <a:pt x="179" y="819"/>
                    <a:pt x="191" y="1177"/>
                    <a:pt x="429" y="1415"/>
                  </a:cubicBezTo>
                  <a:cubicBezTo>
                    <a:pt x="560" y="1552"/>
                    <a:pt x="739" y="1620"/>
                    <a:pt x="920" y="1620"/>
                  </a:cubicBezTo>
                  <a:cubicBezTo>
                    <a:pt x="1102" y="1620"/>
                    <a:pt x="1286" y="1552"/>
                    <a:pt x="1429" y="1415"/>
                  </a:cubicBezTo>
                  <a:cubicBezTo>
                    <a:pt x="1691" y="1153"/>
                    <a:pt x="1691" y="700"/>
                    <a:pt x="1429" y="415"/>
                  </a:cubicBezTo>
                  <a:cubicBezTo>
                    <a:pt x="1294" y="286"/>
                    <a:pt x="1120" y="223"/>
                    <a:pt x="945" y="223"/>
                  </a:cubicBezTo>
                  <a:cubicBezTo>
                    <a:pt x="812" y="223"/>
                    <a:pt x="678" y="259"/>
                    <a:pt x="560" y="331"/>
                  </a:cubicBezTo>
                  <a:lnTo>
                    <a:pt x="274" y="45"/>
                  </a:lnTo>
                  <a:cubicBezTo>
                    <a:pt x="244" y="16"/>
                    <a:pt x="206" y="1"/>
                    <a:pt x="167"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50" name="Google Shape;9340;p77">
            <a:extLst>
              <a:ext uri="{FF2B5EF4-FFF2-40B4-BE49-F238E27FC236}">
                <a16:creationId xmlns:a16="http://schemas.microsoft.com/office/drawing/2014/main" id="{3CBBE4B3-6FFC-AF08-A2E4-CE8D32392F28}"/>
              </a:ext>
            </a:extLst>
          </p:cNvPr>
          <p:cNvGrpSpPr/>
          <p:nvPr/>
        </p:nvGrpSpPr>
        <p:grpSpPr>
          <a:xfrm>
            <a:off x="1161230" y="2175884"/>
            <a:ext cx="532531" cy="500591"/>
            <a:chOff x="849741" y="1959307"/>
            <a:chExt cx="399398" cy="37544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51" name="Google Shape;9341;p77">
              <a:extLst>
                <a:ext uri="{FF2B5EF4-FFF2-40B4-BE49-F238E27FC236}">
                  <a16:creationId xmlns:a16="http://schemas.microsoft.com/office/drawing/2014/main" id="{74F11621-8932-C987-F7BB-D5E5E9CFF815}"/>
                </a:ext>
              </a:extLst>
            </p:cNvPr>
            <p:cNvSpPr/>
            <p:nvPr/>
          </p:nvSpPr>
          <p:spPr>
            <a:xfrm>
              <a:off x="849741" y="1959307"/>
              <a:ext cx="399398" cy="375443"/>
            </a:xfrm>
            <a:custGeom>
              <a:avLst/>
              <a:gdLst/>
              <a:ahLst/>
              <a:cxnLst/>
              <a:rect l="l" t="t" r="r" b="b"/>
              <a:pathLst>
                <a:path w="12538" h="11786" extrusionOk="0">
                  <a:moveTo>
                    <a:pt x="2441" y="7273"/>
                  </a:moveTo>
                  <a:lnTo>
                    <a:pt x="5251" y="10082"/>
                  </a:lnTo>
                  <a:lnTo>
                    <a:pt x="4537" y="10797"/>
                  </a:lnTo>
                  <a:lnTo>
                    <a:pt x="1727" y="7987"/>
                  </a:lnTo>
                  <a:lnTo>
                    <a:pt x="2441" y="7273"/>
                  </a:lnTo>
                  <a:close/>
                  <a:moveTo>
                    <a:pt x="8661" y="1"/>
                  </a:moveTo>
                  <a:cubicBezTo>
                    <a:pt x="8400" y="1"/>
                    <a:pt x="8138" y="99"/>
                    <a:pt x="7942" y="296"/>
                  </a:cubicBezTo>
                  <a:lnTo>
                    <a:pt x="1846" y="6392"/>
                  </a:lnTo>
                  <a:cubicBezTo>
                    <a:pt x="1763" y="6463"/>
                    <a:pt x="1763" y="6582"/>
                    <a:pt x="1846" y="6665"/>
                  </a:cubicBezTo>
                  <a:lnTo>
                    <a:pt x="2168" y="6987"/>
                  </a:lnTo>
                  <a:lnTo>
                    <a:pt x="1322" y="7832"/>
                  </a:lnTo>
                  <a:cubicBezTo>
                    <a:pt x="1251" y="7916"/>
                    <a:pt x="1251" y="8035"/>
                    <a:pt x="1322" y="8106"/>
                  </a:cubicBezTo>
                  <a:lnTo>
                    <a:pt x="1941" y="8725"/>
                  </a:lnTo>
                  <a:lnTo>
                    <a:pt x="1465" y="9201"/>
                  </a:lnTo>
                  <a:cubicBezTo>
                    <a:pt x="1394" y="9285"/>
                    <a:pt x="1394" y="9404"/>
                    <a:pt x="1465" y="9475"/>
                  </a:cubicBezTo>
                  <a:cubicBezTo>
                    <a:pt x="1507" y="9511"/>
                    <a:pt x="1557" y="9529"/>
                    <a:pt x="1606" y="9529"/>
                  </a:cubicBezTo>
                  <a:cubicBezTo>
                    <a:pt x="1656" y="9529"/>
                    <a:pt x="1703" y="9511"/>
                    <a:pt x="1739" y="9475"/>
                  </a:cubicBezTo>
                  <a:lnTo>
                    <a:pt x="2215" y="8999"/>
                  </a:lnTo>
                  <a:lnTo>
                    <a:pt x="3525" y="10309"/>
                  </a:lnTo>
                  <a:lnTo>
                    <a:pt x="2453" y="11380"/>
                  </a:lnTo>
                  <a:lnTo>
                    <a:pt x="536" y="10678"/>
                  </a:lnTo>
                  <a:lnTo>
                    <a:pt x="1167" y="10035"/>
                  </a:lnTo>
                  <a:cubicBezTo>
                    <a:pt x="1251" y="9963"/>
                    <a:pt x="1251" y="9844"/>
                    <a:pt x="1167" y="9773"/>
                  </a:cubicBezTo>
                  <a:cubicBezTo>
                    <a:pt x="1132" y="9737"/>
                    <a:pt x="1084" y="9719"/>
                    <a:pt x="1036" y="9719"/>
                  </a:cubicBezTo>
                  <a:cubicBezTo>
                    <a:pt x="989" y="9719"/>
                    <a:pt x="941" y="9737"/>
                    <a:pt x="905" y="9773"/>
                  </a:cubicBezTo>
                  <a:lnTo>
                    <a:pt x="60" y="10618"/>
                  </a:lnTo>
                  <a:cubicBezTo>
                    <a:pt x="12" y="10666"/>
                    <a:pt x="1" y="10737"/>
                    <a:pt x="12" y="10797"/>
                  </a:cubicBezTo>
                  <a:cubicBezTo>
                    <a:pt x="24" y="10856"/>
                    <a:pt x="72" y="10916"/>
                    <a:pt x="132" y="10928"/>
                  </a:cubicBezTo>
                  <a:lnTo>
                    <a:pt x="2441" y="11761"/>
                  </a:lnTo>
                  <a:cubicBezTo>
                    <a:pt x="2453" y="11785"/>
                    <a:pt x="2477" y="11785"/>
                    <a:pt x="2501" y="11785"/>
                  </a:cubicBezTo>
                  <a:cubicBezTo>
                    <a:pt x="2537" y="11785"/>
                    <a:pt x="2596" y="11761"/>
                    <a:pt x="2632" y="11726"/>
                  </a:cubicBezTo>
                  <a:lnTo>
                    <a:pt x="3787" y="10559"/>
                  </a:lnTo>
                  <a:lnTo>
                    <a:pt x="4418" y="11190"/>
                  </a:lnTo>
                  <a:cubicBezTo>
                    <a:pt x="4442" y="11214"/>
                    <a:pt x="4501" y="11249"/>
                    <a:pt x="4549" y="11249"/>
                  </a:cubicBezTo>
                  <a:cubicBezTo>
                    <a:pt x="4596" y="11249"/>
                    <a:pt x="4656" y="11225"/>
                    <a:pt x="4680" y="11190"/>
                  </a:cubicBezTo>
                  <a:lnTo>
                    <a:pt x="5537" y="10332"/>
                  </a:lnTo>
                  <a:lnTo>
                    <a:pt x="5858" y="10666"/>
                  </a:lnTo>
                  <a:cubicBezTo>
                    <a:pt x="5894" y="10690"/>
                    <a:pt x="5954" y="10725"/>
                    <a:pt x="5989" y="10725"/>
                  </a:cubicBezTo>
                  <a:cubicBezTo>
                    <a:pt x="6037" y="10725"/>
                    <a:pt x="6097" y="10702"/>
                    <a:pt x="6132" y="10666"/>
                  </a:cubicBezTo>
                  <a:lnTo>
                    <a:pt x="10788" y="6011"/>
                  </a:lnTo>
                  <a:cubicBezTo>
                    <a:pt x="10859" y="5927"/>
                    <a:pt x="10859" y="5808"/>
                    <a:pt x="10788" y="5737"/>
                  </a:cubicBezTo>
                  <a:cubicBezTo>
                    <a:pt x="10752" y="5701"/>
                    <a:pt x="10704" y="5683"/>
                    <a:pt x="10655" y="5683"/>
                  </a:cubicBezTo>
                  <a:cubicBezTo>
                    <a:pt x="10606" y="5683"/>
                    <a:pt x="10555" y="5701"/>
                    <a:pt x="10514" y="5737"/>
                  </a:cubicBezTo>
                  <a:lnTo>
                    <a:pt x="5989" y="10261"/>
                  </a:lnTo>
                  <a:lnTo>
                    <a:pt x="2263" y="6523"/>
                  </a:lnTo>
                  <a:lnTo>
                    <a:pt x="8240" y="546"/>
                  </a:lnTo>
                  <a:cubicBezTo>
                    <a:pt x="8365" y="415"/>
                    <a:pt x="8525" y="349"/>
                    <a:pt x="8686" y="349"/>
                  </a:cubicBezTo>
                  <a:cubicBezTo>
                    <a:pt x="8847" y="349"/>
                    <a:pt x="9008" y="415"/>
                    <a:pt x="9133" y="546"/>
                  </a:cubicBezTo>
                  <a:lnTo>
                    <a:pt x="11978" y="3379"/>
                  </a:lnTo>
                  <a:cubicBezTo>
                    <a:pt x="12097" y="3510"/>
                    <a:pt x="12157" y="3665"/>
                    <a:pt x="12157" y="3832"/>
                  </a:cubicBezTo>
                  <a:cubicBezTo>
                    <a:pt x="12157" y="3998"/>
                    <a:pt x="12097" y="4153"/>
                    <a:pt x="11978" y="4272"/>
                  </a:cubicBezTo>
                  <a:lnTo>
                    <a:pt x="11050" y="5201"/>
                  </a:lnTo>
                  <a:cubicBezTo>
                    <a:pt x="10978" y="5272"/>
                    <a:pt x="10978" y="5391"/>
                    <a:pt x="11050" y="5463"/>
                  </a:cubicBezTo>
                  <a:cubicBezTo>
                    <a:pt x="11091" y="5505"/>
                    <a:pt x="11142" y="5525"/>
                    <a:pt x="11191" y="5525"/>
                  </a:cubicBezTo>
                  <a:cubicBezTo>
                    <a:pt x="11240" y="5525"/>
                    <a:pt x="11288" y="5505"/>
                    <a:pt x="11323" y="5463"/>
                  </a:cubicBezTo>
                  <a:lnTo>
                    <a:pt x="12240" y="4546"/>
                  </a:lnTo>
                  <a:cubicBezTo>
                    <a:pt x="12443" y="4356"/>
                    <a:pt x="12538" y="4106"/>
                    <a:pt x="12538" y="3832"/>
                  </a:cubicBezTo>
                  <a:cubicBezTo>
                    <a:pt x="12526" y="3582"/>
                    <a:pt x="12419" y="3332"/>
                    <a:pt x="12228" y="3129"/>
                  </a:cubicBezTo>
                  <a:lnTo>
                    <a:pt x="9371" y="296"/>
                  </a:lnTo>
                  <a:cubicBezTo>
                    <a:pt x="9180" y="99"/>
                    <a:pt x="8921" y="1"/>
                    <a:pt x="8661"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52" name="Google Shape;9342;p77">
              <a:extLst>
                <a:ext uri="{FF2B5EF4-FFF2-40B4-BE49-F238E27FC236}">
                  <a16:creationId xmlns:a16="http://schemas.microsoft.com/office/drawing/2014/main" id="{D5D3B756-ADC6-B144-3552-F54D899A7C1F}"/>
                </a:ext>
              </a:extLst>
            </p:cNvPr>
            <p:cNvSpPr/>
            <p:nvPr/>
          </p:nvSpPr>
          <p:spPr>
            <a:xfrm>
              <a:off x="986654" y="2041588"/>
              <a:ext cx="180204" cy="177082"/>
            </a:xfrm>
            <a:custGeom>
              <a:avLst/>
              <a:gdLst/>
              <a:ahLst/>
              <a:cxnLst/>
              <a:rect l="l" t="t" r="r" b="b"/>
              <a:pathLst>
                <a:path w="5657" h="5559" extrusionOk="0">
                  <a:moveTo>
                    <a:pt x="3811" y="368"/>
                  </a:moveTo>
                  <a:cubicBezTo>
                    <a:pt x="3894" y="368"/>
                    <a:pt x="3989" y="403"/>
                    <a:pt x="4061" y="475"/>
                  </a:cubicBezTo>
                  <a:lnTo>
                    <a:pt x="5168" y="1582"/>
                  </a:lnTo>
                  <a:cubicBezTo>
                    <a:pt x="5228" y="1642"/>
                    <a:pt x="5263" y="1725"/>
                    <a:pt x="5263" y="1832"/>
                  </a:cubicBezTo>
                  <a:cubicBezTo>
                    <a:pt x="5263" y="1915"/>
                    <a:pt x="5228" y="2023"/>
                    <a:pt x="5168" y="2082"/>
                  </a:cubicBezTo>
                  <a:lnTo>
                    <a:pt x="2156" y="5094"/>
                  </a:lnTo>
                  <a:cubicBezTo>
                    <a:pt x="2090" y="5160"/>
                    <a:pt x="1998" y="5193"/>
                    <a:pt x="1906" y="5193"/>
                  </a:cubicBezTo>
                  <a:cubicBezTo>
                    <a:pt x="1813" y="5193"/>
                    <a:pt x="1721" y="5160"/>
                    <a:pt x="1656" y="5094"/>
                  </a:cubicBezTo>
                  <a:lnTo>
                    <a:pt x="548" y="3987"/>
                  </a:lnTo>
                  <a:cubicBezTo>
                    <a:pt x="417" y="3856"/>
                    <a:pt x="417" y="3618"/>
                    <a:pt x="548" y="3487"/>
                  </a:cubicBezTo>
                  <a:lnTo>
                    <a:pt x="3561" y="475"/>
                  </a:lnTo>
                  <a:cubicBezTo>
                    <a:pt x="3632" y="403"/>
                    <a:pt x="3715" y="368"/>
                    <a:pt x="3811" y="368"/>
                  </a:cubicBezTo>
                  <a:close/>
                  <a:moveTo>
                    <a:pt x="3800" y="0"/>
                  </a:moveTo>
                  <a:cubicBezTo>
                    <a:pt x="3613" y="0"/>
                    <a:pt x="3428" y="71"/>
                    <a:pt x="3287" y="213"/>
                  </a:cubicBezTo>
                  <a:lnTo>
                    <a:pt x="286" y="3213"/>
                  </a:lnTo>
                  <a:cubicBezTo>
                    <a:pt x="1" y="3499"/>
                    <a:pt x="1" y="3975"/>
                    <a:pt x="286" y="4261"/>
                  </a:cubicBezTo>
                  <a:lnTo>
                    <a:pt x="1382" y="5356"/>
                  </a:lnTo>
                  <a:cubicBezTo>
                    <a:pt x="1537" y="5511"/>
                    <a:pt x="1715" y="5559"/>
                    <a:pt x="1906" y="5559"/>
                  </a:cubicBezTo>
                  <a:cubicBezTo>
                    <a:pt x="2096" y="5559"/>
                    <a:pt x="2275" y="5487"/>
                    <a:pt x="2430" y="5356"/>
                  </a:cubicBezTo>
                  <a:lnTo>
                    <a:pt x="5430" y="2368"/>
                  </a:lnTo>
                  <a:cubicBezTo>
                    <a:pt x="5561" y="2237"/>
                    <a:pt x="5656" y="2035"/>
                    <a:pt x="5656" y="1844"/>
                  </a:cubicBezTo>
                  <a:cubicBezTo>
                    <a:pt x="5656" y="1654"/>
                    <a:pt x="5585" y="1451"/>
                    <a:pt x="5430" y="1320"/>
                  </a:cubicBezTo>
                  <a:lnTo>
                    <a:pt x="4335" y="225"/>
                  </a:lnTo>
                  <a:cubicBezTo>
                    <a:pt x="4184" y="74"/>
                    <a:pt x="3991" y="0"/>
                    <a:pt x="380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53" name="Google Shape;9343;p77">
            <a:extLst>
              <a:ext uri="{FF2B5EF4-FFF2-40B4-BE49-F238E27FC236}">
                <a16:creationId xmlns:a16="http://schemas.microsoft.com/office/drawing/2014/main" id="{49E78759-F03B-D4FB-B050-4E4281CC19D7}"/>
              </a:ext>
            </a:extLst>
          </p:cNvPr>
          <p:cNvGrpSpPr/>
          <p:nvPr/>
        </p:nvGrpSpPr>
        <p:grpSpPr>
          <a:xfrm>
            <a:off x="1740526" y="2181829"/>
            <a:ext cx="505985" cy="488061"/>
            <a:chOff x="1284212" y="1963766"/>
            <a:chExt cx="379489" cy="36604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54" name="Google Shape;9344;p77">
              <a:extLst>
                <a:ext uri="{FF2B5EF4-FFF2-40B4-BE49-F238E27FC236}">
                  <a16:creationId xmlns:a16="http://schemas.microsoft.com/office/drawing/2014/main" id="{F4798F02-D693-227A-081D-CA2F76947145}"/>
                </a:ext>
              </a:extLst>
            </p:cNvPr>
            <p:cNvSpPr/>
            <p:nvPr/>
          </p:nvSpPr>
          <p:spPr>
            <a:xfrm>
              <a:off x="1436861" y="2112975"/>
              <a:ext cx="69444" cy="68902"/>
            </a:xfrm>
            <a:custGeom>
              <a:avLst/>
              <a:gdLst/>
              <a:ahLst/>
              <a:cxnLst/>
              <a:rect l="l" t="t" r="r" b="b"/>
              <a:pathLst>
                <a:path w="2180" h="2163" extrusionOk="0">
                  <a:moveTo>
                    <a:pt x="1086" y="1"/>
                  </a:moveTo>
                  <a:cubicBezTo>
                    <a:pt x="526" y="1"/>
                    <a:pt x="0" y="443"/>
                    <a:pt x="0" y="1079"/>
                  </a:cubicBezTo>
                  <a:cubicBezTo>
                    <a:pt x="0" y="1675"/>
                    <a:pt x="501" y="2163"/>
                    <a:pt x="1096" y="2163"/>
                  </a:cubicBezTo>
                  <a:cubicBezTo>
                    <a:pt x="1703" y="2163"/>
                    <a:pt x="2179" y="1675"/>
                    <a:pt x="2179" y="1079"/>
                  </a:cubicBezTo>
                  <a:cubicBezTo>
                    <a:pt x="2144" y="1020"/>
                    <a:pt x="2144" y="960"/>
                    <a:pt x="2132" y="889"/>
                  </a:cubicBezTo>
                  <a:cubicBezTo>
                    <a:pt x="2121" y="802"/>
                    <a:pt x="2040" y="744"/>
                    <a:pt x="1963" y="744"/>
                  </a:cubicBezTo>
                  <a:cubicBezTo>
                    <a:pt x="1955" y="744"/>
                    <a:pt x="1948" y="745"/>
                    <a:pt x="1941" y="746"/>
                  </a:cubicBezTo>
                  <a:cubicBezTo>
                    <a:pt x="1846" y="770"/>
                    <a:pt x="1786" y="853"/>
                    <a:pt x="1810" y="948"/>
                  </a:cubicBezTo>
                  <a:cubicBezTo>
                    <a:pt x="1883" y="1428"/>
                    <a:pt x="1488" y="1811"/>
                    <a:pt x="1059" y="1811"/>
                  </a:cubicBezTo>
                  <a:cubicBezTo>
                    <a:pt x="923" y="1811"/>
                    <a:pt x="784" y="1772"/>
                    <a:pt x="655" y="1687"/>
                  </a:cubicBezTo>
                  <a:cubicBezTo>
                    <a:pt x="48" y="1282"/>
                    <a:pt x="346" y="329"/>
                    <a:pt x="1072" y="329"/>
                  </a:cubicBezTo>
                  <a:cubicBezTo>
                    <a:pt x="1239" y="329"/>
                    <a:pt x="1405" y="389"/>
                    <a:pt x="1536" y="496"/>
                  </a:cubicBezTo>
                  <a:cubicBezTo>
                    <a:pt x="1567" y="522"/>
                    <a:pt x="1605" y="534"/>
                    <a:pt x="1642" y="534"/>
                  </a:cubicBezTo>
                  <a:cubicBezTo>
                    <a:pt x="1692" y="534"/>
                    <a:pt x="1741" y="513"/>
                    <a:pt x="1774" y="472"/>
                  </a:cubicBezTo>
                  <a:cubicBezTo>
                    <a:pt x="1834" y="389"/>
                    <a:pt x="1822" y="294"/>
                    <a:pt x="1751" y="234"/>
                  </a:cubicBezTo>
                  <a:cubicBezTo>
                    <a:pt x="1545" y="73"/>
                    <a:pt x="1313" y="1"/>
                    <a:pt x="1086"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55" name="Google Shape;9345;p77">
              <a:extLst>
                <a:ext uri="{FF2B5EF4-FFF2-40B4-BE49-F238E27FC236}">
                  <a16:creationId xmlns:a16="http://schemas.microsoft.com/office/drawing/2014/main" id="{B8CC01B4-98A5-7717-A99F-20A83EF6FA67}"/>
                </a:ext>
              </a:extLst>
            </p:cNvPr>
            <p:cNvSpPr/>
            <p:nvPr/>
          </p:nvSpPr>
          <p:spPr>
            <a:xfrm>
              <a:off x="1284212" y="1963766"/>
              <a:ext cx="379489" cy="366046"/>
            </a:xfrm>
            <a:custGeom>
              <a:avLst/>
              <a:gdLst/>
              <a:ahLst/>
              <a:cxnLst/>
              <a:rect l="l" t="t" r="r" b="b"/>
              <a:pathLst>
                <a:path w="11913" h="11491" extrusionOk="0">
                  <a:moveTo>
                    <a:pt x="1031" y="2185"/>
                  </a:moveTo>
                  <a:cubicBezTo>
                    <a:pt x="1151" y="2185"/>
                    <a:pt x="1275" y="2224"/>
                    <a:pt x="1387" y="2311"/>
                  </a:cubicBezTo>
                  <a:cubicBezTo>
                    <a:pt x="1625" y="2489"/>
                    <a:pt x="1673" y="2834"/>
                    <a:pt x="1506" y="3084"/>
                  </a:cubicBezTo>
                  <a:cubicBezTo>
                    <a:pt x="1389" y="3256"/>
                    <a:pt x="1207" y="3337"/>
                    <a:pt x="1026" y="3337"/>
                  </a:cubicBezTo>
                  <a:cubicBezTo>
                    <a:pt x="767" y="3337"/>
                    <a:pt x="510" y="3171"/>
                    <a:pt x="447" y="2870"/>
                  </a:cubicBezTo>
                  <a:cubicBezTo>
                    <a:pt x="376" y="2492"/>
                    <a:pt x="689" y="2185"/>
                    <a:pt x="1031" y="2185"/>
                  </a:cubicBezTo>
                  <a:close/>
                  <a:moveTo>
                    <a:pt x="4269" y="3025"/>
                  </a:moveTo>
                  <a:cubicBezTo>
                    <a:pt x="4364" y="3073"/>
                    <a:pt x="5435" y="3680"/>
                    <a:pt x="5519" y="3739"/>
                  </a:cubicBezTo>
                  <a:lnTo>
                    <a:pt x="4269" y="4454"/>
                  </a:lnTo>
                  <a:lnTo>
                    <a:pt x="4269" y="3025"/>
                  </a:lnTo>
                  <a:close/>
                  <a:moveTo>
                    <a:pt x="7448" y="3025"/>
                  </a:moveTo>
                  <a:lnTo>
                    <a:pt x="7448" y="4454"/>
                  </a:lnTo>
                  <a:lnTo>
                    <a:pt x="6197" y="3739"/>
                  </a:lnTo>
                  <a:lnTo>
                    <a:pt x="7448" y="3025"/>
                  </a:lnTo>
                  <a:close/>
                  <a:moveTo>
                    <a:pt x="2550" y="2268"/>
                  </a:moveTo>
                  <a:cubicBezTo>
                    <a:pt x="2817" y="2268"/>
                    <a:pt x="3085" y="2336"/>
                    <a:pt x="3328" y="2477"/>
                  </a:cubicBezTo>
                  <a:cubicBezTo>
                    <a:pt x="3697" y="2692"/>
                    <a:pt x="3566" y="2608"/>
                    <a:pt x="3935" y="2811"/>
                  </a:cubicBezTo>
                  <a:lnTo>
                    <a:pt x="3935" y="4644"/>
                  </a:lnTo>
                  <a:lnTo>
                    <a:pt x="2328" y="5573"/>
                  </a:lnTo>
                  <a:lnTo>
                    <a:pt x="1744" y="5240"/>
                  </a:lnTo>
                  <a:cubicBezTo>
                    <a:pt x="1375" y="5037"/>
                    <a:pt x="1125" y="4692"/>
                    <a:pt x="1006" y="4275"/>
                  </a:cubicBezTo>
                  <a:cubicBezTo>
                    <a:pt x="947" y="4085"/>
                    <a:pt x="923" y="3870"/>
                    <a:pt x="959" y="3680"/>
                  </a:cubicBezTo>
                  <a:lnTo>
                    <a:pt x="959" y="3680"/>
                  </a:lnTo>
                  <a:cubicBezTo>
                    <a:pt x="981" y="3681"/>
                    <a:pt x="1003" y="3682"/>
                    <a:pt x="1025" y="3682"/>
                  </a:cubicBezTo>
                  <a:cubicBezTo>
                    <a:pt x="1659" y="3682"/>
                    <a:pt x="2129" y="3028"/>
                    <a:pt x="1875" y="2418"/>
                  </a:cubicBezTo>
                  <a:cubicBezTo>
                    <a:pt x="2090" y="2319"/>
                    <a:pt x="2320" y="2268"/>
                    <a:pt x="2550" y="2268"/>
                  </a:cubicBezTo>
                  <a:close/>
                  <a:moveTo>
                    <a:pt x="9186" y="2275"/>
                  </a:moveTo>
                  <a:cubicBezTo>
                    <a:pt x="10067" y="2275"/>
                    <a:pt x="10781" y="2977"/>
                    <a:pt x="10781" y="3858"/>
                  </a:cubicBezTo>
                  <a:cubicBezTo>
                    <a:pt x="10781" y="4418"/>
                    <a:pt x="10460" y="4954"/>
                    <a:pt x="9972" y="5240"/>
                  </a:cubicBezTo>
                  <a:lnTo>
                    <a:pt x="9400" y="5573"/>
                  </a:lnTo>
                  <a:cubicBezTo>
                    <a:pt x="9186" y="5454"/>
                    <a:pt x="7983" y="4751"/>
                    <a:pt x="7793" y="4644"/>
                  </a:cubicBezTo>
                  <a:lnTo>
                    <a:pt x="7793" y="2834"/>
                  </a:lnTo>
                  <a:cubicBezTo>
                    <a:pt x="8245" y="2596"/>
                    <a:pt x="8567" y="2275"/>
                    <a:pt x="9186" y="2275"/>
                  </a:cubicBezTo>
                  <a:close/>
                  <a:moveTo>
                    <a:pt x="3935" y="5013"/>
                  </a:moveTo>
                  <a:lnTo>
                    <a:pt x="3935" y="6478"/>
                  </a:lnTo>
                  <a:lnTo>
                    <a:pt x="2673" y="5751"/>
                  </a:lnTo>
                  <a:lnTo>
                    <a:pt x="3935" y="5013"/>
                  </a:lnTo>
                  <a:close/>
                  <a:moveTo>
                    <a:pt x="7793" y="5037"/>
                  </a:moveTo>
                  <a:cubicBezTo>
                    <a:pt x="7948" y="5120"/>
                    <a:pt x="8900" y="5668"/>
                    <a:pt x="9055" y="5763"/>
                  </a:cubicBezTo>
                  <a:lnTo>
                    <a:pt x="7793" y="6490"/>
                  </a:lnTo>
                  <a:lnTo>
                    <a:pt x="7793" y="5037"/>
                  </a:lnTo>
                  <a:close/>
                  <a:moveTo>
                    <a:pt x="5852" y="3918"/>
                  </a:moveTo>
                  <a:lnTo>
                    <a:pt x="7448" y="4823"/>
                  </a:lnTo>
                  <a:lnTo>
                    <a:pt x="7448" y="6668"/>
                  </a:lnTo>
                  <a:lnTo>
                    <a:pt x="5852" y="7573"/>
                  </a:lnTo>
                  <a:lnTo>
                    <a:pt x="4257" y="6668"/>
                  </a:lnTo>
                  <a:lnTo>
                    <a:pt x="4257" y="4823"/>
                  </a:lnTo>
                  <a:lnTo>
                    <a:pt x="5852" y="3918"/>
                  </a:lnTo>
                  <a:close/>
                  <a:moveTo>
                    <a:pt x="7448" y="7061"/>
                  </a:moveTo>
                  <a:lnTo>
                    <a:pt x="7448" y="8490"/>
                  </a:lnTo>
                  <a:cubicBezTo>
                    <a:pt x="7352" y="8442"/>
                    <a:pt x="6281" y="7835"/>
                    <a:pt x="6197" y="7776"/>
                  </a:cubicBezTo>
                  <a:lnTo>
                    <a:pt x="7448" y="7061"/>
                  </a:lnTo>
                  <a:close/>
                  <a:moveTo>
                    <a:pt x="4269" y="7073"/>
                  </a:moveTo>
                  <a:lnTo>
                    <a:pt x="5519" y="7787"/>
                  </a:lnTo>
                  <a:lnTo>
                    <a:pt x="4269" y="8502"/>
                  </a:lnTo>
                  <a:lnTo>
                    <a:pt x="4269" y="7073"/>
                  </a:lnTo>
                  <a:close/>
                  <a:moveTo>
                    <a:pt x="9376" y="5954"/>
                  </a:moveTo>
                  <a:lnTo>
                    <a:pt x="9960" y="6287"/>
                  </a:lnTo>
                  <a:cubicBezTo>
                    <a:pt x="10329" y="6490"/>
                    <a:pt x="10579" y="6835"/>
                    <a:pt x="10710" y="7252"/>
                  </a:cubicBezTo>
                  <a:cubicBezTo>
                    <a:pt x="10746" y="7430"/>
                    <a:pt x="10757" y="7609"/>
                    <a:pt x="10757" y="7787"/>
                  </a:cubicBezTo>
                  <a:cubicBezTo>
                    <a:pt x="10736" y="7786"/>
                    <a:pt x="10714" y="7785"/>
                    <a:pt x="10693" y="7785"/>
                  </a:cubicBezTo>
                  <a:cubicBezTo>
                    <a:pt x="10049" y="7785"/>
                    <a:pt x="9612" y="8474"/>
                    <a:pt x="9888" y="9085"/>
                  </a:cubicBezTo>
                  <a:cubicBezTo>
                    <a:pt x="9662" y="9190"/>
                    <a:pt x="9412" y="9249"/>
                    <a:pt x="9161" y="9249"/>
                  </a:cubicBezTo>
                  <a:cubicBezTo>
                    <a:pt x="8898" y="9249"/>
                    <a:pt x="8632" y="9184"/>
                    <a:pt x="8388" y="9038"/>
                  </a:cubicBezTo>
                  <a:cubicBezTo>
                    <a:pt x="8007" y="8811"/>
                    <a:pt x="8138" y="8907"/>
                    <a:pt x="7769" y="8692"/>
                  </a:cubicBezTo>
                  <a:lnTo>
                    <a:pt x="7769" y="6883"/>
                  </a:lnTo>
                  <a:lnTo>
                    <a:pt x="9376" y="5954"/>
                  </a:lnTo>
                  <a:close/>
                  <a:moveTo>
                    <a:pt x="10731" y="8111"/>
                  </a:moveTo>
                  <a:cubicBezTo>
                    <a:pt x="10841" y="8111"/>
                    <a:pt x="10950" y="8142"/>
                    <a:pt x="11043" y="8204"/>
                  </a:cubicBezTo>
                  <a:cubicBezTo>
                    <a:pt x="11484" y="8502"/>
                    <a:pt x="11329" y="9157"/>
                    <a:pt x="10841" y="9264"/>
                  </a:cubicBezTo>
                  <a:cubicBezTo>
                    <a:pt x="10802" y="9271"/>
                    <a:pt x="10764" y="9275"/>
                    <a:pt x="10726" y="9275"/>
                  </a:cubicBezTo>
                  <a:cubicBezTo>
                    <a:pt x="10276" y="9275"/>
                    <a:pt x="9982" y="8767"/>
                    <a:pt x="10246" y="8371"/>
                  </a:cubicBezTo>
                  <a:cubicBezTo>
                    <a:pt x="10358" y="8199"/>
                    <a:pt x="10545" y="8111"/>
                    <a:pt x="10731" y="8111"/>
                  </a:cubicBezTo>
                  <a:close/>
                  <a:moveTo>
                    <a:pt x="5852" y="7978"/>
                  </a:moveTo>
                  <a:cubicBezTo>
                    <a:pt x="6043" y="8097"/>
                    <a:pt x="7233" y="8764"/>
                    <a:pt x="7448" y="8883"/>
                  </a:cubicBezTo>
                  <a:lnTo>
                    <a:pt x="7448" y="9585"/>
                  </a:lnTo>
                  <a:cubicBezTo>
                    <a:pt x="7448" y="10466"/>
                    <a:pt x="6733" y="11181"/>
                    <a:pt x="5852" y="11181"/>
                  </a:cubicBezTo>
                  <a:cubicBezTo>
                    <a:pt x="4971" y="11181"/>
                    <a:pt x="4257" y="10466"/>
                    <a:pt x="4257" y="9585"/>
                  </a:cubicBezTo>
                  <a:lnTo>
                    <a:pt x="4257" y="8883"/>
                  </a:lnTo>
                  <a:lnTo>
                    <a:pt x="5852" y="7978"/>
                  </a:lnTo>
                  <a:close/>
                  <a:moveTo>
                    <a:pt x="5852" y="1"/>
                  </a:moveTo>
                  <a:cubicBezTo>
                    <a:pt x="4792" y="1"/>
                    <a:pt x="3935" y="870"/>
                    <a:pt x="3935" y="1918"/>
                  </a:cubicBezTo>
                  <a:lnTo>
                    <a:pt x="3935" y="2430"/>
                  </a:lnTo>
                  <a:cubicBezTo>
                    <a:pt x="3649" y="2263"/>
                    <a:pt x="3757" y="2322"/>
                    <a:pt x="3483" y="2180"/>
                  </a:cubicBezTo>
                  <a:cubicBezTo>
                    <a:pt x="3183" y="2005"/>
                    <a:pt x="2854" y="1922"/>
                    <a:pt x="2529" y="1922"/>
                  </a:cubicBezTo>
                  <a:cubicBezTo>
                    <a:pt x="2235" y="1922"/>
                    <a:pt x="1945" y="1990"/>
                    <a:pt x="1685" y="2120"/>
                  </a:cubicBezTo>
                  <a:cubicBezTo>
                    <a:pt x="1491" y="1915"/>
                    <a:pt x="1256" y="1827"/>
                    <a:pt x="1027" y="1827"/>
                  </a:cubicBezTo>
                  <a:cubicBezTo>
                    <a:pt x="497" y="1827"/>
                    <a:pt x="0" y="2303"/>
                    <a:pt x="125" y="2918"/>
                  </a:cubicBezTo>
                  <a:cubicBezTo>
                    <a:pt x="185" y="3215"/>
                    <a:pt x="375" y="3454"/>
                    <a:pt x="625" y="3573"/>
                  </a:cubicBezTo>
                  <a:cubicBezTo>
                    <a:pt x="530" y="4335"/>
                    <a:pt x="887" y="5109"/>
                    <a:pt x="1578" y="5501"/>
                  </a:cubicBezTo>
                  <a:cubicBezTo>
                    <a:pt x="1816" y="5644"/>
                    <a:pt x="1744" y="5597"/>
                    <a:pt x="1983" y="5728"/>
                  </a:cubicBezTo>
                  <a:lnTo>
                    <a:pt x="1578" y="5954"/>
                  </a:lnTo>
                  <a:cubicBezTo>
                    <a:pt x="982" y="6299"/>
                    <a:pt x="613" y="6942"/>
                    <a:pt x="613" y="7633"/>
                  </a:cubicBezTo>
                  <a:cubicBezTo>
                    <a:pt x="613" y="8633"/>
                    <a:pt x="1375" y="9466"/>
                    <a:pt x="2375" y="9538"/>
                  </a:cubicBezTo>
                  <a:lnTo>
                    <a:pt x="2387" y="9538"/>
                  </a:lnTo>
                  <a:cubicBezTo>
                    <a:pt x="2471" y="9538"/>
                    <a:pt x="2554" y="9478"/>
                    <a:pt x="2554" y="9395"/>
                  </a:cubicBezTo>
                  <a:cubicBezTo>
                    <a:pt x="2566" y="9300"/>
                    <a:pt x="2495" y="9216"/>
                    <a:pt x="2399" y="9216"/>
                  </a:cubicBezTo>
                  <a:cubicBezTo>
                    <a:pt x="1578" y="9145"/>
                    <a:pt x="959" y="8454"/>
                    <a:pt x="959" y="7633"/>
                  </a:cubicBezTo>
                  <a:cubicBezTo>
                    <a:pt x="959" y="7073"/>
                    <a:pt x="1268" y="6537"/>
                    <a:pt x="1756" y="6252"/>
                  </a:cubicBezTo>
                  <a:lnTo>
                    <a:pt x="2340" y="5918"/>
                  </a:lnTo>
                  <a:lnTo>
                    <a:pt x="3947" y="6847"/>
                  </a:lnTo>
                  <a:lnTo>
                    <a:pt x="3947" y="8657"/>
                  </a:lnTo>
                  <a:cubicBezTo>
                    <a:pt x="3411" y="8954"/>
                    <a:pt x="3280" y="9061"/>
                    <a:pt x="3030" y="9157"/>
                  </a:cubicBezTo>
                  <a:cubicBezTo>
                    <a:pt x="2935" y="9180"/>
                    <a:pt x="2887" y="9276"/>
                    <a:pt x="2911" y="9359"/>
                  </a:cubicBezTo>
                  <a:cubicBezTo>
                    <a:pt x="2932" y="9443"/>
                    <a:pt x="3008" y="9480"/>
                    <a:pt x="3082" y="9480"/>
                  </a:cubicBezTo>
                  <a:cubicBezTo>
                    <a:pt x="3093" y="9480"/>
                    <a:pt x="3103" y="9480"/>
                    <a:pt x="3114" y="9478"/>
                  </a:cubicBezTo>
                  <a:cubicBezTo>
                    <a:pt x="3423" y="9395"/>
                    <a:pt x="3578" y="9252"/>
                    <a:pt x="3947" y="9061"/>
                  </a:cubicBezTo>
                  <a:lnTo>
                    <a:pt x="3947" y="9573"/>
                  </a:lnTo>
                  <a:cubicBezTo>
                    <a:pt x="3947" y="10621"/>
                    <a:pt x="4816" y="11490"/>
                    <a:pt x="5864" y="11490"/>
                  </a:cubicBezTo>
                  <a:cubicBezTo>
                    <a:pt x="6924" y="11490"/>
                    <a:pt x="7793" y="10621"/>
                    <a:pt x="7793" y="9573"/>
                  </a:cubicBezTo>
                  <a:lnTo>
                    <a:pt x="7793" y="9085"/>
                  </a:lnTo>
                  <a:cubicBezTo>
                    <a:pt x="8269" y="9347"/>
                    <a:pt x="8591" y="9585"/>
                    <a:pt x="9186" y="9585"/>
                  </a:cubicBezTo>
                  <a:cubicBezTo>
                    <a:pt x="9495" y="9585"/>
                    <a:pt x="9829" y="9514"/>
                    <a:pt x="10115" y="9359"/>
                  </a:cubicBezTo>
                  <a:cubicBezTo>
                    <a:pt x="10277" y="9521"/>
                    <a:pt x="10500" y="9615"/>
                    <a:pt x="10736" y="9615"/>
                  </a:cubicBezTo>
                  <a:cubicBezTo>
                    <a:pt x="10794" y="9615"/>
                    <a:pt x="10853" y="9609"/>
                    <a:pt x="10912" y="9597"/>
                  </a:cubicBezTo>
                  <a:cubicBezTo>
                    <a:pt x="11781" y="9419"/>
                    <a:pt x="11912" y="8216"/>
                    <a:pt x="11091" y="7847"/>
                  </a:cubicBezTo>
                  <a:cubicBezTo>
                    <a:pt x="11162" y="7121"/>
                    <a:pt x="10805" y="6371"/>
                    <a:pt x="10138" y="5990"/>
                  </a:cubicBezTo>
                  <a:cubicBezTo>
                    <a:pt x="9900" y="5847"/>
                    <a:pt x="9972" y="5894"/>
                    <a:pt x="9734" y="5763"/>
                  </a:cubicBezTo>
                  <a:lnTo>
                    <a:pt x="10138" y="5537"/>
                  </a:lnTo>
                  <a:cubicBezTo>
                    <a:pt x="11067" y="5013"/>
                    <a:pt x="11377" y="3823"/>
                    <a:pt x="10853" y="2906"/>
                  </a:cubicBezTo>
                  <a:cubicBezTo>
                    <a:pt x="10507" y="2311"/>
                    <a:pt x="9876" y="1941"/>
                    <a:pt x="9174" y="1941"/>
                  </a:cubicBezTo>
                  <a:cubicBezTo>
                    <a:pt x="8471" y="1941"/>
                    <a:pt x="8067" y="2311"/>
                    <a:pt x="7769" y="2442"/>
                  </a:cubicBezTo>
                  <a:cubicBezTo>
                    <a:pt x="7757" y="2025"/>
                    <a:pt x="7805" y="1834"/>
                    <a:pt x="7733" y="1525"/>
                  </a:cubicBezTo>
                  <a:cubicBezTo>
                    <a:pt x="7711" y="1438"/>
                    <a:pt x="7640" y="1380"/>
                    <a:pt x="7546" y="1380"/>
                  </a:cubicBezTo>
                  <a:cubicBezTo>
                    <a:pt x="7537" y="1380"/>
                    <a:pt x="7528" y="1381"/>
                    <a:pt x="7519" y="1382"/>
                  </a:cubicBezTo>
                  <a:cubicBezTo>
                    <a:pt x="7436" y="1406"/>
                    <a:pt x="7376" y="1489"/>
                    <a:pt x="7388" y="1596"/>
                  </a:cubicBezTo>
                  <a:cubicBezTo>
                    <a:pt x="7448" y="1858"/>
                    <a:pt x="7412" y="2013"/>
                    <a:pt x="7436" y="2632"/>
                  </a:cubicBezTo>
                  <a:lnTo>
                    <a:pt x="5840" y="3549"/>
                  </a:lnTo>
                  <a:lnTo>
                    <a:pt x="4245" y="2632"/>
                  </a:lnTo>
                  <a:lnTo>
                    <a:pt x="4245" y="1941"/>
                  </a:lnTo>
                  <a:cubicBezTo>
                    <a:pt x="4245" y="1060"/>
                    <a:pt x="4959" y="346"/>
                    <a:pt x="5840" y="346"/>
                  </a:cubicBezTo>
                  <a:cubicBezTo>
                    <a:pt x="6364" y="346"/>
                    <a:pt x="6840" y="596"/>
                    <a:pt x="7150" y="1025"/>
                  </a:cubicBezTo>
                  <a:cubicBezTo>
                    <a:pt x="7186" y="1076"/>
                    <a:pt x="7241" y="1100"/>
                    <a:pt x="7294" y="1100"/>
                  </a:cubicBezTo>
                  <a:cubicBezTo>
                    <a:pt x="7328" y="1100"/>
                    <a:pt x="7360" y="1091"/>
                    <a:pt x="7388" y="1072"/>
                  </a:cubicBezTo>
                  <a:cubicBezTo>
                    <a:pt x="7459" y="1013"/>
                    <a:pt x="7471" y="906"/>
                    <a:pt x="7436" y="834"/>
                  </a:cubicBezTo>
                  <a:cubicBezTo>
                    <a:pt x="7078" y="310"/>
                    <a:pt x="6483" y="1"/>
                    <a:pt x="5852"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56" name="Google Shape;9346;p77">
            <a:extLst>
              <a:ext uri="{FF2B5EF4-FFF2-40B4-BE49-F238E27FC236}">
                <a16:creationId xmlns:a16="http://schemas.microsoft.com/office/drawing/2014/main" id="{C30A2E11-2E14-D61E-C46E-20752D598DCC}"/>
              </a:ext>
            </a:extLst>
          </p:cNvPr>
          <p:cNvGrpSpPr/>
          <p:nvPr/>
        </p:nvGrpSpPr>
        <p:grpSpPr>
          <a:xfrm>
            <a:off x="4078598" y="2189559"/>
            <a:ext cx="493625" cy="473237"/>
            <a:chOff x="3037766" y="1969564"/>
            <a:chExt cx="370219" cy="35492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57" name="Google Shape;9347;p77">
              <a:extLst>
                <a:ext uri="{FF2B5EF4-FFF2-40B4-BE49-F238E27FC236}">
                  <a16:creationId xmlns:a16="http://schemas.microsoft.com/office/drawing/2014/main" id="{DCA521A9-A8DF-1899-B402-DC4DE86A2FF2}"/>
                </a:ext>
              </a:extLst>
            </p:cNvPr>
            <p:cNvSpPr/>
            <p:nvPr/>
          </p:nvSpPr>
          <p:spPr>
            <a:xfrm>
              <a:off x="3037766" y="1969564"/>
              <a:ext cx="370219" cy="354928"/>
            </a:xfrm>
            <a:custGeom>
              <a:avLst/>
              <a:gdLst/>
              <a:ahLst/>
              <a:cxnLst/>
              <a:rect l="l" t="t" r="r" b="b"/>
              <a:pathLst>
                <a:path w="11622" h="11142" extrusionOk="0">
                  <a:moveTo>
                    <a:pt x="5609" y="366"/>
                  </a:moveTo>
                  <a:lnTo>
                    <a:pt x="7299" y="2069"/>
                  </a:lnTo>
                  <a:lnTo>
                    <a:pt x="6180" y="3188"/>
                  </a:lnTo>
                  <a:lnTo>
                    <a:pt x="4489" y="1486"/>
                  </a:lnTo>
                  <a:lnTo>
                    <a:pt x="5609" y="366"/>
                  </a:lnTo>
                  <a:close/>
                  <a:moveTo>
                    <a:pt x="4263" y="1700"/>
                  </a:moveTo>
                  <a:lnTo>
                    <a:pt x="5954" y="3391"/>
                  </a:lnTo>
                  <a:lnTo>
                    <a:pt x="3596" y="5772"/>
                  </a:lnTo>
                  <a:cubicBezTo>
                    <a:pt x="2989" y="6379"/>
                    <a:pt x="2989" y="7379"/>
                    <a:pt x="3596" y="7986"/>
                  </a:cubicBezTo>
                  <a:cubicBezTo>
                    <a:pt x="3900" y="8296"/>
                    <a:pt x="4302" y="8451"/>
                    <a:pt x="4704" y="8451"/>
                  </a:cubicBezTo>
                  <a:cubicBezTo>
                    <a:pt x="5106" y="8451"/>
                    <a:pt x="5507" y="8296"/>
                    <a:pt x="5811" y="7986"/>
                  </a:cubicBezTo>
                  <a:lnTo>
                    <a:pt x="8180" y="5629"/>
                  </a:lnTo>
                  <a:lnTo>
                    <a:pt x="9097" y="6546"/>
                  </a:lnTo>
                  <a:cubicBezTo>
                    <a:pt x="9127" y="6576"/>
                    <a:pt x="9169" y="6590"/>
                    <a:pt x="9210" y="6590"/>
                  </a:cubicBezTo>
                  <a:cubicBezTo>
                    <a:pt x="9252" y="6590"/>
                    <a:pt x="9294" y="6576"/>
                    <a:pt x="9323" y="6546"/>
                  </a:cubicBezTo>
                  <a:cubicBezTo>
                    <a:pt x="9383" y="6486"/>
                    <a:pt x="9383" y="6379"/>
                    <a:pt x="9323" y="6320"/>
                  </a:cubicBezTo>
                  <a:lnTo>
                    <a:pt x="8407" y="5403"/>
                  </a:lnTo>
                  <a:lnTo>
                    <a:pt x="9514" y="4284"/>
                  </a:lnTo>
                  <a:lnTo>
                    <a:pt x="11216" y="5986"/>
                  </a:lnTo>
                  <a:lnTo>
                    <a:pt x="10097" y="7093"/>
                  </a:lnTo>
                  <a:lnTo>
                    <a:pt x="9776" y="6772"/>
                  </a:lnTo>
                  <a:cubicBezTo>
                    <a:pt x="9746" y="6742"/>
                    <a:pt x="9704" y="6727"/>
                    <a:pt x="9663" y="6727"/>
                  </a:cubicBezTo>
                  <a:cubicBezTo>
                    <a:pt x="9621" y="6727"/>
                    <a:pt x="9579" y="6742"/>
                    <a:pt x="9550" y="6772"/>
                  </a:cubicBezTo>
                  <a:cubicBezTo>
                    <a:pt x="9490" y="6832"/>
                    <a:pt x="9490" y="6939"/>
                    <a:pt x="9550" y="6998"/>
                  </a:cubicBezTo>
                  <a:lnTo>
                    <a:pt x="9871" y="7320"/>
                  </a:lnTo>
                  <a:lnTo>
                    <a:pt x="7514" y="9689"/>
                  </a:lnTo>
                  <a:cubicBezTo>
                    <a:pt x="6746" y="10463"/>
                    <a:pt x="5728" y="10850"/>
                    <a:pt x="4708" y="10850"/>
                  </a:cubicBezTo>
                  <a:cubicBezTo>
                    <a:pt x="3689" y="10850"/>
                    <a:pt x="2668" y="10463"/>
                    <a:pt x="1894" y="9689"/>
                  </a:cubicBezTo>
                  <a:cubicBezTo>
                    <a:pt x="346" y="8141"/>
                    <a:pt x="346" y="5605"/>
                    <a:pt x="1894" y="4057"/>
                  </a:cubicBezTo>
                  <a:lnTo>
                    <a:pt x="4263" y="1700"/>
                  </a:lnTo>
                  <a:close/>
                  <a:moveTo>
                    <a:pt x="5615" y="0"/>
                  </a:moveTo>
                  <a:cubicBezTo>
                    <a:pt x="5573" y="0"/>
                    <a:pt x="5531" y="15"/>
                    <a:pt x="5501" y="45"/>
                  </a:cubicBezTo>
                  <a:lnTo>
                    <a:pt x="1668" y="3843"/>
                  </a:lnTo>
                  <a:cubicBezTo>
                    <a:pt x="1" y="5510"/>
                    <a:pt x="1" y="8225"/>
                    <a:pt x="1668" y="9891"/>
                  </a:cubicBezTo>
                  <a:cubicBezTo>
                    <a:pt x="2507" y="10725"/>
                    <a:pt x="3605" y="11142"/>
                    <a:pt x="4702" y="11142"/>
                  </a:cubicBezTo>
                  <a:cubicBezTo>
                    <a:pt x="5799" y="11142"/>
                    <a:pt x="6894" y="10725"/>
                    <a:pt x="7728" y="9891"/>
                  </a:cubicBezTo>
                  <a:lnTo>
                    <a:pt x="11538" y="6081"/>
                  </a:lnTo>
                  <a:cubicBezTo>
                    <a:pt x="11621" y="6046"/>
                    <a:pt x="11621" y="5939"/>
                    <a:pt x="11562" y="5879"/>
                  </a:cubicBezTo>
                  <a:lnTo>
                    <a:pt x="9633" y="3962"/>
                  </a:lnTo>
                  <a:cubicBezTo>
                    <a:pt x="9603" y="3932"/>
                    <a:pt x="9564" y="3917"/>
                    <a:pt x="9526" y="3917"/>
                  </a:cubicBezTo>
                  <a:cubicBezTo>
                    <a:pt x="9487" y="3917"/>
                    <a:pt x="9448" y="3932"/>
                    <a:pt x="9419" y="3962"/>
                  </a:cubicBezTo>
                  <a:lnTo>
                    <a:pt x="5609" y="7772"/>
                  </a:lnTo>
                  <a:cubicBezTo>
                    <a:pt x="5359" y="8016"/>
                    <a:pt x="5037" y="8138"/>
                    <a:pt x="4717" y="8138"/>
                  </a:cubicBezTo>
                  <a:cubicBezTo>
                    <a:pt x="4397" y="8138"/>
                    <a:pt x="4079" y="8016"/>
                    <a:pt x="3835" y="7772"/>
                  </a:cubicBezTo>
                  <a:cubicBezTo>
                    <a:pt x="3346" y="7272"/>
                    <a:pt x="3346" y="6486"/>
                    <a:pt x="3835" y="5998"/>
                  </a:cubicBezTo>
                  <a:lnTo>
                    <a:pt x="7645" y="2188"/>
                  </a:lnTo>
                  <a:cubicBezTo>
                    <a:pt x="7704" y="2129"/>
                    <a:pt x="7704" y="2021"/>
                    <a:pt x="7645" y="1962"/>
                  </a:cubicBezTo>
                  <a:lnTo>
                    <a:pt x="5728" y="45"/>
                  </a:lnTo>
                  <a:cubicBezTo>
                    <a:pt x="5698" y="15"/>
                    <a:pt x="5656" y="0"/>
                    <a:pt x="5615"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58" name="Google Shape;9348;p77">
              <a:extLst>
                <a:ext uri="{FF2B5EF4-FFF2-40B4-BE49-F238E27FC236}">
                  <a16:creationId xmlns:a16="http://schemas.microsoft.com/office/drawing/2014/main" id="{37015DED-F4BB-59A6-91E1-04ACD5BECD1D}"/>
                </a:ext>
              </a:extLst>
            </p:cNvPr>
            <p:cNvSpPr/>
            <p:nvPr/>
          </p:nvSpPr>
          <p:spPr>
            <a:xfrm>
              <a:off x="3081757" y="2197136"/>
              <a:ext cx="11436" cy="10448"/>
            </a:xfrm>
            <a:custGeom>
              <a:avLst/>
              <a:gdLst/>
              <a:ahLst/>
              <a:cxnLst/>
              <a:rect l="l" t="t" r="r" b="b"/>
              <a:pathLst>
                <a:path w="359" h="328" extrusionOk="0">
                  <a:moveTo>
                    <a:pt x="173" y="0"/>
                  </a:moveTo>
                  <a:cubicBezTo>
                    <a:pt x="132" y="0"/>
                    <a:pt x="90" y="15"/>
                    <a:pt x="60" y="45"/>
                  </a:cubicBezTo>
                  <a:cubicBezTo>
                    <a:pt x="1" y="116"/>
                    <a:pt x="1" y="211"/>
                    <a:pt x="60" y="283"/>
                  </a:cubicBezTo>
                  <a:cubicBezTo>
                    <a:pt x="90" y="313"/>
                    <a:pt x="132" y="327"/>
                    <a:pt x="173" y="327"/>
                  </a:cubicBezTo>
                  <a:cubicBezTo>
                    <a:pt x="215" y="327"/>
                    <a:pt x="257" y="313"/>
                    <a:pt x="287" y="283"/>
                  </a:cubicBezTo>
                  <a:cubicBezTo>
                    <a:pt x="358" y="211"/>
                    <a:pt x="358" y="116"/>
                    <a:pt x="287" y="45"/>
                  </a:cubicBezTo>
                  <a:cubicBezTo>
                    <a:pt x="257" y="15"/>
                    <a:pt x="215" y="0"/>
                    <a:pt x="173"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59" name="Google Shape;9349;p77">
              <a:extLst>
                <a:ext uri="{FF2B5EF4-FFF2-40B4-BE49-F238E27FC236}">
                  <a16:creationId xmlns:a16="http://schemas.microsoft.com/office/drawing/2014/main" id="{13A4DF97-23EF-52F7-ADA3-29FCE7A83B28}"/>
                </a:ext>
              </a:extLst>
            </p:cNvPr>
            <p:cNvSpPr/>
            <p:nvPr/>
          </p:nvSpPr>
          <p:spPr>
            <a:xfrm>
              <a:off x="3081375" y="2168689"/>
              <a:ext cx="11436" cy="10448"/>
            </a:xfrm>
            <a:custGeom>
              <a:avLst/>
              <a:gdLst/>
              <a:ahLst/>
              <a:cxnLst/>
              <a:rect l="l" t="t" r="r" b="b"/>
              <a:pathLst>
                <a:path w="359" h="328" extrusionOk="0">
                  <a:moveTo>
                    <a:pt x="185" y="0"/>
                  </a:moveTo>
                  <a:cubicBezTo>
                    <a:pt x="144" y="0"/>
                    <a:pt x="102" y="15"/>
                    <a:pt x="72" y="45"/>
                  </a:cubicBezTo>
                  <a:cubicBezTo>
                    <a:pt x="1" y="116"/>
                    <a:pt x="1" y="223"/>
                    <a:pt x="72" y="283"/>
                  </a:cubicBezTo>
                  <a:cubicBezTo>
                    <a:pt x="102" y="313"/>
                    <a:pt x="144" y="328"/>
                    <a:pt x="185" y="328"/>
                  </a:cubicBezTo>
                  <a:cubicBezTo>
                    <a:pt x="227" y="328"/>
                    <a:pt x="269" y="313"/>
                    <a:pt x="299" y="283"/>
                  </a:cubicBezTo>
                  <a:cubicBezTo>
                    <a:pt x="358" y="223"/>
                    <a:pt x="358" y="116"/>
                    <a:pt x="299" y="45"/>
                  </a:cubicBezTo>
                  <a:cubicBezTo>
                    <a:pt x="269" y="15"/>
                    <a:pt x="227" y="0"/>
                    <a:pt x="185"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60" name="Google Shape;9350;p77">
              <a:extLst>
                <a:ext uri="{FF2B5EF4-FFF2-40B4-BE49-F238E27FC236}">
                  <a16:creationId xmlns:a16="http://schemas.microsoft.com/office/drawing/2014/main" id="{EAC3B7BE-5DCB-CF50-1FB5-CC778D13C758}"/>
                </a:ext>
              </a:extLst>
            </p:cNvPr>
            <p:cNvSpPr/>
            <p:nvPr/>
          </p:nvSpPr>
          <p:spPr>
            <a:xfrm>
              <a:off x="3298340" y="2210770"/>
              <a:ext cx="11404" cy="10480"/>
            </a:xfrm>
            <a:custGeom>
              <a:avLst/>
              <a:gdLst/>
              <a:ahLst/>
              <a:cxnLst/>
              <a:rect l="l" t="t" r="r" b="b"/>
              <a:pathLst>
                <a:path w="358" h="329" extrusionOk="0">
                  <a:moveTo>
                    <a:pt x="179" y="1"/>
                  </a:moveTo>
                  <a:cubicBezTo>
                    <a:pt x="137" y="1"/>
                    <a:pt x="96" y="16"/>
                    <a:pt x="60" y="45"/>
                  </a:cubicBezTo>
                  <a:cubicBezTo>
                    <a:pt x="0" y="117"/>
                    <a:pt x="0" y="212"/>
                    <a:pt x="60" y="283"/>
                  </a:cubicBezTo>
                  <a:cubicBezTo>
                    <a:pt x="96" y="313"/>
                    <a:pt x="137" y="328"/>
                    <a:pt x="179" y="328"/>
                  </a:cubicBezTo>
                  <a:cubicBezTo>
                    <a:pt x="221" y="328"/>
                    <a:pt x="262" y="313"/>
                    <a:pt x="298" y="283"/>
                  </a:cubicBezTo>
                  <a:cubicBezTo>
                    <a:pt x="358" y="212"/>
                    <a:pt x="358" y="117"/>
                    <a:pt x="298" y="45"/>
                  </a:cubicBezTo>
                  <a:cubicBezTo>
                    <a:pt x="262" y="16"/>
                    <a:pt x="221" y="1"/>
                    <a:pt x="17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61" name="Google Shape;9351;p77">
            <a:extLst>
              <a:ext uri="{FF2B5EF4-FFF2-40B4-BE49-F238E27FC236}">
                <a16:creationId xmlns:a16="http://schemas.microsoft.com/office/drawing/2014/main" id="{0CBF7AF0-9640-03D1-DBE3-8C9C76D4B683}"/>
              </a:ext>
            </a:extLst>
          </p:cNvPr>
          <p:cNvGrpSpPr/>
          <p:nvPr/>
        </p:nvGrpSpPr>
        <p:grpSpPr>
          <a:xfrm>
            <a:off x="5338313" y="2192448"/>
            <a:ext cx="406088" cy="467335"/>
            <a:chOff x="3982553" y="1971730"/>
            <a:chExt cx="304566" cy="35050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62" name="Google Shape;9352;p77">
              <a:extLst>
                <a:ext uri="{FF2B5EF4-FFF2-40B4-BE49-F238E27FC236}">
                  <a16:creationId xmlns:a16="http://schemas.microsoft.com/office/drawing/2014/main" id="{01306BE8-6D75-0888-8FD2-F6C2D99EC338}"/>
                </a:ext>
              </a:extLst>
            </p:cNvPr>
            <p:cNvSpPr/>
            <p:nvPr/>
          </p:nvSpPr>
          <p:spPr>
            <a:xfrm>
              <a:off x="4037535" y="2176558"/>
              <a:ext cx="196513" cy="145673"/>
            </a:xfrm>
            <a:custGeom>
              <a:avLst/>
              <a:gdLst/>
              <a:ahLst/>
              <a:cxnLst/>
              <a:rect l="l" t="t" r="r" b="b"/>
              <a:pathLst>
                <a:path w="6169" h="4573" extrusionOk="0">
                  <a:moveTo>
                    <a:pt x="1441" y="322"/>
                  </a:moveTo>
                  <a:cubicBezTo>
                    <a:pt x="1584" y="322"/>
                    <a:pt x="1727" y="441"/>
                    <a:pt x="1727" y="595"/>
                  </a:cubicBezTo>
                  <a:lnTo>
                    <a:pt x="1727" y="4251"/>
                  </a:lnTo>
                  <a:lnTo>
                    <a:pt x="1167" y="4251"/>
                  </a:lnTo>
                  <a:lnTo>
                    <a:pt x="1167" y="595"/>
                  </a:lnTo>
                  <a:lnTo>
                    <a:pt x="1156" y="595"/>
                  </a:lnTo>
                  <a:cubicBezTo>
                    <a:pt x="1156" y="453"/>
                    <a:pt x="1275" y="322"/>
                    <a:pt x="1441" y="322"/>
                  </a:cubicBezTo>
                  <a:close/>
                  <a:moveTo>
                    <a:pt x="3061" y="322"/>
                  </a:moveTo>
                  <a:cubicBezTo>
                    <a:pt x="3227" y="322"/>
                    <a:pt x="3346" y="441"/>
                    <a:pt x="3346" y="595"/>
                  </a:cubicBezTo>
                  <a:lnTo>
                    <a:pt x="3346" y="4251"/>
                  </a:lnTo>
                  <a:lnTo>
                    <a:pt x="2799" y="4251"/>
                  </a:lnTo>
                  <a:lnTo>
                    <a:pt x="2799" y="595"/>
                  </a:lnTo>
                  <a:lnTo>
                    <a:pt x="2775" y="595"/>
                  </a:lnTo>
                  <a:cubicBezTo>
                    <a:pt x="2775" y="453"/>
                    <a:pt x="2894" y="322"/>
                    <a:pt x="3061" y="322"/>
                  </a:cubicBezTo>
                  <a:close/>
                  <a:moveTo>
                    <a:pt x="4680" y="322"/>
                  </a:moveTo>
                  <a:cubicBezTo>
                    <a:pt x="4835" y="322"/>
                    <a:pt x="4966" y="441"/>
                    <a:pt x="4966" y="595"/>
                  </a:cubicBezTo>
                  <a:lnTo>
                    <a:pt x="4966" y="4251"/>
                  </a:lnTo>
                  <a:lnTo>
                    <a:pt x="4406" y="4251"/>
                  </a:lnTo>
                  <a:lnTo>
                    <a:pt x="4406" y="595"/>
                  </a:lnTo>
                  <a:cubicBezTo>
                    <a:pt x="4406" y="453"/>
                    <a:pt x="4525" y="322"/>
                    <a:pt x="4680" y="322"/>
                  </a:cubicBezTo>
                  <a:close/>
                  <a:moveTo>
                    <a:pt x="1441" y="0"/>
                  </a:moveTo>
                  <a:cubicBezTo>
                    <a:pt x="1108" y="0"/>
                    <a:pt x="846" y="274"/>
                    <a:pt x="846" y="595"/>
                  </a:cubicBezTo>
                  <a:lnTo>
                    <a:pt x="846" y="4251"/>
                  </a:lnTo>
                  <a:lnTo>
                    <a:pt x="322" y="4251"/>
                  </a:lnTo>
                  <a:lnTo>
                    <a:pt x="322" y="2536"/>
                  </a:lnTo>
                  <a:cubicBezTo>
                    <a:pt x="322" y="2441"/>
                    <a:pt x="251" y="2370"/>
                    <a:pt x="155" y="2370"/>
                  </a:cubicBezTo>
                  <a:cubicBezTo>
                    <a:pt x="72" y="2370"/>
                    <a:pt x="1" y="2441"/>
                    <a:pt x="1" y="2536"/>
                  </a:cubicBezTo>
                  <a:lnTo>
                    <a:pt x="1" y="4405"/>
                  </a:lnTo>
                  <a:cubicBezTo>
                    <a:pt x="1" y="4501"/>
                    <a:pt x="72" y="4572"/>
                    <a:pt x="155" y="4572"/>
                  </a:cubicBezTo>
                  <a:lnTo>
                    <a:pt x="6001" y="4572"/>
                  </a:lnTo>
                  <a:cubicBezTo>
                    <a:pt x="6097" y="4572"/>
                    <a:pt x="6168" y="4501"/>
                    <a:pt x="6168" y="4405"/>
                  </a:cubicBezTo>
                  <a:lnTo>
                    <a:pt x="6168" y="834"/>
                  </a:lnTo>
                  <a:cubicBezTo>
                    <a:pt x="6144" y="750"/>
                    <a:pt x="6073" y="679"/>
                    <a:pt x="5978" y="679"/>
                  </a:cubicBezTo>
                  <a:cubicBezTo>
                    <a:pt x="5894" y="679"/>
                    <a:pt x="5811" y="750"/>
                    <a:pt x="5811" y="834"/>
                  </a:cubicBezTo>
                  <a:lnTo>
                    <a:pt x="5811" y="4251"/>
                  </a:lnTo>
                  <a:lnTo>
                    <a:pt x="5299" y="4251"/>
                  </a:lnTo>
                  <a:lnTo>
                    <a:pt x="5299" y="595"/>
                  </a:lnTo>
                  <a:cubicBezTo>
                    <a:pt x="5299" y="274"/>
                    <a:pt x="5025" y="0"/>
                    <a:pt x="4704" y="0"/>
                  </a:cubicBezTo>
                  <a:cubicBezTo>
                    <a:pt x="4370" y="0"/>
                    <a:pt x="4108" y="274"/>
                    <a:pt x="4108" y="595"/>
                  </a:cubicBezTo>
                  <a:lnTo>
                    <a:pt x="4108" y="4251"/>
                  </a:lnTo>
                  <a:lnTo>
                    <a:pt x="3656" y="4251"/>
                  </a:lnTo>
                  <a:lnTo>
                    <a:pt x="3656" y="595"/>
                  </a:lnTo>
                  <a:cubicBezTo>
                    <a:pt x="3656" y="274"/>
                    <a:pt x="3394" y="0"/>
                    <a:pt x="3061" y="0"/>
                  </a:cubicBezTo>
                  <a:cubicBezTo>
                    <a:pt x="2739" y="0"/>
                    <a:pt x="2465" y="274"/>
                    <a:pt x="2465" y="595"/>
                  </a:cubicBezTo>
                  <a:lnTo>
                    <a:pt x="2465" y="4251"/>
                  </a:lnTo>
                  <a:lnTo>
                    <a:pt x="2037" y="4251"/>
                  </a:lnTo>
                  <a:lnTo>
                    <a:pt x="2037" y="595"/>
                  </a:lnTo>
                  <a:cubicBezTo>
                    <a:pt x="2037" y="274"/>
                    <a:pt x="1763" y="0"/>
                    <a:pt x="1441"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63" name="Google Shape;9353;p77">
              <a:extLst>
                <a:ext uri="{FF2B5EF4-FFF2-40B4-BE49-F238E27FC236}">
                  <a16:creationId xmlns:a16="http://schemas.microsoft.com/office/drawing/2014/main" id="{E1D8D3AB-6320-94E3-C171-E2BA9B26384A}"/>
                </a:ext>
              </a:extLst>
            </p:cNvPr>
            <p:cNvSpPr/>
            <p:nvPr/>
          </p:nvSpPr>
          <p:spPr>
            <a:xfrm>
              <a:off x="3982553" y="1971730"/>
              <a:ext cx="304566" cy="272360"/>
            </a:xfrm>
            <a:custGeom>
              <a:avLst/>
              <a:gdLst/>
              <a:ahLst/>
              <a:cxnLst/>
              <a:rect l="l" t="t" r="r" b="b"/>
              <a:pathLst>
                <a:path w="9561" h="8550" extrusionOk="0">
                  <a:moveTo>
                    <a:pt x="8632" y="346"/>
                  </a:moveTo>
                  <a:cubicBezTo>
                    <a:pt x="8966" y="346"/>
                    <a:pt x="9239" y="632"/>
                    <a:pt x="9239" y="953"/>
                  </a:cubicBezTo>
                  <a:cubicBezTo>
                    <a:pt x="9239" y="1287"/>
                    <a:pt x="8954" y="1572"/>
                    <a:pt x="8632" y="1572"/>
                  </a:cubicBezTo>
                  <a:lnTo>
                    <a:pt x="929" y="1572"/>
                  </a:lnTo>
                  <a:cubicBezTo>
                    <a:pt x="596" y="1572"/>
                    <a:pt x="322" y="1287"/>
                    <a:pt x="322" y="953"/>
                  </a:cubicBezTo>
                  <a:cubicBezTo>
                    <a:pt x="322" y="632"/>
                    <a:pt x="607" y="346"/>
                    <a:pt x="929" y="346"/>
                  </a:cubicBezTo>
                  <a:close/>
                  <a:moveTo>
                    <a:pt x="6787" y="3835"/>
                  </a:moveTo>
                  <a:cubicBezTo>
                    <a:pt x="6811" y="4073"/>
                    <a:pt x="6930" y="4275"/>
                    <a:pt x="7096" y="4442"/>
                  </a:cubicBezTo>
                  <a:lnTo>
                    <a:pt x="2524" y="4442"/>
                  </a:lnTo>
                  <a:cubicBezTo>
                    <a:pt x="2715" y="4275"/>
                    <a:pt x="2822" y="4049"/>
                    <a:pt x="2858" y="3835"/>
                  </a:cubicBezTo>
                  <a:close/>
                  <a:moveTo>
                    <a:pt x="7870" y="1882"/>
                  </a:moveTo>
                  <a:cubicBezTo>
                    <a:pt x="8573" y="1882"/>
                    <a:pt x="9144" y="2453"/>
                    <a:pt x="9144" y="3156"/>
                  </a:cubicBezTo>
                  <a:cubicBezTo>
                    <a:pt x="9168" y="3870"/>
                    <a:pt x="8597" y="4442"/>
                    <a:pt x="7894" y="4442"/>
                  </a:cubicBezTo>
                  <a:lnTo>
                    <a:pt x="7823" y="4442"/>
                  </a:lnTo>
                  <a:cubicBezTo>
                    <a:pt x="7644" y="4406"/>
                    <a:pt x="7477" y="4335"/>
                    <a:pt x="7334" y="4216"/>
                  </a:cubicBezTo>
                  <a:cubicBezTo>
                    <a:pt x="7203" y="4097"/>
                    <a:pt x="7108" y="3918"/>
                    <a:pt x="7096" y="3716"/>
                  </a:cubicBezTo>
                  <a:cubicBezTo>
                    <a:pt x="7084" y="3513"/>
                    <a:pt x="7156" y="3323"/>
                    <a:pt x="7275" y="3192"/>
                  </a:cubicBezTo>
                  <a:cubicBezTo>
                    <a:pt x="7377" y="3070"/>
                    <a:pt x="7523" y="3011"/>
                    <a:pt x="7672" y="3011"/>
                  </a:cubicBezTo>
                  <a:cubicBezTo>
                    <a:pt x="7801" y="3011"/>
                    <a:pt x="7932" y="3056"/>
                    <a:pt x="8037" y="3144"/>
                  </a:cubicBezTo>
                  <a:cubicBezTo>
                    <a:pt x="8108" y="3215"/>
                    <a:pt x="8156" y="3311"/>
                    <a:pt x="8168" y="3418"/>
                  </a:cubicBezTo>
                  <a:cubicBezTo>
                    <a:pt x="8168" y="3513"/>
                    <a:pt x="8132" y="3620"/>
                    <a:pt x="8061" y="3692"/>
                  </a:cubicBezTo>
                  <a:cubicBezTo>
                    <a:pt x="8001" y="3751"/>
                    <a:pt x="8001" y="3858"/>
                    <a:pt x="8073" y="3918"/>
                  </a:cubicBezTo>
                  <a:cubicBezTo>
                    <a:pt x="8101" y="3946"/>
                    <a:pt x="8140" y="3961"/>
                    <a:pt x="8180" y="3961"/>
                  </a:cubicBezTo>
                  <a:cubicBezTo>
                    <a:pt x="8224" y="3961"/>
                    <a:pt x="8268" y="3943"/>
                    <a:pt x="8299" y="3906"/>
                  </a:cubicBezTo>
                  <a:cubicBezTo>
                    <a:pt x="8430" y="3751"/>
                    <a:pt x="8489" y="3573"/>
                    <a:pt x="8477" y="3382"/>
                  </a:cubicBezTo>
                  <a:cubicBezTo>
                    <a:pt x="8466" y="3192"/>
                    <a:pt x="8394" y="3013"/>
                    <a:pt x="8239" y="2894"/>
                  </a:cubicBezTo>
                  <a:cubicBezTo>
                    <a:pt x="8075" y="2746"/>
                    <a:pt x="7872" y="2674"/>
                    <a:pt x="7672" y="2674"/>
                  </a:cubicBezTo>
                  <a:cubicBezTo>
                    <a:pt x="7437" y="2674"/>
                    <a:pt x="7204" y="2773"/>
                    <a:pt x="7037" y="2965"/>
                  </a:cubicBezTo>
                  <a:cubicBezTo>
                    <a:pt x="6906" y="3120"/>
                    <a:pt x="6811" y="3287"/>
                    <a:pt x="6787" y="3489"/>
                  </a:cubicBezTo>
                  <a:lnTo>
                    <a:pt x="2858" y="3489"/>
                  </a:lnTo>
                  <a:cubicBezTo>
                    <a:pt x="2822" y="3287"/>
                    <a:pt x="2751" y="3120"/>
                    <a:pt x="2596" y="2965"/>
                  </a:cubicBezTo>
                  <a:cubicBezTo>
                    <a:pt x="2453" y="2799"/>
                    <a:pt x="2239" y="2692"/>
                    <a:pt x="2000" y="2680"/>
                  </a:cubicBezTo>
                  <a:cubicBezTo>
                    <a:pt x="1985" y="2679"/>
                    <a:pt x="1970" y="2678"/>
                    <a:pt x="1954" y="2678"/>
                  </a:cubicBezTo>
                  <a:cubicBezTo>
                    <a:pt x="1754" y="2678"/>
                    <a:pt x="1547" y="2750"/>
                    <a:pt x="1381" y="2894"/>
                  </a:cubicBezTo>
                  <a:cubicBezTo>
                    <a:pt x="1227" y="3025"/>
                    <a:pt x="1155" y="3192"/>
                    <a:pt x="1143" y="3382"/>
                  </a:cubicBezTo>
                  <a:cubicBezTo>
                    <a:pt x="1119" y="3573"/>
                    <a:pt x="1203" y="3751"/>
                    <a:pt x="1322" y="3906"/>
                  </a:cubicBezTo>
                  <a:cubicBezTo>
                    <a:pt x="1355" y="3939"/>
                    <a:pt x="1402" y="3957"/>
                    <a:pt x="1447" y="3957"/>
                  </a:cubicBezTo>
                  <a:cubicBezTo>
                    <a:pt x="1485" y="3957"/>
                    <a:pt x="1521" y="3945"/>
                    <a:pt x="1548" y="3918"/>
                  </a:cubicBezTo>
                  <a:cubicBezTo>
                    <a:pt x="1596" y="3858"/>
                    <a:pt x="1619" y="3751"/>
                    <a:pt x="1560" y="3692"/>
                  </a:cubicBezTo>
                  <a:cubicBezTo>
                    <a:pt x="1488" y="3620"/>
                    <a:pt x="1453" y="3513"/>
                    <a:pt x="1453" y="3418"/>
                  </a:cubicBezTo>
                  <a:cubicBezTo>
                    <a:pt x="1453" y="3311"/>
                    <a:pt x="1512" y="3204"/>
                    <a:pt x="1584" y="3144"/>
                  </a:cubicBezTo>
                  <a:cubicBezTo>
                    <a:pt x="1682" y="3068"/>
                    <a:pt x="1800" y="3012"/>
                    <a:pt x="1937" y="3012"/>
                  </a:cubicBezTo>
                  <a:cubicBezTo>
                    <a:pt x="1950" y="3012"/>
                    <a:pt x="1963" y="3012"/>
                    <a:pt x="1977" y="3013"/>
                  </a:cubicBezTo>
                  <a:cubicBezTo>
                    <a:pt x="2120" y="3025"/>
                    <a:pt x="2239" y="3085"/>
                    <a:pt x="2346" y="3192"/>
                  </a:cubicBezTo>
                  <a:cubicBezTo>
                    <a:pt x="2608" y="3489"/>
                    <a:pt x="2584" y="3954"/>
                    <a:pt x="2286" y="4216"/>
                  </a:cubicBezTo>
                  <a:cubicBezTo>
                    <a:pt x="2155" y="4335"/>
                    <a:pt x="1977" y="4406"/>
                    <a:pt x="1798" y="4442"/>
                  </a:cubicBezTo>
                  <a:lnTo>
                    <a:pt x="1727" y="4442"/>
                  </a:lnTo>
                  <a:cubicBezTo>
                    <a:pt x="1024" y="4442"/>
                    <a:pt x="441" y="3858"/>
                    <a:pt x="441" y="3156"/>
                  </a:cubicBezTo>
                  <a:cubicBezTo>
                    <a:pt x="441" y="2465"/>
                    <a:pt x="1024" y="1882"/>
                    <a:pt x="1727" y="1882"/>
                  </a:cubicBezTo>
                  <a:close/>
                  <a:moveTo>
                    <a:pt x="7537" y="4763"/>
                  </a:moveTo>
                  <a:lnTo>
                    <a:pt x="7537" y="5573"/>
                  </a:lnTo>
                  <a:lnTo>
                    <a:pt x="2036" y="5573"/>
                  </a:lnTo>
                  <a:lnTo>
                    <a:pt x="2036" y="4763"/>
                  </a:lnTo>
                  <a:close/>
                  <a:moveTo>
                    <a:pt x="929" y="1"/>
                  </a:moveTo>
                  <a:cubicBezTo>
                    <a:pt x="417" y="1"/>
                    <a:pt x="0" y="418"/>
                    <a:pt x="0" y="941"/>
                  </a:cubicBezTo>
                  <a:cubicBezTo>
                    <a:pt x="0" y="1418"/>
                    <a:pt x="357" y="1811"/>
                    <a:pt x="798" y="1870"/>
                  </a:cubicBezTo>
                  <a:cubicBezTo>
                    <a:pt x="393" y="2168"/>
                    <a:pt x="143" y="2620"/>
                    <a:pt x="143" y="3144"/>
                  </a:cubicBezTo>
                  <a:cubicBezTo>
                    <a:pt x="143" y="4013"/>
                    <a:pt x="834" y="4728"/>
                    <a:pt x="1691" y="4739"/>
                  </a:cubicBezTo>
                  <a:lnTo>
                    <a:pt x="1703" y="4739"/>
                  </a:lnTo>
                  <a:lnTo>
                    <a:pt x="1703" y="5704"/>
                  </a:lnTo>
                  <a:lnTo>
                    <a:pt x="1703" y="8383"/>
                  </a:lnTo>
                  <a:cubicBezTo>
                    <a:pt x="1703" y="8478"/>
                    <a:pt x="1786" y="8549"/>
                    <a:pt x="1869" y="8549"/>
                  </a:cubicBezTo>
                  <a:cubicBezTo>
                    <a:pt x="1965" y="8549"/>
                    <a:pt x="2036" y="8478"/>
                    <a:pt x="2036" y="8383"/>
                  </a:cubicBezTo>
                  <a:lnTo>
                    <a:pt x="2036" y="5894"/>
                  </a:lnTo>
                  <a:lnTo>
                    <a:pt x="7537" y="5894"/>
                  </a:lnTo>
                  <a:lnTo>
                    <a:pt x="7537" y="6692"/>
                  </a:lnTo>
                  <a:cubicBezTo>
                    <a:pt x="7537" y="6775"/>
                    <a:pt x="7620" y="6847"/>
                    <a:pt x="7704" y="6847"/>
                  </a:cubicBezTo>
                  <a:cubicBezTo>
                    <a:pt x="7799" y="6847"/>
                    <a:pt x="7870" y="6775"/>
                    <a:pt x="7870" y="6692"/>
                  </a:cubicBezTo>
                  <a:lnTo>
                    <a:pt x="7870" y="5740"/>
                  </a:lnTo>
                  <a:lnTo>
                    <a:pt x="7870" y="4763"/>
                  </a:lnTo>
                  <a:lnTo>
                    <a:pt x="7918" y="4763"/>
                  </a:lnTo>
                  <a:cubicBezTo>
                    <a:pt x="7930" y="4763"/>
                    <a:pt x="7942" y="4763"/>
                    <a:pt x="7954" y="4751"/>
                  </a:cubicBezTo>
                  <a:cubicBezTo>
                    <a:pt x="8823" y="4728"/>
                    <a:pt x="9501" y="4025"/>
                    <a:pt x="9501" y="3156"/>
                  </a:cubicBezTo>
                  <a:cubicBezTo>
                    <a:pt x="9489" y="2644"/>
                    <a:pt x="9228" y="2168"/>
                    <a:pt x="8823" y="1870"/>
                  </a:cubicBezTo>
                  <a:cubicBezTo>
                    <a:pt x="9251" y="1775"/>
                    <a:pt x="9561" y="1406"/>
                    <a:pt x="9561" y="941"/>
                  </a:cubicBezTo>
                  <a:cubicBezTo>
                    <a:pt x="9561" y="418"/>
                    <a:pt x="9144" y="1"/>
                    <a:pt x="8632"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64" name="Google Shape;9354;p77">
            <a:extLst>
              <a:ext uri="{FF2B5EF4-FFF2-40B4-BE49-F238E27FC236}">
                <a16:creationId xmlns:a16="http://schemas.microsoft.com/office/drawing/2014/main" id="{7058B0AC-A881-FDD8-49A9-74F43A78EE64}"/>
              </a:ext>
            </a:extLst>
          </p:cNvPr>
          <p:cNvGrpSpPr/>
          <p:nvPr/>
        </p:nvGrpSpPr>
        <p:grpSpPr>
          <a:xfrm>
            <a:off x="3452030" y="2222306"/>
            <a:ext cx="533083" cy="408636"/>
            <a:chOff x="2567841" y="1994124"/>
            <a:chExt cx="399812" cy="30647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65" name="Google Shape;9355;p77">
              <a:extLst>
                <a:ext uri="{FF2B5EF4-FFF2-40B4-BE49-F238E27FC236}">
                  <a16:creationId xmlns:a16="http://schemas.microsoft.com/office/drawing/2014/main" id="{DC401072-DF17-082F-D3C3-2BFBDFAC02F2}"/>
                </a:ext>
              </a:extLst>
            </p:cNvPr>
            <p:cNvSpPr/>
            <p:nvPr/>
          </p:nvSpPr>
          <p:spPr>
            <a:xfrm>
              <a:off x="2567841" y="1994124"/>
              <a:ext cx="399812" cy="306477"/>
            </a:xfrm>
            <a:custGeom>
              <a:avLst/>
              <a:gdLst/>
              <a:ahLst/>
              <a:cxnLst/>
              <a:rect l="l" t="t" r="r" b="b"/>
              <a:pathLst>
                <a:path w="12551" h="9621" extrusionOk="0">
                  <a:moveTo>
                    <a:pt x="11157" y="346"/>
                  </a:moveTo>
                  <a:lnTo>
                    <a:pt x="11157" y="6584"/>
                  </a:lnTo>
                  <a:lnTo>
                    <a:pt x="1334" y="6584"/>
                  </a:lnTo>
                  <a:lnTo>
                    <a:pt x="1334" y="346"/>
                  </a:lnTo>
                  <a:close/>
                  <a:moveTo>
                    <a:pt x="7442" y="7930"/>
                  </a:moveTo>
                  <a:lnTo>
                    <a:pt x="7621" y="8561"/>
                  </a:lnTo>
                  <a:lnTo>
                    <a:pt x="4859" y="8561"/>
                  </a:lnTo>
                  <a:lnTo>
                    <a:pt x="5037" y="7930"/>
                  </a:lnTo>
                  <a:close/>
                  <a:moveTo>
                    <a:pt x="11217" y="6954"/>
                  </a:moveTo>
                  <a:lnTo>
                    <a:pt x="12038" y="8561"/>
                  </a:lnTo>
                  <a:lnTo>
                    <a:pt x="7990" y="8561"/>
                  </a:lnTo>
                  <a:lnTo>
                    <a:pt x="7776" y="7835"/>
                  </a:lnTo>
                  <a:cubicBezTo>
                    <a:pt x="7740" y="7680"/>
                    <a:pt x="7597" y="7573"/>
                    <a:pt x="7454" y="7573"/>
                  </a:cubicBezTo>
                  <a:lnTo>
                    <a:pt x="5013" y="7573"/>
                  </a:lnTo>
                  <a:cubicBezTo>
                    <a:pt x="4859" y="7573"/>
                    <a:pt x="4716" y="7680"/>
                    <a:pt x="4680" y="7835"/>
                  </a:cubicBezTo>
                  <a:lnTo>
                    <a:pt x="4478" y="8561"/>
                  </a:lnTo>
                  <a:lnTo>
                    <a:pt x="430" y="8561"/>
                  </a:lnTo>
                  <a:lnTo>
                    <a:pt x="1263" y="6954"/>
                  </a:lnTo>
                  <a:close/>
                  <a:moveTo>
                    <a:pt x="12157" y="8930"/>
                  </a:moveTo>
                  <a:lnTo>
                    <a:pt x="12157" y="9216"/>
                  </a:lnTo>
                  <a:lnTo>
                    <a:pt x="12169" y="9216"/>
                  </a:lnTo>
                  <a:cubicBezTo>
                    <a:pt x="12169" y="9239"/>
                    <a:pt x="12145" y="9275"/>
                    <a:pt x="12110" y="9275"/>
                  </a:cubicBezTo>
                  <a:lnTo>
                    <a:pt x="382" y="9275"/>
                  </a:lnTo>
                  <a:cubicBezTo>
                    <a:pt x="346" y="9275"/>
                    <a:pt x="322" y="9239"/>
                    <a:pt x="322" y="9216"/>
                  </a:cubicBezTo>
                  <a:lnTo>
                    <a:pt x="322" y="8930"/>
                  </a:lnTo>
                  <a:close/>
                  <a:moveTo>
                    <a:pt x="1334" y="0"/>
                  </a:moveTo>
                  <a:cubicBezTo>
                    <a:pt x="1144" y="0"/>
                    <a:pt x="977" y="167"/>
                    <a:pt x="977" y="357"/>
                  </a:cubicBezTo>
                  <a:lnTo>
                    <a:pt x="977" y="6739"/>
                  </a:lnTo>
                  <a:lnTo>
                    <a:pt x="1" y="8680"/>
                  </a:lnTo>
                  <a:lnTo>
                    <a:pt x="1" y="8692"/>
                  </a:lnTo>
                  <a:lnTo>
                    <a:pt x="1" y="8704"/>
                  </a:lnTo>
                  <a:lnTo>
                    <a:pt x="1" y="8728"/>
                  </a:lnTo>
                  <a:lnTo>
                    <a:pt x="1" y="8739"/>
                  </a:lnTo>
                  <a:lnTo>
                    <a:pt x="1" y="9204"/>
                  </a:lnTo>
                  <a:cubicBezTo>
                    <a:pt x="1" y="9442"/>
                    <a:pt x="191" y="9620"/>
                    <a:pt x="406" y="9620"/>
                  </a:cubicBezTo>
                  <a:lnTo>
                    <a:pt x="12133" y="9620"/>
                  </a:lnTo>
                  <a:cubicBezTo>
                    <a:pt x="12371" y="9620"/>
                    <a:pt x="12550" y="9418"/>
                    <a:pt x="12550" y="9204"/>
                  </a:cubicBezTo>
                  <a:lnTo>
                    <a:pt x="12526" y="8739"/>
                  </a:lnTo>
                  <a:lnTo>
                    <a:pt x="12526" y="8704"/>
                  </a:lnTo>
                  <a:lnTo>
                    <a:pt x="12526" y="8692"/>
                  </a:lnTo>
                  <a:lnTo>
                    <a:pt x="12526" y="8680"/>
                  </a:lnTo>
                  <a:lnTo>
                    <a:pt x="11550" y="6739"/>
                  </a:lnTo>
                  <a:lnTo>
                    <a:pt x="11550" y="357"/>
                  </a:lnTo>
                  <a:cubicBezTo>
                    <a:pt x="11550" y="167"/>
                    <a:pt x="11383" y="0"/>
                    <a:pt x="11193"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66" name="Google Shape;9356;p77">
              <a:extLst>
                <a:ext uri="{FF2B5EF4-FFF2-40B4-BE49-F238E27FC236}">
                  <a16:creationId xmlns:a16="http://schemas.microsoft.com/office/drawing/2014/main" id="{668BB436-A04E-B69C-E924-C27268410CA8}"/>
                </a:ext>
              </a:extLst>
            </p:cNvPr>
            <p:cNvSpPr/>
            <p:nvPr/>
          </p:nvSpPr>
          <p:spPr>
            <a:xfrm>
              <a:off x="2623237" y="2113963"/>
              <a:ext cx="287523" cy="77025"/>
            </a:xfrm>
            <a:custGeom>
              <a:avLst/>
              <a:gdLst/>
              <a:ahLst/>
              <a:cxnLst/>
              <a:rect l="l" t="t" r="r" b="b"/>
              <a:pathLst>
                <a:path w="9026" h="2418" extrusionOk="0">
                  <a:moveTo>
                    <a:pt x="179" y="1"/>
                  </a:moveTo>
                  <a:cubicBezTo>
                    <a:pt x="72" y="1"/>
                    <a:pt x="0" y="96"/>
                    <a:pt x="0" y="179"/>
                  </a:cubicBezTo>
                  <a:lnTo>
                    <a:pt x="0" y="2132"/>
                  </a:lnTo>
                  <a:cubicBezTo>
                    <a:pt x="0" y="2299"/>
                    <a:pt x="131" y="2418"/>
                    <a:pt x="274" y="2418"/>
                  </a:cubicBezTo>
                  <a:lnTo>
                    <a:pt x="8727" y="2418"/>
                  </a:lnTo>
                  <a:cubicBezTo>
                    <a:pt x="8894" y="2418"/>
                    <a:pt x="9013" y="2287"/>
                    <a:pt x="9013" y="2132"/>
                  </a:cubicBezTo>
                  <a:lnTo>
                    <a:pt x="9013" y="179"/>
                  </a:lnTo>
                  <a:cubicBezTo>
                    <a:pt x="9025" y="96"/>
                    <a:pt x="8942" y="1"/>
                    <a:pt x="8835" y="1"/>
                  </a:cubicBezTo>
                  <a:cubicBezTo>
                    <a:pt x="8727" y="1"/>
                    <a:pt x="8656" y="96"/>
                    <a:pt x="8656" y="179"/>
                  </a:cubicBezTo>
                  <a:lnTo>
                    <a:pt x="8656" y="2049"/>
                  </a:lnTo>
                  <a:lnTo>
                    <a:pt x="357" y="2049"/>
                  </a:lnTo>
                  <a:lnTo>
                    <a:pt x="357" y="179"/>
                  </a:lnTo>
                  <a:cubicBezTo>
                    <a:pt x="357" y="84"/>
                    <a:pt x="262" y="1"/>
                    <a:pt x="17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67" name="Google Shape;9357;p77">
              <a:extLst>
                <a:ext uri="{FF2B5EF4-FFF2-40B4-BE49-F238E27FC236}">
                  <a16:creationId xmlns:a16="http://schemas.microsoft.com/office/drawing/2014/main" id="{6F74DCCC-79FD-3635-FF9F-429D9165A270}"/>
                </a:ext>
              </a:extLst>
            </p:cNvPr>
            <p:cNvSpPr/>
            <p:nvPr/>
          </p:nvSpPr>
          <p:spPr>
            <a:xfrm>
              <a:off x="2623237" y="2017251"/>
              <a:ext cx="287523" cy="77025"/>
            </a:xfrm>
            <a:custGeom>
              <a:avLst/>
              <a:gdLst/>
              <a:ahLst/>
              <a:cxnLst/>
              <a:rect l="l" t="t" r="r" b="b"/>
              <a:pathLst>
                <a:path w="9026" h="2418" extrusionOk="0">
                  <a:moveTo>
                    <a:pt x="286" y="1"/>
                  </a:moveTo>
                  <a:cubicBezTo>
                    <a:pt x="119" y="1"/>
                    <a:pt x="0" y="143"/>
                    <a:pt x="0" y="286"/>
                  </a:cubicBezTo>
                  <a:lnTo>
                    <a:pt x="0" y="2239"/>
                  </a:lnTo>
                  <a:cubicBezTo>
                    <a:pt x="0" y="2346"/>
                    <a:pt x="84" y="2418"/>
                    <a:pt x="179" y="2418"/>
                  </a:cubicBezTo>
                  <a:cubicBezTo>
                    <a:pt x="286" y="2418"/>
                    <a:pt x="357" y="2322"/>
                    <a:pt x="357" y="2239"/>
                  </a:cubicBezTo>
                  <a:lnTo>
                    <a:pt x="357" y="382"/>
                  </a:lnTo>
                  <a:lnTo>
                    <a:pt x="8656" y="382"/>
                  </a:lnTo>
                  <a:lnTo>
                    <a:pt x="8656" y="2239"/>
                  </a:lnTo>
                  <a:cubicBezTo>
                    <a:pt x="8656" y="2346"/>
                    <a:pt x="8751" y="2418"/>
                    <a:pt x="8835" y="2418"/>
                  </a:cubicBezTo>
                  <a:cubicBezTo>
                    <a:pt x="8942" y="2418"/>
                    <a:pt x="9013" y="2322"/>
                    <a:pt x="9013" y="2239"/>
                  </a:cubicBezTo>
                  <a:lnTo>
                    <a:pt x="9013" y="286"/>
                  </a:lnTo>
                  <a:cubicBezTo>
                    <a:pt x="9025" y="143"/>
                    <a:pt x="8894" y="1"/>
                    <a:pt x="8727"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68" name="Google Shape;9358;p77">
            <a:extLst>
              <a:ext uri="{FF2B5EF4-FFF2-40B4-BE49-F238E27FC236}">
                <a16:creationId xmlns:a16="http://schemas.microsoft.com/office/drawing/2014/main" id="{37FA732A-9FD9-9D90-2A57-3D8986940B9A}"/>
              </a:ext>
            </a:extLst>
          </p:cNvPr>
          <p:cNvGrpSpPr/>
          <p:nvPr/>
        </p:nvGrpSpPr>
        <p:grpSpPr>
          <a:xfrm>
            <a:off x="2977687" y="2177285"/>
            <a:ext cx="432931" cy="497151"/>
            <a:chOff x="2212084" y="1960358"/>
            <a:chExt cx="324698" cy="37286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69" name="Google Shape;9359;p77">
              <a:extLst>
                <a:ext uri="{FF2B5EF4-FFF2-40B4-BE49-F238E27FC236}">
                  <a16:creationId xmlns:a16="http://schemas.microsoft.com/office/drawing/2014/main" id="{CBFD1CF6-6591-5C8C-F797-9A21F8D66AD0}"/>
                </a:ext>
              </a:extLst>
            </p:cNvPr>
            <p:cNvSpPr/>
            <p:nvPr/>
          </p:nvSpPr>
          <p:spPr>
            <a:xfrm>
              <a:off x="2291371" y="2128011"/>
              <a:ext cx="166888" cy="166888"/>
            </a:xfrm>
            <a:custGeom>
              <a:avLst/>
              <a:gdLst/>
              <a:ahLst/>
              <a:cxnLst/>
              <a:rect l="l" t="t" r="r" b="b"/>
              <a:pathLst>
                <a:path w="5239" h="5239" extrusionOk="0">
                  <a:moveTo>
                    <a:pt x="2620" y="357"/>
                  </a:moveTo>
                  <a:cubicBezTo>
                    <a:pt x="3870" y="357"/>
                    <a:pt x="4894" y="1369"/>
                    <a:pt x="4894" y="2631"/>
                  </a:cubicBezTo>
                  <a:cubicBezTo>
                    <a:pt x="4894" y="3882"/>
                    <a:pt x="3882" y="4906"/>
                    <a:pt x="2620" y="4906"/>
                  </a:cubicBezTo>
                  <a:cubicBezTo>
                    <a:pt x="1369" y="4906"/>
                    <a:pt x="346" y="3894"/>
                    <a:pt x="346" y="2631"/>
                  </a:cubicBezTo>
                  <a:cubicBezTo>
                    <a:pt x="346" y="1369"/>
                    <a:pt x="1369" y="357"/>
                    <a:pt x="2620" y="357"/>
                  </a:cubicBezTo>
                  <a:close/>
                  <a:moveTo>
                    <a:pt x="2620" y="0"/>
                  </a:moveTo>
                  <a:cubicBezTo>
                    <a:pt x="1179" y="0"/>
                    <a:pt x="0" y="1167"/>
                    <a:pt x="0" y="2620"/>
                  </a:cubicBezTo>
                  <a:cubicBezTo>
                    <a:pt x="0" y="4060"/>
                    <a:pt x="1179" y="5239"/>
                    <a:pt x="2620" y="5239"/>
                  </a:cubicBezTo>
                  <a:cubicBezTo>
                    <a:pt x="4060" y="5239"/>
                    <a:pt x="5239" y="4060"/>
                    <a:pt x="5239" y="2620"/>
                  </a:cubicBezTo>
                  <a:cubicBezTo>
                    <a:pt x="5239" y="1167"/>
                    <a:pt x="4060" y="0"/>
                    <a:pt x="262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70" name="Google Shape;9360;p77">
              <a:extLst>
                <a:ext uri="{FF2B5EF4-FFF2-40B4-BE49-F238E27FC236}">
                  <a16:creationId xmlns:a16="http://schemas.microsoft.com/office/drawing/2014/main" id="{F27B2C30-144B-7647-D4E3-04CD8B455CA4}"/>
                </a:ext>
              </a:extLst>
            </p:cNvPr>
            <p:cNvSpPr/>
            <p:nvPr/>
          </p:nvSpPr>
          <p:spPr>
            <a:xfrm>
              <a:off x="2212084" y="1960358"/>
              <a:ext cx="324698" cy="372863"/>
            </a:xfrm>
            <a:custGeom>
              <a:avLst/>
              <a:gdLst/>
              <a:ahLst/>
              <a:cxnLst/>
              <a:rect l="l" t="t" r="r" b="b"/>
              <a:pathLst>
                <a:path w="10193" h="11705" extrusionOk="0">
                  <a:moveTo>
                    <a:pt x="7502" y="358"/>
                  </a:moveTo>
                  <a:lnTo>
                    <a:pt x="6383" y="2644"/>
                  </a:lnTo>
                  <a:lnTo>
                    <a:pt x="3811" y="2644"/>
                  </a:lnTo>
                  <a:lnTo>
                    <a:pt x="2692" y="358"/>
                  </a:lnTo>
                  <a:close/>
                  <a:moveTo>
                    <a:pt x="6228" y="3001"/>
                  </a:moveTo>
                  <a:lnTo>
                    <a:pt x="5692" y="4096"/>
                  </a:lnTo>
                  <a:cubicBezTo>
                    <a:pt x="5490" y="4073"/>
                    <a:pt x="5299" y="4049"/>
                    <a:pt x="5109" y="4049"/>
                  </a:cubicBezTo>
                  <a:cubicBezTo>
                    <a:pt x="4918" y="4049"/>
                    <a:pt x="4716" y="4073"/>
                    <a:pt x="4525" y="4096"/>
                  </a:cubicBezTo>
                  <a:lnTo>
                    <a:pt x="3989" y="3001"/>
                  </a:lnTo>
                  <a:close/>
                  <a:moveTo>
                    <a:pt x="2334" y="405"/>
                  </a:moveTo>
                  <a:lnTo>
                    <a:pt x="4168" y="4156"/>
                  </a:lnTo>
                  <a:cubicBezTo>
                    <a:pt x="3382" y="4370"/>
                    <a:pt x="2692" y="4799"/>
                    <a:pt x="2180" y="5406"/>
                  </a:cubicBezTo>
                  <a:lnTo>
                    <a:pt x="608" y="2227"/>
                  </a:lnTo>
                  <a:cubicBezTo>
                    <a:pt x="406" y="1787"/>
                    <a:pt x="584" y="1275"/>
                    <a:pt x="1013" y="1060"/>
                  </a:cubicBezTo>
                  <a:lnTo>
                    <a:pt x="2334" y="405"/>
                  </a:lnTo>
                  <a:close/>
                  <a:moveTo>
                    <a:pt x="2418" y="1"/>
                  </a:moveTo>
                  <a:cubicBezTo>
                    <a:pt x="2382" y="1"/>
                    <a:pt x="2358" y="1"/>
                    <a:pt x="2334" y="24"/>
                  </a:cubicBezTo>
                  <a:lnTo>
                    <a:pt x="846" y="751"/>
                  </a:lnTo>
                  <a:cubicBezTo>
                    <a:pt x="251" y="1048"/>
                    <a:pt x="1" y="1775"/>
                    <a:pt x="298" y="2370"/>
                  </a:cubicBezTo>
                  <a:lnTo>
                    <a:pt x="1942" y="5704"/>
                  </a:lnTo>
                  <a:cubicBezTo>
                    <a:pt x="1525" y="6311"/>
                    <a:pt x="1263" y="7073"/>
                    <a:pt x="1263" y="7883"/>
                  </a:cubicBezTo>
                  <a:cubicBezTo>
                    <a:pt x="1263" y="8275"/>
                    <a:pt x="1322" y="8680"/>
                    <a:pt x="1441" y="9049"/>
                  </a:cubicBezTo>
                  <a:cubicBezTo>
                    <a:pt x="1470" y="9126"/>
                    <a:pt x="1544" y="9179"/>
                    <a:pt x="1616" y="9179"/>
                  </a:cubicBezTo>
                  <a:cubicBezTo>
                    <a:pt x="1633" y="9179"/>
                    <a:pt x="1651" y="9176"/>
                    <a:pt x="1668" y="9168"/>
                  </a:cubicBezTo>
                  <a:cubicBezTo>
                    <a:pt x="1763" y="9145"/>
                    <a:pt x="1822" y="9037"/>
                    <a:pt x="1787" y="8954"/>
                  </a:cubicBezTo>
                  <a:cubicBezTo>
                    <a:pt x="1668" y="8609"/>
                    <a:pt x="1620" y="8240"/>
                    <a:pt x="1620" y="7883"/>
                  </a:cubicBezTo>
                  <a:cubicBezTo>
                    <a:pt x="1620" y="5954"/>
                    <a:pt x="3192" y="4394"/>
                    <a:pt x="5109" y="4394"/>
                  </a:cubicBezTo>
                  <a:cubicBezTo>
                    <a:pt x="7026" y="4394"/>
                    <a:pt x="8585" y="5954"/>
                    <a:pt x="8585" y="7883"/>
                  </a:cubicBezTo>
                  <a:cubicBezTo>
                    <a:pt x="8585" y="9799"/>
                    <a:pt x="7026" y="11359"/>
                    <a:pt x="5109" y="11359"/>
                  </a:cubicBezTo>
                  <a:cubicBezTo>
                    <a:pt x="3823" y="11359"/>
                    <a:pt x="2656" y="10657"/>
                    <a:pt x="2037" y="9526"/>
                  </a:cubicBezTo>
                  <a:cubicBezTo>
                    <a:pt x="2012" y="9468"/>
                    <a:pt x="1953" y="9433"/>
                    <a:pt x="1887" y="9433"/>
                  </a:cubicBezTo>
                  <a:cubicBezTo>
                    <a:pt x="1858" y="9433"/>
                    <a:pt x="1828" y="9440"/>
                    <a:pt x="1799" y="9454"/>
                  </a:cubicBezTo>
                  <a:cubicBezTo>
                    <a:pt x="1715" y="9502"/>
                    <a:pt x="1680" y="9597"/>
                    <a:pt x="1727" y="9692"/>
                  </a:cubicBezTo>
                  <a:cubicBezTo>
                    <a:pt x="2394" y="10931"/>
                    <a:pt x="3692" y="11704"/>
                    <a:pt x="5109" y="11704"/>
                  </a:cubicBezTo>
                  <a:cubicBezTo>
                    <a:pt x="7216" y="11704"/>
                    <a:pt x="8942" y="9978"/>
                    <a:pt x="8942" y="7859"/>
                  </a:cubicBezTo>
                  <a:cubicBezTo>
                    <a:pt x="8942" y="7061"/>
                    <a:pt x="8692" y="6311"/>
                    <a:pt x="8276" y="5692"/>
                  </a:cubicBezTo>
                  <a:lnTo>
                    <a:pt x="8966" y="4299"/>
                  </a:lnTo>
                  <a:cubicBezTo>
                    <a:pt x="9002" y="4215"/>
                    <a:pt x="8966" y="4108"/>
                    <a:pt x="8883" y="4061"/>
                  </a:cubicBezTo>
                  <a:cubicBezTo>
                    <a:pt x="8861" y="4051"/>
                    <a:pt x="8838" y="4047"/>
                    <a:pt x="8814" y="4047"/>
                  </a:cubicBezTo>
                  <a:cubicBezTo>
                    <a:pt x="8748" y="4047"/>
                    <a:pt x="8680" y="4082"/>
                    <a:pt x="8645" y="4144"/>
                  </a:cubicBezTo>
                  <a:lnTo>
                    <a:pt x="8038" y="5370"/>
                  </a:lnTo>
                  <a:cubicBezTo>
                    <a:pt x="7537" y="4763"/>
                    <a:pt x="6835" y="4334"/>
                    <a:pt x="6049" y="4120"/>
                  </a:cubicBezTo>
                  <a:lnTo>
                    <a:pt x="7871" y="370"/>
                  </a:lnTo>
                  <a:lnTo>
                    <a:pt x="9204" y="1025"/>
                  </a:lnTo>
                  <a:cubicBezTo>
                    <a:pt x="9633" y="1239"/>
                    <a:pt x="9812" y="1763"/>
                    <a:pt x="9597" y="2191"/>
                  </a:cubicBezTo>
                  <a:lnTo>
                    <a:pt x="8942" y="3513"/>
                  </a:lnTo>
                  <a:cubicBezTo>
                    <a:pt x="8907" y="3608"/>
                    <a:pt x="8942" y="3703"/>
                    <a:pt x="9026" y="3751"/>
                  </a:cubicBezTo>
                  <a:cubicBezTo>
                    <a:pt x="9049" y="3764"/>
                    <a:pt x="9074" y="3770"/>
                    <a:pt x="9099" y="3770"/>
                  </a:cubicBezTo>
                  <a:cubicBezTo>
                    <a:pt x="9164" y="3770"/>
                    <a:pt x="9230" y="3731"/>
                    <a:pt x="9264" y="3680"/>
                  </a:cubicBezTo>
                  <a:lnTo>
                    <a:pt x="9919" y="2358"/>
                  </a:lnTo>
                  <a:cubicBezTo>
                    <a:pt x="10193" y="1775"/>
                    <a:pt x="9943" y="1048"/>
                    <a:pt x="9347" y="751"/>
                  </a:cubicBezTo>
                  <a:lnTo>
                    <a:pt x="7859" y="24"/>
                  </a:lnTo>
                  <a:cubicBezTo>
                    <a:pt x="7835" y="1"/>
                    <a:pt x="7811" y="1"/>
                    <a:pt x="7788"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71" name="Google Shape;9361;p77">
              <a:extLst>
                <a:ext uri="{FF2B5EF4-FFF2-40B4-BE49-F238E27FC236}">
                  <a16:creationId xmlns:a16="http://schemas.microsoft.com/office/drawing/2014/main" id="{83C35E4D-DEE4-80AA-B11A-AF52512AFD1A}"/>
                </a:ext>
              </a:extLst>
            </p:cNvPr>
            <p:cNvSpPr/>
            <p:nvPr/>
          </p:nvSpPr>
          <p:spPr>
            <a:xfrm>
              <a:off x="2319435" y="2157190"/>
              <a:ext cx="108880" cy="103210"/>
            </a:xfrm>
            <a:custGeom>
              <a:avLst/>
              <a:gdLst/>
              <a:ahLst/>
              <a:cxnLst/>
              <a:rect l="l" t="t" r="r" b="b"/>
              <a:pathLst>
                <a:path w="3418" h="3240" extrusionOk="0">
                  <a:moveTo>
                    <a:pt x="1739" y="346"/>
                  </a:moveTo>
                  <a:cubicBezTo>
                    <a:pt x="1822" y="346"/>
                    <a:pt x="1881" y="394"/>
                    <a:pt x="1929" y="465"/>
                  </a:cubicBezTo>
                  <a:lnTo>
                    <a:pt x="2096" y="787"/>
                  </a:lnTo>
                  <a:cubicBezTo>
                    <a:pt x="2179" y="953"/>
                    <a:pt x="2334" y="1073"/>
                    <a:pt x="2513" y="1108"/>
                  </a:cubicBezTo>
                  <a:lnTo>
                    <a:pt x="2870" y="1144"/>
                  </a:lnTo>
                  <a:cubicBezTo>
                    <a:pt x="2953" y="1168"/>
                    <a:pt x="3013" y="1203"/>
                    <a:pt x="3048" y="1299"/>
                  </a:cubicBezTo>
                  <a:cubicBezTo>
                    <a:pt x="3072" y="1370"/>
                    <a:pt x="3048" y="1465"/>
                    <a:pt x="2989" y="1525"/>
                  </a:cubicBezTo>
                  <a:lnTo>
                    <a:pt x="2739" y="1775"/>
                  </a:lnTo>
                  <a:cubicBezTo>
                    <a:pt x="2596" y="1906"/>
                    <a:pt x="2536" y="2085"/>
                    <a:pt x="2572" y="2263"/>
                  </a:cubicBezTo>
                  <a:lnTo>
                    <a:pt x="2632" y="2620"/>
                  </a:lnTo>
                  <a:cubicBezTo>
                    <a:pt x="2643" y="2692"/>
                    <a:pt x="2620" y="2787"/>
                    <a:pt x="2536" y="2823"/>
                  </a:cubicBezTo>
                  <a:cubicBezTo>
                    <a:pt x="2493" y="2852"/>
                    <a:pt x="2450" y="2867"/>
                    <a:pt x="2407" y="2867"/>
                  </a:cubicBezTo>
                  <a:cubicBezTo>
                    <a:pt x="2378" y="2867"/>
                    <a:pt x="2350" y="2861"/>
                    <a:pt x="2322" y="2847"/>
                  </a:cubicBezTo>
                  <a:lnTo>
                    <a:pt x="2001" y="2680"/>
                  </a:lnTo>
                  <a:cubicBezTo>
                    <a:pt x="1917" y="2632"/>
                    <a:pt x="1822" y="2620"/>
                    <a:pt x="1739" y="2620"/>
                  </a:cubicBezTo>
                  <a:cubicBezTo>
                    <a:pt x="1643" y="2620"/>
                    <a:pt x="1560" y="2632"/>
                    <a:pt x="1465" y="2680"/>
                  </a:cubicBezTo>
                  <a:lnTo>
                    <a:pt x="1155" y="2847"/>
                  </a:lnTo>
                  <a:cubicBezTo>
                    <a:pt x="1128" y="2865"/>
                    <a:pt x="1097" y="2872"/>
                    <a:pt x="1066" y="2872"/>
                  </a:cubicBezTo>
                  <a:cubicBezTo>
                    <a:pt x="1016" y="2872"/>
                    <a:pt x="966" y="2852"/>
                    <a:pt x="929" y="2823"/>
                  </a:cubicBezTo>
                  <a:cubicBezTo>
                    <a:pt x="858" y="2787"/>
                    <a:pt x="822" y="2692"/>
                    <a:pt x="846" y="2620"/>
                  </a:cubicBezTo>
                  <a:lnTo>
                    <a:pt x="905" y="2263"/>
                  </a:lnTo>
                  <a:cubicBezTo>
                    <a:pt x="929" y="2085"/>
                    <a:pt x="869" y="1894"/>
                    <a:pt x="738" y="1775"/>
                  </a:cubicBezTo>
                  <a:lnTo>
                    <a:pt x="488" y="1525"/>
                  </a:lnTo>
                  <a:cubicBezTo>
                    <a:pt x="429" y="1465"/>
                    <a:pt x="393" y="1382"/>
                    <a:pt x="429" y="1299"/>
                  </a:cubicBezTo>
                  <a:cubicBezTo>
                    <a:pt x="453" y="1227"/>
                    <a:pt x="512" y="1168"/>
                    <a:pt x="608" y="1144"/>
                  </a:cubicBezTo>
                  <a:lnTo>
                    <a:pt x="965" y="1108"/>
                  </a:lnTo>
                  <a:cubicBezTo>
                    <a:pt x="1143" y="1073"/>
                    <a:pt x="1298" y="953"/>
                    <a:pt x="1381" y="787"/>
                  </a:cubicBezTo>
                  <a:lnTo>
                    <a:pt x="1548" y="465"/>
                  </a:lnTo>
                  <a:cubicBezTo>
                    <a:pt x="1572" y="394"/>
                    <a:pt x="1643" y="346"/>
                    <a:pt x="1739" y="346"/>
                  </a:cubicBezTo>
                  <a:close/>
                  <a:moveTo>
                    <a:pt x="1703" y="1"/>
                  </a:moveTo>
                  <a:cubicBezTo>
                    <a:pt x="1489" y="1"/>
                    <a:pt x="1310" y="120"/>
                    <a:pt x="1203" y="311"/>
                  </a:cubicBezTo>
                  <a:lnTo>
                    <a:pt x="1036" y="644"/>
                  </a:lnTo>
                  <a:cubicBezTo>
                    <a:pt x="1012" y="703"/>
                    <a:pt x="953" y="739"/>
                    <a:pt x="869" y="763"/>
                  </a:cubicBezTo>
                  <a:lnTo>
                    <a:pt x="512" y="811"/>
                  </a:lnTo>
                  <a:cubicBezTo>
                    <a:pt x="310" y="834"/>
                    <a:pt x="131" y="989"/>
                    <a:pt x="60" y="1192"/>
                  </a:cubicBezTo>
                  <a:cubicBezTo>
                    <a:pt x="0" y="1406"/>
                    <a:pt x="36" y="1620"/>
                    <a:pt x="203" y="1775"/>
                  </a:cubicBezTo>
                  <a:lnTo>
                    <a:pt x="500" y="2025"/>
                  </a:lnTo>
                  <a:cubicBezTo>
                    <a:pt x="548" y="2073"/>
                    <a:pt x="572" y="2144"/>
                    <a:pt x="560" y="2216"/>
                  </a:cubicBezTo>
                  <a:lnTo>
                    <a:pt x="500" y="2573"/>
                  </a:lnTo>
                  <a:cubicBezTo>
                    <a:pt x="477" y="2787"/>
                    <a:pt x="548" y="2989"/>
                    <a:pt x="727" y="3120"/>
                  </a:cubicBezTo>
                  <a:cubicBezTo>
                    <a:pt x="834" y="3204"/>
                    <a:pt x="929" y="3228"/>
                    <a:pt x="1048" y="3228"/>
                  </a:cubicBezTo>
                  <a:cubicBezTo>
                    <a:pt x="1143" y="3228"/>
                    <a:pt x="1227" y="3216"/>
                    <a:pt x="1322" y="3168"/>
                  </a:cubicBezTo>
                  <a:lnTo>
                    <a:pt x="1631" y="3001"/>
                  </a:lnTo>
                  <a:cubicBezTo>
                    <a:pt x="1661" y="2989"/>
                    <a:pt x="1694" y="2983"/>
                    <a:pt x="1727" y="2983"/>
                  </a:cubicBezTo>
                  <a:cubicBezTo>
                    <a:pt x="1759" y="2983"/>
                    <a:pt x="1792" y="2989"/>
                    <a:pt x="1822" y="3001"/>
                  </a:cubicBezTo>
                  <a:lnTo>
                    <a:pt x="2143" y="3168"/>
                  </a:lnTo>
                  <a:cubicBezTo>
                    <a:pt x="2227" y="3215"/>
                    <a:pt x="2318" y="3239"/>
                    <a:pt x="2409" y="3239"/>
                  </a:cubicBezTo>
                  <a:cubicBezTo>
                    <a:pt x="2524" y="3239"/>
                    <a:pt x="2639" y="3200"/>
                    <a:pt x="2739" y="3120"/>
                  </a:cubicBezTo>
                  <a:cubicBezTo>
                    <a:pt x="2917" y="2989"/>
                    <a:pt x="2989" y="2787"/>
                    <a:pt x="2953" y="2573"/>
                  </a:cubicBezTo>
                  <a:lnTo>
                    <a:pt x="2894" y="2216"/>
                  </a:lnTo>
                  <a:cubicBezTo>
                    <a:pt x="2882" y="2144"/>
                    <a:pt x="2917" y="2085"/>
                    <a:pt x="2953" y="2025"/>
                  </a:cubicBezTo>
                  <a:lnTo>
                    <a:pt x="3215" y="1775"/>
                  </a:lnTo>
                  <a:cubicBezTo>
                    <a:pt x="3358" y="1620"/>
                    <a:pt x="3417" y="1406"/>
                    <a:pt x="3358" y="1192"/>
                  </a:cubicBezTo>
                  <a:cubicBezTo>
                    <a:pt x="3298" y="989"/>
                    <a:pt x="3120" y="834"/>
                    <a:pt x="2894" y="811"/>
                  </a:cubicBezTo>
                  <a:lnTo>
                    <a:pt x="2536" y="763"/>
                  </a:lnTo>
                  <a:cubicBezTo>
                    <a:pt x="2465" y="739"/>
                    <a:pt x="2405" y="703"/>
                    <a:pt x="2382" y="644"/>
                  </a:cubicBezTo>
                  <a:lnTo>
                    <a:pt x="2215" y="311"/>
                  </a:lnTo>
                  <a:cubicBezTo>
                    <a:pt x="2120" y="120"/>
                    <a:pt x="1929" y="1"/>
                    <a:pt x="1703"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72" name="Google Shape;9362;p77">
            <a:extLst>
              <a:ext uri="{FF2B5EF4-FFF2-40B4-BE49-F238E27FC236}">
                <a16:creationId xmlns:a16="http://schemas.microsoft.com/office/drawing/2014/main" id="{FEFE9A7A-0FE9-CBF2-AE3B-52B8D29BD7E4}"/>
              </a:ext>
            </a:extLst>
          </p:cNvPr>
          <p:cNvGrpSpPr/>
          <p:nvPr/>
        </p:nvGrpSpPr>
        <p:grpSpPr>
          <a:xfrm>
            <a:off x="2436111" y="2177285"/>
            <a:ext cx="379796" cy="498169"/>
            <a:chOff x="1805901" y="1960358"/>
            <a:chExt cx="284847" cy="37362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73" name="Google Shape;9363;p77">
              <a:extLst>
                <a:ext uri="{FF2B5EF4-FFF2-40B4-BE49-F238E27FC236}">
                  <a16:creationId xmlns:a16="http://schemas.microsoft.com/office/drawing/2014/main" id="{313238B9-DAC0-4419-9914-6489D6B9AFD5}"/>
                </a:ext>
              </a:extLst>
            </p:cNvPr>
            <p:cNvSpPr/>
            <p:nvPr/>
          </p:nvSpPr>
          <p:spPr>
            <a:xfrm>
              <a:off x="1805901" y="1960358"/>
              <a:ext cx="284847" cy="373627"/>
            </a:xfrm>
            <a:custGeom>
              <a:avLst/>
              <a:gdLst/>
              <a:ahLst/>
              <a:cxnLst/>
              <a:rect l="l" t="t" r="r" b="b"/>
              <a:pathLst>
                <a:path w="8942" h="11729" extrusionOk="0">
                  <a:moveTo>
                    <a:pt x="8525" y="9395"/>
                  </a:moveTo>
                  <a:lnTo>
                    <a:pt x="8525" y="9764"/>
                  </a:lnTo>
                  <a:lnTo>
                    <a:pt x="3358" y="9764"/>
                  </a:lnTo>
                  <a:cubicBezTo>
                    <a:pt x="3239" y="9764"/>
                    <a:pt x="3155" y="9859"/>
                    <a:pt x="3155" y="9978"/>
                  </a:cubicBezTo>
                  <a:cubicBezTo>
                    <a:pt x="3155" y="10097"/>
                    <a:pt x="3239" y="10180"/>
                    <a:pt x="3358" y="10180"/>
                  </a:cubicBezTo>
                  <a:lnTo>
                    <a:pt x="8525" y="10180"/>
                  </a:lnTo>
                  <a:lnTo>
                    <a:pt x="8525" y="10490"/>
                  </a:lnTo>
                  <a:lnTo>
                    <a:pt x="6775" y="10490"/>
                  </a:lnTo>
                  <a:cubicBezTo>
                    <a:pt x="6656" y="10490"/>
                    <a:pt x="6561" y="10585"/>
                    <a:pt x="6561" y="10704"/>
                  </a:cubicBezTo>
                  <a:cubicBezTo>
                    <a:pt x="6561" y="10823"/>
                    <a:pt x="6656" y="10907"/>
                    <a:pt x="6775" y="10907"/>
                  </a:cubicBezTo>
                  <a:lnTo>
                    <a:pt x="8525" y="10907"/>
                  </a:lnTo>
                  <a:lnTo>
                    <a:pt x="8525" y="11264"/>
                  </a:lnTo>
                  <a:lnTo>
                    <a:pt x="1381" y="11264"/>
                  </a:lnTo>
                  <a:cubicBezTo>
                    <a:pt x="857" y="11264"/>
                    <a:pt x="441" y="10847"/>
                    <a:pt x="441" y="10335"/>
                  </a:cubicBezTo>
                  <a:cubicBezTo>
                    <a:pt x="441" y="10073"/>
                    <a:pt x="548" y="9835"/>
                    <a:pt x="715" y="9657"/>
                  </a:cubicBezTo>
                  <a:cubicBezTo>
                    <a:pt x="893" y="9478"/>
                    <a:pt x="1131" y="9395"/>
                    <a:pt x="1381" y="9395"/>
                  </a:cubicBezTo>
                  <a:close/>
                  <a:moveTo>
                    <a:pt x="1369" y="1"/>
                  </a:moveTo>
                  <a:cubicBezTo>
                    <a:pt x="619" y="1"/>
                    <a:pt x="0" y="620"/>
                    <a:pt x="0" y="1370"/>
                  </a:cubicBezTo>
                  <a:lnTo>
                    <a:pt x="0" y="10359"/>
                  </a:lnTo>
                  <a:cubicBezTo>
                    <a:pt x="0" y="11109"/>
                    <a:pt x="607" y="11728"/>
                    <a:pt x="1369" y="11728"/>
                  </a:cubicBezTo>
                  <a:lnTo>
                    <a:pt x="8739" y="11728"/>
                  </a:lnTo>
                  <a:cubicBezTo>
                    <a:pt x="8858" y="11728"/>
                    <a:pt x="8942" y="11645"/>
                    <a:pt x="8942" y="11526"/>
                  </a:cubicBezTo>
                  <a:lnTo>
                    <a:pt x="8942" y="2191"/>
                  </a:lnTo>
                  <a:cubicBezTo>
                    <a:pt x="8942" y="2072"/>
                    <a:pt x="8858" y="1989"/>
                    <a:pt x="8739" y="1989"/>
                  </a:cubicBezTo>
                  <a:cubicBezTo>
                    <a:pt x="8620" y="1989"/>
                    <a:pt x="8525" y="2072"/>
                    <a:pt x="8525" y="2191"/>
                  </a:cubicBezTo>
                  <a:lnTo>
                    <a:pt x="8525" y="8990"/>
                  </a:lnTo>
                  <a:lnTo>
                    <a:pt x="1596" y="8990"/>
                  </a:lnTo>
                  <a:lnTo>
                    <a:pt x="1596" y="7787"/>
                  </a:lnTo>
                  <a:cubicBezTo>
                    <a:pt x="1596" y="7668"/>
                    <a:pt x="1500" y="7585"/>
                    <a:pt x="1381" y="7585"/>
                  </a:cubicBezTo>
                  <a:cubicBezTo>
                    <a:pt x="1262" y="7585"/>
                    <a:pt x="1179" y="7668"/>
                    <a:pt x="1179" y="7787"/>
                  </a:cubicBezTo>
                  <a:lnTo>
                    <a:pt x="1179" y="9002"/>
                  </a:lnTo>
                  <a:cubicBezTo>
                    <a:pt x="905" y="9049"/>
                    <a:pt x="655" y="9168"/>
                    <a:pt x="441" y="9359"/>
                  </a:cubicBezTo>
                  <a:lnTo>
                    <a:pt x="441" y="1370"/>
                  </a:lnTo>
                  <a:cubicBezTo>
                    <a:pt x="441" y="929"/>
                    <a:pt x="762" y="548"/>
                    <a:pt x="1179" y="465"/>
                  </a:cubicBezTo>
                  <a:lnTo>
                    <a:pt x="1179" y="7109"/>
                  </a:lnTo>
                  <a:cubicBezTo>
                    <a:pt x="1179" y="7228"/>
                    <a:pt x="1262" y="7311"/>
                    <a:pt x="1381" y="7311"/>
                  </a:cubicBezTo>
                  <a:cubicBezTo>
                    <a:pt x="1500" y="7311"/>
                    <a:pt x="1596" y="7216"/>
                    <a:pt x="1596" y="7109"/>
                  </a:cubicBezTo>
                  <a:lnTo>
                    <a:pt x="1596" y="441"/>
                  </a:lnTo>
                  <a:lnTo>
                    <a:pt x="8525" y="441"/>
                  </a:lnTo>
                  <a:lnTo>
                    <a:pt x="8525" y="1489"/>
                  </a:lnTo>
                  <a:cubicBezTo>
                    <a:pt x="8525" y="1608"/>
                    <a:pt x="8620" y="1703"/>
                    <a:pt x="8739" y="1703"/>
                  </a:cubicBezTo>
                  <a:cubicBezTo>
                    <a:pt x="8847" y="1703"/>
                    <a:pt x="8942" y="1608"/>
                    <a:pt x="8942" y="1489"/>
                  </a:cubicBezTo>
                  <a:lnTo>
                    <a:pt x="8942" y="215"/>
                  </a:lnTo>
                  <a:cubicBezTo>
                    <a:pt x="8942" y="96"/>
                    <a:pt x="8847" y="1"/>
                    <a:pt x="873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74" name="Google Shape;9364;p77">
              <a:extLst>
                <a:ext uri="{FF2B5EF4-FFF2-40B4-BE49-F238E27FC236}">
                  <a16:creationId xmlns:a16="http://schemas.microsoft.com/office/drawing/2014/main" id="{3321C74F-2D2D-8FED-65E9-DCEB0C0E7CF4}"/>
                </a:ext>
              </a:extLst>
            </p:cNvPr>
            <p:cNvSpPr/>
            <p:nvPr/>
          </p:nvSpPr>
          <p:spPr>
            <a:xfrm>
              <a:off x="1841929" y="2295249"/>
              <a:ext cx="165773" cy="13315"/>
            </a:xfrm>
            <a:custGeom>
              <a:avLst/>
              <a:gdLst/>
              <a:ahLst/>
              <a:cxnLst/>
              <a:rect l="l" t="t" r="r" b="b"/>
              <a:pathLst>
                <a:path w="5204" h="418" extrusionOk="0">
                  <a:moveTo>
                    <a:pt x="203" y="1"/>
                  </a:moveTo>
                  <a:cubicBezTo>
                    <a:pt x="84" y="1"/>
                    <a:pt x="0" y="84"/>
                    <a:pt x="0" y="203"/>
                  </a:cubicBezTo>
                  <a:cubicBezTo>
                    <a:pt x="0" y="322"/>
                    <a:pt x="84" y="418"/>
                    <a:pt x="203" y="418"/>
                  </a:cubicBezTo>
                  <a:lnTo>
                    <a:pt x="5001" y="418"/>
                  </a:lnTo>
                  <a:cubicBezTo>
                    <a:pt x="5120" y="418"/>
                    <a:pt x="5203" y="322"/>
                    <a:pt x="5203" y="203"/>
                  </a:cubicBezTo>
                  <a:cubicBezTo>
                    <a:pt x="5203" y="84"/>
                    <a:pt x="5120" y="1"/>
                    <a:pt x="5001"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175" name="Google Shape;9365;p77">
            <a:extLst>
              <a:ext uri="{FF2B5EF4-FFF2-40B4-BE49-F238E27FC236}">
                <a16:creationId xmlns:a16="http://schemas.microsoft.com/office/drawing/2014/main" id="{8DA82A6D-6FDB-2A2D-9806-FDC2990E183B}"/>
              </a:ext>
            </a:extLst>
          </p:cNvPr>
          <p:cNvSpPr/>
          <p:nvPr/>
        </p:nvSpPr>
        <p:spPr>
          <a:xfrm>
            <a:off x="4702148" y="2203576"/>
            <a:ext cx="456673" cy="445588"/>
          </a:xfrm>
          <a:custGeom>
            <a:avLst/>
            <a:gdLst/>
            <a:ahLst/>
            <a:cxnLst/>
            <a:rect l="l" t="t" r="r" b="b"/>
            <a:pathLst>
              <a:path w="10752" h="10491" extrusionOk="0">
                <a:moveTo>
                  <a:pt x="9632" y="1406"/>
                </a:moveTo>
                <a:lnTo>
                  <a:pt x="9632" y="2418"/>
                </a:lnTo>
                <a:lnTo>
                  <a:pt x="3584" y="2418"/>
                </a:lnTo>
                <a:lnTo>
                  <a:pt x="3584" y="1918"/>
                </a:lnTo>
                <a:cubicBezTo>
                  <a:pt x="3584" y="1787"/>
                  <a:pt x="3477" y="1680"/>
                  <a:pt x="3346" y="1680"/>
                </a:cubicBezTo>
                <a:lnTo>
                  <a:pt x="1905" y="1680"/>
                </a:lnTo>
                <a:cubicBezTo>
                  <a:pt x="1774" y="1680"/>
                  <a:pt x="1667" y="1787"/>
                  <a:pt x="1667" y="1918"/>
                </a:cubicBezTo>
                <a:lnTo>
                  <a:pt x="1667" y="2358"/>
                </a:lnTo>
                <a:cubicBezTo>
                  <a:pt x="1500" y="2275"/>
                  <a:pt x="1381" y="2108"/>
                  <a:pt x="1381" y="1918"/>
                </a:cubicBezTo>
                <a:cubicBezTo>
                  <a:pt x="1381" y="1632"/>
                  <a:pt x="1607" y="1406"/>
                  <a:pt x="1893" y="1406"/>
                </a:cubicBezTo>
                <a:close/>
                <a:moveTo>
                  <a:pt x="3131" y="2156"/>
                </a:moveTo>
                <a:lnTo>
                  <a:pt x="3131" y="3168"/>
                </a:lnTo>
                <a:lnTo>
                  <a:pt x="2739" y="3001"/>
                </a:lnTo>
                <a:cubicBezTo>
                  <a:pt x="2709" y="2989"/>
                  <a:pt x="2679" y="2983"/>
                  <a:pt x="2649" y="2983"/>
                </a:cubicBezTo>
                <a:cubicBezTo>
                  <a:pt x="2620" y="2983"/>
                  <a:pt x="2590" y="2989"/>
                  <a:pt x="2560" y="3001"/>
                </a:cubicBezTo>
                <a:lnTo>
                  <a:pt x="2143" y="3180"/>
                </a:lnTo>
                <a:lnTo>
                  <a:pt x="2143" y="2156"/>
                </a:lnTo>
                <a:close/>
                <a:moveTo>
                  <a:pt x="10275" y="2882"/>
                </a:moveTo>
                <a:lnTo>
                  <a:pt x="10275" y="3346"/>
                </a:lnTo>
                <a:lnTo>
                  <a:pt x="3584" y="3346"/>
                </a:lnTo>
                <a:lnTo>
                  <a:pt x="3584" y="2882"/>
                </a:lnTo>
                <a:close/>
                <a:moveTo>
                  <a:pt x="8823" y="4728"/>
                </a:moveTo>
                <a:cubicBezTo>
                  <a:pt x="9108" y="4728"/>
                  <a:pt x="9335" y="4954"/>
                  <a:pt x="9335" y="5239"/>
                </a:cubicBezTo>
                <a:cubicBezTo>
                  <a:pt x="9335" y="5430"/>
                  <a:pt x="9216" y="5609"/>
                  <a:pt x="9049" y="5680"/>
                </a:cubicBezTo>
                <a:lnTo>
                  <a:pt x="9049" y="5239"/>
                </a:lnTo>
                <a:cubicBezTo>
                  <a:pt x="9049" y="5097"/>
                  <a:pt x="8942" y="4989"/>
                  <a:pt x="8811" y="4989"/>
                </a:cubicBezTo>
                <a:lnTo>
                  <a:pt x="7358" y="4989"/>
                </a:lnTo>
                <a:cubicBezTo>
                  <a:pt x="7215" y="4989"/>
                  <a:pt x="7120" y="5097"/>
                  <a:pt x="7120" y="5239"/>
                </a:cubicBezTo>
                <a:lnTo>
                  <a:pt x="7120" y="5740"/>
                </a:lnTo>
                <a:lnTo>
                  <a:pt x="1060" y="5740"/>
                </a:lnTo>
                <a:lnTo>
                  <a:pt x="1060" y="4728"/>
                </a:lnTo>
                <a:close/>
                <a:moveTo>
                  <a:pt x="8608" y="5454"/>
                </a:moveTo>
                <a:lnTo>
                  <a:pt x="8608" y="6502"/>
                </a:lnTo>
                <a:lnTo>
                  <a:pt x="8192" y="6323"/>
                </a:lnTo>
                <a:cubicBezTo>
                  <a:pt x="8156" y="6311"/>
                  <a:pt x="8132" y="6311"/>
                  <a:pt x="8096" y="6311"/>
                </a:cubicBezTo>
                <a:cubicBezTo>
                  <a:pt x="8073" y="6311"/>
                  <a:pt x="8037" y="6311"/>
                  <a:pt x="8013" y="6323"/>
                </a:cubicBezTo>
                <a:lnTo>
                  <a:pt x="7620" y="6490"/>
                </a:lnTo>
                <a:lnTo>
                  <a:pt x="7620" y="5454"/>
                </a:lnTo>
                <a:close/>
                <a:moveTo>
                  <a:pt x="8846" y="3811"/>
                </a:moveTo>
                <a:cubicBezTo>
                  <a:pt x="9632" y="3811"/>
                  <a:pt x="10275" y="4442"/>
                  <a:pt x="10275" y="5251"/>
                </a:cubicBezTo>
                <a:cubicBezTo>
                  <a:pt x="10275" y="5632"/>
                  <a:pt x="10120" y="5990"/>
                  <a:pt x="9859" y="6263"/>
                </a:cubicBezTo>
                <a:cubicBezTo>
                  <a:pt x="9632" y="6490"/>
                  <a:pt x="9358" y="6621"/>
                  <a:pt x="9061" y="6668"/>
                </a:cubicBezTo>
                <a:lnTo>
                  <a:pt x="9061" y="6192"/>
                </a:lnTo>
                <a:cubicBezTo>
                  <a:pt x="9501" y="6085"/>
                  <a:pt x="9811" y="5692"/>
                  <a:pt x="9811" y="5239"/>
                </a:cubicBezTo>
                <a:cubicBezTo>
                  <a:pt x="9811" y="4704"/>
                  <a:pt x="9382" y="4263"/>
                  <a:pt x="8846" y="4263"/>
                </a:cubicBezTo>
                <a:lnTo>
                  <a:pt x="476" y="4263"/>
                </a:lnTo>
                <a:lnTo>
                  <a:pt x="476" y="3811"/>
                </a:lnTo>
                <a:close/>
                <a:moveTo>
                  <a:pt x="7144" y="6216"/>
                </a:moveTo>
                <a:lnTo>
                  <a:pt x="7144" y="6680"/>
                </a:lnTo>
                <a:lnTo>
                  <a:pt x="464" y="6680"/>
                </a:lnTo>
                <a:lnTo>
                  <a:pt x="464" y="6216"/>
                </a:lnTo>
                <a:close/>
                <a:moveTo>
                  <a:pt x="9632" y="8073"/>
                </a:moveTo>
                <a:lnTo>
                  <a:pt x="9632" y="9085"/>
                </a:lnTo>
                <a:lnTo>
                  <a:pt x="3584" y="9085"/>
                </a:lnTo>
                <a:lnTo>
                  <a:pt x="3584" y="8585"/>
                </a:lnTo>
                <a:cubicBezTo>
                  <a:pt x="3584" y="8454"/>
                  <a:pt x="3477" y="8347"/>
                  <a:pt x="3346" y="8347"/>
                </a:cubicBezTo>
                <a:lnTo>
                  <a:pt x="1905" y="8347"/>
                </a:lnTo>
                <a:cubicBezTo>
                  <a:pt x="1774" y="8347"/>
                  <a:pt x="1667" y="8454"/>
                  <a:pt x="1667" y="8585"/>
                </a:cubicBezTo>
                <a:lnTo>
                  <a:pt x="1667" y="9026"/>
                </a:lnTo>
                <a:cubicBezTo>
                  <a:pt x="1500" y="8942"/>
                  <a:pt x="1381" y="8776"/>
                  <a:pt x="1381" y="8585"/>
                </a:cubicBezTo>
                <a:cubicBezTo>
                  <a:pt x="1381" y="8299"/>
                  <a:pt x="1607" y="8073"/>
                  <a:pt x="1893" y="8073"/>
                </a:cubicBezTo>
                <a:close/>
                <a:moveTo>
                  <a:pt x="3131" y="8823"/>
                </a:moveTo>
                <a:lnTo>
                  <a:pt x="3131" y="9835"/>
                </a:lnTo>
                <a:lnTo>
                  <a:pt x="2739" y="9669"/>
                </a:lnTo>
                <a:cubicBezTo>
                  <a:pt x="2709" y="9657"/>
                  <a:pt x="2679" y="9651"/>
                  <a:pt x="2649" y="9651"/>
                </a:cubicBezTo>
                <a:cubicBezTo>
                  <a:pt x="2620" y="9651"/>
                  <a:pt x="2590" y="9657"/>
                  <a:pt x="2560" y="9669"/>
                </a:cubicBezTo>
                <a:lnTo>
                  <a:pt x="2143" y="9847"/>
                </a:lnTo>
                <a:lnTo>
                  <a:pt x="2143" y="8823"/>
                </a:lnTo>
                <a:close/>
                <a:moveTo>
                  <a:pt x="10275" y="7144"/>
                </a:moveTo>
                <a:lnTo>
                  <a:pt x="10275" y="7597"/>
                </a:lnTo>
                <a:lnTo>
                  <a:pt x="1905" y="7597"/>
                </a:lnTo>
                <a:cubicBezTo>
                  <a:pt x="1369" y="7597"/>
                  <a:pt x="941" y="8037"/>
                  <a:pt x="941" y="8573"/>
                </a:cubicBezTo>
                <a:cubicBezTo>
                  <a:pt x="941" y="9026"/>
                  <a:pt x="1250" y="9419"/>
                  <a:pt x="1679" y="9526"/>
                </a:cubicBezTo>
                <a:lnTo>
                  <a:pt x="1679" y="10002"/>
                </a:lnTo>
                <a:cubicBezTo>
                  <a:pt x="1381" y="9954"/>
                  <a:pt x="1119" y="9800"/>
                  <a:pt x="893" y="9597"/>
                </a:cubicBezTo>
                <a:cubicBezTo>
                  <a:pt x="631" y="9323"/>
                  <a:pt x="476" y="8954"/>
                  <a:pt x="476" y="8585"/>
                </a:cubicBezTo>
                <a:cubicBezTo>
                  <a:pt x="476" y="7787"/>
                  <a:pt x="1119" y="7144"/>
                  <a:pt x="1917" y="7144"/>
                </a:cubicBezTo>
                <a:close/>
                <a:moveTo>
                  <a:pt x="1917" y="1"/>
                </a:moveTo>
                <a:cubicBezTo>
                  <a:pt x="881" y="1"/>
                  <a:pt x="12" y="846"/>
                  <a:pt x="12" y="1906"/>
                </a:cubicBezTo>
                <a:cubicBezTo>
                  <a:pt x="12" y="2406"/>
                  <a:pt x="214" y="2882"/>
                  <a:pt x="572" y="3239"/>
                </a:cubicBezTo>
                <a:cubicBezTo>
                  <a:pt x="595" y="3275"/>
                  <a:pt x="631" y="3299"/>
                  <a:pt x="667" y="3334"/>
                </a:cubicBezTo>
                <a:lnTo>
                  <a:pt x="238" y="3334"/>
                </a:lnTo>
                <a:cubicBezTo>
                  <a:pt x="107" y="3334"/>
                  <a:pt x="0" y="3430"/>
                  <a:pt x="0" y="3573"/>
                </a:cubicBezTo>
                <a:lnTo>
                  <a:pt x="0" y="4489"/>
                </a:lnTo>
                <a:cubicBezTo>
                  <a:pt x="0" y="4620"/>
                  <a:pt x="107" y="4728"/>
                  <a:pt x="238" y="4728"/>
                </a:cubicBezTo>
                <a:lnTo>
                  <a:pt x="631" y="4728"/>
                </a:lnTo>
                <a:lnTo>
                  <a:pt x="631" y="5751"/>
                </a:lnTo>
                <a:lnTo>
                  <a:pt x="238" y="5751"/>
                </a:lnTo>
                <a:cubicBezTo>
                  <a:pt x="107" y="5751"/>
                  <a:pt x="0" y="5859"/>
                  <a:pt x="0" y="5990"/>
                </a:cubicBezTo>
                <a:lnTo>
                  <a:pt x="0" y="6918"/>
                </a:lnTo>
                <a:cubicBezTo>
                  <a:pt x="0" y="7049"/>
                  <a:pt x="107" y="7156"/>
                  <a:pt x="238" y="7156"/>
                </a:cubicBezTo>
                <a:lnTo>
                  <a:pt x="667" y="7156"/>
                </a:lnTo>
                <a:cubicBezTo>
                  <a:pt x="274" y="7502"/>
                  <a:pt x="12" y="8014"/>
                  <a:pt x="12" y="8597"/>
                </a:cubicBezTo>
                <a:cubicBezTo>
                  <a:pt x="12" y="9109"/>
                  <a:pt x="214" y="9585"/>
                  <a:pt x="572" y="9942"/>
                </a:cubicBezTo>
                <a:cubicBezTo>
                  <a:pt x="929" y="10300"/>
                  <a:pt x="1405" y="10490"/>
                  <a:pt x="1905" y="10490"/>
                </a:cubicBezTo>
                <a:lnTo>
                  <a:pt x="5394" y="10490"/>
                </a:lnTo>
                <a:cubicBezTo>
                  <a:pt x="5525" y="10490"/>
                  <a:pt x="5632" y="10383"/>
                  <a:pt x="5632" y="10252"/>
                </a:cubicBezTo>
                <a:cubicBezTo>
                  <a:pt x="5632" y="10121"/>
                  <a:pt x="5525" y="10014"/>
                  <a:pt x="5394" y="10014"/>
                </a:cubicBezTo>
                <a:lnTo>
                  <a:pt x="3584" y="10014"/>
                </a:lnTo>
                <a:lnTo>
                  <a:pt x="3584" y="9550"/>
                </a:lnTo>
                <a:lnTo>
                  <a:pt x="10275" y="9550"/>
                </a:lnTo>
                <a:lnTo>
                  <a:pt x="10275" y="10014"/>
                </a:lnTo>
                <a:lnTo>
                  <a:pt x="6477" y="10014"/>
                </a:lnTo>
                <a:cubicBezTo>
                  <a:pt x="6346" y="10014"/>
                  <a:pt x="6239" y="10121"/>
                  <a:pt x="6239" y="10252"/>
                </a:cubicBezTo>
                <a:cubicBezTo>
                  <a:pt x="6239" y="10383"/>
                  <a:pt x="6346" y="10490"/>
                  <a:pt x="6477" y="10490"/>
                </a:cubicBezTo>
                <a:lnTo>
                  <a:pt x="10513" y="10490"/>
                </a:lnTo>
                <a:cubicBezTo>
                  <a:pt x="10644" y="10490"/>
                  <a:pt x="10751" y="10383"/>
                  <a:pt x="10751" y="10252"/>
                </a:cubicBezTo>
                <a:lnTo>
                  <a:pt x="10751" y="9323"/>
                </a:lnTo>
                <a:cubicBezTo>
                  <a:pt x="10751" y="9192"/>
                  <a:pt x="10644" y="9085"/>
                  <a:pt x="10513" y="9085"/>
                </a:cubicBezTo>
                <a:lnTo>
                  <a:pt x="10120" y="9085"/>
                </a:lnTo>
                <a:lnTo>
                  <a:pt x="10120" y="8061"/>
                </a:lnTo>
                <a:lnTo>
                  <a:pt x="10513" y="8061"/>
                </a:lnTo>
                <a:cubicBezTo>
                  <a:pt x="10644" y="8061"/>
                  <a:pt x="10751" y="7954"/>
                  <a:pt x="10751" y="7823"/>
                </a:cubicBezTo>
                <a:lnTo>
                  <a:pt x="10751" y="6906"/>
                </a:lnTo>
                <a:cubicBezTo>
                  <a:pt x="10751" y="6763"/>
                  <a:pt x="10644" y="6668"/>
                  <a:pt x="10513" y="6668"/>
                </a:cubicBezTo>
                <a:lnTo>
                  <a:pt x="10073" y="6668"/>
                </a:lnTo>
                <a:cubicBezTo>
                  <a:pt x="10109" y="6633"/>
                  <a:pt x="10156" y="6609"/>
                  <a:pt x="10180" y="6573"/>
                </a:cubicBezTo>
                <a:cubicBezTo>
                  <a:pt x="10537" y="6216"/>
                  <a:pt x="10728" y="5740"/>
                  <a:pt x="10728" y="5239"/>
                </a:cubicBezTo>
                <a:cubicBezTo>
                  <a:pt x="10728" y="4656"/>
                  <a:pt x="10478" y="4144"/>
                  <a:pt x="10073" y="3787"/>
                </a:cubicBezTo>
                <a:lnTo>
                  <a:pt x="10513" y="3787"/>
                </a:lnTo>
                <a:cubicBezTo>
                  <a:pt x="10644" y="3787"/>
                  <a:pt x="10751" y="3692"/>
                  <a:pt x="10751" y="3549"/>
                </a:cubicBezTo>
                <a:lnTo>
                  <a:pt x="10751" y="2632"/>
                </a:lnTo>
                <a:cubicBezTo>
                  <a:pt x="10751" y="2501"/>
                  <a:pt x="10644" y="2394"/>
                  <a:pt x="10513" y="2394"/>
                </a:cubicBezTo>
                <a:lnTo>
                  <a:pt x="10120" y="2394"/>
                </a:lnTo>
                <a:lnTo>
                  <a:pt x="10120" y="1370"/>
                </a:lnTo>
                <a:lnTo>
                  <a:pt x="10513" y="1394"/>
                </a:lnTo>
                <a:cubicBezTo>
                  <a:pt x="10644" y="1394"/>
                  <a:pt x="10751" y="1287"/>
                  <a:pt x="10751" y="1156"/>
                </a:cubicBezTo>
                <a:lnTo>
                  <a:pt x="10751" y="239"/>
                </a:lnTo>
                <a:cubicBezTo>
                  <a:pt x="10751" y="96"/>
                  <a:pt x="10644" y="1"/>
                  <a:pt x="10513" y="1"/>
                </a:cubicBezTo>
                <a:lnTo>
                  <a:pt x="8942" y="1"/>
                </a:lnTo>
                <a:cubicBezTo>
                  <a:pt x="8811" y="1"/>
                  <a:pt x="8704" y="96"/>
                  <a:pt x="8704" y="239"/>
                </a:cubicBezTo>
                <a:cubicBezTo>
                  <a:pt x="8704" y="370"/>
                  <a:pt x="8811" y="477"/>
                  <a:pt x="8942" y="477"/>
                </a:cubicBezTo>
                <a:lnTo>
                  <a:pt x="10287" y="477"/>
                </a:lnTo>
                <a:lnTo>
                  <a:pt x="10287" y="929"/>
                </a:lnTo>
                <a:lnTo>
                  <a:pt x="1905" y="929"/>
                </a:lnTo>
                <a:cubicBezTo>
                  <a:pt x="1369" y="929"/>
                  <a:pt x="941" y="1370"/>
                  <a:pt x="941" y="1906"/>
                </a:cubicBezTo>
                <a:cubicBezTo>
                  <a:pt x="941" y="2358"/>
                  <a:pt x="1250" y="2751"/>
                  <a:pt x="1679" y="2858"/>
                </a:cubicBezTo>
                <a:lnTo>
                  <a:pt x="1679" y="3334"/>
                </a:lnTo>
                <a:cubicBezTo>
                  <a:pt x="1381" y="3287"/>
                  <a:pt x="1119" y="3156"/>
                  <a:pt x="893" y="2930"/>
                </a:cubicBezTo>
                <a:cubicBezTo>
                  <a:pt x="631" y="2656"/>
                  <a:pt x="476" y="2287"/>
                  <a:pt x="476" y="1918"/>
                </a:cubicBezTo>
                <a:cubicBezTo>
                  <a:pt x="476" y="1132"/>
                  <a:pt x="1119" y="477"/>
                  <a:pt x="1917" y="477"/>
                </a:cubicBezTo>
                <a:lnTo>
                  <a:pt x="7870" y="477"/>
                </a:lnTo>
                <a:cubicBezTo>
                  <a:pt x="8013" y="477"/>
                  <a:pt x="8108" y="370"/>
                  <a:pt x="8108" y="239"/>
                </a:cubicBezTo>
                <a:cubicBezTo>
                  <a:pt x="8108" y="96"/>
                  <a:pt x="8013" y="1"/>
                  <a:pt x="7870"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76" name="Google Shape;9366;p77">
            <a:extLst>
              <a:ext uri="{FF2B5EF4-FFF2-40B4-BE49-F238E27FC236}">
                <a16:creationId xmlns:a16="http://schemas.microsoft.com/office/drawing/2014/main" id="{30605EE4-FEEA-19F3-415D-4E2983DBA5FF}"/>
              </a:ext>
            </a:extLst>
          </p:cNvPr>
          <p:cNvSpPr/>
          <p:nvPr/>
        </p:nvSpPr>
        <p:spPr>
          <a:xfrm>
            <a:off x="9495645" y="2209140"/>
            <a:ext cx="491587" cy="446055"/>
          </a:xfrm>
          <a:custGeom>
            <a:avLst/>
            <a:gdLst/>
            <a:ahLst/>
            <a:cxnLst/>
            <a:rect l="l" t="t" r="r" b="b"/>
            <a:pathLst>
              <a:path w="11574" h="10502" extrusionOk="0">
                <a:moveTo>
                  <a:pt x="4370" y="1560"/>
                </a:moveTo>
                <a:lnTo>
                  <a:pt x="4287" y="2668"/>
                </a:lnTo>
                <a:cubicBezTo>
                  <a:pt x="4287" y="2692"/>
                  <a:pt x="4251" y="2703"/>
                  <a:pt x="4227" y="2703"/>
                </a:cubicBezTo>
                <a:lnTo>
                  <a:pt x="3525" y="2703"/>
                </a:lnTo>
                <a:cubicBezTo>
                  <a:pt x="3489" y="2703"/>
                  <a:pt x="3465" y="2680"/>
                  <a:pt x="3465" y="2668"/>
                </a:cubicBezTo>
                <a:lnTo>
                  <a:pt x="3358" y="1560"/>
                </a:lnTo>
                <a:close/>
                <a:moveTo>
                  <a:pt x="1084" y="3442"/>
                </a:moveTo>
                <a:cubicBezTo>
                  <a:pt x="2048" y="3525"/>
                  <a:pt x="2858" y="4335"/>
                  <a:pt x="2941" y="5311"/>
                </a:cubicBezTo>
                <a:lnTo>
                  <a:pt x="1084" y="5311"/>
                </a:lnTo>
                <a:lnTo>
                  <a:pt x="1084" y="3442"/>
                </a:lnTo>
                <a:close/>
                <a:moveTo>
                  <a:pt x="3989" y="5656"/>
                </a:moveTo>
                <a:lnTo>
                  <a:pt x="3989" y="8264"/>
                </a:lnTo>
                <a:lnTo>
                  <a:pt x="1072" y="8264"/>
                </a:lnTo>
                <a:lnTo>
                  <a:pt x="1072" y="5656"/>
                </a:lnTo>
                <a:close/>
                <a:moveTo>
                  <a:pt x="2370" y="8585"/>
                </a:moveTo>
                <a:lnTo>
                  <a:pt x="2370" y="10192"/>
                </a:lnTo>
                <a:lnTo>
                  <a:pt x="2191" y="10192"/>
                </a:lnTo>
                <a:lnTo>
                  <a:pt x="2191" y="8585"/>
                </a:lnTo>
                <a:close/>
                <a:moveTo>
                  <a:pt x="11026" y="4311"/>
                </a:moveTo>
                <a:cubicBezTo>
                  <a:pt x="11133" y="4311"/>
                  <a:pt x="11216" y="4406"/>
                  <a:pt x="11216" y="4513"/>
                </a:cubicBezTo>
                <a:lnTo>
                  <a:pt x="11240" y="10192"/>
                </a:lnTo>
                <a:lnTo>
                  <a:pt x="10835" y="10192"/>
                </a:lnTo>
                <a:lnTo>
                  <a:pt x="10835" y="4513"/>
                </a:lnTo>
                <a:cubicBezTo>
                  <a:pt x="10835" y="4406"/>
                  <a:pt x="10919" y="4311"/>
                  <a:pt x="11026" y="4311"/>
                </a:cubicBezTo>
                <a:close/>
                <a:moveTo>
                  <a:pt x="2334" y="1"/>
                </a:moveTo>
                <a:cubicBezTo>
                  <a:pt x="2072" y="1"/>
                  <a:pt x="1858" y="227"/>
                  <a:pt x="1858" y="477"/>
                </a:cubicBezTo>
                <a:lnTo>
                  <a:pt x="1858" y="3263"/>
                </a:lnTo>
                <a:cubicBezTo>
                  <a:pt x="1620" y="3156"/>
                  <a:pt x="1358" y="3096"/>
                  <a:pt x="1084" y="3084"/>
                </a:cubicBezTo>
                <a:lnTo>
                  <a:pt x="1084" y="1370"/>
                </a:lnTo>
                <a:cubicBezTo>
                  <a:pt x="1084" y="1072"/>
                  <a:pt x="846" y="834"/>
                  <a:pt x="548" y="834"/>
                </a:cubicBezTo>
                <a:cubicBezTo>
                  <a:pt x="251" y="834"/>
                  <a:pt x="12" y="1072"/>
                  <a:pt x="12" y="1370"/>
                </a:cubicBezTo>
                <a:lnTo>
                  <a:pt x="12" y="4954"/>
                </a:lnTo>
                <a:cubicBezTo>
                  <a:pt x="12" y="5049"/>
                  <a:pt x="84" y="5120"/>
                  <a:pt x="179" y="5120"/>
                </a:cubicBezTo>
                <a:cubicBezTo>
                  <a:pt x="262" y="5120"/>
                  <a:pt x="346" y="5049"/>
                  <a:pt x="346" y="4954"/>
                </a:cubicBezTo>
                <a:lnTo>
                  <a:pt x="346" y="1370"/>
                </a:lnTo>
                <a:cubicBezTo>
                  <a:pt x="346" y="1263"/>
                  <a:pt x="429" y="1179"/>
                  <a:pt x="536" y="1179"/>
                </a:cubicBezTo>
                <a:cubicBezTo>
                  <a:pt x="643" y="1179"/>
                  <a:pt x="727" y="1263"/>
                  <a:pt x="727" y="1370"/>
                </a:cubicBezTo>
                <a:lnTo>
                  <a:pt x="727" y="10133"/>
                </a:lnTo>
                <a:lnTo>
                  <a:pt x="322" y="10133"/>
                </a:lnTo>
                <a:lnTo>
                  <a:pt x="322" y="5775"/>
                </a:lnTo>
                <a:cubicBezTo>
                  <a:pt x="322" y="5680"/>
                  <a:pt x="251" y="5609"/>
                  <a:pt x="167" y="5609"/>
                </a:cubicBezTo>
                <a:cubicBezTo>
                  <a:pt x="72" y="5609"/>
                  <a:pt x="0" y="5680"/>
                  <a:pt x="0" y="5775"/>
                </a:cubicBezTo>
                <a:lnTo>
                  <a:pt x="0" y="10300"/>
                </a:lnTo>
                <a:cubicBezTo>
                  <a:pt x="0" y="10383"/>
                  <a:pt x="72" y="10466"/>
                  <a:pt x="167" y="10466"/>
                </a:cubicBezTo>
                <a:lnTo>
                  <a:pt x="893" y="10466"/>
                </a:lnTo>
                <a:cubicBezTo>
                  <a:pt x="977" y="10466"/>
                  <a:pt x="1060" y="10383"/>
                  <a:pt x="1060" y="10300"/>
                </a:cubicBezTo>
                <a:lnTo>
                  <a:pt x="1060" y="8537"/>
                </a:lnTo>
                <a:lnTo>
                  <a:pt x="1834" y="8537"/>
                </a:lnTo>
                <a:lnTo>
                  <a:pt x="1834" y="10300"/>
                </a:lnTo>
                <a:cubicBezTo>
                  <a:pt x="1834" y="10383"/>
                  <a:pt x="1905" y="10466"/>
                  <a:pt x="1989" y="10466"/>
                </a:cubicBezTo>
                <a:lnTo>
                  <a:pt x="2513" y="10466"/>
                </a:lnTo>
                <a:cubicBezTo>
                  <a:pt x="2596" y="10466"/>
                  <a:pt x="2679" y="10383"/>
                  <a:pt x="2679" y="10300"/>
                </a:cubicBezTo>
                <a:lnTo>
                  <a:pt x="2679" y="8537"/>
                </a:lnTo>
                <a:lnTo>
                  <a:pt x="3965" y="8537"/>
                </a:lnTo>
                <a:lnTo>
                  <a:pt x="3965" y="8954"/>
                </a:lnTo>
                <a:cubicBezTo>
                  <a:pt x="3965" y="9049"/>
                  <a:pt x="4049" y="9121"/>
                  <a:pt x="4132" y="9121"/>
                </a:cubicBezTo>
                <a:lnTo>
                  <a:pt x="7299" y="9121"/>
                </a:lnTo>
                <a:cubicBezTo>
                  <a:pt x="7394" y="9121"/>
                  <a:pt x="7466" y="9049"/>
                  <a:pt x="7466" y="8954"/>
                </a:cubicBezTo>
                <a:cubicBezTo>
                  <a:pt x="7466" y="8871"/>
                  <a:pt x="7394" y="8799"/>
                  <a:pt x="7299" y="8799"/>
                </a:cubicBezTo>
                <a:lnTo>
                  <a:pt x="4311" y="8799"/>
                </a:lnTo>
                <a:lnTo>
                  <a:pt x="4311" y="5168"/>
                </a:lnTo>
                <a:lnTo>
                  <a:pt x="10490" y="5168"/>
                </a:lnTo>
                <a:lnTo>
                  <a:pt x="10490" y="8835"/>
                </a:lnTo>
                <a:lnTo>
                  <a:pt x="8109" y="8835"/>
                </a:lnTo>
                <a:cubicBezTo>
                  <a:pt x="8025" y="8835"/>
                  <a:pt x="7942" y="8918"/>
                  <a:pt x="7942" y="9002"/>
                </a:cubicBezTo>
                <a:cubicBezTo>
                  <a:pt x="7942" y="9097"/>
                  <a:pt x="8025" y="9168"/>
                  <a:pt x="8109" y="9168"/>
                </a:cubicBezTo>
                <a:lnTo>
                  <a:pt x="10490" y="9168"/>
                </a:lnTo>
                <a:lnTo>
                  <a:pt x="10490" y="10347"/>
                </a:lnTo>
                <a:cubicBezTo>
                  <a:pt x="10490" y="10431"/>
                  <a:pt x="10561" y="10502"/>
                  <a:pt x="10657" y="10502"/>
                </a:cubicBezTo>
                <a:lnTo>
                  <a:pt x="11383" y="10502"/>
                </a:lnTo>
                <a:cubicBezTo>
                  <a:pt x="11466" y="10502"/>
                  <a:pt x="11550" y="10431"/>
                  <a:pt x="11550" y="10347"/>
                </a:cubicBezTo>
                <a:lnTo>
                  <a:pt x="11550" y="4477"/>
                </a:lnTo>
                <a:cubicBezTo>
                  <a:pt x="11573" y="4192"/>
                  <a:pt x="11323" y="3954"/>
                  <a:pt x="11026" y="3954"/>
                </a:cubicBezTo>
                <a:cubicBezTo>
                  <a:pt x="10728" y="3954"/>
                  <a:pt x="10490" y="4192"/>
                  <a:pt x="10490" y="4489"/>
                </a:cubicBezTo>
                <a:lnTo>
                  <a:pt x="10490" y="4823"/>
                </a:lnTo>
                <a:lnTo>
                  <a:pt x="4156" y="4823"/>
                </a:lnTo>
                <a:cubicBezTo>
                  <a:pt x="4061" y="4823"/>
                  <a:pt x="3989" y="4894"/>
                  <a:pt x="3989" y="4989"/>
                </a:cubicBezTo>
                <a:lnTo>
                  <a:pt x="3989" y="5311"/>
                </a:lnTo>
                <a:lnTo>
                  <a:pt x="3275" y="5311"/>
                </a:lnTo>
                <a:cubicBezTo>
                  <a:pt x="3227" y="4787"/>
                  <a:pt x="3025" y="4311"/>
                  <a:pt x="2703" y="3930"/>
                </a:cubicBezTo>
                <a:lnTo>
                  <a:pt x="2703" y="882"/>
                </a:lnTo>
                <a:lnTo>
                  <a:pt x="3715" y="882"/>
                </a:lnTo>
                <a:lnTo>
                  <a:pt x="3715" y="1203"/>
                </a:lnTo>
                <a:lnTo>
                  <a:pt x="3203" y="1203"/>
                </a:lnTo>
                <a:cubicBezTo>
                  <a:pt x="3096" y="1203"/>
                  <a:pt x="3025" y="1298"/>
                  <a:pt x="3037" y="1394"/>
                </a:cubicBezTo>
                <a:lnTo>
                  <a:pt x="3156" y="2680"/>
                </a:lnTo>
                <a:cubicBezTo>
                  <a:pt x="3168" y="2882"/>
                  <a:pt x="3346" y="3037"/>
                  <a:pt x="3537" y="3037"/>
                </a:cubicBezTo>
                <a:lnTo>
                  <a:pt x="3715" y="3037"/>
                </a:lnTo>
                <a:lnTo>
                  <a:pt x="3715" y="3989"/>
                </a:lnTo>
                <a:cubicBezTo>
                  <a:pt x="3715" y="4073"/>
                  <a:pt x="3799" y="4156"/>
                  <a:pt x="3882" y="4156"/>
                </a:cubicBezTo>
                <a:cubicBezTo>
                  <a:pt x="3977" y="4156"/>
                  <a:pt x="4049" y="4073"/>
                  <a:pt x="4049" y="3989"/>
                </a:cubicBezTo>
                <a:lnTo>
                  <a:pt x="4049" y="3037"/>
                </a:lnTo>
                <a:lnTo>
                  <a:pt x="4227" y="3037"/>
                </a:lnTo>
                <a:cubicBezTo>
                  <a:pt x="4430" y="3037"/>
                  <a:pt x="4596" y="2882"/>
                  <a:pt x="4608" y="2680"/>
                </a:cubicBezTo>
                <a:lnTo>
                  <a:pt x="4727" y="1394"/>
                </a:lnTo>
                <a:cubicBezTo>
                  <a:pt x="4727" y="1358"/>
                  <a:pt x="4715" y="1310"/>
                  <a:pt x="4692" y="1263"/>
                </a:cubicBezTo>
                <a:cubicBezTo>
                  <a:pt x="4656" y="1239"/>
                  <a:pt x="4608" y="1203"/>
                  <a:pt x="4572" y="1203"/>
                </a:cubicBezTo>
                <a:lnTo>
                  <a:pt x="4049" y="1203"/>
                </a:lnTo>
                <a:lnTo>
                  <a:pt x="4049" y="882"/>
                </a:lnTo>
                <a:lnTo>
                  <a:pt x="4394" y="882"/>
                </a:lnTo>
                <a:cubicBezTo>
                  <a:pt x="4632" y="882"/>
                  <a:pt x="4823" y="679"/>
                  <a:pt x="4823" y="441"/>
                </a:cubicBezTo>
                <a:cubicBezTo>
                  <a:pt x="4823" y="203"/>
                  <a:pt x="4632" y="13"/>
                  <a:pt x="4394" y="13"/>
                </a:cubicBezTo>
                <a:lnTo>
                  <a:pt x="3632" y="13"/>
                </a:lnTo>
                <a:cubicBezTo>
                  <a:pt x="3537" y="13"/>
                  <a:pt x="3465" y="84"/>
                  <a:pt x="3465" y="179"/>
                </a:cubicBezTo>
                <a:cubicBezTo>
                  <a:pt x="3465" y="263"/>
                  <a:pt x="3537" y="346"/>
                  <a:pt x="3632" y="346"/>
                </a:cubicBezTo>
                <a:lnTo>
                  <a:pt x="4394" y="346"/>
                </a:lnTo>
                <a:cubicBezTo>
                  <a:pt x="4430" y="346"/>
                  <a:pt x="4477" y="382"/>
                  <a:pt x="4477" y="429"/>
                </a:cubicBezTo>
                <a:cubicBezTo>
                  <a:pt x="4477" y="477"/>
                  <a:pt x="4430" y="525"/>
                  <a:pt x="4394" y="525"/>
                </a:cubicBezTo>
                <a:lnTo>
                  <a:pt x="2525" y="525"/>
                </a:lnTo>
                <a:cubicBezTo>
                  <a:pt x="2441" y="525"/>
                  <a:pt x="2370" y="596"/>
                  <a:pt x="2370" y="679"/>
                </a:cubicBezTo>
                <a:lnTo>
                  <a:pt x="2370" y="3573"/>
                </a:lnTo>
                <a:cubicBezTo>
                  <a:pt x="2334" y="3561"/>
                  <a:pt x="2191" y="3442"/>
                  <a:pt x="2191" y="3442"/>
                </a:cubicBezTo>
                <a:lnTo>
                  <a:pt x="2191" y="477"/>
                </a:lnTo>
                <a:cubicBezTo>
                  <a:pt x="2191" y="406"/>
                  <a:pt x="2251" y="322"/>
                  <a:pt x="2334" y="322"/>
                </a:cubicBezTo>
                <a:lnTo>
                  <a:pt x="2870" y="322"/>
                </a:lnTo>
                <a:cubicBezTo>
                  <a:pt x="2965" y="322"/>
                  <a:pt x="3037" y="251"/>
                  <a:pt x="3037" y="167"/>
                </a:cubicBezTo>
                <a:cubicBezTo>
                  <a:pt x="3037" y="72"/>
                  <a:pt x="2965" y="1"/>
                  <a:pt x="2870"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77" name="Google Shape;9367;p77">
            <a:extLst>
              <a:ext uri="{FF2B5EF4-FFF2-40B4-BE49-F238E27FC236}">
                <a16:creationId xmlns:a16="http://schemas.microsoft.com/office/drawing/2014/main" id="{2B7ABAAD-B9B8-A67A-AEBD-5F98DB8441DA}"/>
              </a:ext>
            </a:extLst>
          </p:cNvPr>
          <p:cNvSpPr/>
          <p:nvPr/>
        </p:nvSpPr>
        <p:spPr>
          <a:xfrm>
            <a:off x="10635502" y="2245071"/>
            <a:ext cx="510784" cy="381963"/>
          </a:xfrm>
          <a:custGeom>
            <a:avLst/>
            <a:gdLst/>
            <a:ahLst/>
            <a:cxnLst/>
            <a:rect l="l" t="t" r="r" b="b"/>
            <a:pathLst>
              <a:path w="12026" h="8993" extrusionOk="0">
                <a:moveTo>
                  <a:pt x="3929" y="0"/>
                </a:moveTo>
                <a:cubicBezTo>
                  <a:pt x="1691" y="0"/>
                  <a:pt x="0" y="2322"/>
                  <a:pt x="1167" y="4763"/>
                </a:cubicBezTo>
                <a:lnTo>
                  <a:pt x="453" y="4763"/>
                </a:lnTo>
                <a:cubicBezTo>
                  <a:pt x="369" y="4763"/>
                  <a:pt x="298" y="4834"/>
                  <a:pt x="298" y="4929"/>
                </a:cubicBezTo>
                <a:cubicBezTo>
                  <a:pt x="298" y="5013"/>
                  <a:pt x="369" y="5096"/>
                  <a:pt x="453" y="5096"/>
                </a:cubicBezTo>
                <a:lnTo>
                  <a:pt x="1346" y="5096"/>
                </a:lnTo>
                <a:cubicBezTo>
                  <a:pt x="2334" y="6727"/>
                  <a:pt x="4382" y="7918"/>
                  <a:pt x="5977" y="8965"/>
                </a:cubicBezTo>
                <a:cubicBezTo>
                  <a:pt x="6007" y="8983"/>
                  <a:pt x="6040" y="8992"/>
                  <a:pt x="6071" y="8992"/>
                </a:cubicBezTo>
                <a:cubicBezTo>
                  <a:pt x="6102" y="8992"/>
                  <a:pt x="6132" y="8983"/>
                  <a:pt x="6156" y="8965"/>
                </a:cubicBezTo>
                <a:cubicBezTo>
                  <a:pt x="7751" y="7930"/>
                  <a:pt x="9799" y="6739"/>
                  <a:pt x="10787" y="5096"/>
                </a:cubicBezTo>
                <a:lnTo>
                  <a:pt x="11680" y="5096"/>
                </a:lnTo>
                <a:cubicBezTo>
                  <a:pt x="11764" y="5096"/>
                  <a:pt x="11847" y="5013"/>
                  <a:pt x="11847" y="4929"/>
                </a:cubicBezTo>
                <a:cubicBezTo>
                  <a:pt x="11883" y="4774"/>
                  <a:pt x="11811" y="4703"/>
                  <a:pt x="11704" y="4703"/>
                </a:cubicBezTo>
                <a:lnTo>
                  <a:pt x="10990" y="4703"/>
                </a:lnTo>
                <a:cubicBezTo>
                  <a:pt x="12025" y="2572"/>
                  <a:pt x="10859" y="452"/>
                  <a:pt x="8930" y="12"/>
                </a:cubicBezTo>
                <a:cubicBezTo>
                  <a:pt x="8922" y="11"/>
                  <a:pt x="8914" y="10"/>
                  <a:pt x="8906" y="10"/>
                </a:cubicBezTo>
                <a:cubicBezTo>
                  <a:pt x="8821" y="10"/>
                  <a:pt x="8748" y="68"/>
                  <a:pt x="8716" y="155"/>
                </a:cubicBezTo>
                <a:cubicBezTo>
                  <a:pt x="8704" y="238"/>
                  <a:pt x="8763" y="333"/>
                  <a:pt x="8847" y="357"/>
                </a:cubicBezTo>
                <a:cubicBezTo>
                  <a:pt x="10609" y="762"/>
                  <a:pt x="11668" y="2738"/>
                  <a:pt x="10621" y="4715"/>
                </a:cubicBezTo>
                <a:lnTo>
                  <a:pt x="10001" y="4715"/>
                </a:lnTo>
                <a:lnTo>
                  <a:pt x="9418" y="3548"/>
                </a:lnTo>
                <a:cubicBezTo>
                  <a:pt x="9385" y="3483"/>
                  <a:pt x="9325" y="3452"/>
                  <a:pt x="9266" y="3452"/>
                </a:cubicBezTo>
                <a:cubicBezTo>
                  <a:pt x="9196" y="3452"/>
                  <a:pt x="9128" y="3495"/>
                  <a:pt x="9108" y="3572"/>
                </a:cubicBezTo>
                <a:lnTo>
                  <a:pt x="8573" y="5251"/>
                </a:lnTo>
                <a:lnTo>
                  <a:pt x="7954" y="3870"/>
                </a:lnTo>
                <a:cubicBezTo>
                  <a:pt x="7927" y="3808"/>
                  <a:pt x="7868" y="3772"/>
                  <a:pt x="7806" y="3772"/>
                </a:cubicBezTo>
                <a:cubicBezTo>
                  <a:pt x="7784" y="3772"/>
                  <a:pt x="7761" y="3777"/>
                  <a:pt x="7739" y="3786"/>
                </a:cubicBezTo>
                <a:cubicBezTo>
                  <a:pt x="7644" y="3822"/>
                  <a:pt x="7620" y="3917"/>
                  <a:pt x="7644" y="4001"/>
                </a:cubicBezTo>
                <a:lnTo>
                  <a:pt x="8430" y="5810"/>
                </a:lnTo>
                <a:cubicBezTo>
                  <a:pt x="8458" y="5877"/>
                  <a:pt x="8520" y="5910"/>
                  <a:pt x="8583" y="5910"/>
                </a:cubicBezTo>
                <a:cubicBezTo>
                  <a:pt x="8654" y="5910"/>
                  <a:pt x="8726" y="5869"/>
                  <a:pt x="8751" y="5786"/>
                </a:cubicBezTo>
                <a:lnTo>
                  <a:pt x="9299" y="4084"/>
                </a:lnTo>
                <a:lnTo>
                  <a:pt x="9739" y="4989"/>
                </a:lnTo>
                <a:cubicBezTo>
                  <a:pt x="9775" y="5048"/>
                  <a:pt x="9835" y="5072"/>
                  <a:pt x="9894" y="5072"/>
                </a:cubicBezTo>
                <a:lnTo>
                  <a:pt x="10418" y="5072"/>
                </a:lnTo>
                <a:cubicBezTo>
                  <a:pt x="9323" y="6715"/>
                  <a:pt x="6989" y="7965"/>
                  <a:pt x="6084" y="8584"/>
                </a:cubicBezTo>
                <a:cubicBezTo>
                  <a:pt x="4644" y="7656"/>
                  <a:pt x="2715" y="6537"/>
                  <a:pt x="1750" y="5072"/>
                </a:cubicBezTo>
                <a:lnTo>
                  <a:pt x="2572" y="5072"/>
                </a:lnTo>
                <a:cubicBezTo>
                  <a:pt x="2631" y="5072"/>
                  <a:pt x="2691" y="5036"/>
                  <a:pt x="2715" y="4989"/>
                </a:cubicBezTo>
                <a:lnTo>
                  <a:pt x="3453" y="3500"/>
                </a:lnTo>
                <a:lnTo>
                  <a:pt x="4358" y="6167"/>
                </a:lnTo>
                <a:cubicBezTo>
                  <a:pt x="4387" y="6243"/>
                  <a:pt x="4456" y="6279"/>
                  <a:pt x="4523" y="6279"/>
                </a:cubicBezTo>
                <a:cubicBezTo>
                  <a:pt x="4593" y="6279"/>
                  <a:pt x="4661" y="6240"/>
                  <a:pt x="4679" y="6167"/>
                </a:cubicBezTo>
                <a:lnTo>
                  <a:pt x="5394" y="3739"/>
                </a:lnTo>
                <a:lnTo>
                  <a:pt x="6049" y="4822"/>
                </a:lnTo>
                <a:cubicBezTo>
                  <a:pt x="6087" y="4877"/>
                  <a:pt x="6146" y="4904"/>
                  <a:pt x="6202" y="4904"/>
                </a:cubicBezTo>
                <a:cubicBezTo>
                  <a:pt x="6267" y="4904"/>
                  <a:pt x="6327" y="4868"/>
                  <a:pt x="6346" y="4798"/>
                </a:cubicBezTo>
                <a:lnTo>
                  <a:pt x="7120" y="2893"/>
                </a:lnTo>
                <a:lnTo>
                  <a:pt x="7358" y="3429"/>
                </a:lnTo>
                <a:cubicBezTo>
                  <a:pt x="7393" y="3491"/>
                  <a:pt x="7455" y="3526"/>
                  <a:pt x="7518" y="3526"/>
                </a:cubicBezTo>
                <a:cubicBezTo>
                  <a:pt x="7540" y="3526"/>
                  <a:pt x="7563" y="3522"/>
                  <a:pt x="7584" y="3512"/>
                </a:cubicBezTo>
                <a:cubicBezTo>
                  <a:pt x="7680" y="3465"/>
                  <a:pt x="7704" y="3381"/>
                  <a:pt x="7680" y="3286"/>
                </a:cubicBezTo>
                <a:lnTo>
                  <a:pt x="7287" y="2393"/>
                </a:lnTo>
                <a:cubicBezTo>
                  <a:pt x="7257" y="2328"/>
                  <a:pt x="7195" y="2295"/>
                  <a:pt x="7132" y="2295"/>
                </a:cubicBezTo>
                <a:cubicBezTo>
                  <a:pt x="7070" y="2295"/>
                  <a:pt x="7007" y="2328"/>
                  <a:pt x="6977" y="2393"/>
                </a:cubicBezTo>
                <a:lnTo>
                  <a:pt x="6168" y="4358"/>
                </a:lnTo>
                <a:lnTo>
                  <a:pt x="5501" y="3227"/>
                </a:lnTo>
                <a:cubicBezTo>
                  <a:pt x="5470" y="3171"/>
                  <a:pt x="5419" y="3145"/>
                  <a:pt x="5365" y="3145"/>
                </a:cubicBezTo>
                <a:cubicBezTo>
                  <a:pt x="5293" y="3145"/>
                  <a:pt x="5219" y="3192"/>
                  <a:pt x="5191" y="3274"/>
                </a:cubicBezTo>
                <a:lnTo>
                  <a:pt x="4501" y="5572"/>
                </a:lnTo>
                <a:lnTo>
                  <a:pt x="3643" y="3024"/>
                </a:lnTo>
                <a:cubicBezTo>
                  <a:pt x="3618" y="2942"/>
                  <a:pt x="3550" y="2900"/>
                  <a:pt x="3482" y="2900"/>
                </a:cubicBezTo>
                <a:cubicBezTo>
                  <a:pt x="3421" y="2900"/>
                  <a:pt x="3362" y="2933"/>
                  <a:pt x="3334" y="3000"/>
                </a:cubicBezTo>
                <a:lnTo>
                  <a:pt x="2465" y="4774"/>
                </a:lnTo>
                <a:lnTo>
                  <a:pt x="1548" y="4774"/>
                </a:lnTo>
                <a:cubicBezTo>
                  <a:pt x="357" y="2548"/>
                  <a:pt x="1869" y="345"/>
                  <a:pt x="3929" y="345"/>
                </a:cubicBezTo>
                <a:cubicBezTo>
                  <a:pt x="4703" y="345"/>
                  <a:pt x="5418" y="655"/>
                  <a:pt x="5953" y="1203"/>
                </a:cubicBezTo>
                <a:cubicBezTo>
                  <a:pt x="5989" y="1238"/>
                  <a:pt x="6034" y="1256"/>
                  <a:pt x="6078" y="1256"/>
                </a:cubicBezTo>
                <a:cubicBezTo>
                  <a:pt x="6123" y="1256"/>
                  <a:pt x="6168" y="1238"/>
                  <a:pt x="6203" y="1203"/>
                </a:cubicBezTo>
                <a:cubicBezTo>
                  <a:pt x="6668" y="714"/>
                  <a:pt x="7287" y="417"/>
                  <a:pt x="7954" y="357"/>
                </a:cubicBezTo>
                <a:cubicBezTo>
                  <a:pt x="8049" y="345"/>
                  <a:pt x="8120" y="262"/>
                  <a:pt x="8108" y="167"/>
                </a:cubicBezTo>
                <a:cubicBezTo>
                  <a:pt x="8097" y="78"/>
                  <a:pt x="8025" y="11"/>
                  <a:pt x="7939" y="11"/>
                </a:cubicBezTo>
                <a:cubicBezTo>
                  <a:pt x="7932" y="11"/>
                  <a:pt x="7925" y="11"/>
                  <a:pt x="7918" y="12"/>
                </a:cubicBezTo>
                <a:cubicBezTo>
                  <a:pt x="7215" y="83"/>
                  <a:pt x="6572" y="369"/>
                  <a:pt x="6072" y="845"/>
                </a:cubicBezTo>
                <a:cubicBezTo>
                  <a:pt x="5489" y="298"/>
                  <a:pt x="4727" y="0"/>
                  <a:pt x="3929"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178" name="Google Shape;9368;p77">
            <a:extLst>
              <a:ext uri="{FF2B5EF4-FFF2-40B4-BE49-F238E27FC236}">
                <a16:creationId xmlns:a16="http://schemas.microsoft.com/office/drawing/2014/main" id="{5D281E29-5E7C-23E2-4496-91956A769E25}"/>
              </a:ext>
            </a:extLst>
          </p:cNvPr>
          <p:cNvGrpSpPr/>
          <p:nvPr/>
        </p:nvGrpSpPr>
        <p:grpSpPr>
          <a:xfrm>
            <a:off x="8903991" y="2269325"/>
            <a:ext cx="491587" cy="327724"/>
            <a:chOff x="6656812" y="2029388"/>
            <a:chExt cx="368690" cy="24579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79" name="Google Shape;9369;p77">
              <a:extLst>
                <a:ext uri="{FF2B5EF4-FFF2-40B4-BE49-F238E27FC236}">
                  <a16:creationId xmlns:a16="http://schemas.microsoft.com/office/drawing/2014/main" id="{46A96CBB-1003-D250-D60C-B2A9AB2A0796}"/>
                </a:ext>
              </a:extLst>
            </p:cNvPr>
            <p:cNvSpPr/>
            <p:nvPr/>
          </p:nvSpPr>
          <p:spPr>
            <a:xfrm>
              <a:off x="6915475" y="2164007"/>
              <a:ext cx="73967" cy="73999"/>
            </a:xfrm>
            <a:custGeom>
              <a:avLst/>
              <a:gdLst/>
              <a:ahLst/>
              <a:cxnLst/>
              <a:rect l="l" t="t" r="r" b="b"/>
              <a:pathLst>
                <a:path w="2322" h="2323" extrusionOk="0">
                  <a:moveTo>
                    <a:pt x="1167" y="323"/>
                  </a:moveTo>
                  <a:cubicBezTo>
                    <a:pt x="1631" y="323"/>
                    <a:pt x="2000" y="692"/>
                    <a:pt x="2000" y="1156"/>
                  </a:cubicBezTo>
                  <a:cubicBezTo>
                    <a:pt x="2000" y="1621"/>
                    <a:pt x="1631" y="1990"/>
                    <a:pt x="1167" y="1990"/>
                  </a:cubicBezTo>
                  <a:cubicBezTo>
                    <a:pt x="703" y="1990"/>
                    <a:pt x="334" y="1621"/>
                    <a:pt x="334" y="1156"/>
                  </a:cubicBezTo>
                  <a:cubicBezTo>
                    <a:pt x="334" y="692"/>
                    <a:pt x="703" y="323"/>
                    <a:pt x="1167" y="323"/>
                  </a:cubicBezTo>
                  <a:close/>
                  <a:moveTo>
                    <a:pt x="1126" y="0"/>
                  </a:moveTo>
                  <a:cubicBezTo>
                    <a:pt x="502" y="0"/>
                    <a:pt x="0" y="527"/>
                    <a:pt x="0" y="1156"/>
                  </a:cubicBezTo>
                  <a:cubicBezTo>
                    <a:pt x="0" y="1799"/>
                    <a:pt x="524" y="2323"/>
                    <a:pt x="1167" y="2323"/>
                  </a:cubicBezTo>
                  <a:cubicBezTo>
                    <a:pt x="1810" y="2323"/>
                    <a:pt x="2322" y="1799"/>
                    <a:pt x="2322" y="1156"/>
                  </a:cubicBezTo>
                  <a:cubicBezTo>
                    <a:pt x="2322" y="513"/>
                    <a:pt x="1810" y="1"/>
                    <a:pt x="1167" y="1"/>
                  </a:cubicBezTo>
                  <a:cubicBezTo>
                    <a:pt x="1153" y="1"/>
                    <a:pt x="1139" y="0"/>
                    <a:pt x="1126"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80" name="Google Shape;9370;p77">
              <a:extLst>
                <a:ext uri="{FF2B5EF4-FFF2-40B4-BE49-F238E27FC236}">
                  <a16:creationId xmlns:a16="http://schemas.microsoft.com/office/drawing/2014/main" id="{78111A8A-8807-D69F-69DB-CEB58058B482}"/>
                </a:ext>
              </a:extLst>
            </p:cNvPr>
            <p:cNvSpPr/>
            <p:nvPr/>
          </p:nvSpPr>
          <p:spPr>
            <a:xfrm>
              <a:off x="6901427" y="2057070"/>
              <a:ext cx="51605" cy="31154"/>
            </a:xfrm>
            <a:custGeom>
              <a:avLst/>
              <a:gdLst/>
              <a:ahLst/>
              <a:cxnLst/>
              <a:rect l="l" t="t" r="r" b="b"/>
              <a:pathLst>
                <a:path w="1620" h="978" extrusionOk="0">
                  <a:moveTo>
                    <a:pt x="1179" y="346"/>
                  </a:moveTo>
                  <a:cubicBezTo>
                    <a:pt x="1239" y="346"/>
                    <a:pt x="1275" y="394"/>
                    <a:pt x="1275" y="453"/>
                  </a:cubicBezTo>
                  <a:lnTo>
                    <a:pt x="1275" y="525"/>
                  </a:lnTo>
                  <a:cubicBezTo>
                    <a:pt x="1275" y="584"/>
                    <a:pt x="1239" y="632"/>
                    <a:pt x="1179" y="632"/>
                  </a:cubicBezTo>
                  <a:lnTo>
                    <a:pt x="441" y="632"/>
                  </a:lnTo>
                  <a:cubicBezTo>
                    <a:pt x="382" y="632"/>
                    <a:pt x="334" y="584"/>
                    <a:pt x="334" y="525"/>
                  </a:cubicBezTo>
                  <a:lnTo>
                    <a:pt x="334" y="453"/>
                  </a:lnTo>
                  <a:cubicBezTo>
                    <a:pt x="334" y="394"/>
                    <a:pt x="382" y="346"/>
                    <a:pt x="441" y="346"/>
                  </a:cubicBezTo>
                  <a:close/>
                  <a:moveTo>
                    <a:pt x="441" y="1"/>
                  </a:moveTo>
                  <a:cubicBezTo>
                    <a:pt x="203" y="1"/>
                    <a:pt x="1" y="203"/>
                    <a:pt x="1" y="453"/>
                  </a:cubicBezTo>
                  <a:lnTo>
                    <a:pt x="1" y="525"/>
                  </a:lnTo>
                  <a:cubicBezTo>
                    <a:pt x="1" y="763"/>
                    <a:pt x="191" y="977"/>
                    <a:pt x="441" y="977"/>
                  </a:cubicBezTo>
                  <a:lnTo>
                    <a:pt x="1179" y="977"/>
                  </a:lnTo>
                  <a:cubicBezTo>
                    <a:pt x="1418" y="977"/>
                    <a:pt x="1620" y="775"/>
                    <a:pt x="1620" y="525"/>
                  </a:cubicBezTo>
                  <a:lnTo>
                    <a:pt x="1620" y="453"/>
                  </a:lnTo>
                  <a:cubicBezTo>
                    <a:pt x="1620" y="215"/>
                    <a:pt x="1429" y="1"/>
                    <a:pt x="117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81" name="Google Shape;9371;p77">
              <a:extLst>
                <a:ext uri="{FF2B5EF4-FFF2-40B4-BE49-F238E27FC236}">
                  <a16:creationId xmlns:a16="http://schemas.microsoft.com/office/drawing/2014/main" id="{CD58F92B-B522-150D-EC43-F65D0441720C}"/>
                </a:ext>
              </a:extLst>
            </p:cNvPr>
            <p:cNvSpPr/>
            <p:nvPr/>
          </p:nvSpPr>
          <p:spPr>
            <a:xfrm>
              <a:off x="6901809" y="2091983"/>
              <a:ext cx="51605" cy="30358"/>
            </a:xfrm>
            <a:custGeom>
              <a:avLst/>
              <a:gdLst/>
              <a:ahLst/>
              <a:cxnLst/>
              <a:rect l="l" t="t" r="r" b="b"/>
              <a:pathLst>
                <a:path w="1620" h="953" extrusionOk="0">
                  <a:moveTo>
                    <a:pt x="1179" y="333"/>
                  </a:moveTo>
                  <a:cubicBezTo>
                    <a:pt x="1239" y="333"/>
                    <a:pt x="1286" y="381"/>
                    <a:pt x="1286" y="441"/>
                  </a:cubicBezTo>
                  <a:lnTo>
                    <a:pt x="1286" y="512"/>
                  </a:lnTo>
                  <a:cubicBezTo>
                    <a:pt x="1286" y="572"/>
                    <a:pt x="1239" y="619"/>
                    <a:pt x="1179" y="619"/>
                  </a:cubicBezTo>
                  <a:lnTo>
                    <a:pt x="453" y="619"/>
                  </a:lnTo>
                  <a:cubicBezTo>
                    <a:pt x="394" y="619"/>
                    <a:pt x="346" y="572"/>
                    <a:pt x="346" y="512"/>
                  </a:cubicBezTo>
                  <a:lnTo>
                    <a:pt x="346" y="441"/>
                  </a:lnTo>
                  <a:cubicBezTo>
                    <a:pt x="346" y="381"/>
                    <a:pt x="394" y="333"/>
                    <a:pt x="453" y="333"/>
                  </a:cubicBezTo>
                  <a:close/>
                  <a:moveTo>
                    <a:pt x="453" y="0"/>
                  </a:moveTo>
                  <a:cubicBezTo>
                    <a:pt x="215" y="0"/>
                    <a:pt x="1" y="191"/>
                    <a:pt x="1" y="441"/>
                  </a:cubicBezTo>
                  <a:lnTo>
                    <a:pt x="1" y="500"/>
                  </a:lnTo>
                  <a:cubicBezTo>
                    <a:pt x="1" y="738"/>
                    <a:pt x="191" y="953"/>
                    <a:pt x="453" y="953"/>
                  </a:cubicBezTo>
                  <a:lnTo>
                    <a:pt x="1179" y="953"/>
                  </a:lnTo>
                  <a:cubicBezTo>
                    <a:pt x="1417" y="953"/>
                    <a:pt x="1620" y="750"/>
                    <a:pt x="1620" y="500"/>
                  </a:cubicBezTo>
                  <a:lnTo>
                    <a:pt x="1620" y="441"/>
                  </a:lnTo>
                  <a:cubicBezTo>
                    <a:pt x="1620" y="202"/>
                    <a:pt x="1429" y="0"/>
                    <a:pt x="117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82" name="Google Shape;9372;p77">
              <a:extLst>
                <a:ext uri="{FF2B5EF4-FFF2-40B4-BE49-F238E27FC236}">
                  <a16:creationId xmlns:a16="http://schemas.microsoft.com/office/drawing/2014/main" id="{F0BAF851-EFD3-379E-39AE-D82AB9CFF876}"/>
                </a:ext>
              </a:extLst>
            </p:cNvPr>
            <p:cNvSpPr/>
            <p:nvPr/>
          </p:nvSpPr>
          <p:spPr>
            <a:xfrm>
              <a:off x="6901809" y="2126099"/>
              <a:ext cx="51605" cy="30772"/>
            </a:xfrm>
            <a:custGeom>
              <a:avLst/>
              <a:gdLst/>
              <a:ahLst/>
              <a:cxnLst/>
              <a:rect l="l" t="t" r="r" b="b"/>
              <a:pathLst>
                <a:path w="1620" h="966" extrusionOk="0">
                  <a:moveTo>
                    <a:pt x="1179" y="358"/>
                  </a:moveTo>
                  <a:cubicBezTo>
                    <a:pt x="1239" y="358"/>
                    <a:pt x="1286" y="394"/>
                    <a:pt x="1286" y="453"/>
                  </a:cubicBezTo>
                  <a:lnTo>
                    <a:pt x="1286" y="536"/>
                  </a:lnTo>
                  <a:cubicBezTo>
                    <a:pt x="1286" y="596"/>
                    <a:pt x="1239" y="632"/>
                    <a:pt x="1179" y="632"/>
                  </a:cubicBezTo>
                  <a:lnTo>
                    <a:pt x="453" y="632"/>
                  </a:lnTo>
                  <a:cubicBezTo>
                    <a:pt x="394" y="632"/>
                    <a:pt x="346" y="596"/>
                    <a:pt x="346" y="536"/>
                  </a:cubicBezTo>
                  <a:lnTo>
                    <a:pt x="346" y="453"/>
                  </a:lnTo>
                  <a:cubicBezTo>
                    <a:pt x="346" y="394"/>
                    <a:pt x="394" y="358"/>
                    <a:pt x="453" y="358"/>
                  </a:cubicBezTo>
                  <a:close/>
                  <a:moveTo>
                    <a:pt x="453" y="1"/>
                  </a:moveTo>
                  <a:cubicBezTo>
                    <a:pt x="215" y="1"/>
                    <a:pt x="1" y="191"/>
                    <a:pt x="1" y="441"/>
                  </a:cubicBezTo>
                  <a:lnTo>
                    <a:pt x="1" y="513"/>
                  </a:lnTo>
                  <a:cubicBezTo>
                    <a:pt x="1" y="751"/>
                    <a:pt x="191" y="965"/>
                    <a:pt x="453" y="965"/>
                  </a:cubicBezTo>
                  <a:lnTo>
                    <a:pt x="1179" y="965"/>
                  </a:lnTo>
                  <a:cubicBezTo>
                    <a:pt x="1417" y="965"/>
                    <a:pt x="1620" y="775"/>
                    <a:pt x="1620" y="513"/>
                  </a:cubicBezTo>
                  <a:lnTo>
                    <a:pt x="1620" y="441"/>
                  </a:lnTo>
                  <a:cubicBezTo>
                    <a:pt x="1620" y="203"/>
                    <a:pt x="1429" y="1"/>
                    <a:pt x="117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83" name="Google Shape;9373;p77">
              <a:extLst>
                <a:ext uri="{FF2B5EF4-FFF2-40B4-BE49-F238E27FC236}">
                  <a16:creationId xmlns:a16="http://schemas.microsoft.com/office/drawing/2014/main" id="{CF71236D-C91A-D1A6-006D-A95851651FFA}"/>
                </a:ext>
              </a:extLst>
            </p:cNvPr>
            <p:cNvSpPr/>
            <p:nvPr/>
          </p:nvSpPr>
          <p:spPr>
            <a:xfrm>
              <a:off x="6959849" y="2057452"/>
              <a:ext cx="43641" cy="99419"/>
            </a:xfrm>
            <a:custGeom>
              <a:avLst/>
              <a:gdLst/>
              <a:ahLst/>
              <a:cxnLst/>
              <a:rect l="l" t="t" r="r" b="b"/>
              <a:pathLst>
                <a:path w="1370" h="3121" extrusionOk="0">
                  <a:moveTo>
                    <a:pt x="965" y="334"/>
                  </a:moveTo>
                  <a:cubicBezTo>
                    <a:pt x="1000" y="334"/>
                    <a:pt x="1048" y="382"/>
                    <a:pt x="1048" y="429"/>
                  </a:cubicBezTo>
                  <a:lnTo>
                    <a:pt x="1048" y="2703"/>
                  </a:lnTo>
                  <a:cubicBezTo>
                    <a:pt x="1048" y="2751"/>
                    <a:pt x="1000" y="2787"/>
                    <a:pt x="965" y="2787"/>
                  </a:cubicBezTo>
                  <a:lnTo>
                    <a:pt x="429" y="2787"/>
                  </a:lnTo>
                  <a:cubicBezTo>
                    <a:pt x="369" y="2775"/>
                    <a:pt x="334" y="2751"/>
                    <a:pt x="334" y="2703"/>
                  </a:cubicBezTo>
                  <a:lnTo>
                    <a:pt x="334" y="429"/>
                  </a:lnTo>
                  <a:cubicBezTo>
                    <a:pt x="334" y="382"/>
                    <a:pt x="381" y="334"/>
                    <a:pt x="429" y="334"/>
                  </a:cubicBezTo>
                  <a:close/>
                  <a:moveTo>
                    <a:pt x="417" y="1"/>
                  </a:moveTo>
                  <a:cubicBezTo>
                    <a:pt x="179" y="1"/>
                    <a:pt x="0" y="203"/>
                    <a:pt x="0" y="429"/>
                  </a:cubicBezTo>
                  <a:lnTo>
                    <a:pt x="0" y="2703"/>
                  </a:lnTo>
                  <a:cubicBezTo>
                    <a:pt x="0" y="2941"/>
                    <a:pt x="191" y="3120"/>
                    <a:pt x="417" y="3120"/>
                  </a:cubicBezTo>
                  <a:lnTo>
                    <a:pt x="953" y="3120"/>
                  </a:lnTo>
                  <a:cubicBezTo>
                    <a:pt x="1191" y="3120"/>
                    <a:pt x="1369" y="2930"/>
                    <a:pt x="1369" y="2703"/>
                  </a:cubicBezTo>
                  <a:lnTo>
                    <a:pt x="1369" y="429"/>
                  </a:lnTo>
                  <a:cubicBezTo>
                    <a:pt x="1369" y="179"/>
                    <a:pt x="1167" y="1"/>
                    <a:pt x="953"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84" name="Google Shape;9374;p77">
              <a:extLst>
                <a:ext uri="{FF2B5EF4-FFF2-40B4-BE49-F238E27FC236}">
                  <a16:creationId xmlns:a16="http://schemas.microsoft.com/office/drawing/2014/main" id="{B175A54A-2405-227B-F5BB-0A314B59D372}"/>
                </a:ext>
              </a:extLst>
            </p:cNvPr>
            <p:cNvSpPr/>
            <p:nvPr/>
          </p:nvSpPr>
          <p:spPr>
            <a:xfrm>
              <a:off x="6835805" y="2075291"/>
              <a:ext cx="29243" cy="10257"/>
            </a:xfrm>
            <a:custGeom>
              <a:avLst/>
              <a:gdLst/>
              <a:ahLst/>
              <a:cxnLst/>
              <a:rect l="l" t="t" r="r" b="b"/>
              <a:pathLst>
                <a:path w="918" h="322" extrusionOk="0">
                  <a:moveTo>
                    <a:pt x="168" y="0"/>
                  </a:moveTo>
                  <a:cubicBezTo>
                    <a:pt x="84" y="0"/>
                    <a:pt x="1" y="72"/>
                    <a:pt x="1" y="167"/>
                  </a:cubicBezTo>
                  <a:cubicBezTo>
                    <a:pt x="1" y="250"/>
                    <a:pt x="84" y="322"/>
                    <a:pt x="168" y="322"/>
                  </a:cubicBezTo>
                  <a:lnTo>
                    <a:pt x="751" y="322"/>
                  </a:lnTo>
                  <a:cubicBezTo>
                    <a:pt x="834" y="322"/>
                    <a:pt x="918" y="250"/>
                    <a:pt x="918" y="167"/>
                  </a:cubicBezTo>
                  <a:cubicBezTo>
                    <a:pt x="918" y="72"/>
                    <a:pt x="834" y="0"/>
                    <a:pt x="751"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85" name="Google Shape;9375;p77">
              <a:extLst>
                <a:ext uri="{FF2B5EF4-FFF2-40B4-BE49-F238E27FC236}">
                  <a16:creationId xmlns:a16="http://schemas.microsoft.com/office/drawing/2014/main" id="{D17A462E-D81A-22EA-0187-67C2C301C4C5}"/>
                </a:ext>
              </a:extLst>
            </p:cNvPr>
            <p:cNvSpPr/>
            <p:nvPr/>
          </p:nvSpPr>
          <p:spPr>
            <a:xfrm>
              <a:off x="6700422" y="2074908"/>
              <a:ext cx="11022" cy="10257"/>
            </a:xfrm>
            <a:custGeom>
              <a:avLst/>
              <a:gdLst/>
              <a:ahLst/>
              <a:cxnLst/>
              <a:rect l="l" t="t" r="r" b="b"/>
              <a:pathLst>
                <a:path w="346" h="322" extrusionOk="0">
                  <a:moveTo>
                    <a:pt x="167" y="0"/>
                  </a:moveTo>
                  <a:cubicBezTo>
                    <a:pt x="72" y="0"/>
                    <a:pt x="0" y="72"/>
                    <a:pt x="0" y="155"/>
                  </a:cubicBezTo>
                  <a:cubicBezTo>
                    <a:pt x="0" y="250"/>
                    <a:pt x="72" y="322"/>
                    <a:pt x="167" y="322"/>
                  </a:cubicBezTo>
                  <a:lnTo>
                    <a:pt x="179" y="322"/>
                  </a:lnTo>
                  <a:cubicBezTo>
                    <a:pt x="262" y="322"/>
                    <a:pt x="346" y="250"/>
                    <a:pt x="346" y="155"/>
                  </a:cubicBezTo>
                  <a:cubicBezTo>
                    <a:pt x="346" y="72"/>
                    <a:pt x="286" y="0"/>
                    <a:pt x="17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86" name="Google Shape;9376;p77">
              <a:extLst>
                <a:ext uri="{FF2B5EF4-FFF2-40B4-BE49-F238E27FC236}">
                  <a16:creationId xmlns:a16="http://schemas.microsoft.com/office/drawing/2014/main" id="{9E2E26D7-A0C3-1D31-92A2-53C9948FDA82}"/>
                </a:ext>
              </a:extLst>
            </p:cNvPr>
            <p:cNvSpPr/>
            <p:nvPr/>
          </p:nvSpPr>
          <p:spPr>
            <a:xfrm>
              <a:off x="6706092" y="2098417"/>
              <a:ext cx="151375" cy="89162"/>
            </a:xfrm>
            <a:custGeom>
              <a:avLst/>
              <a:gdLst/>
              <a:ahLst/>
              <a:cxnLst/>
              <a:rect l="l" t="t" r="r" b="b"/>
              <a:pathLst>
                <a:path w="4752" h="2799" extrusionOk="0">
                  <a:moveTo>
                    <a:pt x="2119" y="0"/>
                  </a:moveTo>
                  <a:cubicBezTo>
                    <a:pt x="2047" y="0"/>
                    <a:pt x="1977" y="45"/>
                    <a:pt x="1966" y="131"/>
                  </a:cubicBezTo>
                  <a:lnTo>
                    <a:pt x="1573" y="1977"/>
                  </a:lnTo>
                  <a:lnTo>
                    <a:pt x="1239" y="941"/>
                  </a:lnTo>
                  <a:cubicBezTo>
                    <a:pt x="1214" y="859"/>
                    <a:pt x="1142" y="817"/>
                    <a:pt x="1071" y="817"/>
                  </a:cubicBezTo>
                  <a:cubicBezTo>
                    <a:pt x="1008" y="817"/>
                    <a:pt x="946" y="850"/>
                    <a:pt x="918" y="917"/>
                  </a:cubicBezTo>
                  <a:lnTo>
                    <a:pt x="501" y="1846"/>
                  </a:lnTo>
                  <a:lnTo>
                    <a:pt x="168" y="1846"/>
                  </a:lnTo>
                  <a:cubicBezTo>
                    <a:pt x="72" y="1846"/>
                    <a:pt x="1" y="1917"/>
                    <a:pt x="1" y="2013"/>
                  </a:cubicBezTo>
                  <a:cubicBezTo>
                    <a:pt x="1" y="2096"/>
                    <a:pt x="72" y="2167"/>
                    <a:pt x="168" y="2167"/>
                  </a:cubicBezTo>
                  <a:lnTo>
                    <a:pt x="608" y="2167"/>
                  </a:lnTo>
                  <a:cubicBezTo>
                    <a:pt x="680" y="2167"/>
                    <a:pt x="739" y="2132"/>
                    <a:pt x="763" y="2072"/>
                  </a:cubicBezTo>
                  <a:lnTo>
                    <a:pt x="1037" y="1441"/>
                  </a:lnTo>
                  <a:lnTo>
                    <a:pt x="1442" y="2679"/>
                  </a:lnTo>
                  <a:cubicBezTo>
                    <a:pt x="1470" y="2760"/>
                    <a:pt x="1541" y="2799"/>
                    <a:pt x="1610" y="2799"/>
                  </a:cubicBezTo>
                  <a:cubicBezTo>
                    <a:pt x="1684" y="2799"/>
                    <a:pt x="1757" y="2754"/>
                    <a:pt x="1775" y="2667"/>
                  </a:cubicBezTo>
                  <a:lnTo>
                    <a:pt x="2096" y="1084"/>
                  </a:lnTo>
                  <a:lnTo>
                    <a:pt x="2227" y="1917"/>
                  </a:lnTo>
                  <a:cubicBezTo>
                    <a:pt x="2251" y="2013"/>
                    <a:pt x="2323" y="2072"/>
                    <a:pt x="2394" y="2072"/>
                  </a:cubicBezTo>
                  <a:lnTo>
                    <a:pt x="3049" y="2072"/>
                  </a:lnTo>
                  <a:cubicBezTo>
                    <a:pt x="3144" y="2072"/>
                    <a:pt x="3204" y="2013"/>
                    <a:pt x="3216" y="1941"/>
                  </a:cubicBezTo>
                  <a:lnTo>
                    <a:pt x="3287" y="1501"/>
                  </a:lnTo>
                  <a:lnTo>
                    <a:pt x="3501" y="2453"/>
                  </a:lnTo>
                  <a:cubicBezTo>
                    <a:pt x="3514" y="2543"/>
                    <a:pt x="3586" y="2588"/>
                    <a:pt x="3660" y="2588"/>
                  </a:cubicBezTo>
                  <a:cubicBezTo>
                    <a:pt x="3724" y="2588"/>
                    <a:pt x="3790" y="2555"/>
                    <a:pt x="3823" y="2489"/>
                  </a:cubicBezTo>
                  <a:lnTo>
                    <a:pt x="4037" y="2036"/>
                  </a:lnTo>
                  <a:lnTo>
                    <a:pt x="4585" y="2036"/>
                  </a:lnTo>
                  <a:cubicBezTo>
                    <a:pt x="4668" y="2036"/>
                    <a:pt x="4752" y="1965"/>
                    <a:pt x="4752" y="1870"/>
                  </a:cubicBezTo>
                  <a:cubicBezTo>
                    <a:pt x="4752" y="1786"/>
                    <a:pt x="4668" y="1715"/>
                    <a:pt x="4585" y="1715"/>
                  </a:cubicBezTo>
                  <a:lnTo>
                    <a:pt x="3918" y="1715"/>
                  </a:lnTo>
                  <a:cubicBezTo>
                    <a:pt x="3775" y="1715"/>
                    <a:pt x="3763" y="1858"/>
                    <a:pt x="3740" y="1905"/>
                  </a:cubicBezTo>
                  <a:lnTo>
                    <a:pt x="3454" y="632"/>
                  </a:lnTo>
                  <a:cubicBezTo>
                    <a:pt x="3430" y="542"/>
                    <a:pt x="3356" y="498"/>
                    <a:pt x="3283" y="498"/>
                  </a:cubicBezTo>
                  <a:cubicBezTo>
                    <a:pt x="3210" y="498"/>
                    <a:pt x="3138" y="542"/>
                    <a:pt x="3120" y="632"/>
                  </a:cubicBezTo>
                  <a:lnTo>
                    <a:pt x="2918" y="1739"/>
                  </a:lnTo>
                  <a:lnTo>
                    <a:pt x="2549" y="1739"/>
                  </a:lnTo>
                  <a:lnTo>
                    <a:pt x="2287" y="155"/>
                  </a:lnTo>
                  <a:cubicBezTo>
                    <a:pt x="2275" y="51"/>
                    <a:pt x="2196" y="0"/>
                    <a:pt x="211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87" name="Google Shape;9377;p77">
              <a:extLst>
                <a:ext uri="{FF2B5EF4-FFF2-40B4-BE49-F238E27FC236}">
                  <a16:creationId xmlns:a16="http://schemas.microsoft.com/office/drawing/2014/main" id="{60F1242C-0155-54EB-8AD6-31BD92879084}"/>
                </a:ext>
              </a:extLst>
            </p:cNvPr>
            <p:cNvSpPr/>
            <p:nvPr/>
          </p:nvSpPr>
          <p:spPr>
            <a:xfrm>
              <a:off x="6656812" y="2029388"/>
              <a:ext cx="368690" cy="245793"/>
            </a:xfrm>
            <a:custGeom>
              <a:avLst/>
              <a:gdLst/>
              <a:ahLst/>
              <a:cxnLst/>
              <a:rect l="l" t="t" r="r" b="b"/>
              <a:pathLst>
                <a:path w="11574" h="7716" extrusionOk="0">
                  <a:moveTo>
                    <a:pt x="3286" y="7180"/>
                  </a:moveTo>
                  <a:lnTo>
                    <a:pt x="3286" y="7394"/>
                  </a:lnTo>
                  <a:lnTo>
                    <a:pt x="1596" y="7394"/>
                  </a:lnTo>
                  <a:lnTo>
                    <a:pt x="1596" y="7180"/>
                  </a:lnTo>
                  <a:close/>
                  <a:moveTo>
                    <a:pt x="9966" y="7180"/>
                  </a:moveTo>
                  <a:lnTo>
                    <a:pt x="9966" y="7394"/>
                  </a:lnTo>
                  <a:lnTo>
                    <a:pt x="8275" y="7394"/>
                  </a:lnTo>
                  <a:lnTo>
                    <a:pt x="8275" y="7180"/>
                  </a:lnTo>
                  <a:close/>
                  <a:moveTo>
                    <a:pt x="548" y="1"/>
                  </a:moveTo>
                  <a:cubicBezTo>
                    <a:pt x="250" y="1"/>
                    <a:pt x="0" y="251"/>
                    <a:pt x="0" y="548"/>
                  </a:cubicBezTo>
                  <a:lnTo>
                    <a:pt x="0" y="6632"/>
                  </a:lnTo>
                  <a:cubicBezTo>
                    <a:pt x="0" y="6930"/>
                    <a:pt x="250" y="7180"/>
                    <a:pt x="548" y="7180"/>
                  </a:cubicBezTo>
                  <a:lnTo>
                    <a:pt x="1250" y="7180"/>
                  </a:lnTo>
                  <a:lnTo>
                    <a:pt x="1250" y="7561"/>
                  </a:lnTo>
                  <a:cubicBezTo>
                    <a:pt x="1250" y="7644"/>
                    <a:pt x="1322" y="7716"/>
                    <a:pt x="1417" y="7716"/>
                  </a:cubicBezTo>
                  <a:lnTo>
                    <a:pt x="3453" y="7716"/>
                  </a:lnTo>
                  <a:cubicBezTo>
                    <a:pt x="3536" y="7716"/>
                    <a:pt x="3608" y="7644"/>
                    <a:pt x="3608" y="7561"/>
                  </a:cubicBezTo>
                  <a:lnTo>
                    <a:pt x="3608" y="7180"/>
                  </a:lnTo>
                  <a:lnTo>
                    <a:pt x="7930" y="7180"/>
                  </a:lnTo>
                  <a:lnTo>
                    <a:pt x="7930" y="7561"/>
                  </a:lnTo>
                  <a:cubicBezTo>
                    <a:pt x="7930" y="7644"/>
                    <a:pt x="8001" y="7716"/>
                    <a:pt x="8096" y="7716"/>
                  </a:cubicBezTo>
                  <a:lnTo>
                    <a:pt x="10132" y="7716"/>
                  </a:lnTo>
                  <a:cubicBezTo>
                    <a:pt x="10216" y="7716"/>
                    <a:pt x="10299" y="7644"/>
                    <a:pt x="10299" y="7561"/>
                  </a:cubicBezTo>
                  <a:lnTo>
                    <a:pt x="10299" y="7180"/>
                  </a:lnTo>
                  <a:lnTo>
                    <a:pt x="10990" y="7180"/>
                  </a:lnTo>
                  <a:cubicBezTo>
                    <a:pt x="11287" y="7180"/>
                    <a:pt x="11549" y="6930"/>
                    <a:pt x="11549" y="6632"/>
                  </a:cubicBezTo>
                  <a:lnTo>
                    <a:pt x="11549" y="548"/>
                  </a:lnTo>
                  <a:cubicBezTo>
                    <a:pt x="11573" y="251"/>
                    <a:pt x="11323" y="1"/>
                    <a:pt x="11025" y="1"/>
                  </a:cubicBezTo>
                  <a:lnTo>
                    <a:pt x="7620" y="1"/>
                  </a:lnTo>
                  <a:cubicBezTo>
                    <a:pt x="7525" y="1"/>
                    <a:pt x="7453" y="72"/>
                    <a:pt x="7453" y="155"/>
                  </a:cubicBezTo>
                  <a:cubicBezTo>
                    <a:pt x="7453" y="251"/>
                    <a:pt x="7525" y="322"/>
                    <a:pt x="7620" y="322"/>
                  </a:cubicBezTo>
                  <a:lnTo>
                    <a:pt x="11025" y="322"/>
                  </a:lnTo>
                  <a:cubicBezTo>
                    <a:pt x="11144" y="322"/>
                    <a:pt x="11240" y="417"/>
                    <a:pt x="11240" y="536"/>
                  </a:cubicBezTo>
                  <a:lnTo>
                    <a:pt x="11240" y="6620"/>
                  </a:lnTo>
                  <a:cubicBezTo>
                    <a:pt x="11240" y="6739"/>
                    <a:pt x="11144" y="6823"/>
                    <a:pt x="11025" y="6823"/>
                  </a:cubicBezTo>
                  <a:lnTo>
                    <a:pt x="548" y="6823"/>
                  </a:lnTo>
                  <a:cubicBezTo>
                    <a:pt x="429" y="6823"/>
                    <a:pt x="334" y="6739"/>
                    <a:pt x="334" y="6620"/>
                  </a:cubicBezTo>
                  <a:lnTo>
                    <a:pt x="334" y="536"/>
                  </a:lnTo>
                  <a:cubicBezTo>
                    <a:pt x="334" y="417"/>
                    <a:pt x="429" y="322"/>
                    <a:pt x="548" y="322"/>
                  </a:cubicBezTo>
                  <a:lnTo>
                    <a:pt x="6870" y="322"/>
                  </a:lnTo>
                  <a:cubicBezTo>
                    <a:pt x="6965" y="322"/>
                    <a:pt x="7037" y="251"/>
                    <a:pt x="7037" y="155"/>
                  </a:cubicBezTo>
                  <a:cubicBezTo>
                    <a:pt x="7037" y="72"/>
                    <a:pt x="6965" y="1"/>
                    <a:pt x="6870"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88" name="Google Shape;9378;p77">
              <a:extLst>
                <a:ext uri="{FF2B5EF4-FFF2-40B4-BE49-F238E27FC236}">
                  <a16:creationId xmlns:a16="http://schemas.microsoft.com/office/drawing/2014/main" id="{975EE37D-7F92-0707-1FEB-0EF51C2CA085}"/>
                </a:ext>
              </a:extLst>
            </p:cNvPr>
            <p:cNvSpPr/>
            <p:nvPr/>
          </p:nvSpPr>
          <p:spPr>
            <a:xfrm>
              <a:off x="6681818" y="2057070"/>
              <a:ext cx="199540" cy="172622"/>
            </a:xfrm>
            <a:custGeom>
              <a:avLst/>
              <a:gdLst/>
              <a:ahLst/>
              <a:cxnLst/>
              <a:rect l="l" t="t" r="r" b="b"/>
              <a:pathLst>
                <a:path w="6264" h="5419" extrusionOk="0">
                  <a:moveTo>
                    <a:pt x="168" y="1"/>
                  </a:moveTo>
                  <a:cubicBezTo>
                    <a:pt x="72" y="1"/>
                    <a:pt x="1" y="84"/>
                    <a:pt x="1" y="167"/>
                  </a:cubicBezTo>
                  <a:lnTo>
                    <a:pt x="1" y="1691"/>
                  </a:lnTo>
                  <a:cubicBezTo>
                    <a:pt x="1" y="1775"/>
                    <a:pt x="72" y="1846"/>
                    <a:pt x="168" y="1846"/>
                  </a:cubicBezTo>
                  <a:cubicBezTo>
                    <a:pt x="251" y="1846"/>
                    <a:pt x="334" y="1775"/>
                    <a:pt x="334" y="1691"/>
                  </a:cubicBezTo>
                  <a:lnTo>
                    <a:pt x="334" y="346"/>
                  </a:lnTo>
                  <a:lnTo>
                    <a:pt x="5942" y="346"/>
                  </a:lnTo>
                  <a:lnTo>
                    <a:pt x="5942" y="5097"/>
                  </a:lnTo>
                  <a:lnTo>
                    <a:pt x="334" y="5097"/>
                  </a:lnTo>
                  <a:lnTo>
                    <a:pt x="334" y="2465"/>
                  </a:lnTo>
                  <a:cubicBezTo>
                    <a:pt x="334" y="2370"/>
                    <a:pt x="251" y="2299"/>
                    <a:pt x="168" y="2299"/>
                  </a:cubicBezTo>
                  <a:cubicBezTo>
                    <a:pt x="72" y="2299"/>
                    <a:pt x="1" y="2370"/>
                    <a:pt x="1" y="2465"/>
                  </a:cubicBezTo>
                  <a:lnTo>
                    <a:pt x="1" y="5263"/>
                  </a:lnTo>
                  <a:cubicBezTo>
                    <a:pt x="1" y="5347"/>
                    <a:pt x="72" y="5418"/>
                    <a:pt x="168" y="5418"/>
                  </a:cubicBezTo>
                  <a:lnTo>
                    <a:pt x="6109" y="5418"/>
                  </a:lnTo>
                  <a:cubicBezTo>
                    <a:pt x="6192" y="5418"/>
                    <a:pt x="6264" y="5347"/>
                    <a:pt x="6264" y="5263"/>
                  </a:cubicBezTo>
                  <a:lnTo>
                    <a:pt x="6264" y="167"/>
                  </a:lnTo>
                  <a:cubicBezTo>
                    <a:pt x="6264" y="84"/>
                    <a:pt x="6192" y="1"/>
                    <a:pt x="610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89" name="Google Shape;9379;p77">
            <a:extLst>
              <a:ext uri="{FF2B5EF4-FFF2-40B4-BE49-F238E27FC236}">
                <a16:creationId xmlns:a16="http://schemas.microsoft.com/office/drawing/2014/main" id="{6AE2BBD8-4AD2-5E1D-A267-9ACB71C44CDA}"/>
              </a:ext>
            </a:extLst>
          </p:cNvPr>
          <p:cNvGrpSpPr/>
          <p:nvPr/>
        </p:nvGrpSpPr>
        <p:grpSpPr>
          <a:xfrm>
            <a:off x="6521110" y="2246431"/>
            <a:ext cx="502205" cy="375421"/>
            <a:chOff x="4869651" y="2012218"/>
            <a:chExt cx="376654" cy="28156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90" name="Google Shape;9380;p77">
              <a:extLst>
                <a:ext uri="{FF2B5EF4-FFF2-40B4-BE49-F238E27FC236}">
                  <a16:creationId xmlns:a16="http://schemas.microsoft.com/office/drawing/2014/main" id="{5261F2E6-3AFF-B54A-5952-BE219633A2C4}"/>
                </a:ext>
              </a:extLst>
            </p:cNvPr>
            <p:cNvSpPr/>
            <p:nvPr/>
          </p:nvSpPr>
          <p:spPr>
            <a:xfrm>
              <a:off x="4869651" y="2012218"/>
              <a:ext cx="376654" cy="281566"/>
            </a:xfrm>
            <a:custGeom>
              <a:avLst/>
              <a:gdLst/>
              <a:ahLst/>
              <a:cxnLst/>
              <a:rect l="l" t="t" r="r" b="b"/>
              <a:pathLst>
                <a:path w="11824" h="8839" extrusionOk="0">
                  <a:moveTo>
                    <a:pt x="4976" y="1"/>
                  </a:moveTo>
                  <a:cubicBezTo>
                    <a:pt x="4854" y="1"/>
                    <a:pt x="4732" y="6"/>
                    <a:pt x="4609" y="16"/>
                  </a:cubicBezTo>
                  <a:cubicBezTo>
                    <a:pt x="4513" y="28"/>
                    <a:pt x="4442" y="99"/>
                    <a:pt x="4442" y="194"/>
                  </a:cubicBezTo>
                  <a:cubicBezTo>
                    <a:pt x="4454" y="278"/>
                    <a:pt x="4537" y="349"/>
                    <a:pt x="4621" y="349"/>
                  </a:cubicBezTo>
                  <a:cubicBezTo>
                    <a:pt x="4722" y="342"/>
                    <a:pt x="4822" y="338"/>
                    <a:pt x="4922" y="338"/>
                  </a:cubicBezTo>
                  <a:cubicBezTo>
                    <a:pt x="6773" y="338"/>
                    <a:pt x="8373" y="1575"/>
                    <a:pt x="8859" y="3326"/>
                  </a:cubicBezTo>
                  <a:cubicBezTo>
                    <a:pt x="8823" y="3385"/>
                    <a:pt x="8764" y="3468"/>
                    <a:pt x="8657" y="3540"/>
                  </a:cubicBezTo>
                  <a:cubicBezTo>
                    <a:pt x="8525" y="3632"/>
                    <a:pt x="8386" y="3671"/>
                    <a:pt x="8244" y="3671"/>
                  </a:cubicBezTo>
                  <a:cubicBezTo>
                    <a:pt x="8003" y="3671"/>
                    <a:pt x="7754" y="3559"/>
                    <a:pt x="7514" y="3409"/>
                  </a:cubicBezTo>
                  <a:cubicBezTo>
                    <a:pt x="7288" y="2933"/>
                    <a:pt x="7549" y="2635"/>
                    <a:pt x="7585" y="2611"/>
                  </a:cubicBezTo>
                  <a:cubicBezTo>
                    <a:pt x="7657" y="2552"/>
                    <a:pt x="7657" y="2433"/>
                    <a:pt x="7585" y="2373"/>
                  </a:cubicBezTo>
                  <a:cubicBezTo>
                    <a:pt x="7555" y="2337"/>
                    <a:pt x="7511" y="2320"/>
                    <a:pt x="7466" y="2320"/>
                  </a:cubicBezTo>
                  <a:cubicBezTo>
                    <a:pt x="7421" y="2320"/>
                    <a:pt x="7377" y="2337"/>
                    <a:pt x="7347" y="2373"/>
                  </a:cubicBezTo>
                  <a:cubicBezTo>
                    <a:pt x="7335" y="2397"/>
                    <a:pt x="7061" y="2671"/>
                    <a:pt x="7097" y="3135"/>
                  </a:cubicBezTo>
                  <a:cubicBezTo>
                    <a:pt x="6893" y="3013"/>
                    <a:pt x="6663" y="2925"/>
                    <a:pt x="6256" y="2925"/>
                  </a:cubicBezTo>
                  <a:cubicBezTo>
                    <a:pt x="6188" y="2925"/>
                    <a:pt x="6116" y="2928"/>
                    <a:pt x="6037" y="2933"/>
                  </a:cubicBezTo>
                  <a:cubicBezTo>
                    <a:pt x="5942" y="2933"/>
                    <a:pt x="5871" y="3016"/>
                    <a:pt x="5871" y="3111"/>
                  </a:cubicBezTo>
                  <a:cubicBezTo>
                    <a:pt x="5871" y="3195"/>
                    <a:pt x="5966" y="3266"/>
                    <a:pt x="6049" y="3266"/>
                  </a:cubicBezTo>
                  <a:cubicBezTo>
                    <a:pt x="6107" y="3263"/>
                    <a:pt x="6162" y="3262"/>
                    <a:pt x="6212" y="3262"/>
                  </a:cubicBezTo>
                  <a:cubicBezTo>
                    <a:pt x="6813" y="3262"/>
                    <a:pt x="6903" y="3451"/>
                    <a:pt x="7288" y="3671"/>
                  </a:cubicBezTo>
                  <a:cubicBezTo>
                    <a:pt x="7601" y="3871"/>
                    <a:pt x="7925" y="4007"/>
                    <a:pt x="8240" y="4007"/>
                  </a:cubicBezTo>
                  <a:cubicBezTo>
                    <a:pt x="8488" y="4007"/>
                    <a:pt x="8729" y="3923"/>
                    <a:pt x="8954" y="3719"/>
                  </a:cubicBezTo>
                  <a:cubicBezTo>
                    <a:pt x="9073" y="4397"/>
                    <a:pt x="9014" y="4623"/>
                    <a:pt x="8966" y="4957"/>
                  </a:cubicBezTo>
                  <a:cubicBezTo>
                    <a:pt x="8835" y="4969"/>
                    <a:pt x="8442" y="5040"/>
                    <a:pt x="7966" y="5219"/>
                  </a:cubicBezTo>
                  <a:cubicBezTo>
                    <a:pt x="7490" y="5421"/>
                    <a:pt x="7097" y="5671"/>
                    <a:pt x="6752" y="5969"/>
                  </a:cubicBezTo>
                  <a:cubicBezTo>
                    <a:pt x="6442" y="5719"/>
                    <a:pt x="6502" y="5278"/>
                    <a:pt x="6502" y="5254"/>
                  </a:cubicBezTo>
                  <a:cubicBezTo>
                    <a:pt x="6514" y="5159"/>
                    <a:pt x="6454" y="5076"/>
                    <a:pt x="6359" y="5052"/>
                  </a:cubicBezTo>
                  <a:cubicBezTo>
                    <a:pt x="6352" y="5051"/>
                    <a:pt x="6345" y="5050"/>
                    <a:pt x="6337" y="5050"/>
                  </a:cubicBezTo>
                  <a:cubicBezTo>
                    <a:pt x="6260" y="5050"/>
                    <a:pt x="6179" y="5108"/>
                    <a:pt x="6168" y="5195"/>
                  </a:cubicBezTo>
                  <a:cubicBezTo>
                    <a:pt x="6168" y="5219"/>
                    <a:pt x="6085" y="5814"/>
                    <a:pt x="6514" y="6183"/>
                  </a:cubicBezTo>
                  <a:cubicBezTo>
                    <a:pt x="6395" y="6302"/>
                    <a:pt x="6287" y="6445"/>
                    <a:pt x="6204" y="6576"/>
                  </a:cubicBezTo>
                  <a:cubicBezTo>
                    <a:pt x="6145" y="6647"/>
                    <a:pt x="6168" y="6755"/>
                    <a:pt x="6240" y="6814"/>
                  </a:cubicBezTo>
                  <a:cubicBezTo>
                    <a:pt x="6269" y="6835"/>
                    <a:pt x="6300" y="6844"/>
                    <a:pt x="6330" y="6844"/>
                  </a:cubicBezTo>
                  <a:cubicBezTo>
                    <a:pt x="6386" y="6844"/>
                    <a:pt x="6439" y="6813"/>
                    <a:pt x="6478" y="6767"/>
                  </a:cubicBezTo>
                  <a:cubicBezTo>
                    <a:pt x="6657" y="6505"/>
                    <a:pt x="6883" y="6290"/>
                    <a:pt x="7121" y="6100"/>
                  </a:cubicBezTo>
                  <a:lnTo>
                    <a:pt x="7121" y="6100"/>
                  </a:lnTo>
                  <a:cubicBezTo>
                    <a:pt x="7061" y="6576"/>
                    <a:pt x="7299" y="6945"/>
                    <a:pt x="7311" y="6981"/>
                  </a:cubicBezTo>
                  <a:cubicBezTo>
                    <a:pt x="7340" y="7024"/>
                    <a:pt x="7392" y="7050"/>
                    <a:pt x="7446" y="7050"/>
                  </a:cubicBezTo>
                  <a:cubicBezTo>
                    <a:pt x="7481" y="7050"/>
                    <a:pt x="7517" y="7040"/>
                    <a:pt x="7549" y="7017"/>
                  </a:cubicBezTo>
                  <a:cubicBezTo>
                    <a:pt x="7645" y="6957"/>
                    <a:pt x="7657" y="6874"/>
                    <a:pt x="7609" y="6778"/>
                  </a:cubicBezTo>
                  <a:cubicBezTo>
                    <a:pt x="7597" y="6755"/>
                    <a:pt x="7299" y="6266"/>
                    <a:pt x="7585" y="5790"/>
                  </a:cubicBezTo>
                  <a:cubicBezTo>
                    <a:pt x="8145" y="5469"/>
                    <a:pt x="8681" y="5338"/>
                    <a:pt x="8931" y="5290"/>
                  </a:cubicBezTo>
                  <a:lnTo>
                    <a:pt x="8931" y="5290"/>
                  </a:lnTo>
                  <a:cubicBezTo>
                    <a:pt x="8484" y="7304"/>
                    <a:pt x="6730" y="8498"/>
                    <a:pt x="4932" y="8498"/>
                  </a:cubicBezTo>
                  <a:cubicBezTo>
                    <a:pt x="3806" y="8498"/>
                    <a:pt x="2663" y="8031"/>
                    <a:pt x="1811" y="7005"/>
                  </a:cubicBezTo>
                  <a:cubicBezTo>
                    <a:pt x="2061" y="6921"/>
                    <a:pt x="2287" y="6695"/>
                    <a:pt x="2466" y="6350"/>
                  </a:cubicBezTo>
                  <a:cubicBezTo>
                    <a:pt x="2525" y="6231"/>
                    <a:pt x="2430" y="6100"/>
                    <a:pt x="2311" y="6100"/>
                  </a:cubicBezTo>
                  <a:cubicBezTo>
                    <a:pt x="2239" y="6100"/>
                    <a:pt x="2180" y="6147"/>
                    <a:pt x="2144" y="6207"/>
                  </a:cubicBezTo>
                  <a:cubicBezTo>
                    <a:pt x="1965" y="6528"/>
                    <a:pt x="1763" y="6707"/>
                    <a:pt x="1549" y="6707"/>
                  </a:cubicBezTo>
                  <a:cubicBezTo>
                    <a:pt x="1275" y="6290"/>
                    <a:pt x="1132" y="5945"/>
                    <a:pt x="1001" y="5493"/>
                  </a:cubicBezTo>
                  <a:lnTo>
                    <a:pt x="1001" y="5493"/>
                  </a:lnTo>
                  <a:cubicBezTo>
                    <a:pt x="1037" y="5504"/>
                    <a:pt x="1061" y="5504"/>
                    <a:pt x="1108" y="5504"/>
                  </a:cubicBezTo>
                  <a:cubicBezTo>
                    <a:pt x="1418" y="5504"/>
                    <a:pt x="1668" y="5016"/>
                    <a:pt x="1668" y="4397"/>
                  </a:cubicBezTo>
                  <a:cubicBezTo>
                    <a:pt x="1668" y="3790"/>
                    <a:pt x="1418" y="3302"/>
                    <a:pt x="1108" y="3302"/>
                  </a:cubicBezTo>
                  <a:cubicBezTo>
                    <a:pt x="1072" y="3302"/>
                    <a:pt x="1037" y="3314"/>
                    <a:pt x="1001" y="3314"/>
                  </a:cubicBezTo>
                  <a:cubicBezTo>
                    <a:pt x="1156" y="2778"/>
                    <a:pt x="1311" y="2468"/>
                    <a:pt x="1573" y="2099"/>
                  </a:cubicBezTo>
                  <a:cubicBezTo>
                    <a:pt x="2025" y="2147"/>
                    <a:pt x="2537" y="3076"/>
                    <a:pt x="2537" y="4385"/>
                  </a:cubicBezTo>
                  <a:cubicBezTo>
                    <a:pt x="2537" y="4778"/>
                    <a:pt x="2489" y="5147"/>
                    <a:pt x="2406" y="5493"/>
                  </a:cubicBezTo>
                  <a:cubicBezTo>
                    <a:pt x="2370" y="5576"/>
                    <a:pt x="2430" y="5671"/>
                    <a:pt x="2525" y="5695"/>
                  </a:cubicBezTo>
                  <a:cubicBezTo>
                    <a:pt x="2542" y="5702"/>
                    <a:pt x="2559" y="5705"/>
                    <a:pt x="2576" y="5705"/>
                  </a:cubicBezTo>
                  <a:cubicBezTo>
                    <a:pt x="2644" y="5705"/>
                    <a:pt x="2708" y="5652"/>
                    <a:pt x="2727" y="5576"/>
                  </a:cubicBezTo>
                  <a:cubicBezTo>
                    <a:pt x="2823" y="5207"/>
                    <a:pt x="2858" y="4814"/>
                    <a:pt x="2858" y="4397"/>
                  </a:cubicBezTo>
                  <a:cubicBezTo>
                    <a:pt x="2858" y="3730"/>
                    <a:pt x="2739" y="3087"/>
                    <a:pt x="2501" y="2599"/>
                  </a:cubicBezTo>
                  <a:cubicBezTo>
                    <a:pt x="2311" y="2183"/>
                    <a:pt x="2061" y="1921"/>
                    <a:pt x="1775" y="1814"/>
                  </a:cubicBezTo>
                  <a:cubicBezTo>
                    <a:pt x="2299" y="1171"/>
                    <a:pt x="3013" y="682"/>
                    <a:pt x="3859" y="456"/>
                  </a:cubicBezTo>
                  <a:cubicBezTo>
                    <a:pt x="3954" y="432"/>
                    <a:pt x="4013" y="337"/>
                    <a:pt x="3978" y="254"/>
                  </a:cubicBezTo>
                  <a:cubicBezTo>
                    <a:pt x="3959" y="178"/>
                    <a:pt x="3894" y="124"/>
                    <a:pt x="3826" y="124"/>
                  </a:cubicBezTo>
                  <a:cubicBezTo>
                    <a:pt x="3809" y="124"/>
                    <a:pt x="3792" y="128"/>
                    <a:pt x="3775" y="135"/>
                  </a:cubicBezTo>
                  <a:cubicBezTo>
                    <a:pt x="2763" y="397"/>
                    <a:pt x="1930" y="1028"/>
                    <a:pt x="1346" y="1825"/>
                  </a:cubicBezTo>
                  <a:cubicBezTo>
                    <a:pt x="1346" y="1825"/>
                    <a:pt x="1334" y="1825"/>
                    <a:pt x="1311" y="1837"/>
                  </a:cubicBezTo>
                  <a:cubicBezTo>
                    <a:pt x="1239" y="1944"/>
                    <a:pt x="1180" y="2052"/>
                    <a:pt x="1120" y="2159"/>
                  </a:cubicBezTo>
                  <a:cubicBezTo>
                    <a:pt x="1049" y="2290"/>
                    <a:pt x="977" y="2361"/>
                    <a:pt x="799" y="2826"/>
                  </a:cubicBezTo>
                  <a:cubicBezTo>
                    <a:pt x="775" y="2837"/>
                    <a:pt x="775" y="2873"/>
                    <a:pt x="763" y="2885"/>
                  </a:cubicBezTo>
                  <a:cubicBezTo>
                    <a:pt x="1" y="3445"/>
                    <a:pt x="1" y="5350"/>
                    <a:pt x="763" y="5933"/>
                  </a:cubicBezTo>
                  <a:cubicBezTo>
                    <a:pt x="1418" y="7719"/>
                    <a:pt x="3120" y="8838"/>
                    <a:pt x="4918" y="8838"/>
                  </a:cubicBezTo>
                  <a:cubicBezTo>
                    <a:pt x="6668" y="8838"/>
                    <a:pt x="8181" y="7814"/>
                    <a:pt x="8907" y="6338"/>
                  </a:cubicBezTo>
                  <a:cubicBezTo>
                    <a:pt x="8919" y="6338"/>
                    <a:pt x="8931" y="6338"/>
                    <a:pt x="8954" y="6326"/>
                  </a:cubicBezTo>
                  <a:cubicBezTo>
                    <a:pt x="8965" y="6306"/>
                    <a:pt x="10054" y="5294"/>
                    <a:pt x="11047" y="5294"/>
                  </a:cubicBezTo>
                  <a:cubicBezTo>
                    <a:pt x="11211" y="5294"/>
                    <a:pt x="11373" y="5321"/>
                    <a:pt x="11526" y="5385"/>
                  </a:cubicBezTo>
                  <a:cubicBezTo>
                    <a:pt x="11546" y="5391"/>
                    <a:pt x="11567" y="5394"/>
                    <a:pt x="11588" y="5394"/>
                  </a:cubicBezTo>
                  <a:cubicBezTo>
                    <a:pt x="11656" y="5394"/>
                    <a:pt x="11725" y="5363"/>
                    <a:pt x="11752" y="5290"/>
                  </a:cubicBezTo>
                  <a:cubicBezTo>
                    <a:pt x="11824" y="5195"/>
                    <a:pt x="11776" y="5088"/>
                    <a:pt x="11693" y="5064"/>
                  </a:cubicBezTo>
                  <a:cubicBezTo>
                    <a:pt x="11501" y="4987"/>
                    <a:pt x="11302" y="4954"/>
                    <a:pt x="11103" y="4954"/>
                  </a:cubicBezTo>
                  <a:cubicBezTo>
                    <a:pt x="10376" y="4954"/>
                    <a:pt x="9641" y="5392"/>
                    <a:pt x="9193" y="5719"/>
                  </a:cubicBezTo>
                  <a:cubicBezTo>
                    <a:pt x="9454" y="4838"/>
                    <a:pt x="9443" y="3933"/>
                    <a:pt x="9193" y="3111"/>
                  </a:cubicBezTo>
                  <a:lnTo>
                    <a:pt x="9193" y="3111"/>
                  </a:lnTo>
                  <a:cubicBezTo>
                    <a:pt x="9741" y="3514"/>
                    <a:pt x="10437" y="3874"/>
                    <a:pt x="11103" y="3874"/>
                  </a:cubicBezTo>
                  <a:cubicBezTo>
                    <a:pt x="11304" y="3874"/>
                    <a:pt x="11502" y="3841"/>
                    <a:pt x="11693" y="3766"/>
                  </a:cubicBezTo>
                  <a:cubicBezTo>
                    <a:pt x="11776" y="3730"/>
                    <a:pt x="11824" y="3635"/>
                    <a:pt x="11776" y="3540"/>
                  </a:cubicBezTo>
                  <a:cubicBezTo>
                    <a:pt x="11758" y="3469"/>
                    <a:pt x="11695" y="3431"/>
                    <a:pt x="11624" y="3431"/>
                  </a:cubicBezTo>
                  <a:cubicBezTo>
                    <a:pt x="11599" y="3431"/>
                    <a:pt x="11574" y="3436"/>
                    <a:pt x="11550" y="3445"/>
                  </a:cubicBezTo>
                  <a:cubicBezTo>
                    <a:pt x="11396" y="3509"/>
                    <a:pt x="11235" y="3536"/>
                    <a:pt x="11071" y="3536"/>
                  </a:cubicBezTo>
                  <a:cubicBezTo>
                    <a:pt x="10077" y="3536"/>
                    <a:pt x="8988" y="2526"/>
                    <a:pt x="8978" y="2516"/>
                  </a:cubicBezTo>
                  <a:cubicBezTo>
                    <a:pt x="8966" y="2492"/>
                    <a:pt x="8954" y="2492"/>
                    <a:pt x="8943" y="2492"/>
                  </a:cubicBezTo>
                  <a:cubicBezTo>
                    <a:pt x="8219" y="1012"/>
                    <a:pt x="6706" y="1"/>
                    <a:pt x="4976"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91" name="Google Shape;9381;p77">
              <a:extLst>
                <a:ext uri="{FF2B5EF4-FFF2-40B4-BE49-F238E27FC236}">
                  <a16:creationId xmlns:a16="http://schemas.microsoft.com/office/drawing/2014/main" id="{D9C32341-D4BC-3B01-9F8C-3AB2F88E4EC8}"/>
                </a:ext>
              </a:extLst>
            </p:cNvPr>
            <p:cNvSpPr/>
            <p:nvPr/>
          </p:nvSpPr>
          <p:spPr>
            <a:xfrm>
              <a:off x="5073332" y="2140402"/>
              <a:ext cx="44788" cy="20260"/>
            </a:xfrm>
            <a:custGeom>
              <a:avLst/>
              <a:gdLst/>
              <a:ahLst/>
              <a:cxnLst/>
              <a:rect l="l" t="t" r="r" b="b"/>
              <a:pathLst>
                <a:path w="1406" h="636" extrusionOk="0">
                  <a:moveTo>
                    <a:pt x="538" y="1"/>
                  </a:moveTo>
                  <a:cubicBezTo>
                    <a:pt x="389" y="1"/>
                    <a:pt x="234" y="42"/>
                    <a:pt x="84" y="147"/>
                  </a:cubicBezTo>
                  <a:cubicBezTo>
                    <a:pt x="12" y="206"/>
                    <a:pt x="1" y="302"/>
                    <a:pt x="36" y="385"/>
                  </a:cubicBezTo>
                  <a:cubicBezTo>
                    <a:pt x="72" y="428"/>
                    <a:pt x="125" y="449"/>
                    <a:pt x="179" y="449"/>
                  </a:cubicBezTo>
                  <a:cubicBezTo>
                    <a:pt x="216" y="449"/>
                    <a:pt x="253" y="440"/>
                    <a:pt x="286" y="421"/>
                  </a:cubicBezTo>
                  <a:cubicBezTo>
                    <a:pt x="370" y="362"/>
                    <a:pt x="456" y="339"/>
                    <a:pt x="539" y="339"/>
                  </a:cubicBezTo>
                  <a:cubicBezTo>
                    <a:pt x="809" y="339"/>
                    <a:pt x="1045" y="578"/>
                    <a:pt x="1072" y="587"/>
                  </a:cubicBezTo>
                  <a:cubicBezTo>
                    <a:pt x="1096" y="623"/>
                    <a:pt x="1144" y="635"/>
                    <a:pt x="1191" y="635"/>
                  </a:cubicBezTo>
                  <a:cubicBezTo>
                    <a:pt x="1334" y="635"/>
                    <a:pt x="1406" y="457"/>
                    <a:pt x="1310" y="349"/>
                  </a:cubicBezTo>
                  <a:cubicBezTo>
                    <a:pt x="1155" y="194"/>
                    <a:pt x="861" y="1"/>
                    <a:pt x="538"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92" name="Google Shape;9382;p77">
              <a:extLst>
                <a:ext uri="{FF2B5EF4-FFF2-40B4-BE49-F238E27FC236}">
                  <a16:creationId xmlns:a16="http://schemas.microsoft.com/office/drawing/2014/main" id="{9B3EFC21-84AB-8576-F6DF-6421F460F6DD}"/>
                </a:ext>
              </a:extLst>
            </p:cNvPr>
            <p:cNvSpPr/>
            <p:nvPr/>
          </p:nvSpPr>
          <p:spPr>
            <a:xfrm>
              <a:off x="5048294" y="2037988"/>
              <a:ext cx="73617" cy="43705"/>
            </a:xfrm>
            <a:custGeom>
              <a:avLst/>
              <a:gdLst/>
              <a:ahLst/>
              <a:cxnLst/>
              <a:rect l="l" t="t" r="r" b="b"/>
              <a:pathLst>
                <a:path w="2311" h="1372" extrusionOk="0">
                  <a:moveTo>
                    <a:pt x="197" y="1"/>
                  </a:moveTo>
                  <a:cubicBezTo>
                    <a:pt x="170" y="1"/>
                    <a:pt x="144" y="6"/>
                    <a:pt x="120" y="16"/>
                  </a:cubicBezTo>
                  <a:cubicBezTo>
                    <a:pt x="25" y="64"/>
                    <a:pt x="1" y="171"/>
                    <a:pt x="36" y="266"/>
                  </a:cubicBezTo>
                  <a:cubicBezTo>
                    <a:pt x="60" y="278"/>
                    <a:pt x="382" y="862"/>
                    <a:pt x="1108" y="897"/>
                  </a:cubicBezTo>
                  <a:cubicBezTo>
                    <a:pt x="1680" y="945"/>
                    <a:pt x="1977" y="1290"/>
                    <a:pt x="1989" y="1302"/>
                  </a:cubicBezTo>
                  <a:cubicBezTo>
                    <a:pt x="2025" y="1346"/>
                    <a:pt x="2080" y="1372"/>
                    <a:pt x="2132" y="1372"/>
                  </a:cubicBezTo>
                  <a:cubicBezTo>
                    <a:pt x="2166" y="1372"/>
                    <a:pt x="2199" y="1361"/>
                    <a:pt x="2227" y="1338"/>
                  </a:cubicBezTo>
                  <a:cubicBezTo>
                    <a:pt x="2299" y="1278"/>
                    <a:pt x="2311" y="1171"/>
                    <a:pt x="2263" y="1088"/>
                  </a:cubicBezTo>
                  <a:cubicBezTo>
                    <a:pt x="2239" y="1076"/>
                    <a:pt x="1858" y="612"/>
                    <a:pt x="1144" y="576"/>
                  </a:cubicBezTo>
                  <a:cubicBezTo>
                    <a:pt x="584" y="528"/>
                    <a:pt x="358" y="112"/>
                    <a:pt x="358" y="100"/>
                  </a:cubicBezTo>
                  <a:cubicBezTo>
                    <a:pt x="324" y="32"/>
                    <a:pt x="261" y="1"/>
                    <a:pt x="197"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93" name="Google Shape;9383;p77">
              <a:extLst>
                <a:ext uri="{FF2B5EF4-FFF2-40B4-BE49-F238E27FC236}">
                  <a16:creationId xmlns:a16="http://schemas.microsoft.com/office/drawing/2014/main" id="{4E8E6E3A-D494-9584-8CF9-670DE3245FCC}"/>
                </a:ext>
              </a:extLst>
            </p:cNvPr>
            <p:cNvSpPr/>
            <p:nvPr/>
          </p:nvSpPr>
          <p:spPr>
            <a:xfrm>
              <a:off x="5026314" y="2238484"/>
              <a:ext cx="59187" cy="30645"/>
            </a:xfrm>
            <a:custGeom>
              <a:avLst/>
              <a:gdLst/>
              <a:ahLst/>
              <a:cxnLst/>
              <a:rect l="l" t="t" r="r" b="b"/>
              <a:pathLst>
                <a:path w="1858" h="962" extrusionOk="0">
                  <a:moveTo>
                    <a:pt x="1677" y="0"/>
                  </a:moveTo>
                  <a:cubicBezTo>
                    <a:pt x="1609" y="0"/>
                    <a:pt x="1542" y="31"/>
                    <a:pt x="1524" y="104"/>
                  </a:cubicBezTo>
                  <a:cubicBezTo>
                    <a:pt x="1502" y="126"/>
                    <a:pt x="1291" y="611"/>
                    <a:pt x="378" y="611"/>
                  </a:cubicBezTo>
                  <a:cubicBezTo>
                    <a:pt x="319" y="611"/>
                    <a:pt x="256" y="608"/>
                    <a:pt x="191" y="604"/>
                  </a:cubicBezTo>
                  <a:cubicBezTo>
                    <a:pt x="84" y="616"/>
                    <a:pt x="0" y="699"/>
                    <a:pt x="0" y="783"/>
                  </a:cubicBezTo>
                  <a:cubicBezTo>
                    <a:pt x="0" y="878"/>
                    <a:pt x="60" y="961"/>
                    <a:pt x="167" y="961"/>
                  </a:cubicBezTo>
                  <a:lnTo>
                    <a:pt x="357" y="961"/>
                  </a:lnTo>
                  <a:cubicBezTo>
                    <a:pt x="1512" y="961"/>
                    <a:pt x="1810" y="259"/>
                    <a:pt x="1834" y="235"/>
                  </a:cubicBezTo>
                  <a:cubicBezTo>
                    <a:pt x="1858" y="140"/>
                    <a:pt x="1822" y="45"/>
                    <a:pt x="1739" y="9"/>
                  </a:cubicBezTo>
                  <a:cubicBezTo>
                    <a:pt x="1719" y="3"/>
                    <a:pt x="1698" y="0"/>
                    <a:pt x="1677"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194" name="Google Shape;9384;p77">
            <a:extLst>
              <a:ext uri="{FF2B5EF4-FFF2-40B4-BE49-F238E27FC236}">
                <a16:creationId xmlns:a16="http://schemas.microsoft.com/office/drawing/2014/main" id="{0959A538-169E-3D2B-365C-69CAF2F0C484}"/>
              </a:ext>
            </a:extLst>
          </p:cNvPr>
          <p:cNvGrpSpPr/>
          <p:nvPr/>
        </p:nvGrpSpPr>
        <p:grpSpPr>
          <a:xfrm>
            <a:off x="7103208" y="2246558"/>
            <a:ext cx="490567" cy="375592"/>
            <a:chOff x="5306224" y="2012313"/>
            <a:chExt cx="367925" cy="28169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95" name="Google Shape;9385;p77">
              <a:extLst>
                <a:ext uri="{FF2B5EF4-FFF2-40B4-BE49-F238E27FC236}">
                  <a16:creationId xmlns:a16="http://schemas.microsoft.com/office/drawing/2014/main" id="{E93A70AE-AF70-84DC-5310-82FF3A6823AC}"/>
                </a:ext>
              </a:extLst>
            </p:cNvPr>
            <p:cNvSpPr/>
            <p:nvPr/>
          </p:nvSpPr>
          <p:spPr>
            <a:xfrm>
              <a:off x="5483720" y="2123073"/>
              <a:ext cx="47814" cy="73617"/>
            </a:xfrm>
            <a:custGeom>
              <a:avLst/>
              <a:gdLst/>
              <a:ahLst/>
              <a:cxnLst/>
              <a:rect l="l" t="t" r="r" b="b"/>
              <a:pathLst>
                <a:path w="1501" h="2311" extrusionOk="0">
                  <a:moveTo>
                    <a:pt x="1179" y="334"/>
                  </a:moveTo>
                  <a:lnTo>
                    <a:pt x="1179" y="1965"/>
                  </a:lnTo>
                  <a:lnTo>
                    <a:pt x="345" y="1965"/>
                  </a:lnTo>
                  <a:lnTo>
                    <a:pt x="345" y="334"/>
                  </a:lnTo>
                  <a:close/>
                  <a:moveTo>
                    <a:pt x="167" y="0"/>
                  </a:moveTo>
                  <a:cubicBezTo>
                    <a:pt x="83" y="0"/>
                    <a:pt x="0" y="72"/>
                    <a:pt x="0" y="167"/>
                  </a:cubicBezTo>
                  <a:lnTo>
                    <a:pt x="0" y="2144"/>
                  </a:lnTo>
                  <a:cubicBezTo>
                    <a:pt x="0" y="2239"/>
                    <a:pt x="83" y="2310"/>
                    <a:pt x="167" y="2310"/>
                  </a:cubicBezTo>
                  <a:lnTo>
                    <a:pt x="1346" y="2310"/>
                  </a:lnTo>
                  <a:cubicBezTo>
                    <a:pt x="1429" y="2310"/>
                    <a:pt x="1500" y="2239"/>
                    <a:pt x="1500" y="2144"/>
                  </a:cubicBezTo>
                  <a:lnTo>
                    <a:pt x="1500" y="167"/>
                  </a:lnTo>
                  <a:cubicBezTo>
                    <a:pt x="1500" y="72"/>
                    <a:pt x="1429" y="0"/>
                    <a:pt x="1346"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196" name="Google Shape;9386;p77">
              <a:extLst>
                <a:ext uri="{FF2B5EF4-FFF2-40B4-BE49-F238E27FC236}">
                  <a16:creationId xmlns:a16="http://schemas.microsoft.com/office/drawing/2014/main" id="{B33C2491-56CF-ADD3-FDFB-1DB7A7AF2EB7}"/>
                </a:ext>
              </a:extLst>
            </p:cNvPr>
            <p:cNvSpPr/>
            <p:nvPr/>
          </p:nvSpPr>
          <p:spPr>
            <a:xfrm>
              <a:off x="5306224" y="2012313"/>
              <a:ext cx="367925" cy="281694"/>
            </a:xfrm>
            <a:custGeom>
              <a:avLst/>
              <a:gdLst/>
              <a:ahLst/>
              <a:cxnLst/>
              <a:rect l="l" t="t" r="r" b="b"/>
              <a:pathLst>
                <a:path w="11550" h="8843" extrusionOk="0">
                  <a:moveTo>
                    <a:pt x="2084" y="394"/>
                  </a:moveTo>
                  <a:lnTo>
                    <a:pt x="5274" y="620"/>
                  </a:lnTo>
                  <a:lnTo>
                    <a:pt x="5274" y="906"/>
                  </a:lnTo>
                  <a:lnTo>
                    <a:pt x="2084" y="1144"/>
                  </a:lnTo>
                  <a:cubicBezTo>
                    <a:pt x="2074" y="1144"/>
                    <a:pt x="2065" y="1145"/>
                    <a:pt x="2056" y="1145"/>
                  </a:cubicBezTo>
                  <a:cubicBezTo>
                    <a:pt x="1728" y="1145"/>
                    <a:pt x="1555" y="733"/>
                    <a:pt x="1798" y="501"/>
                  </a:cubicBezTo>
                  <a:cubicBezTo>
                    <a:pt x="1869" y="429"/>
                    <a:pt x="1976" y="394"/>
                    <a:pt x="2084" y="394"/>
                  </a:cubicBezTo>
                  <a:close/>
                  <a:moveTo>
                    <a:pt x="5929" y="322"/>
                  </a:moveTo>
                  <a:cubicBezTo>
                    <a:pt x="6108" y="322"/>
                    <a:pt x="6239" y="453"/>
                    <a:pt x="6239" y="632"/>
                  </a:cubicBezTo>
                  <a:lnTo>
                    <a:pt x="6239" y="1370"/>
                  </a:lnTo>
                  <a:lnTo>
                    <a:pt x="5620" y="1370"/>
                  </a:lnTo>
                  <a:lnTo>
                    <a:pt x="5620" y="632"/>
                  </a:lnTo>
                  <a:cubicBezTo>
                    <a:pt x="5620" y="453"/>
                    <a:pt x="5751" y="322"/>
                    <a:pt x="5929" y="322"/>
                  </a:cubicBezTo>
                  <a:close/>
                  <a:moveTo>
                    <a:pt x="6441" y="1691"/>
                  </a:moveTo>
                  <a:lnTo>
                    <a:pt x="6441" y="1918"/>
                  </a:lnTo>
                  <a:lnTo>
                    <a:pt x="5417" y="1918"/>
                  </a:lnTo>
                  <a:lnTo>
                    <a:pt x="5417" y="1691"/>
                  </a:lnTo>
                  <a:close/>
                  <a:moveTo>
                    <a:pt x="6036" y="2263"/>
                  </a:moveTo>
                  <a:lnTo>
                    <a:pt x="6036" y="2465"/>
                  </a:lnTo>
                  <a:lnTo>
                    <a:pt x="5834" y="2465"/>
                  </a:lnTo>
                  <a:lnTo>
                    <a:pt x="5834" y="2263"/>
                  </a:lnTo>
                  <a:close/>
                  <a:moveTo>
                    <a:pt x="8596" y="3632"/>
                  </a:moveTo>
                  <a:cubicBezTo>
                    <a:pt x="8727" y="3632"/>
                    <a:pt x="8834" y="3727"/>
                    <a:pt x="8834" y="3870"/>
                  </a:cubicBezTo>
                  <a:lnTo>
                    <a:pt x="8834" y="4787"/>
                  </a:lnTo>
                  <a:cubicBezTo>
                    <a:pt x="8763" y="4775"/>
                    <a:pt x="8727" y="4739"/>
                    <a:pt x="8692" y="4716"/>
                  </a:cubicBezTo>
                  <a:cubicBezTo>
                    <a:pt x="8394" y="4537"/>
                    <a:pt x="8394" y="4501"/>
                    <a:pt x="8358" y="4466"/>
                  </a:cubicBezTo>
                  <a:lnTo>
                    <a:pt x="8358" y="3870"/>
                  </a:lnTo>
                  <a:cubicBezTo>
                    <a:pt x="8358" y="3727"/>
                    <a:pt x="8465" y="3632"/>
                    <a:pt x="8596" y="3632"/>
                  </a:cubicBezTo>
                  <a:close/>
                  <a:moveTo>
                    <a:pt x="7930" y="2977"/>
                  </a:moveTo>
                  <a:cubicBezTo>
                    <a:pt x="9477" y="2977"/>
                    <a:pt x="10739" y="4168"/>
                    <a:pt x="10870" y="5680"/>
                  </a:cubicBezTo>
                  <a:lnTo>
                    <a:pt x="9144" y="4954"/>
                  </a:lnTo>
                  <a:lnTo>
                    <a:pt x="9144" y="3882"/>
                  </a:lnTo>
                  <a:cubicBezTo>
                    <a:pt x="9144" y="3573"/>
                    <a:pt x="8894" y="3311"/>
                    <a:pt x="8584" y="3311"/>
                  </a:cubicBezTo>
                  <a:cubicBezTo>
                    <a:pt x="8275" y="3311"/>
                    <a:pt x="8013" y="3573"/>
                    <a:pt x="8013" y="3882"/>
                  </a:cubicBezTo>
                  <a:lnTo>
                    <a:pt x="8013" y="4001"/>
                  </a:lnTo>
                  <a:cubicBezTo>
                    <a:pt x="7763" y="3465"/>
                    <a:pt x="7834" y="3168"/>
                    <a:pt x="7822" y="2977"/>
                  </a:cubicBezTo>
                  <a:close/>
                  <a:moveTo>
                    <a:pt x="9168" y="7287"/>
                  </a:moveTo>
                  <a:lnTo>
                    <a:pt x="9537" y="7692"/>
                  </a:lnTo>
                  <a:cubicBezTo>
                    <a:pt x="9835" y="8002"/>
                    <a:pt x="9739" y="8347"/>
                    <a:pt x="9763" y="8466"/>
                  </a:cubicBezTo>
                  <a:lnTo>
                    <a:pt x="6513" y="8466"/>
                  </a:lnTo>
                  <a:cubicBezTo>
                    <a:pt x="6513" y="8347"/>
                    <a:pt x="6429" y="8002"/>
                    <a:pt x="6727" y="7692"/>
                  </a:cubicBezTo>
                  <a:lnTo>
                    <a:pt x="7096" y="7287"/>
                  </a:lnTo>
                  <a:close/>
                  <a:moveTo>
                    <a:pt x="5941" y="1"/>
                  </a:moveTo>
                  <a:cubicBezTo>
                    <a:pt x="5733" y="1"/>
                    <a:pt x="5525" y="108"/>
                    <a:pt x="5394" y="322"/>
                  </a:cubicBezTo>
                  <a:lnTo>
                    <a:pt x="2107" y="96"/>
                  </a:lnTo>
                  <a:cubicBezTo>
                    <a:pt x="2094" y="95"/>
                    <a:pt x="2080" y="95"/>
                    <a:pt x="2066" y="95"/>
                  </a:cubicBezTo>
                  <a:cubicBezTo>
                    <a:pt x="1890" y="95"/>
                    <a:pt x="1715" y="166"/>
                    <a:pt x="1572" y="298"/>
                  </a:cubicBezTo>
                  <a:cubicBezTo>
                    <a:pt x="1107" y="727"/>
                    <a:pt x="1429" y="1513"/>
                    <a:pt x="2060" y="1513"/>
                  </a:cubicBezTo>
                  <a:cubicBezTo>
                    <a:pt x="2064" y="1513"/>
                    <a:pt x="2066" y="1513"/>
                    <a:pt x="2069" y="1513"/>
                  </a:cubicBezTo>
                  <a:cubicBezTo>
                    <a:pt x="2100" y="1513"/>
                    <a:pt x="2213" y="1503"/>
                    <a:pt x="5298" y="1287"/>
                  </a:cubicBezTo>
                  <a:lnTo>
                    <a:pt x="5298" y="1394"/>
                  </a:lnTo>
                  <a:lnTo>
                    <a:pt x="5263" y="1394"/>
                  </a:lnTo>
                  <a:cubicBezTo>
                    <a:pt x="5179" y="1394"/>
                    <a:pt x="5096" y="1465"/>
                    <a:pt x="5096" y="1560"/>
                  </a:cubicBezTo>
                  <a:lnTo>
                    <a:pt x="5096" y="2108"/>
                  </a:lnTo>
                  <a:cubicBezTo>
                    <a:pt x="5096" y="2203"/>
                    <a:pt x="5179" y="2275"/>
                    <a:pt x="5263" y="2275"/>
                  </a:cubicBezTo>
                  <a:lnTo>
                    <a:pt x="5513" y="2275"/>
                  </a:lnTo>
                  <a:lnTo>
                    <a:pt x="5513" y="2477"/>
                  </a:lnTo>
                  <a:lnTo>
                    <a:pt x="1679" y="2477"/>
                  </a:lnTo>
                  <a:lnTo>
                    <a:pt x="1381" y="1608"/>
                  </a:lnTo>
                  <a:cubicBezTo>
                    <a:pt x="1345" y="1525"/>
                    <a:pt x="1286" y="1489"/>
                    <a:pt x="1214" y="1489"/>
                  </a:cubicBezTo>
                  <a:lnTo>
                    <a:pt x="179" y="1489"/>
                  </a:lnTo>
                  <a:cubicBezTo>
                    <a:pt x="71" y="1489"/>
                    <a:pt x="0" y="1572"/>
                    <a:pt x="12" y="1680"/>
                  </a:cubicBezTo>
                  <a:lnTo>
                    <a:pt x="298" y="4430"/>
                  </a:lnTo>
                  <a:cubicBezTo>
                    <a:pt x="310" y="4525"/>
                    <a:pt x="381" y="4585"/>
                    <a:pt x="452" y="4585"/>
                  </a:cubicBezTo>
                  <a:lnTo>
                    <a:pt x="1214" y="4585"/>
                  </a:lnTo>
                  <a:cubicBezTo>
                    <a:pt x="1286" y="4585"/>
                    <a:pt x="1334" y="4537"/>
                    <a:pt x="1369" y="4478"/>
                  </a:cubicBezTo>
                  <a:lnTo>
                    <a:pt x="1750" y="3656"/>
                  </a:lnTo>
                  <a:lnTo>
                    <a:pt x="4536" y="3656"/>
                  </a:lnTo>
                  <a:cubicBezTo>
                    <a:pt x="4655" y="3656"/>
                    <a:pt x="4739" y="3751"/>
                    <a:pt x="4739" y="3870"/>
                  </a:cubicBezTo>
                  <a:cubicBezTo>
                    <a:pt x="4763" y="5311"/>
                    <a:pt x="4715" y="5430"/>
                    <a:pt x="4786" y="5787"/>
                  </a:cubicBezTo>
                  <a:cubicBezTo>
                    <a:pt x="4797" y="5863"/>
                    <a:pt x="4888" y="5920"/>
                    <a:pt x="4976" y="5920"/>
                  </a:cubicBezTo>
                  <a:cubicBezTo>
                    <a:pt x="4984" y="5920"/>
                    <a:pt x="4992" y="5919"/>
                    <a:pt x="5001" y="5918"/>
                  </a:cubicBezTo>
                  <a:cubicBezTo>
                    <a:pt x="5084" y="5906"/>
                    <a:pt x="5144" y="5799"/>
                    <a:pt x="5132" y="5716"/>
                  </a:cubicBezTo>
                  <a:cubicBezTo>
                    <a:pt x="5072" y="5418"/>
                    <a:pt x="5096" y="5299"/>
                    <a:pt x="5084" y="3870"/>
                  </a:cubicBezTo>
                  <a:cubicBezTo>
                    <a:pt x="5084" y="3573"/>
                    <a:pt x="4834" y="3311"/>
                    <a:pt x="4536" y="3311"/>
                  </a:cubicBezTo>
                  <a:lnTo>
                    <a:pt x="1643" y="3311"/>
                  </a:lnTo>
                  <a:cubicBezTo>
                    <a:pt x="1572" y="3311"/>
                    <a:pt x="1524" y="3358"/>
                    <a:pt x="1500" y="3418"/>
                  </a:cubicBezTo>
                  <a:lnTo>
                    <a:pt x="1107" y="4239"/>
                  </a:lnTo>
                  <a:lnTo>
                    <a:pt x="607" y="4239"/>
                  </a:lnTo>
                  <a:lnTo>
                    <a:pt x="357" y="1822"/>
                  </a:lnTo>
                  <a:lnTo>
                    <a:pt x="1095" y="1822"/>
                  </a:lnTo>
                  <a:lnTo>
                    <a:pt x="1393" y="2703"/>
                  </a:lnTo>
                  <a:cubicBezTo>
                    <a:pt x="1429" y="2775"/>
                    <a:pt x="1488" y="2823"/>
                    <a:pt x="1560" y="2823"/>
                  </a:cubicBezTo>
                  <a:lnTo>
                    <a:pt x="7382" y="2823"/>
                  </a:lnTo>
                  <a:cubicBezTo>
                    <a:pt x="7453" y="2823"/>
                    <a:pt x="7525" y="2882"/>
                    <a:pt x="7525" y="2977"/>
                  </a:cubicBezTo>
                  <a:lnTo>
                    <a:pt x="7525" y="3287"/>
                  </a:lnTo>
                  <a:cubicBezTo>
                    <a:pt x="7525" y="4144"/>
                    <a:pt x="8061" y="4882"/>
                    <a:pt x="8787" y="5192"/>
                  </a:cubicBezTo>
                  <a:lnTo>
                    <a:pt x="11216" y="6216"/>
                  </a:lnTo>
                  <a:cubicBezTo>
                    <a:pt x="11156" y="6644"/>
                    <a:pt x="10787" y="6990"/>
                    <a:pt x="10335" y="6990"/>
                  </a:cubicBezTo>
                  <a:lnTo>
                    <a:pt x="6703" y="6990"/>
                  </a:lnTo>
                  <a:cubicBezTo>
                    <a:pt x="6215" y="6990"/>
                    <a:pt x="5751" y="6764"/>
                    <a:pt x="5453" y="6383"/>
                  </a:cubicBezTo>
                  <a:cubicBezTo>
                    <a:pt x="5417" y="6339"/>
                    <a:pt x="5367" y="6313"/>
                    <a:pt x="5315" y="6313"/>
                  </a:cubicBezTo>
                  <a:cubicBezTo>
                    <a:pt x="5282" y="6313"/>
                    <a:pt x="5247" y="6324"/>
                    <a:pt x="5215" y="6347"/>
                  </a:cubicBezTo>
                  <a:cubicBezTo>
                    <a:pt x="5144" y="6406"/>
                    <a:pt x="5132" y="6513"/>
                    <a:pt x="5191" y="6585"/>
                  </a:cubicBezTo>
                  <a:cubicBezTo>
                    <a:pt x="5560" y="7049"/>
                    <a:pt x="6096" y="7323"/>
                    <a:pt x="6679" y="7323"/>
                  </a:cubicBezTo>
                  <a:lnTo>
                    <a:pt x="6513" y="7502"/>
                  </a:lnTo>
                  <a:cubicBezTo>
                    <a:pt x="6132" y="7930"/>
                    <a:pt x="6215" y="8407"/>
                    <a:pt x="6203" y="8514"/>
                  </a:cubicBezTo>
                  <a:lnTo>
                    <a:pt x="5632" y="8514"/>
                  </a:lnTo>
                  <a:lnTo>
                    <a:pt x="5084" y="8002"/>
                  </a:lnTo>
                  <a:cubicBezTo>
                    <a:pt x="5050" y="7973"/>
                    <a:pt x="5008" y="7958"/>
                    <a:pt x="4966" y="7958"/>
                  </a:cubicBezTo>
                  <a:cubicBezTo>
                    <a:pt x="4921" y="7958"/>
                    <a:pt x="4877" y="7976"/>
                    <a:pt x="4846" y="8014"/>
                  </a:cubicBezTo>
                  <a:cubicBezTo>
                    <a:pt x="4786" y="8097"/>
                    <a:pt x="4786" y="8192"/>
                    <a:pt x="4858" y="8252"/>
                  </a:cubicBezTo>
                  <a:cubicBezTo>
                    <a:pt x="5453" y="8776"/>
                    <a:pt x="5453" y="8835"/>
                    <a:pt x="5572" y="8835"/>
                  </a:cubicBezTo>
                  <a:cubicBezTo>
                    <a:pt x="6112" y="8834"/>
                    <a:pt x="6596" y="8834"/>
                    <a:pt x="7031" y="8834"/>
                  </a:cubicBezTo>
                  <a:cubicBezTo>
                    <a:pt x="8939" y="8834"/>
                    <a:pt x="9885" y="8843"/>
                    <a:pt x="10363" y="8843"/>
                  </a:cubicBezTo>
                  <a:cubicBezTo>
                    <a:pt x="10878" y="8843"/>
                    <a:pt x="10850" y="8832"/>
                    <a:pt x="10894" y="8788"/>
                  </a:cubicBezTo>
                  <a:lnTo>
                    <a:pt x="11466" y="8276"/>
                  </a:lnTo>
                  <a:cubicBezTo>
                    <a:pt x="11549" y="8216"/>
                    <a:pt x="11549" y="8109"/>
                    <a:pt x="11490" y="8037"/>
                  </a:cubicBezTo>
                  <a:cubicBezTo>
                    <a:pt x="11421" y="7976"/>
                    <a:pt x="11357" y="7950"/>
                    <a:pt x="11301" y="7950"/>
                  </a:cubicBezTo>
                  <a:cubicBezTo>
                    <a:pt x="11259" y="7950"/>
                    <a:pt x="11222" y="7964"/>
                    <a:pt x="11192" y="7990"/>
                  </a:cubicBezTo>
                  <a:lnTo>
                    <a:pt x="10668" y="8466"/>
                  </a:lnTo>
                  <a:lnTo>
                    <a:pt x="10085" y="8466"/>
                  </a:lnTo>
                  <a:lnTo>
                    <a:pt x="10085" y="8240"/>
                  </a:lnTo>
                  <a:cubicBezTo>
                    <a:pt x="10085" y="7656"/>
                    <a:pt x="9680" y="7371"/>
                    <a:pt x="9620" y="7287"/>
                  </a:cubicBezTo>
                  <a:lnTo>
                    <a:pt x="10299" y="7287"/>
                  </a:lnTo>
                  <a:cubicBezTo>
                    <a:pt x="10966" y="7287"/>
                    <a:pt x="11513" y="6740"/>
                    <a:pt x="11513" y="6073"/>
                  </a:cubicBezTo>
                  <a:cubicBezTo>
                    <a:pt x="11513" y="5990"/>
                    <a:pt x="11466" y="5930"/>
                    <a:pt x="11406" y="5906"/>
                  </a:cubicBezTo>
                  <a:lnTo>
                    <a:pt x="11228" y="5835"/>
                  </a:lnTo>
                  <a:cubicBezTo>
                    <a:pt x="11168" y="4061"/>
                    <a:pt x="9716" y="2632"/>
                    <a:pt x="7930" y="2632"/>
                  </a:cubicBezTo>
                  <a:lnTo>
                    <a:pt x="7703" y="2632"/>
                  </a:lnTo>
                  <a:cubicBezTo>
                    <a:pt x="7620" y="2525"/>
                    <a:pt x="7477" y="2453"/>
                    <a:pt x="7346" y="2453"/>
                  </a:cubicBezTo>
                  <a:lnTo>
                    <a:pt x="6370" y="2453"/>
                  </a:lnTo>
                  <a:lnTo>
                    <a:pt x="6370" y="2239"/>
                  </a:lnTo>
                  <a:lnTo>
                    <a:pt x="6620" y="2239"/>
                  </a:lnTo>
                  <a:cubicBezTo>
                    <a:pt x="6703" y="2239"/>
                    <a:pt x="6775" y="2168"/>
                    <a:pt x="6775" y="2084"/>
                  </a:cubicBezTo>
                  <a:lnTo>
                    <a:pt x="6775" y="1525"/>
                  </a:lnTo>
                  <a:cubicBezTo>
                    <a:pt x="6775" y="1441"/>
                    <a:pt x="6703" y="1370"/>
                    <a:pt x="6620" y="1370"/>
                  </a:cubicBezTo>
                  <a:lnTo>
                    <a:pt x="6584" y="1370"/>
                  </a:lnTo>
                  <a:lnTo>
                    <a:pt x="6584" y="1263"/>
                  </a:lnTo>
                  <a:cubicBezTo>
                    <a:pt x="9701" y="1479"/>
                    <a:pt x="9808" y="1489"/>
                    <a:pt x="9837" y="1489"/>
                  </a:cubicBezTo>
                  <a:cubicBezTo>
                    <a:pt x="9840" y="1489"/>
                    <a:pt x="9842" y="1489"/>
                    <a:pt x="9846" y="1489"/>
                  </a:cubicBezTo>
                  <a:cubicBezTo>
                    <a:pt x="10489" y="1489"/>
                    <a:pt x="10799" y="691"/>
                    <a:pt x="10335" y="263"/>
                  </a:cubicBezTo>
                  <a:cubicBezTo>
                    <a:pt x="10202" y="141"/>
                    <a:pt x="10029" y="71"/>
                    <a:pt x="9842" y="71"/>
                  </a:cubicBezTo>
                  <a:cubicBezTo>
                    <a:pt x="9828" y="71"/>
                    <a:pt x="9813" y="71"/>
                    <a:pt x="9799" y="72"/>
                  </a:cubicBezTo>
                  <a:lnTo>
                    <a:pt x="8989" y="132"/>
                  </a:lnTo>
                  <a:cubicBezTo>
                    <a:pt x="8894" y="132"/>
                    <a:pt x="8823" y="215"/>
                    <a:pt x="8823" y="310"/>
                  </a:cubicBezTo>
                  <a:cubicBezTo>
                    <a:pt x="8823" y="394"/>
                    <a:pt x="8906" y="477"/>
                    <a:pt x="9001" y="477"/>
                  </a:cubicBezTo>
                  <a:lnTo>
                    <a:pt x="9823" y="417"/>
                  </a:lnTo>
                  <a:cubicBezTo>
                    <a:pt x="9836" y="416"/>
                    <a:pt x="9849" y="415"/>
                    <a:pt x="9861" y="415"/>
                  </a:cubicBezTo>
                  <a:cubicBezTo>
                    <a:pt x="10170" y="415"/>
                    <a:pt x="10325" y="820"/>
                    <a:pt x="10097" y="1049"/>
                  </a:cubicBezTo>
                  <a:cubicBezTo>
                    <a:pt x="10025" y="1132"/>
                    <a:pt x="9918" y="1156"/>
                    <a:pt x="9823" y="1156"/>
                  </a:cubicBezTo>
                  <a:lnTo>
                    <a:pt x="6620" y="929"/>
                  </a:lnTo>
                  <a:lnTo>
                    <a:pt x="6620" y="656"/>
                  </a:lnTo>
                  <a:lnTo>
                    <a:pt x="8132" y="548"/>
                  </a:lnTo>
                  <a:cubicBezTo>
                    <a:pt x="8227" y="548"/>
                    <a:pt x="8299" y="453"/>
                    <a:pt x="8299" y="370"/>
                  </a:cubicBezTo>
                  <a:cubicBezTo>
                    <a:pt x="8299" y="275"/>
                    <a:pt x="8215" y="203"/>
                    <a:pt x="8120" y="203"/>
                  </a:cubicBezTo>
                  <a:lnTo>
                    <a:pt x="6489" y="322"/>
                  </a:lnTo>
                  <a:cubicBezTo>
                    <a:pt x="6358" y="108"/>
                    <a:pt x="6150" y="1"/>
                    <a:pt x="5941"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197" name="Google Shape;9387;p77">
            <a:extLst>
              <a:ext uri="{FF2B5EF4-FFF2-40B4-BE49-F238E27FC236}">
                <a16:creationId xmlns:a16="http://schemas.microsoft.com/office/drawing/2014/main" id="{6A327C46-804A-3A52-198D-4C5F915B3CC4}"/>
              </a:ext>
            </a:extLst>
          </p:cNvPr>
          <p:cNvSpPr/>
          <p:nvPr/>
        </p:nvSpPr>
        <p:spPr>
          <a:xfrm>
            <a:off x="7700425" y="2237894"/>
            <a:ext cx="494092" cy="391944"/>
          </a:xfrm>
          <a:custGeom>
            <a:avLst/>
            <a:gdLst/>
            <a:ahLst/>
            <a:cxnLst/>
            <a:rect l="l" t="t" r="r" b="b"/>
            <a:pathLst>
              <a:path w="11633" h="9228" extrusionOk="0">
                <a:moveTo>
                  <a:pt x="7227" y="2193"/>
                </a:moveTo>
                <a:cubicBezTo>
                  <a:pt x="7085" y="2384"/>
                  <a:pt x="6989" y="2622"/>
                  <a:pt x="6989" y="2896"/>
                </a:cubicBezTo>
                <a:lnTo>
                  <a:pt x="6989" y="5098"/>
                </a:lnTo>
                <a:cubicBezTo>
                  <a:pt x="6989" y="5241"/>
                  <a:pt x="7037" y="5360"/>
                  <a:pt x="7108" y="5479"/>
                </a:cubicBezTo>
                <a:cubicBezTo>
                  <a:pt x="6954" y="5539"/>
                  <a:pt x="6787" y="5622"/>
                  <a:pt x="6656" y="5717"/>
                </a:cubicBezTo>
                <a:cubicBezTo>
                  <a:pt x="6632" y="2312"/>
                  <a:pt x="6692" y="2443"/>
                  <a:pt x="6608" y="2193"/>
                </a:cubicBezTo>
                <a:close/>
                <a:moveTo>
                  <a:pt x="5680" y="1"/>
                </a:moveTo>
                <a:cubicBezTo>
                  <a:pt x="5672" y="1"/>
                  <a:pt x="5664" y="1"/>
                  <a:pt x="5656" y="2"/>
                </a:cubicBezTo>
                <a:cubicBezTo>
                  <a:pt x="5561" y="26"/>
                  <a:pt x="5501" y="110"/>
                  <a:pt x="5513" y="217"/>
                </a:cubicBezTo>
                <a:lnTo>
                  <a:pt x="5846" y="1729"/>
                </a:lnTo>
                <a:lnTo>
                  <a:pt x="5263" y="1729"/>
                </a:lnTo>
                <a:lnTo>
                  <a:pt x="4965" y="336"/>
                </a:lnTo>
                <a:cubicBezTo>
                  <a:pt x="4955" y="255"/>
                  <a:pt x="4885" y="200"/>
                  <a:pt x="4805" y="200"/>
                </a:cubicBezTo>
                <a:cubicBezTo>
                  <a:pt x="4791" y="200"/>
                  <a:pt x="4777" y="201"/>
                  <a:pt x="4763" y="205"/>
                </a:cubicBezTo>
                <a:cubicBezTo>
                  <a:pt x="4668" y="217"/>
                  <a:pt x="4608" y="300"/>
                  <a:pt x="4620" y="407"/>
                </a:cubicBezTo>
                <a:lnTo>
                  <a:pt x="4906" y="1753"/>
                </a:lnTo>
                <a:lnTo>
                  <a:pt x="2417" y="1753"/>
                </a:lnTo>
                <a:cubicBezTo>
                  <a:pt x="1084" y="1753"/>
                  <a:pt x="0" y="2836"/>
                  <a:pt x="0" y="4170"/>
                </a:cubicBezTo>
                <a:lnTo>
                  <a:pt x="0" y="6289"/>
                </a:lnTo>
                <a:cubicBezTo>
                  <a:pt x="0" y="7018"/>
                  <a:pt x="582" y="7579"/>
                  <a:pt x="1279" y="7579"/>
                </a:cubicBezTo>
                <a:cubicBezTo>
                  <a:pt x="1367" y="7579"/>
                  <a:pt x="1457" y="7570"/>
                  <a:pt x="1548" y="7551"/>
                </a:cubicBezTo>
                <a:lnTo>
                  <a:pt x="1762" y="7503"/>
                </a:lnTo>
                <a:cubicBezTo>
                  <a:pt x="1858" y="7491"/>
                  <a:pt x="1917" y="7408"/>
                  <a:pt x="1905" y="7301"/>
                </a:cubicBezTo>
                <a:cubicBezTo>
                  <a:pt x="1885" y="7220"/>
                  <a:pt x="1822" y="7165"/>
                  <a:pt x="1737" y="7165"/>
                </a:cubicBezTo>
                <a:cubicBezTo>
                  <a:pt x="1722" y="7165"/>
                  <a:pt x="1707" y="7166"/>
                  <a:pt x="1691" y="7170"/>
                </a:cubicBezTo>
                <a:lnTo>
                  <a:pt x="1465" y="7206"/>
                </a:lnTo>
                <a:cubicBezTo>
                  <a:pt x="1399" y="7219"/>
                  <a:pt x="1334" y="7225"/>
                  <a:pt x="1270" y="7225"/>
                </a:cubicBezTo>
                <a:cubicBezTo>
                  <a:pt x="755" y="7225"/>
                  <a:pt x="322" y="6817"/>
                  <a:pt x="322" y="6277"/>
                </a:cubicBezTo>
                <a:lnTo>
                  <a:pt x="322" y="4158"/>
                </a:lnTo>
                <a:cubicBezTo>
                  <a:pt x="322" y="3015"/>
                  <a:pt x="1262" y="2074"/>
                  <a:pt x="2405" y="2074"/>
                </a:cubicBezTo>
                <a:lnTo>
                  <a:pt x="5846" y="2074"/>
                </a:lnTo>
                <a:cubicBezTo>
                  <a:pt x="6049" y="2074"/>
                  <a:pt x="6215" y="2241"/>
                  <a:pt x="6215" y="2443"/>
                </a:cubicBezTo>
                <a:lnTo>
                  <a:pt x="6215" y="5825"/>
                </a:lnTo>
                <a:cubicBezTo>
                  <a:pt x="6215" y="5979"/>
                  <a:pt x="6144" y="6122"/>
                  <a:pt x="6025" y="6217"/>
                </a:cubicBezTo>
                <a:cubicBezTo>
                  <a:pt x="5858" y="6348"/>
                  <a:pt x="6227" y="6229"/>
                  <a:pt x="2560" y="6968"/>
                </a:cubicBezTo>
                <a:cubicBezTo>
                  <a:pt x="2465" y="6991"/>
                  <a:pt x="2405" y="7075"/>
                  <a:pt x="2417" y="7182"/>
                </a:cubicBezTo>
                <a:cubicBezTo>
                  <a:pt x="2439" y="7258"/>
                  <a:pt x="2511" y="7314"/>
                  <a:pt x="2595" y="7314"/>
                </a:cubicBezTo>
                <a:cubicBezTo>
                  <a:pt x="2603" y="7314"/>
                  <a:pt x="2611" y="7314"/>
                  <a:pt x="2620" y="7313"/>
                </a:cubicBezTo>
                <a:lnTo>
                  <a:pt x="5203" y="6789"/>
                </a:lnTo>
                <a:lnTo>
                  <a:pt x="5203" y="6789"/>
                </a:lnTo>
                <a:cubicBezTo>
                  <a:pt x="5251" y="7360"/>
                  <a:pt x="5203" y="8027"/>
                  <a:pt x="4918" y="8396"/>
                </a:cubicBezTo>
                <a:cubicBezTo>
                  <a:pt x="4858" y="8480"/>
                  <a:pt x="4882" y="8575"/>
                  <a:pt x="4953" y="8634"/>
                </a:cubicBezTo>
                <a:cubicBezTo>
                  <a:pt x="4984" y="8660"/>
                  <a:pt x="5022" y="8672"/>
                  <a:pt x="5059" y="8672"/>
                </a:cubicBezTo>
                <a:cubicBezTo>
                  <a:pt x="5108" y="8672"/>
                  <a:pt x="5158" y="8651"/>
                  <a:pt x="5191" y="8611"/>
                </a:cubicBezTo>
                <a:cubicBezTo>
                  <a:pt x="5596" y="8075"/>
                  <a:pt x="5572" y="7170"/>
                  <a:pt x="5549" y="6729"/>
                </a:cubicBezTo>
                <a:cubicBezTo>
                  <a:pt x="5834" y="6670"/>
                  <a:pt x="5930" y="6670"/>
                  <a:pt x="6096" y="6587"/>
                </a:cubicBezTo>
                <a:lnTo>
                  <a:pt x="6096" y="6587"/>
                </a:lnTo>
                <a:cubicBezTo>
                  <a:pt x="6168" y="7372"/>
                  <a:pt x="6108" y="8325"/>
                  <a:pt x="5632" y="8956"/>
                </a:cubicBezTo>
                <a:cubicBezTo>
                  <a:pt x="5572" y="9027"/>
                  <a:pt x="5596" y="9134"/>
                  <a:pt x="5668" y="9194"/>
                </a:cubicBezTo>
                <a:cubicBezTo>
                  <a:pt x="5696" y="9217"/>
                  <a:pt x="5729" y="9228"/>
                  <a:pt x="5763" y="9228"/>
                </a:cubicBezTo>
                <a:cubicBezTo>
                  <a:pt x="5815" y="9228"/>
                  <a:pt x="5869" y="9202"/>
                  <a:pt x="5906" y="9158"/>
                </a:cubicBezTo>
                <a:cubicBezTo>
                  <a:pt x="6489" y="8396"/>
                  <a:pt x="6549" y="7229"/>
                  <a:pt x="6394" y="6301"/>
                </a:cubicBezTo>
                <a:cubicBezTo>
                  <a:pt x="6632" y="6098"/>
                  <a:pt x="6930" y="5777"/>
                  <a:pt x="7406" y="5777"/>
                </a:cubicBezTo>
                <a:cubicBezTo>
                  <a:pt x="7418" y="5777"/>
                  <a:pt x="7513" y="5813"/>
                  <a:pt x="7561" y="5813"/>
                </a:cubicBezTo>
                <a:cubicBezTo>
                  <a:pt x="7680" y="5813"/>
                  <a:pt x="7799" y="5777"/>
                  <a:pt x="7894" y="5717"/>
                </a:cubicBezTo>
                <a:lnTo>
                  <a:pt x="10978" y="3908"/>
                </a:lnTo>
                <a:cubicBezTo>
                  <a:pt x="11323" y="3693"/>
                  <a:pt x="11549" y="3324"/>
                  <a:pt x="11549" y="2919"/>
                </a:cubicBezTo>
                <a:cubicBezTo>
                  <a:pt x="11633" y="2241"/>
                  <a:pt x="11121" y="1729"/>
                  <a:pt x="10490" y="1729"/>
                </a:cubicBezTo>
                <a:cubicBezTo>
                  <a:pt x="10406" y="1729"/>
                  <a:pt x="10323" y="1812"/>
                  <a:pt x="10323" y="1895"/>
                </a:cubicBezTo>
                <a:cubicBezTo>
                  <a:pt x="10323" y="1991"/>
                  <a:pt x="10406" y="2062"/>
                  <a:pt x="10490" y="2062"/>
                </a:cubicBezTo>
                <a:cubicBezTo>
                  <a:pt x="10942" y="2062"/>
                  <a:pt x="11299" y="2419"/>
                  <a:pt x="11299" y="2860"/>
                </a:cubicBezTo>
                <a:cubicBezTo>
                  <a:pt x="11299" y="3146"/>
                  <a:pt x="11145" y="3419"/>
                  <a:pt x="10895" y="3562"/>
                </a:cubicBezTo>
                <a:lnTo>
                  <a:pt x="7811" y="5384"/>
                </a:lnTo>
                <a:cubicBezTo>
                  <a:pt x="7756" y="5416"/>
                  <a:pt x="7698" y="5430"/>
                  <a:pt x="7642" y="5430"/>
                </a:cubicBezTo>
                <a:cubicBezTo>
                  <a:pt x="7463" y="5430"/>
                  <a:pt x="7299" y="5288"/>
                  <a:pt x="7299" y="5098"/>
                </a:cubicBezTo>
                <a:lnTo>
                  <a:pt x="7299" y="2896"/>
                </a:lnTo>
                <a:cubicBezTo>
                  <a:pt x="7299" y="2431"/>
                  <a:pt x="7680" y="2074"/>
                  <a:pt x="8120" y="2074"/>
                </a:cubicBezTo>
                <a:lnTo>
                  <a:pt x="9704" y="2074"/>
                </a:lnTo>
                <a:cubicBezTo>
                  <a:pt x="9787" y="2074"/>
                  <a:pt x="9859" y="2003"/>
                  <a:pt x="9859" y="1907"/>
                </a:cubicBezTo>
                <a:cubicBezTo>
                  <a:pt x="9859" y="1824"/>
                  <a:pt x="9787" y="1753"/>
                  <a:pt x="9704" y="1753"/>
                </a:cubicBezTo>
                <a:lnTo>
                  <a:pt x="9061" y="1753"/>
                </a:lnTo>
                <a:lnTo>
                  <a:pt x="9347" y="407"/>
                </a:lnTo>
                <a:cubicBezTo>
                  <a:pt x="9359" y="312"/>
                  <a:pt x="9299" y="229"/>
                  <a:pt x="9204" y="205"/>
                </a:cubicBezTo>
                <a:cubicBezTo>
                  <a:pt x="9191" y="201"/>
                  <a:pt x="9179" y="200"/>
                  <a:pt x="9166" y="200"/>
                </a:cubicBezTo>
                <a:cubicBezTo>
                  <a:pt x="9094" y="200"/>
                  <a:pt x="9022" y="255"/>
                  <a:pt x="9001" y="336"/>
                </a:cubicBezTo>
                <a:lnTo>
                  <a:pt x="8704" y="1729"/>
                </a:lnTo>
                <a:lnTo>
                  <a:pt x="8120" y="1729"/>
                </a:lnTo>
                <a:lnTo>
                  <a:pt x="8454" y="217"/>
                </a:lnTo>
                <a:cubicBezTo>
                  <a:pt x="8466" y="121"/>
                  <a:pt x="8406" y="38"/>
                  <a:pt x="8311" y="2"/>
                </a:cubicBezTo>
                <a:cubicBezTo>
                  <a:pt x="8304" y="1"/>
                  <a:pt x="8296" y="1"/>
                  <a:pt x="8289" y="1"/>
                </a:cubicBezTo>
                <a:cubicBezTo>
                  <a:pt x="8212" y="1"/>
                  <a:pt x="8130" y="57"/>
                  <a:pt x="8108" y="133"/>
                </a:cubicBezTo>
                <a:lnTo>
                  <a:pt x="7751" y="1788"/>
                </a:lnTo>
                <a:cubicBezTo>
                  <a:pt x="7692" y="1812"/>
                  <a:pt x="7632" y="1836"/>
                  <a:pt x="7585" y="1848"/>
                </a:cubicBezTo>
                <a:lnTo>
                  <a:pt x="6263" y="1848"/>
                </a:lnTo>
                <a:cubicBezTo>
                  <a:pt x="6251" y="1836"/>
                  <a:pt x="6227" y="1836"/>
                  <a:pt x="6215" y="1824"/>
                </a:cubicBezTo>
                <a:lnTo>
                  <a:pt x="5858" y="133"/>
                </a:lnTo>
                <a:cubicBezTo>
                  <a:pt x="5847" y="57"/>
                  <a:pt x="5767" y="1"/>
                  <a:pt x="5680"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198" name="Google Shape;9388;p77">
            <a:extLst>
              <a:ext uri="{FF2B5EF4-FFF2-40B4-BE49-F238E27FC236}">
                <a16:creationId xmlns:a16="http://schemas.microsoft.com/office/drawing/2014/main" id="{5FBAB433-6F0D-A31A-87F6-A39156F8FD08}"/>
              </a:ext>
            </a:extLst>
          </p:cNvPr>
          <p:cNvGrpSpPr/>
          <p:nvPr/>
        </p:nvGrpSpPr>
        <p:grpSpPr>
          <a:xfrm>
            <a:off x="8289573" y="2207610"/>
            <a:ext cx="491077" cy="451661"/>
            <a:chOff x="6195998" y="1983102"/>
            <a:chExt cx="368308" cy="33874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99" name="Google Shape;9389;p77">
              <a:extLst>
                <a:ext uri="{FF2B5EF4-FFF2-40B4-BE49-F238E27FC236}">
                  <a16:creationId xmlns:a16="http://schemas.microsoft.com/office/drawing/2014/main" id="{627AC07F-CBC6-3B0C-ACC0-7E6EC40CFA26}"/>
                </a:ext>
              </a:extLst>
            </p:cNvPr>
            <p:cNvSpPr/>
            <p:nvPr/>
          </p:nvSpPr>
          <p:spPr>
            <a:xfrm>
              <a:off x="6267289" y="2161012"/>
              <a:ext cx="67533" cy="67150"/>
            </a:xfrm>
            <a:custGeom>
              <a:avLst/>
              <a:gdLst/>
              <a:ahLst/>
              <a:cxnLst/>
              <a:rect l="l" t="t" r="r" b="b"/>
              <a:pathLst>
                <a:path w="2120" h="2108" extrusionOk="0">
                  <a:moveTo>
                    <a:pt x="1060" y="0"/>
                  </a:moveTo>
                  <a:cubicBezTo>
                    <a:pt x="953" y="0"/>
                    <a:pt x="882" y="71"/>
                    <a:pt x="882" y="179"/>
                  </a:cubicBezTo>
                  <a:lnTo>
                    <a:pt x="882" y="881"/>
                  </a:lnTo>
                  <a:lnTo>
                    <a:pt x="179" y="881"/>
                  </a:lnTo>
                  <a:cubicBezTo>
                    <a:pt x="84" y="881"/>
                    <a:pt x="0" y="953"/>
                    <a:pt x="0" y="1060"/>
                  </a:cubicBezTo>
                  <a:cubicBezTo>
                    <a:pt x="0" y="1143"/>
                    <a:pt x="84" y="1238"/>
                    <a:pt x="179" y="1238"/>
                  </a:cubicBezTo>
                  <a:lnTo>
                    <a:pt x="882" y="1238"/>
                  </a:lnTo>
                  <a:lnTo>
                    <a:pt x="882" y="1941"/>
                  </a:lnTo>
                  <a:cubicBezTo>
                    <a:pt x="882" y="2024"/>
                    <a:pt x="953" y="2107"/>
                    <a:pt x="1060" y="2107"/>
                  </a:cubicBezTo>
                  <a:cubicBezTo>
                    <a:pt x="1155" y="2107"/>
                    <a:pt x="1239" y="2036"/>
                    <a:pt x="1239" y="1941"/>
                  </a:cubicBezTo>
                  <a:lnTo>
                    <a:pt x="1239" y="1238"/>
                  </a:lnTo>
                  <a:lnTo>
                    <a:pt x="1941" y="1238"/>
                  </a:lnTo>
                  <a:cubicBezTo>
                    <a:pt x="2048" y="1238"/>
                    <a:pt x="2120" y="1167"/>
                    <a:pt x="2120" y="1060"/>
                  </a:cubicBezTo>
                  <a:cubicBezTo>
                    <a:pt x="2120" y="953"/>
                    <a:pt x="2036" y="881"/>
                    <a:pt x="1941" y="881"/>
                  </a:cubicBezTo>
                  <a:lnTo>
                    <a:pt x="1239" y="881"/>
                  </a:lnTo>
                  <a:lnTo>
                    <a:pt x="1239" y="179"/>
                  </a:lnTo>
                  <a:cubicBezTo>
                    <a:pt x="1239" y="95"/>
                    <a:pt x="1167" y="0"/>
                    <a:pt x="106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00" name="Google Shape;9390;p77">
              <a:extLst>
                <a:ext uri="{FF2B5EF4-FFF2-40B4-BE49-F238E27FC236}">
                  <a16:creationId xmlns:a16="http://schemas.microsoft.com/office/drawing/2014/main" id="{BFA2587F-5823-5FEC-2EEC-AED19F1D7FF6}"/>
                </a:ext>
              </a:extLst>
            </p:cNvPr>
            <p:cNvSpPr/>
            <p:nvPr/>
          </p:nvSpPr>
          <p:spPr>
            <a:xfrm>
              <a:off x="6235052" y="2128393"/>
              <a:ext cx="132007" cy="131625"/>
            </a:xfrm>
            <a:custGeom>
              <a:avLst/>
              <a:gdLst/>
              <a:ahLst/>
              <a:cxnLst/>
              <a:rect l="l" t="t" r="r" b="b"/>
              <a:pathLst>
                <a:path w="4144" h="4132" extrusionOk="0">
                  <a:moveTo>
                    <a:pt x="2072" y="357"/>
                  </a:moveTo>
                  <a:cubicBezTo>
                    <a:pt x="3013" y="357"/>
                    <a:pt x="3799" y="1131"/>
                    <a:pt x="3799" y="2084"/>
                  </a:cubicBezTo>
                  <a:cubicBezTo>
                    <a:pt x="3799" y="3024"/>
                    <a:pt x="3025" y="3798"/>
                    <a:pt x="2072" y="3798"/>
                  </a:cubicBezTo>
                  <a:cubicBezTo>
                    <a:pt x="1120" y="3798"/>
                    <a:pt x="370" y="3024"/>
                    <a:pt x="370" y="2084"/>
                  </a:cubicBezTo>
                  <a:cubicBezTo>
                    <a:pt x="370" y="1131"/>
                    <a:pt x="1143" y="357"/>
                    <a:pt x="2072" y="357"/>
                  </a:cubicBezTo>
                  <a:close/>
                  <a:moveTo>
                    <a:pt x="2072" y="0"/>
                  </a:moveTo>
                  <a:cubicBezTo>
                    <a:pt x="929" y="0"/>
                    <a:pt x="0" y="917"/>
                    <a:pt x="0" y="2072"/>
                  </a:cubicBezTo>
                  <a:cubicBezTo>
                    <a:pt x="0" y="3215"/>
                    <a:pt x="929" y="4132"/>
                    <a:pt x="2072" y="4132"/>
                  </a:cubicBezTo>
                  <a:cubicBezTo>
                    <a:pt x="3227" y="4132"/>
                    <a:pt x="4144" y="3215"/>
                    <a:pt x="4144" y="2072"/>
                  </a:cubicBezTo>
                  <a:cubicBezTo>
                    <a:pt x="4144" y="917"/>
                    <a:pt x="3227" y="0"/>
                    <a:pt x="2072"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01" name="Google Shape;9391;p77">
              <a:extLst>
                <a:ext uri="{FF2B5EF4-FFF2-40B4-BE49-F238E27FC236}">
                  <a16:creationId xmlns:a16="http://schemas.microsoft.com/office/drawing/2014/main" id="{2464D60B-06C6-8B38-05B5-2D4ED3626581}"/>
                </a:ext>
              </a:extLst>
            </p:cNvPr>
            <p:cNvSpPr/>
            <p:nvPr/>
          </p:nvSpPr>
          <p:spPr>
            <a:xfrm>
              <a:off x="6195998" y="1983102"/>
              <a:ext cx="368308" cy="338746"/>
            </a:xfrm>
            <a:custGeom>
              <a:avLst/>
              <a:gdLst/>
              <a:ahLst/>
              <a:cxnLst/>
              <a:rect l="l" t="t" r="r" b="b"/>
              <a:pathLst>
                <a:path w="11562" h="10634" extrusionOk="0">
                  <a:moveTo>
                    <a:pt x="3143" y="382"/>
                  </a:moveTo>
                  <a:lnTo>
                    <a:pt x="3143" y="1989"/>
                  </a:lnTo>
                  <a:lnTo>
                    <a:pt x="2227" y="1989"/>
                  </a:lnTo>
                  <a:lnTo>
                    <a:pt x="2227" y="382"/>
                  </a:lnTo>
                  <a:close/>
                  <a:moveTo>
                    <a:pt x="4382" y="382"/>
                  </a:moveTo>
                  <a:lnTo>
                    <a:pt x="4382" y="1989"/>
                  </a:lnTo>
                  <a:lnTo>
                    <a:pt x="3477" y="1989"/>
                  </a:lnTo>
                  <a:lnTo>
                    <a:pt x="3477" y="382"/>
                  </a:lnTo>
                  <a:close/>
                  <a:moveTo>
                    <a:pt x="5584" y="382"/>
                  </a:moveTo>
                  <a:lnTo>
                    <a:pt x="5584" y="1989"/>
                  </a:lnTo>
                  <a:lnTo>
                    <a:pt x="4727" y="1989"/>
                  </a:lnTo>
                  <a:lnTo>
                    <a:pt x="4727" y="382"/>
                  </a:lnTo>
                  <a:close/>
                  <a:moveTo>
                    <a:pt x="4846" y="2323"/>
                  </a:moveTo>
                  <a:lnTo>
                    <a:pt x="4846" y="2656"/>
                  </a:lnTo>
                  <a:lnTo>
                    <a:pt x="1750" y="2656"/>
                  </a:lnTo>
                  <a:lnTo>
                    <a:pt x="1750" y="2323"/>
                  </a:lnTo>
                  <a:close/>
                  <a:moveTo>
                    <a:pt x="7918" y="6073"/>
                  </a:moveTo>
                  <a:cubicBezTo>
                    <a:pt x="8442" y="6073"/>
                    <a:pt x="8894" y="6276"/>
                    <a:pt x="9251" y="6585"/>
                  </a:cubicBezTo>
                  <a:lnTo>
                    <a:pt x="6322" y="9514"/>
                  </a:lnTo>
                  <a:cubicBezTo>
                    <a:pt x="5144" y="8121"/>
                    <a:pt x="6203" y="6073"/>
                    <a:pt x="7918" y="6073"/>
                  </a:cubicBezTo>
                  <a:close/>
                  <a:moveTo>
                    <a:pt x="11204" y="6585"/>
                  </a:moveTo>
                  <a:lnTo>
                    <a:pt x="11204" y="7990"/>
                  </a:lnTo>
                  <a:cubicBezTo>
                    <a:pt x="11204" y="8776"/>
                    <a:pt x="10656" y="9431"/>
                    <a:pt x="9906" y="9562"/>
                  </a:cubicBezTo>
                  <a:cubicBezTo>
                    <a:pt x="10168" y="9193"/>
                    <a:pt x="10347" y="8669"/>
                    <a:pt x="10347" y="8181"/>
                  </a:cubicBezTo>
                  <a:cubicBezTo>
                    <a:pt x="10347" y="7764"/>
                    <a:pt x="10251" y="7550"/>
                    <a:pt x="10251" y="7538"/>
                  </a:cubicBezTo>
                  <a:cubicBezTo>
                    <a:pt x="10168" y="7192"/>
                    <a:pt x="10144" y="7228"/>
                    <a:pt x="10073" y="7073"/>
                  </a:cubicBezTo>
                  <a:cubicBezTo>
                    <a:pt x="9966" y="6883"/>
                    <a:pt x="9954" y="6823"/>
                    <a:pt x="9751" y="6585"/>
                  </a:cubicBezTo>
                  <a:close/>
                  <a:moveTo>
                    <a:pt x="9513" y="6823"/>
                  </a:moveTo>
                  <a:lnTo>
                    <a:pt x="9513" y="6823"/>
                  </a:lnTo>
                  <a:cubicBezTo>
                    <a:pt x="10704" y="8216"/>
                    <a:pt x="9632" y="10240"/>
                    <a:pt x="7918" y="10240"/>
                  </a:cubicBezTo>
                  <a:cubicBezTo>
                    <a:pt x="7890" y="10242"/>
                    <a:pt x="7862" y="10242"/>
                    <a:pt x="7834" y="10242"/>
                  </a:cubicBezTo>
                  <a:cubicBezTo>
                    <a:pt x="7345" y="10242"/>
                    <a:pt x="6910" y="10045"/>
                    <a:pt x="6572" y="9752"/>
                  </a:cubicBezTo>
                  <a:lnTo>
                    <a:pt x="9513" y="6823"/>
                  </a:lnTo>
                  <a:close/>
                  <a:moveTo>
                    <a:pt x="881" y="1"/>
                  </a:moveTo>
                  <a:cubicBezTo>
                    <a:pt x="786" y="1"/>
                    <a:pt x="703" y="84"/>
                    <a:pt x="703" y="180"/>
                  </a:cubicBezTo>
                  <a:lnTo>
                    <a:pt x="703" y="525"/>
                  </a:lnTo>
                  <a:cubicBezTo>
                    <a:pt x="703" y="620"/>
                    <a:pt x="774" y="703"/>
                    <a:pt x="881" y="703"/>
                  </a:cubicBezTo>
                  <a:cubicBezTo>
                    <a:pt x="976" y="703"/>
                    <a:pt x="1060" y="632"/>
                    <a:pt x="1060" y="525"/>
                  </a:cubicBezTo>
                  <a:lnTo>
                    <a:pt x="1060" y="358"/>
                  </a:lnTo>
                  <a:lnTo>
                    <a:pt x="1905" y="358"/>
                  </a:lnTo>
                  <a:lnTo>
                    <a:pt x="1905" y="1966"/>
                  </a:lnTo>
                  <a:lnTo>
                    <a:pt x="1060" y="1966"/>
                  </a:lnTo>
                  <a:lnTo>
                    <a:pt x="1060" y="1418"/>
                  </a:lnTo>
                  <a:cubicBezTo>
                    <a:pt x="1060" y="1323"/>
                    <a:pt x="976" y="1239"/>
                    <a:pt x="881" y="1239"/>
                  </a:cubicBezTo>
                  <a:cubicBezTo>
                    <a:pt x="786" y="1239"/>
                    <a:pt x="703" y="1311"/>
                    <a:pt x="703" y="1418"/>
                  </a:cubicBezTo>
                  <a:lnTo>
                    <a:pt x="703" y="2144"/>
                  </a:lnTo>
                  <a:cubicBezTo>
                    <a:pt x="703" y="2239"/>
                    <a:pt x="774" y="2323"/>
                    <a:pt x="881" y="2323"/>
                  </a:cubicBezTo>
                  <a:lnTo>
                    <a:pt x="1429" y="2323"/>
                  </a:lnTo>
                  <a:lnTo>
                    <a:pt x="1429" y="2656"/>
                  </a:lnTo>
                  <a:lnTo>
                    <a:pt x="905" y="2656"/>
                  </a:lnTo>
                  <a:cubicBezTo>
                    <a:pt x="405" y="2656"/>
                    <a:pt x="0" y="3049"/>
                    <a:pt x="0" y="3561"/>
                  </a:cubicBezTo>
                  <a:lnTo>
                    <a:pt x="0" y="9693"/>
                  </a:lnTo>
                  <a:cubicBezTo>
                    <a:pt x="0" y="10193"/>
                    <a:pt x="405" y="10598"/>
                    <a:pt x="905" y="10598"/>
                  </a:cubicBezTo>
                  <a:lnTo>
                    <a:pt x="3774" y="10598"/>
                  </a:lnTo>
                  <a:cubicBezTo>
                    <a:pt x="3882" y="10598"/>
                    <a:pt x="3953" y="10526"/>
                    <a:pt x="3953" y="10419"/>
                  </a:cubicBezTo>
                  <a:cubicBezTo>
                    <a:pt x="3953" y="10336"/>
                    <a:pt x="3882" y="10240"/>
                    <a:pt x="3774" y="10240"/>
                  </a:cubicBezTo>
                  <a:lnTo>
                    <a:pt x="905" y="10240"/>
                  </a:lnTo>
                  <a:cubicBezTo>
                    <a:pt x="595" y="10240"/>
                    <a:pt x="357" y="9990"/>
                    <a:pt x="357" y="9693"/>
                  </a:cubicBezTo>
                  <a:lnTo>
                    <a:pt x="357" y="3561"/>
                  </a:lnTo>
                  <a:cubicBezTo>
                    <a:pt x="357" y="3251"/>
                    <a:pt x="607" y="3013"/>
                    <a:pt x="905" y="3013"/>
                  </a:cubicBezTo>
                  <a:lnTo>
                    <a:pt x="5739" y="3013"/>
                  </a:lnTo>
                  <a:cubicBezTo>
                    <a:pt x="6060" y="3013"/>
                    <a:pt x="6298" y="3263"/>
                    <a:pt x="6298" y="3561"/>
                  </a:cubicBezTo>
                  <a:lnTo>
                    <a:pt x="6298" y="6359"/>
                  </a:lnTo>
                  <a:lnTo>
                    <a:pt x="6251" y="6407"/>
                  </a:lnTo>
                  <a:cubicBezTo>
                    <a:pt x="6191" y="6466"/>
                    <a:pt x="6132" y="6538"/>
                    <a:pt x="6072" y="6609"/>
                  </a:cubicBezTo>
                  <a:cubicBezTo>
                    <a:pt x="5917" y="6788"/>
                    <a:pt x="5941" y="6752"/>
                    <a:pt x="5787" y="7026"/>
                  </a:cubicBezTo>
                  <a:cubicBezTo>
                    <a:pt x="5715" y="7180"/>
                    <a:pt x="5679" y="7169"/>
                    <a:pt x="5584" y="7538"/>
                  </a:cubicBezTo>
                  <a:cubicBezTo>
                    <a:pt x="5584" y="7550"/>
                    <a:pt x="5477" y="7776"/>
                    <a:pt x="5477" y="8181"/>
                  </a:cubicBezTo>
                  <a:cubicBezTo>
                    <a:pt x="5477" y="8502"/>
                    <a:pt x="5536" y="8835"/>
                    <a:pt x="5667" y="9133"/>
                  </a:cubicBezTo>
                  <a:cubicBezTo>
                    <a:pt x="5703" y="9181"/>
                    <a:pt x="5727" y="9228"/>
                    <a:pt x="5763" y="9288"/>
                  </a:cubicBezTo>
                  <a:cubicBezTo>
                    <a:pt x="5917" y="9621"/>
                    <a:pt x="5906" y="9562"/>
                    <a:pt x="6037" y="9728"/>
                  </a:cubicBezTo>
                  <a:cubicBezTo>
                    <a:pt x="6096" y="9776"/>
                    <a:pt x="6144" y="9859"/>
                    <a:pt x="6203" y="9919"/>
                  </a:cubicBezTo>
                  <a:lnTo>
                    <a:pt x="6239" y="9943"/>
                  </a:lnTo>
                  <a:cubicBezTo>
                    <a:pt x="6144" y="10145"/>
                    <a:pt x="5953" y="10276"/>
                    <a:pt x="5727" y="10276"/>
                  </a:cubicBezTo>
                  <a:lnTo>
                    <a:pt x="4548" y="10276"/>
                  </a:lnTo>
                  <a:cubicBezTo>
                    <a:pt x="4465" y="10276"/>
                    <a:pt x="4370" y="10347"/>
                    <a:pt x="4370" y="10455"/>
                  </a:cubicBezTo>
                  <a:cubicBezTo>
                    <a:pt x="4370" y="10538"/>
                    <a:pt x="4453" y="10633"/>
                    <a:pt x="4548" y="10633"/>
                  </a:cubicBezTo>
                  <a:lnTo>
                    <a:pt x="5727" y="10633"/>
                  </a:lnTo>
                  <a:cubicBezTo>
                    <a:pt x="6060" y="10633"/>
                    <a:pt x="6358" y="10455"/>
                    <a:pt x="6501" y="10169"/>
                  </a:cubicBezTo>
                  <a:cubicBezTo>
                    <a:pt x="6931" y="10472"/>
                    <a:pt x="7425" y="10620"/>
                    <a:pt x="7915" y="10620"/>
                  </a:cubicBezTo>
                  <a:cubicBezTo>
                    <a:pt x="8523" y="10620"/>
                    <a:pt x="9123" y="10391"/>
                    <a:pt x="9585" y="9943"/>
                  </a:cubicBezTo>
                  <a:cubicBezTo>
                    <a:pt x="9606" y="9943"/>
                    <a:pt x="9627" y="9944"/>
                    <a:pt x="9648" y="9944"/>
                  </a:cubicBezTo>
                  <a:cubicBezTo>
                    <a:pt x="10702" y="9944"/>
                    <a:pt x="11549" y="9076"/>
                    <a:pt x="11549" y="8026"/>
                  </a:cubicBezTo>
                  <a:lnTo>
                    <a:pt x="11549" y="4847"/>
                  </a:lnTo>
                  <a:cubicBezTo>
                    <a:pt x="11561" y="3966"/>
                    <a:pt x="10978" y="3192"/>
                    <a:pt x="10144" y="2966"/>
                  </a:cubicBezTo>
                  <a:cubicBezTo>
                    <a:pt x="10132" y="2962"/>
                    <a:pt x="10118" y="2960"/>
                    <a:pt x="10105" y="2960"/>
                  </a:cubicBezTo>
                  <a:cubicBezTo>
                    <a:pt x="10031" y="2960"/>
                    <a:pt x="9952" y="3014"/>
                    <a:pt x="9942" y="3085"/>
                  </a:cubicBezTo>
                  <a:cubicBezTo>
                    <a:pt x="9906" y="3180"/>
                    <a:pt x="9966" y="3275"/>
                    <a:pt x="10061" y="3299"/>
                  </a:cubicBezTo>
                  <a:cubicBezTo>
                    <a:pt x="10740" y="3490"/>
                    <a:pt x="11204" y="4109"/>
                    <a:pt x="11204" y="4811"/>
                  </a:cubicBezTo>
                  <a:lnTo>
                    <a:pt x="11204" y="6228"/>
                  </a:lnTo>
                  <a:lnTo>
                    <a:pt x="9394" y="6228"/>
                  </a:lnTo>
                  <a:cubicBezTo>
                    <a:pt x="9251" y="6121"/>
                    <a:pt x="9275" y="6133"/>
                    <a:pt x="9120" y="6061"/>
                  </a:cubicBezTo>
                  <a:cubicBezTo>
                    <a:pt x="8882" y="5930"/>
                    <a:pt x="8894" y="5942"/>
                    <a:pt x="8704" y="5871"/>
                  </a:cubicBezTo>
                  <a:cubicBezTo>
                    <a:pt x="8465" y="5776"/>
                    <a:pt x="8454" y="5776"/>
                    <a:pt x="8239" y="5752"/>
                  </a:cubicBezTo>
                  <a:cubicBezTo>
                    <a:pt x="8180" y="5728"/>
                    <a:pt x="8120" y="5716"/>
                    <a:pt x="8061" y="5716"/>
                  </a:cubicBezTo>
                  <a:lnTo>
                    <a:pt x="8061" y="4799"/>
                  </a:lnTo>
                  <a:cubicBezTo>
                    <a:pt x="8061" y="4037"/>
                    <a:pt x="8620" y="3382"/>
                    <a:pt x="9358" y="3251"/>
                  </a:cubicBezTo>
                  <a:cubicBezTo>
                    <a:pt x="9454" y="3228"/>
                    <a:pt x="9525" y="3144"/>
                    <a:pt x="9513" y="3037"/>
                  </a:cubicBezTo>
                  <a:cubicBezTo>
                    <a:pt x="9491" y="2960"/>
                    <a:pt x="9418" y="2893"/>
                    <a:pt x="9322" y="2893"/>
                  </a:cubicBezTo>
                  <a:cubicBezTo>
                    <a:pt x="9315" y="2893"/>
                    <a:pt x="9307" y="2893"/>
                    <a:pt x="9299" y="2894"/>
                  </a:cubicBezTo>
                  <a:cubicBezTo>
                    <a:pt x="8382" y="3061"/>
                    <a:pt x="7727" y="3847"/>
                    <a:pt x="7727" y="4787"/>
                  </a:cubicBezTo>
                  <a:lnTo>
                    <a:pt x="7727" y="5716"/>
                  </a:lnTo>
                  <a:cubicBezTo>
                    <a:pt x="7322" y="5752"/>
                    <a:pt x="6965" y="5871"/>
                    <a:pt x="6632" y="6073"/>
                  </a:cubicBezTo>
                  <a:lnTo>
                    <a:pt x="6632" y="3549"/>
                  </a:lnTo>
                  <a:cubicBezTo>
                    <a:pt x="6632" y="3037"/>
                    <a:pt x="6239" y="2632"/>
                    <a:pt x="5727" y="2632"/>
                  </a:cubicBezTo>
                  <a:lnTo>
                    <a:pt x="5203" y="2632"/>
                  </a:lnTo>
                  <a:lnTo>
                    <a:pt x="5203" y="2311"/>
                  </a:lnTo>
                  <a:lnTo>
                    <a:pt x="5763" y="2311"/>
                  </a:lnTo>
                  <a:cubicBezTo>
                    <a:pt x="5846" y="2311"/>
                    <a:pt x="5941" y="2239"/>
                    <a:pt x="5941" y="2132"/>
                  </a:cubicBezTo>
                  <a:lnTo>
                    <a:pt x="5941" y="180"/>
                  </a:lnTo>
                  <a:cubicBezTo>
                    <a:pt x="5941" y="96"/>
                    <a:pt x="5858" y="1"/>
                    <a:pt x="5763"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02" name="Google Shape;9392;p77">
            <a:extLst>
              <a:ext uri="{FF2B5EF4-FFF2-40B4-BE49-F238E27FC236}">
                <a16:creationId xmlns:a16="http://schemas.microsoft.com/office/drawing/2014/main" id="{20E5BD33-1E9D-0693-F213-6946FF4F211F}"/>
              </a:ext>
            </a:extLst>
          </p:cNvPr>
          <p:cNvGrpSpPr/>
          <p:nvPr/>
        </p:nvGrpSpPr>
        <p:grpSpPr>
          <a:xfrm>
            <a:off x="10084283" y="2245921"/>
            <a:ext cx="492096" cy="373383"/>
            <a:chOff x="7542031" y="2011835"/>
            <a:chExt cx="369072" cy="28003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203" name="Google Shape;9393;p77">
              <a:extLst>
                <a:ext uri="{FF2B5EF4-FFF2-40B4-BE49-F238E27FC236}">
                  <a16:creationId xmlns:a16="http://schemas.microsoft.com/office/drawing/2014/main" id="{5F0D72CD-B3D2-1FA5-51B3-B953C90998A5}"/>
                </a:ext>
              </a:extLst>
            </p:cNvPr>
            <p:cNvSpPr/>
            <p:nvPr/>
          </p:nvSpPr>
          <p:spPr>
            <a:xfrm>
              <a:off x="7542413" y="2281615"/>
              <a:ext cx="368308" cy="10257"/>
            </a:xfrm>
            <a:custGeom>
              <a:avLst/>
              <a:gdLst/>
              <a:ahLst/>
              <a:cxnLst/>
              <a:rect l="l" t="t" r="r" b="b"/>
              <a:pathLst>
                <a:path w="11562" h="322" extrusionOk="0">
                  <a:moveTo>
                    <a:pt x="167" y="0"/>
                  </a:moveTo>
                  <a:cubicBezTo>
                    <a:pt x="72" y="0"/>
                    <a:pt x="0" y="72"/>
                    <a:pt x="0" y="155"/>
                  </a:cubicBezTo>
                  <a:cubicBezTo>
                    <a:pt x="0" y="250"/>
                    <a:pt x="72" y="322"/>
                    <a:pt x="167" y="322"/>
                  </a:cubicBezTo>
                  <a:lnTo>
                    <a:pt x="11395" y="322"/>
                  </a:lnTo>
                  <a:cubicBezTo>
                    <a:pt x="11490" y="322"/>
                    <a:pt x="11561" y="250"/>
                    <a:pt x="11561" y="155"/>
                  </a:cubicBezTo>
                  <a:cubicBezTo>
                    <a:pt x="11561" y="72"/>
                    <a:pt x="11490" y="0"/>
                    <a:pt x="11395"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04" name="Google Shape;9394;p77">
              <a:extLst>
                <a:ext uri="{FF2B5EF4-FFF2-40B4-BE49-F238E27FC236}">
                  <a16:creationId xmlns:a16="http://schemas.microsoft.com/office/drawing/2014/main" id="{49A54E72-6CAB-335E-B456-4DAE9EAAC356}"/>
                </a:ext>
              </a:extLst>
            </p:cNvPr>
            <p:cNvSpPr/>
            <p:nvPr/>
          </p:nvSpPr>
          <p:spPr>
            <a:xfrm>
              <a:off x="7542031" y="2117753"/>
              <a:ext cx="369072" cy="108753"/>
            </a:xfrm>
            <a:custGeom>
              <a:avLst/>
              <a:gdLst/>
              <a:ahLst/>
              <a:cxnLst/>
              <a:rect l="l" t="t" r="r" b="b"/>
              <a:pathLst>
                <a:path w="11586" h="3414" extrusionOk="0">
                  <a:moveTo>
                    <a:pt x="191" y="1"/>
                  </a:moveTo>
                  <a:cubicBezTo>
                    <a:pt x="96" y="1"/>
                    <a:pt x="24" y="72"/>
                    <a:pt x="24" y="167"/>
                  </a:cubicBezTo>
                  <a:cubicBezTo>
                    <a:pt x="24" y="263"/>
                    <a:pt x="96" y="334"/>
                    <a:pt x="191" y="334"/>
                  </a:cubicBezTo>
                  <a:lnTo>
                    <a:pt x="3298" y="334"/>
                  </a:lnTo>
                  <a:cubicBezTo>
                    <a:pt x="3501" y="334"/>
                    <a:pt x="3656" y="525"/>
                    <a:pt x="3608" y="715"/>
                  </a:cubicBezTo>
                  <a:cubicBezTo>
                    <a:pt x="3584" y="858"/>
                    <a:pt x="3560" y="1001"/>
                    <a:pt x="3560" y="1156"/>
                  </a:cubicBezTo>
                  <a:cubicBezTo>
                    <a:pt x="3417" y="953"/>
                    <a:pt x="3298" y="775"/>
                    <a:pt x="3013" y="775"/>
                  </a:cubicBezTo>
                  <a:cubicBezTo>
                    <a:pt x="2584" y="775"/>
                    <a:pt x="2524" y="1227"/>
                    <a:pt x="2298" y="1227"/>
                  </a:cubicBezTo>
                  <a:cubicBezTo>
                    <a:pt x="2084" y="1227"/>
                    <a:pt x="2036" y="775"/>
                    <a:pt x="1584" y="775"/>
                  </a:cubicBezTo>
                  <a:cubicBezTo>
                    <a:pt x="1143" y="775"/>
                    <a:pt x="1096" y="1227"/>
                    <a:pt x="870" y="1227"/>
                  </a:cubicBezTo>
                  <a:cubicBezTo>
                    <a:pt x="655" y="1227"/>
                    <a:pt x="608" y="775"/>
                    <a:pt x="155" y="775"/>
                  </a:cubicBezTo>
                  <a:cubicBezTo>
                    <a:pt x="72" y="775"/>
                    <a:pt x="0" y="858"/>
                    <a:pt x="0" y="941"/>
                  </a:cubicBezTo>
                  <a:cubicBezTo>
                    <a:pt x="0" y="1037"/>
                    <a:pt x="72" y="1108"/>
                    <a:pt x="155" y="1108"/>
                  </a:cubicBezTo>
                  <a:cubicBezTo>
                    <a:pt x="250" y="1108"/>
                    <a:pt x="298" y="1156"/>
                    <a:pt x="381" y="1275"/>
                  </a:cubicBezTo>
                  <a:cubicBezTo>
                    <a:pt x="489" y="1394"/>
                    <a:pt x="608" y="1572"/>
                    <a:pt x="870" y="1572"/>
                  </a:cubicBezTo>
                  <a:cubicBezTo>
                    <a:pt x="1310" y="1572"/>
                    <a:pt x="1370" y="1120"/>
                    <a:pt x="1584" y="1120"/>
                  </a:cubicBezTo>
                  <a:cubicBezTo>
                    <a:pt x="1810" y="1120"/>
                    <a:pt x="1858" y="1572"/>
                    <a:pt x="2298" y="1572"/>
                  </a:cubicBezTo>
                  <a:cubicBezTo>
                    <a:pt x="2751" y="1572"/>
                    <a:pt x="2798" y="1120"/>
                    <a:pt x="3013" y="1120"/>
                  </a:cubicBezTo>
                  <a:cubicBezTo>
                    <a:pt x="3227" y="1120"/>
                    <a:pt x="3251" y="1465"/>
                    <a:pt x="3596" y="1549"/>
                  </a:cubicBezTo>
                  <a:cubicBezTo>
                    <a:pt x="3788" y="2713"/>
                    <a:pt x="4782" y="3414"/>
                    <a:pt x="5807" y="3414"/>
                  </a:cubicBezTo>
                  <a:cubicBezTo>
                    <a:pt x="6375" y="3414"/>
                    <a:pt x="6952" y="3199"/>
                    <a:pt x="7406" y="2727"/>
                  </a:cubicBezTo>
                  <a:cubicBezTo>
                    <a:pt x="7739" y="2406"/>
                    <a:pt x="7930" y="1989"/>
                    <a:pt x="8001" y="1549"/>
                  </a:cubicBezTo>
                  <a:cubicBezTo>
                    <a:pt x="8335" y="1465"/>
                    <a:pt x="8370" y="1120"/>
                    <a:pt x="8573" y="1120"/>
                  </a:cubicBezTo>
                  <a:cubicBezTo>
                    <a:pt x="8787" y="1120"/>
                    <a:pt x="8835" y="1572"/>
                    <a:pt x="9287" y="1572"/>
                  </a:cubicBezTo>
                  <a:cubicBezTo>
                    <a:pt x="9728" y="1572"/>
                    <a:pt x="9775" y="1120"/>
                    <a:pt x="10002" y="1120"/>
                  </a:cubicBezTo>
                  <a:cubicBezTo>
                    <a:pt x="10216" y="1120"/>
                    <a:pt x="10264" y="1572"/>
                    <a:pt x="10716" y="1572"/>
                  </a:cubicBezTo>
                  <a:cubicBezTo>
                    <a:pt x="11157" y="1572"/>
                    <a:pt x="11204" y="1120"/>
                    <a:pt x="11430" y="1120"/>
                  </a:cubicBezTo>
                  <a:cubicBezTo>
                    <a:pt x="11514" y="1120"/>
                    <a:pt x="11585" y="1048"/>
                    <a:pt x="11585" y="953"/>
                  </a:cubicBezTo>
                  <a:cubicBezTo>
                    <a:pt x="11585" y="870"/>
                    <a:pt x="11514" y="798"/>
                    <a:pt x="11430" y="798"/>
                  </a:cubicBezTo>
                  <a:cubicBezTo>
                    <a:pt x="10990" y="798"/>
                    <a:pt x="10930" y="1239"/>
                    <a:pt x="10716" y="1239"/>
                  </a:cubicBezTo>
                  <a:cubicBezTo>
                    <a:pt x="10490" y="1239"/>
                    <a:pt x="10442" y="798"/>
                    <a:pt x="10002" y="798"/>
                  </a:cubicBezTo>
                  <a:cubicBezTo>
                    <a:pt x="9561" y="798"/>
                    <a:pt x="9502" y="1239"/>
                    <a:pt x="9287" y="1239"/>
                  </a:cubicBezTo>
                  <a:cubicBezTo>
                    <a:pt x="9061" y="1239"/>
                    <a:pt x="9013" y="798"/>
                    <a:pt x="8573" y="798"/>
                  </a:cubicBezTo>
                  <a:cubicBezTo>
                    <a:pt x="8287" y="798"/>
                    <a:pt x="8168" y="977"/>
                    <a:pt x="8037" y="1132"/>
                  </a:cubicBezTo>
                  <a:cubicBezTo>
                    <a:pt x="8037" y="1001"/>
                    <a:pt x="8013" y="858"/>
                    <a:pt x="7989" y="715"/>
                  </a:cubicBezTo>
                  <a:cubicBezTo>
                    <a:pt x="7942" y="525"/>
                    <a:pt x="8097" y="334"/>
                    <a:pt x="8299" y="334"/>
                  </a:cubicBezTo>
                  <a:lnTo>
                    <a:pt x="11407" y="334"/>
                  </a:lnTo>
                  <a:cubicBezTo>
                    <a:pt x="11502" y="334"/>
                    <a:pt x="11573" y="263"/>
                    <a:pt x="11573" y="167"/>
                  </a:cubicBezTo>
                  <a:cubicBezTo>
                    <a:pt x="11573" y="72"/>
                    <a:pt x="11502" y="1"/>
                    <a:pt x="11407" y="1"/>
                  </a:cubicBezTo>
                  <a:lnTo>
                    <a:pt x="8299" y="1"/>
                  </a:lnTo>
                  <a:cubicBezTo>
                    <a:pt x="8109" y="1"/>
                    <a:pt x="7918" y="96"/>
                    <a:pt x="7799" y="239"/>
                  </a:cubicBezTo>
                  <a:cubicBezTo>
                    <a:pt x="7680" y="394"/>
                    <a:pt x="7620" y="596"/>
                    <a:pt x="7656" y="787"/>
                  </a:cubicBezTo>
                  <a:cubicBezTo>
                    <a:pt x="7935" y="2081"/>
                    <a:pt x="6886" y="3086"/>
                    <a:pt x="5777" y="3086"/>
                  </a:cubicBezTo>
                  <a:cubicBezTo>
                    <a:pt x="5325" y="3086"/>
                    <a:pt x="4863" y="2919"/>
                    <a:pt x="4477" y="2537"/>
                  </a:cubicBezTo>
                  <a:cubicBezTo>
                    <a:pt x="4001" y="2060"/>
                    <a:pt x="3822" y="1406"/>
                    <a:pt x="3953" y="787"/>
                  </a:cubicBezTo>
                  <a:cubicBezTo>
                    <a:pt x="4037" y="394"/>
                    <a:pt x="3727" y="1"/>
                    <a:pt x="3298"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05" name="Google Shape;9395;p77">
              <a:extLst>
                <a:ext uri="{FF2B5EF4-FFF2-40B4-BE49-F238E27FC236}">
                  <a16:creationId xmlns:a16="http://schemas.microsoft.com/office/drawing/2014/main" id="{6DAD8662-3993-EE12-3642-924BC57785D6}"/>
                </a:ext>
              </a:extLst>
            </p:cNvPr>
            <p:cNvSpPr/>
            <p:nvPr/>
          </p:nvSpPr>
          <p:spPr>
            <a:xfrm>
              <a:off x="7636099" y="2216376"/>
              <a:ext cx="18986" cy="18986"/>
            </a:xfrm>
            <a:custGeom>
              <a:avLst/>
              <a:gdLst/>
              <a:ahLst/>
              <a:cxnLst/>
              <a:rect l="l" t="t" r="r" b="b"/>
              <a:pathLst>
                <a:path w="596" h="596" extrusionOk="0">
                  <a:moveTo>
                    <a:pt x="298" y="0"/>
                  </a:moveTo>
                  <a:cubicBezTo>
                    <a:pt x="143" y="0"/>
                    <a:pt x="0" y="143"/>
                    <a:pt x="0" y="298"/>
                  </a:cubicBezTo>
                  <a:cubicBezTo>
                    <a:pt x="0" y="465"/>
                    <a:pt x="143" y="596"/>
                    <a:pt x="298" y="596"/>
                  </a:cubicBezTo>
                  <a:cubicBezTo>
                    <a:pt x="464" y="596"/>
                    <a:pt x="595" y="465"/>
                    <a:pt x="595" y="298"/>
                  </a:cubicBezTo>
                  <a:cubicBezTo>
                    <a:pt x="595" y="143"/>
                    <a:pt x="464" y="24"/>
                    <a:pt x="298"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06" name="Google Shape;9396;p77">
              <a:extLst>
                <a:ext uri="{FF2B5EF4-FFF2-40B4-BE49-F238E27FC236}">
                  <a16:creationId xmlns:a16="http://schemas.microsoft.com/office/drawing/2014/main" id="{FB502CBA-E8A6-8274-CFE4-95A8179FAC6B}"/>
                </a:ext>
              </a:extLst>
            </p:cNvPr>
            <p:cNvSpPr/>
            <p:nvPr/>
          </p:nvSpPr>
          <p:spPr>
            <a:xfrm>
              <a:off x="7559105" y="2240268"/>
              <a:ext cx="18986" cy="18986"/>
            </a:xfrm>
            <a:custGeom>
              <a:avLst/>
              <a:gdLst/>
              <a:ahLst/>
              <a:cxnLst/>
              <a:rect l="l" t="t" r="r" b="b"/>
              <a:pathLst>
                <a:path w="596" h="596" extrusionOk="0">
                  <a:moveTo>
                    <a:pt x="298" y="0"/>
                  </a:moveTo>
                  <a:cubicBezTo>
                    <a:pt x="131" y="0"/>
                    <a:pt x="0" y="131"/>
                    <a:pt x="0" y="298"/>
                  </a:cubicBezTo>
                  <a:cubicBezTo>
                    <a:pt x="0" y="465"/>
                    <a:pt x="131" y="596"/>
                    <a:pt x="298" y="596"/>
                  </a:cubicBezTo>
                  <a:cubicBezTo>
                    <a:pt x="453" y="596"/>
                    <a:pt x="595" y="465"/>
                    <a:pt x="595" y="298"/>
                  </a:cubicBezTo>
                  <a:cubicBezTo>
                    <a:pt x="595" y="143"/>
                    <a:pt x="453" y="12"/>
                    <a:pt x="298"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07" name="Google Shape;9397;p77">
              <a:extLst>
                <a:ext uri="{FF2B5EF4-FFF2-40B4-BE49-F238E27FC236}">
                  <a16:creationId xmlns:a16="http://schemas.microsoft.com/office/drawing/2014/main" id="{BEC9F160-C478-5B3B-C830-70D30B09ABD5}"/>
                </a:ext>
              </a:extLst>
            </p:cNvPr>
            <p:cNvSpPr/>
            <p:nvPr/>
          </p:nvSpPr>
          <p:spPr>
            <a:xfrm>
              <a:off x="7582614" y="2194365"/>
              <a:ext cx="18986" cy="19017"/>
            </a:xfrm>
            <a:custGeom>
              <a:avLst/>
              <a:gdLst/>
              <a:ahLst/>
              <a:cxnLst/>
              <a:rect l="l" t="t" r="r" b="b"/>
              <a:pathLst>
                <a:path w="596" h="597" extrusionOk="0">
                  <a:moveTo>
                    <a:pt x="298" y="1"/>
                  </a:moveTo>
                  <a:cubicBezTo>
                    <a:pt x="131" y="1"/>
                    <a:pt x="0" y="132"/>
                    <a:pt x="0" y="298"/>
                  </a:cubicBezTo>
                  <a:cubicBezTo>
                    <a:pt x="0" y="453"/>
                    <a:pt x="131" y="596"/>
                    <a:pt x="298" y="596"/>
                  </a:cubicBezTo>
                  <a:cubicBezTo>
                    <a:pt x="465" y="596"/>
                    <a:pt x="596" y="453"/>
                    <a:pt x="596" y="298"/>
                  </a:cubicBezTo>
                  <a:cubicBezTo>
                    <a:pt x="596" y="132"/>
                    <a:pt x="465" y="13"/>
                    <a:pt x="298"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08" name="Google Shape;9398;p77">
              <a:extLst>
                <a:ext uri="{FF2B5EF4-FFF2-40B4-BE49-F238E27FC236}">
                  <a16:creationId xmlns:a16="http://schemas.microsoft.com/office/drawing/2014/main" id="{AF91222D-90F2-9E1C-E231-B48877F34093}"/>
                </a:ext>
              </a:extLst>
            </p:cNvPr>
            <p:cNvSpPr/>
            <p:nvPr/>
          </p:nvSpPr>
          <p:spPr>
            <a:xfrm>
              <a:off x="7798400" y="2216376"/>
              <a:ext cx="19017" cy="18986"/>
            </a:xfrm>
            <a:custGeom>
              <a:avLst/>
              <a:gdLst/>
              <a:ahLst/>
              <a:cxnLst/>
              <a:rect l="l" t="t" r="r" b="b"/>
              <a:pathLst>
                <a:path w="597" h="596" extrusionOk="0">
                  <a:moveTo>
                    <a:pt x="299" y="0"/>
                  </a:moveTo>
                  <a:cubicBezTo>
                    <a:pt x="132" y="0"/>
                    <a:pt x="1" y="143"/>
                    <a:pt x="1" y="298"/>
                  </a:cubicBezTo>
                  <a:cubicBezTo>
                    <a:pt x="1" y="465"/>
                    <a:pt x="132" y="596"/>
                    <a:pt x="299" y="596"/>
                  </a:cubicBezTo>
                  <a:cubicBezTo>
                    <a:pt x="465" y="596"/>
                    <a:pt x="596" y="465"/>
                    <a:pt x="596" y="298"/>
                  </a:cubicBezTo>
                  <a:cubicBezTo>
                    <a:pt x="596" y="143"/>
                    <a:pt x="465" y="24"/>
                    <a:pt x="29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09" name="Google Shape;9399;p77">
              <a:extLst>
                <a:ext uri="{FF2B5EF4-FFF2-40B4-BE49-F238E27FC236}">
                  <a16:creationId xmlns:a16="http://schemas.microsoft.com/office/drawing/2014/main" id="{857FF865-2889-0887-7C7F-01F627CEFE1B}"/>
                </a:ext>
              </a:extLst>
            </p:cNvPr>
            <p:cNvSpPr/>
            <p:nvPr/>
          </p:nvSpPr>
          <p:spPr>
            <a:xfrm>
              <a:off x="7875043" y="2240268"/>
              <a:ext cx="18986" cy="18986"/>
            </a:xfrm>
            <a:custGeom>
              <a:avLst/>
              <a:gdLst/>
              <a:ahLst/>
              <a:cxnLst/>
              <a:rect l="l" t="t" r="r" b="b"/>
              <a:pathLst>
                <a:path w="596" h="596" extrusionOk="0">
                  <a:moveTo>
                    <a:pt x="298" y="0"/>
                  </a:moveTo>
                  <a:cubicBezTo>
                    <a:pt x="143" y="0"/>
                    <a:pt x="0" y="131"/>
                    <a:pt x="0" y="298"/>
                  </a:cubicBezTo>
                  <a:cubicBezTo>
                    <a:pt x="0" y="465"/>
                    <a:pt x="143" y="596"/>
                    <a:pt x="298" y="596"/>
                  </a:cubicBezTo>
                  <a:cubicBezTo>
                    <a:pt x="464" y="596"/>
                    <a:pt x="595" y="465"/>
                    <a:pt x="595" y="298"/>
                  </a:cubicBezTo>
                  <a:cubicBezTo>
                    <a:pt x="595" y="143"/>
                    <a:pt x="464" y="12"/>
                    <a:pt x="298"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10" name="Google Shape;9400;p77">
              <a:extLst>
                <a:ext uri="{FF2B5EF4-FFF2-40B4-BE49-F238E27FC236}">
                  <a16:creationId xmlns:a16="http://schemas.microsoft.com/office/drawing/2014/main" id="{3421AC41-394A-B428-08F7-A0FCEB4F559E}"/>
                </a:ext>
              </a:extLst>
            </p:cNvPr>
            <p:cNvSpPr/>
            <p:nvPr/>
          </p:nvSpPr>
          <p:spPr>
            <a:xfrm>
              <a:off x="7851502" y="2194365"/>
              <a:ext cx="19017" cy="19017"/>
            </a:xfrm>
            <a:custGeom>
              <a:avLst/>
              <a:gdLst/>
              <a:ahLst/>
              <a:cxnLst/>
              <a:rect l="l" t="t" r="r" b="b"/>
              <a:pathLst>
                <a:path w="597" h="597" extrusionOk="0">
                  <a:moveTo>
                    <a:pt x="299" y="1"/>
                  </a:moveTo>
                  <a:cubicBezTo>
                    <a:pt x="132" y="1"/>
                    <a:pt x="1" y="132"/>
                    <a:pt x="1" y="298"/>
                  </a:cubicBezTo>
                  <a:cubicBezTo>
                    <a:pt x="1" y="453"/>
                    <a:pt x="132" y="596"/>
                    <a:pt x="299" y="596"/>
                  </a:cubicBezTo>
                  <a:cubicBezTo>
                    <a:pt x="465" y="596"/>
                    <a:pt x="596" y="453"/>
                    <a:pt x="596" y="298"/>
                  </a:cubicBezTo>
                  <a:cubicBezTo>
                    <a:pt x="596" y="132"/>
                    <a:pt x="465" y="13"/>
                    <a:pt x="29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11" name="Google Shape;9401;p77">
              <a:extLst>
                <a:ext uri="{FF2B5EF4-FFF2-40B4-BE49-F238E27FC236}">
                  <a16:creationId xmlns:a16="http://schemas.microsoft.com/office/drawing/2014/main" id="{A9996B23-7CD4-F827-31CB-18FACEF1C78A}"/>
                </a:ext>
              </a:extLst>
            </p:cNvPr>
            <p:cNvSpPr/>
            <p:nvPr/>
          </p:nvSpPr>
          <p:spPr>
            <a:xfrm>
              <a:off x="7680090" y="2011835"/>
              <a:ext cx="106205" cy="189028"/>
            </a:xfrm>
            <a:custGeom>
              <a:avLst/>
              <a:gdLst/>
              <a:ahLst/>
              <a:cxnLst/>
              <a:rect l="l" t="t" r="r" b="b"/>
              <a:pathLst>
                <a:path w="3334" h="5934" extrusionOk="0">
                  <a:moveTo>
                    <a:pt x="1448" y="1"/>
                  </a:moveTo>
                  <a:cubicBezTo>
                    <a:pt x="1340" y="1"/>
                    <a:pt x="1233" y="69"/>
                    <a:pt x="1215" y="206"/>
                  </a:cubicBezTo>
                  <a:lnTo>
                    <a:pt x="857" y="2421"/>
                  </a:lnTo>
                  <a:cubicBezTo>
                    <a:pt x="774" y="2838"/>
                    <a:pt x="596" y="3254"/>
                    <a:pt x="322" y="3611"/>
                  </a:cubicBezTo>
                  <a:cubicBezTo>
                    <a:pt x="107" y="3885"/>
                    <a:pt x="0" y="4207"/>
                    <a:pt x="24" y="4552"/>
                  </a:cubicBezTo>
                  <a:cubicBezTo>
                    <a:pt x="36" y="4921"/>
                    <a:pt x="179" y="5266"/>
                    <a:pt x="453" y="5516"/>
                  </a:cubicBezTo>
                  <a:cubicBezTo>
                    <a:pt x="738" y="5790"/>
                    <a:pt x="1096" y="5933"/>
                    <a:pt x="1465" y="5933"/>
                  </a:cubicBezTo>
                  <a:cubicBezTo>
                    <a:pt x="2655" y="5933"/>
                    <a:pt x="3334" y="4540"/>
                    <a:pt x="2584" y="3600"/>
                  </a:cubicBezTo>
                  <a:cubicBezTo>
                    <a:pt x="2370" y="3350"/>
                    <a:pt x="2227" y="3064"/>
                    <a:pt x="2131" y="2754"/>
                  </a:cubicBezTo>
                  <a:cubicBezTo>
                    <a:pt x="2112" y="2678"/>
                    <a:pt x="2048" y="2625"/>
                    <a:pt x="1980" y="2625"/>
                  </a:cubicBezTo>
                  <a:cubicBezTo>
                    <a:pt x="1963" y="2625"/>
                    <a:pt x="1946" y="2628"/>
                    <a:pt x="1929" y="2635"/>
                  </a:cubicBezTo>
                  <a:cubicBezTo>
                    <a:pt x="1834" y="2659"/>
                    <a:pt x="1786" y="2754"/>
                    <a:pt x="1810" y="2838"/>
                  </a:cubicBezTo>
                  <a:cubicBezTo>
                    <a:pt x="2096" y="3790"/>
                    <a:pt x="2548" y="3802"/>
                    <a:pt x="2548" y="4493"/>
                  </a:cubicBezTo>
                  <a:cubicBezTo>
                    <a:pt x="2548" y="5092"/>
                    <a:pt x="2072" y="5576"/>
                    <a:pt x="1463" y="5576"/>
                  </a:cubicBezTo>
                  <a:cubicBezTo>
                    <a:pt x="1456" y="5576"/>
                    <a:pt x="1448" y="5576"/>
                    <a:pt x="1441" y="5576"/>
                  </a:cubicBezTo>
                  <a:cubicBezTo>
                    <a:pt x="548" y="5564"/>
                    <a:pt x="36" y="4516"/>
                    <a:pt x="584" y="3802"/>
                  </a:cubicBezTo>
                  <a:cubicBezTo>
                    <a:pt x="893" y="3409"/>
                    <a:pt x="1108" y="2945"/>
                    <a:pt x="1179" y="2468"/>
                  </a:cubicBezTo>
                  <a:lnTo>
                    <a:pt x="1453" y="849"/>
                  </a:lnTo>
                  <a:lnTo>
                    <a:pt x="1631" y="1945"/>
                  </a:lnTo>
                  <a:cubicBezTo>
                    <a:pt x="1642" y="2033"/>
                    <a:pt x="1725" y="2101"/>
                    <a:pt x="1803" y="2101"/>
                  </a:cubicBezTo>
                  <a:cubicBezTo>
                    <a:pt x="1810" y="2101"/>
                    <a:pt x="1816" y="2100"/>
                    <a:pt x="1822" y="2099"/>
                  </a:cubicBezTo>
                  <a:cubicBezTo>
                    <a:pt x="1905" y="2076"/>
                    <a:pt x="1989" y="1992"/>
                    <a:pt x="1965" y="1897"/>
                  </a:cubicBezTo>
                  <a:lnTo>
                    <a:pt x="1691" y="206"/>
                  </a:lnTo>
                  <a:cubicBezTo>
                    <a:pt x="1667" y="69"/>
                    <a:pt x="1557" y="1"/>
                    <a:pt x="1448"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12" name="Google Shape;9402;p77">
            <a:extLst>
              <a:ext uri="{FF2B5EF4-FFF2-40B4-BE49-F238E27FC236}">
                <a16:creationId xmlns:a16="http://schemas.microsoft.com/office/drawing/2014/main" id="{A6039827-3142-BB00-2DAD-66585ABC6B36}"/>
              </a:ext>
            </a:extLst>
          </p:cNvPr>
          <p:cNvGrpSpPr/>
          <p:nvPr/>
        </p:nvGrpSpPr>
        <p:grpSpPr>
          <a:xfrm>
            <a:off x="10708812" y="4028145"/>
            <a:ext cx="371727" cy="468820"/>
            <a:chOff x="8010427" y="3348503"/>
            <a:chExt cx="278795" cy="35161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213" name="Google Shape;9403;p77">
              <a:extLst>
                <a:ext uri="{FF2B5EF4-FFF2-40B4-BE49-F238E27FC236}">
                  <a16:creationId xmlns:a16="http://schemas.microsoft.com/office/drawing/2014/main" id="{1BF02120-7878-3599-3177-44F6FBE2937A}"/>
                </a:ext>
              </a:extLst>
            </p:cNvPr>
            <p:cNvSpPr/>
            <p:nvPr/>
          </p:nvSpPr>
          <p:spPr>
            <a:xfrm>
              <a:off x="8010427" y="3348503"/>
              <a:ext cx="278795" cy="351615"/>
            </a:xfrm>
            <a:custGeom>
              <a:avLst/>
              <a:gdLst/>
              <a:ahLst/>
              <a:cxnLst/>
              <a:rect l="l" t="t" r="r" b="b"/>
              <a:pathLst>
                <a:path w="8752" h="11038" extrusionOk="0">
                  <a:moveTo>
                    <a:pt x="6216" y="322"/>
                  </a:moveTo>
                  <a:cubicBezTo>
                    <a:pt x="6323" y="322"/>
                    <a:pt x="6406" y="405"/>
                    <a:pt x="6406" y="512"/>
                  </a:cubicBezTo>
                  <a:lnTo>
                    <a:pt x="6406" y="1215"/>
                  </a:lnTo>
                  <a:cubicBezTo>
                    <a:pt x="6406" y="1310"/>
                    <a:pt x="6323" y="1405"/>
                    <a:pt x="6216" y="1405"/>
                  </a:cubicBezTo>
                  <a:lnTo>
                    <a:pt x="5311" y="1405"/>
                  </a:lnTo>
                  <a:cubicBezTo>
                    <a:pt x="5216" y="1405"/>
                    <a:pt x="5144" y="1477"/>
                    <a:pt x="5144" y="1572"/>
                  </a:cubicBezTo>
                  <a:cubicBezTo>
                    <a:pt x="5144" y="1893"/>
                    <a:pt x="4882" y="2144"/>
                    <a:pt x="4561" y="2144"/>
                  </a:cubicBezTo>
                  <a:lnTo>
                    <a:pt x="4203" y="2144"/>
                  </a:lnTo>
                  <a:cubicBezTo>
                    <a:pt x="3882" y="2144"/>
                    <a:pt x="3632" y="1882"/>
                    <a:pt x="3632" y="1572"/>
                  </a:cubicBezTo>
                  <a:cubicBezTo>
                    <a:pt x="3632" y="1477"/>
                    <a:pt x="3549" y="1405"/>
                    <a:pt x="3465" y="1405"/>
                  </a:cubicBezTo>
                  <a:lnTo>
                    <a:pt x="2560" y="1405"/>
                  </a:lnTo>
                  <a:cubicBezTo>
                    <a:pt x="2453" y="1405"/>
                    <a:pt x="2358" y="1310"/>
                    <a:pt x="2358" y="1215"/>
                  </a:cubicBezTo>
                  <a:lnTo>
                    <a:pt x="2346" y="512"/>
                  </a:lnTo>
                  <a:cubicBezTo>
                    <a:pt x="2346" y="405"/>
                    <a:pt x="2441" y="322"/>
                    <a:pt x="2537" y="322"/>
                  </a:cubicBezTo>
                  <a:close/>
                  <a:moveTo>
                    <a:pt x="2525" y="0"/>
                  </a:moveTo>
                  <a:cubicBezTo>
                    <a:pt x="2239" y="0"/>
                    <a:pt x="2025" y="227"/>
                    <a:pt x="2025" y="512"/>
                  </a:cubicBezTo>
                  <a:lnTo>
                    <a:pt x="632" y="512"/>
                  </a:lnTo>
                  <a:cubicBezTo>
                    <a:pt x="274" y="512"/>
                    <a:pt x="1" y="798"/>
                    <a:pt x="1" y="1143"/>
                  </a:cubicBezTo>
                  <a:lnTo>
                    <a:pt x="1" y="7656"/>
                  </a:lnTo>
                  <a:cubicBezTo>
                    <a:pt x="1" y="7739"/>
                    <a:pt x="72" y="7823"/>
                    <a:pt x="155" y="7823"/>
                  </a:cubicBezTo>
                  <a:cubicBezTo>
                    <a:pt x="251" y="7823"/>
                    <a:pt x="322" y="7739"/>
                    <a:pt x="322" y="7656"/>
                  </a:cubicBezTo>
                  <a:lnTo>
                    <a:pt x="322" y="1143"/>
                  </a:lnTo>
                  <a:cubicBezTo>
                    <a:pt x="322" y="965"/>
                    <a:pt x="477" y="822"/>
                    <a:pt x="655" y="822"/>
                  </a:cubicBezTo>
                  <a:lnTo>
                    <a:pt x="1036" y="822"/>
                  </a:lnTo>
                  <a:lnTo>
                    <a:pt x="1036" y="9918"/>
                  </a:lnTo>
                  <a:cubicBezTo>
                    <a:pt x="1036" y="10002"/>
                    <a:pt x="1108" y="10085"/>
                    <a:pt x="1203" y="10085"/>
                  </a:cubicBezTo>
                  <a:lnTo>
                    <a:pt x="7573" y="10085"/>
                  </a:lnTo>
                  <a:cubicBezTo>
                    <a:pt x="7656" y="10085"/>
                    <a:pt x="7728" y="10002"/>
                    <a:pt x="7728" y="9918"/>
                  </a:cubicBezTo>
                  <a:lnTo>
                    <a:pt x="7728" y="822"/>
                  </a:lnTo>
                  <a:lnTo>
                    <a:pt x="8121" y="822"/>
                  </a:lnTo>
                  <a:cubicBezTo>
                    <a:pt x="8299" y="822"/>
                    <a:pt x="8442" y="965"/>
                    <a:pt x="8442" y="1143"/>
                  </a:cubicBezTo>
                  <a:lnTo>
                    <a:pt x="8442" y="10395"/>
                  </a:lnTo>
                  <a:cubicBezTo>
                    <a:pt x="8442" y="10573"/>
                    <a:pt x="8299" y="10716"/>
                    <a:pt x="8121" y="10716"/>
                  </a:cubicBezTo>
                  <a:lnTo>
                    <a:pt x="667" y="10716"/>
                  </a:lnTo>
                  <a:cubicBezTo>
                    <a:pt x="489" y="10716"/>
                    <a:pt x="334" y="10573"/>
                    <a:pt x="334" y="10395"/>
                  </a:cubicBezTo>
                  <a:lnTo>
                    <a:pt x="334" y="8418"/>
                  </a:lnTo>
                  <a:cubicBezTo>
                    <a:pt x="334" y="8323"/>
                    <a:pt x="263" y="8251"/>
                    <a:pt x="167" y="8251"/>
                  </a:cubicBezTo>
                  <a:cubicBezTo>
                    <a:pt x="84" y="8251"/>
                    <a:pt x="12" y="8323"/>
                    <a:pt x="12" y="8418"/>
                  </a:cubicBezTo>
                  <a:lnTo>
                    <a:pt x="12" y="10395"/>
                  </a:lnTo>
                  <a:cubicBezTo>
                    <a:pt x="12" y="10752"/>
                    <a:pt x="298" y="11037"/>
                    <a:pt x="644" y="11037"/>
                  </a:cubicBezTo>
                  <a:lnTo>
                    <a:pt x="8109" y="11037"/>
                  </a:lnTo>
                  <a:cubicBezTo>
                    <a:pt x="8466" y="11037"/>
                    <a:pt x="8740" y="10752"/>
                    <a:pt x="8740" y="10395"/>
                  </a:cubicBezTo>
                  <a:lnTo>
                    <a:pt x="8740" y="1143"/>
                  </a:lnTo>
                  <a:cubicBezTo>
                    <a:pt x="8752" y="810"/>
                    <a:pt x="8454" y="512"/>
                    <a:pt x="8109" y="512"/>
                  </a:cubicBezTo>
                  <a:lnTo>
                    <a:pt x="7299" y="512"/>
                  </a:lnTo>
                  <a:cubicBezTo>
                    <a:pt x="7216" y="512"/>
                    <a:pt x="7144" y="584"/>
                    <a:pt x="7144" y="679"/>
                  </a:cubicBezTo>
                  <a:cubicBezTo>
                    <a:pt x="7144" y="762"/>
                    <a:pt x="7216" y="834"/>
                    <a:pt x="7299" y="834"/>
                  </a:cubicBezTo>
                  <a:lnTo>
                    <a:pt x="7406" y="834"/>
                  </a:lnTo>
                  <a:lnTo>
                    <a:pt x="7406" y="9764"/>
                  </a:lnTo>
                  <a:lnTo>
                    <a:pt x="1370" y="9764"/>
                  </a:lnTo>
                  <a:lnTo>
                    <a:pt x="1370" y="834"/>
                  </a:lnTo>
                  <a:lnTo>
                    <a:pt x="2037" y="834"/>
                  </a:lnTo>
                  <a:lnTo>
                    <a:pt x="2037" y="1215"/>
                  </a:lnTo>
                  <a:cubicBezTo>
                    <a:pt x="2037" y="1489"/>
                    <a:pt x="2263" y="1715"/>
                    <a:pt x="2537" y="1715"/>
                  </a:cubicBezTo>
                  <a:lnTo>
                    <a:pt x="3299" y="1715"/>
                  </a:lnTo>
                  <a:cubicBezTo>
                    <a:pt x="3370" y="2132"/>
                    <a:pt x="3751" y="2465"/>
                    <a:pt x="4192" y="2465"/>
                  </a:cubicBezTo>
                  <a:lnTo>
                    <a:pt x="4549" y="2465"/>
                  </a:lnTo>
                  <a:cubicBezTo>
                    <a:pt x="5001" y="2465"/>
                    <a:pt x="5370" y="2132"/>
                    <a:pt x="5442" y="1715"/>
                  </a:cubicBezTo>
                  <a:lnTo>
                    <a:pt x="6204" y="1715"/>
                  </a:lnTo>
                  <a:cubicBezTo>
                    <a:pt x="6489" y="1715"/>
                    <a:pt x="6704" y="1489"/>
                    <a:pt x="6704" y="1215"/>
                  </a:cubicBezTo>
                  <a:lnTo>
                    <a:pt x="6704" y="512"/>
                  </a:lnTo>
                  <a:cubicBezTo>
                    <a:pt x="6704" y="227"/>
                    <a:pt x="6489" y="0"/>
                    <a:pt x="6204"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14" name="Google Shape;9404;p77">
              <a:extLst>
                <a:ext uri="{FF2B5EF4-FFF2-40B4-BE49-F238E27FC236}">
                  <a16:creationId xmlns:a16="http://schemas.microsoft.com/office/drawing/2014/main" id="{270CD1E3-1499-BEED-D7C6-A29DE95CC64F}"/>
                </a:ext>
              </a:extLst>
            </p:cNvPr>
            <p:cNvSpPr/>
            <p:nvPr/>
          </p:nvSpPr>
          <p:spPr>
            <a:xfrm>
              <a:off x="8078692" y="3438653"/>
              <a:ext cx="142264" cy="100216"/>
            </a:xfrm>
            <a:custGeom>
              <a:avLst/>
              <a:gdLst/>
              <a:ahLst/>
              <a:cxnLst/>
              <a:rect l="l" t="t" r="r" b="b"/>
              <a:pathLst>
                <a:path w="4466" h="3146" extrusionOk="0">
                  <a:moveTo>
                    <a:pt x="2742" y="1"/>
                  </a:moveTo>
                  <a:cubicBezTo>
                    <a:pt x="2676" y="1"/>
                    <a:pt x="2609" y="43"/>
                    <a:pt x="2584" y="123"/>
                  </a:cubicBezTo>
                  <a:lnTo>
                    <a:pt x="1989" y="2433"/>
                  </a:lnTo>
                  <a:lnTo>
                    <a:pt x="1429" y="778"/>
                  </a:lnTo>
                  <a:cubicBezTo>
                    <a:pt x="1403" y="705"/>
                    <a:pt x="1335" y="665"/>
                    <a:pt x="1268" y="665"/>
                  </a:cubicBezTo>
                  <a:cubicBezTo>
                    <a:pt x="1216" y="665"/>
                    <a:pt x="1163" y="690"/>
                    <a:pt x="1132" y="742"/>
                  </a:cubicBezTo>
                  <a:lnTo>
                    <a:pt x="656" y="1600"/>
                  </a:lnTo>
                  <a:lnTo>
                    <a:pt x="155" y="1600"/>
                  </a:lnTo>
                  <a:cubicBezTo>
                    <a:pt x="72" y="1600"/>
                    <a:pt x="1" y="1671"/>
                    <a:pt x="1" y="1754"/>
                  </a:cubicBezTo>
                  <a:cubicBezTo>
                    <a:pt x="1" y="1850"/>
                    <a:pt x="72" y="1921"/>
                    <a:pt x="155" y="1921"/>
                  </a:cubicBezTo>
                  <a:lnTo>
                    <a:pt x="739" y="1921"/>
                  </a:lnTo>
                  <a:cubicBezTo>
                    <a:pt x="798" y="1921"/>
                    <a:pt x="846" y="1897"/>
                    <a:pt x="894" y="1838"/>
                  </a:cubicBezTo>
                  <a:lnTo>
                    <a:pt x="1227" y="1219"/>
                  </a:lnTo>
                  <a:lnTo>
                    <a:pt x="1858" y="3040"/>
                  </a:lnTo>
                  <a:cubicBezTo>
                    <a:pt x="1887" y="3110"/>
                    <a:pt x="1951" y="3146"/>
                    <a:pt x="2013" y="3146"/>
                  </a:cubicBezTo>
                  <a:cubicBezTo>
                    <a:pt x="2079" y="3146"/>
                    <a:pt x="2143" y="3107"/>
                    <a:pt x="2168" y="3028"/>
                  </a:cubicBezTo>
                  <a:lnTo>
                    <a:pt x="2763" y="683"/>
                  </a:lnTo>
                  <a:lnTo>
                    <a:pt x="3168" y="1802"/>
                  </a:lnTo>
                  <a:cubicBezTo>
                    <a:pt x="3192" y="1861"/>
                    <a:pt x="3251" y="1909"/>
                    <a:pt x="3311" y="1909"/>
                  </a:cubicBezTo>
                  <a:lnTo>
                    <a:pt x="4287" y="1909"/>
                  </a:lnTo>
                  <a:cubicBezTo>
                    <a:pt x="4370" y="1909"/>
                    <a:pt x="4442" y="1838"/>
                    <a:pt x="4442" y="1742"/>
                  </a:cubicBezTo>
                  <a:cubicBezTo>
                    <a:pt x="4466" y="1671"/>
                    <a:pt x="4382" y="1600"/>
                    <a:pt x="4299" y="1600"/>
                  </a:cubicBezTo>
                  <a:lnTo>
                    <a:pt x="3454" y="1600"/>
                  </a:lnTo>
                  <a:lnTo>
                    <a:pt x="2894" y="111"/>
                  </a:lnTo>
                  <a:cubicBezTo>
                    <a:pt x="2865" y="37"/>
                    <a:pt x="2804" y="1"/>
                    <a:pt x="2742"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15" name="Google Shape;9405;p77">
              <a:extLst>
                <a:ext uri="{FF2B5EF4-FFF2-40B4-BE49-F238E27FC236}">
                  <a16:creationId xmlns:a16="http://schemas.microsoft.com/office/drawing/2014/main" id="{20F33F5C-613F-56F0-9717-F9D006687A9C}"/>
                </a:ext>
              </a:extLst>
            </p:cNvPr>
            <p:cNvSpPr/>
            <p:nvPr/>
          </p:nvSpPr>
          <p:spPr>
            <a:xfrm>
              <a:off x="8079074" y="3574928"/>
              <a:ext cx="141882" cy="10257"/>
            </a:xfrm>
            <a:custGeom>
              <a:avLst/>
              <a:gdLst/>
              <a:ahLst/>
              <a:cxnLst/>
              <a:rect l="l" t="t" r="r" b="b"/>
              <a:pathLst>
                <a:path w="4454" h="322" extrusionOk="0">
                  <a:moveTo>
                    <a:pt x="167" y="0"/>
                  </a:moveTo>
                  <a:cubicBezTo>
                    <a:pt x="72" y="0"/>
                    <a:pt x="1" y="72"/>
                    <a:pt x="1" y="155"/>
                  </a:cubicBezTo>
                  <a:cubicBezTo>
                    <a:pt x="1" y="250"/>
                    <a:pt x="72" y="322"/>
                    <a:pt x="167" y="322"/>
                  </a:cubicBezTo>
                  <a:lnTo>
                    <a:pt x="4287" y="322"/>
                  </a:lnTo>
                  <a:cubicBezTo>
                    <a:pt x="4370" y="322"/>
                    <a:pt x="4454" y="250"/>
                    <a:pt x="4454" y="155"/>
                  </a:cubicBezTo>
                  <a:cubicBezTo>
                    <a:pt x="4454" y="72"/>
                    <a:pt x="4370" y="0"/>
                    <a:pt x="4287"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16" name="Google Shape;9406;p77">
              <a:extLst>
                <a:ext uri="{FF2B5EF4-FFF2-40B4-BE49-F238E27FC236}">
                  <a16:creationId xmlns:a16="http://schemas.microsoft.com/office/drawing/2014/main" id="{601637D8-747A-C688-D660-DE83538532C8}"/>
                </a:ext>
              </a:extLst>
            </p:cNvPr>
            <p:cNvSpPr/>
            <p:nvPr/>
          </p:nvSpPr>
          <p:spPr>
            <a:xfrm>
              <a:off x="8079074" y="3619685"/>
              <a:ext cx="141882" cy="10640"/>
            </a:xfrm>
            <a:custGeom>
              <a:avLst/>
              <a:gdLst/>
              <a:ahLst/>
              <a:cxnLst/>
              <a:rect l="l" t="t" r="r" b="b"/>
              <a:pathLst>
                <a:path w="4454" h="334" extrusionOk="0">
                  <a:moveTo>
                    <a:pt x="167" y="0"/>
                  </a:moveTo>
                  <a:cubicBezTo>
                    <a:pt x="72" y="0"/>
                    <a:pt x="1" y="84"/>
                    <a:pt x="1" y="167"/>
                  </a:cubicBezTo>
                  <a:cubicBezTo>
                    <a:pt x="1" y="262"/>
                    <a:pt x="72" y="334"/>
                    <a:pt x="167" y="334"/>
                  </a:cubicBezTo>
                  <a:lnTo>
                    <a:pt x="4287" y="334"/>
                  </a:lnTo>
                  <a:cubicBezTo>
                    <a:pt x="4370" y="334"/>
                    <a:pt x="4454" y="262"/>
                    <a:pt x="4454" y="167"/>
                  </a:cubicBezTo>
                  <a:cubicBezTo>
                    <a:pt x="4454" y="84"/>
                    <a:pt x="4370" y="0"/>
                    <a:pt x="4287"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217" name="Google Shape;9407;p77">
            <a:extLst>
              <a:ext uri="{FF2B5EF4-FFF2-40B4-BE49-F238E27FC236}">
                <a16:creationId xmlns:a16="http://schemas.microsoft.com/office/drawing/2014/main" id="{F15419F7-501B-3B1E-D7EA-814003385077}"/>
              </a:ext>
            </a:extLst>
          </p:cNvPr>
          <p:cNvSpPr/>
          <p:nvPr/>
        </p:nvSpPr>
        <p:spPr>
          <a:xfrm>
            <a:off x="10181759" y="4028697"/>
            <a:ext cx="297739" cy="468268"/>
          </a:xfrm>
          <a:custGeom>
            <a:avLst/>
            <a:gdLst/>
            <a:ahLst/>
            <a:cxnLst/>
            <a:rect l="l" t="t" r="r" b="b"/>
            <a:pathLst>
              <a:path w="7010" h="11025" extrusionOk="0">
                <a:moveTo>
                  <a:pt x="6315" y="319"/>
                </a:moveTo>
                <a:cubicBezTo>
                  <a:pt x="6422" y="319"/>
                  <a:pt x="6507" y="389"/>
                  <a:pt x="6540" y="499"/>
                </a:cubicBezTo>
                <a:cubicBezTo>
                  <a:pt x="6552" y="618"/>
                  <a:pt x="6480" y="726"/>
                  <a:pt x="6361" y="749"/>
                </a:cubicBezTo>
                <a:cubicBezTo>
                  <a:pt x="5944" y="821"/>
                  <a:pt x="5456" y="857"/>
                  <a:pt x="5040" y="880"/>
                </a:cubicBezTo>
                <a:cubicBezTo>
                  <a:pt x="5075" y="821"/>
                  <a:pt x="5123" y="761"/>
                  <a:pt x="5159" y="666"/>
                </a:cubicBezTo>
                <a:lnTo>
                  <a:pt x="5159" y="583"/>
                </a:lnTo>
                <a:cubicBezTo>
                  <a:pt x="5159" y="547"/>
                  <a:pt x="5171" y="499"/>
                  <a:pt x="5159" y="452"/>
                </a:cubicBezTo>
                <a:cubicBezTo>
                  <a:pt x="5528" y="428"/>
                  <a:pt x="5909" y="380"/>
                  <a:pt x="6290" y="321"/>
                </a:cubicBezTo>
                <a:cubicBezTo>
                  <a:pt x="6298" y="320"/>
                  <a:pt x="6307" y="319"/>
                  <a:pt x="6315" y="319"/>
                </a:cubicBezTo>
                <a:close/>
                <a:moveTo>
                  <a:pt x="4631" y="317"/>
                </a:moveTo>
                <a:cubicBezTo>
                  <a:pt x="4808" y="317"/>
                  <a:pt x="4912" y="511"/>
                  <a:pt x="4801" y="654"/>
                </a:cubicBezTo>
                <a:cubicBezTo>
                  <a:pt x="4766" y="702"/>
                  <a:pt x="4706" y="737"/>
                  <a:pt x="4671" y="749"/>
                </a:cubicBezTo>
                <a:cubicBezTo>
                  <a:pt x="4230" y="821"/>
                  <a:pt x="3254" y="928"/>
                  <a:pt x="2658" y="928"/>
                </a:cubicBezTo>
                <a:cubicBezTo>
                  <a:pt x="2015" y="928"/>
                  <a:pt x="1134" y="833"/>
                  <a:pt x="646" y="749"/>
                </a:cubicBezTo>
                <a:cubicBezTo>
                  <a:pt x="527" y="726"/>
                  <a:pt x="456" y="618"/>
                  <a:pt x="480" y="499"/>
                </a:cubicBezTo>
                <a:cubicBezTo>
                  <a:pt x="503" y="392"/>
                  <a:pt x="587" y="321"/>
                  <a:pt x="694" y="321"/>
                </a:cubicBezTo>
                <a:cubicBezTo>
                  <a:pt x="781" y="321"/>
                  <a:pt x="1514" y="490"/>
                  <a:pt x="2639" y="490"/>
                </a:cubicBezTo>
                <a:cubicBezTo>
                  <a:pt x="3201" y="490"/>
                  <a:pt x="3861" y="448"/>
                  <a:pt x="4587" y="321"/>
                </a:cubicBezTo>
                <a:cubicBezTo>
                  <a:pt x="4602" y="318"/>
                  <a:pt x="4617" y="317"/>
                  <a:pt x="4631" y="317"/>
                </a:cubicBezTo>
                <a:close/>
                <a:moveTo>
                  <a:pt x="1456" y="1178"/>
                </a:moveTo>
                <a:cubicBezTo>
                  <a:pt x="1962" y="1228"/>
                  <a:pt x="2377" y="1242"/>
                  <a:pt x="2698" y="1242"/>
                </a:cubicBezTo>
                <a:cubicBezTo>
                  <a:pt x="3149" y="1242"/>
                  <a:pt x="3415" y="1214"/>
                  <a:pt x="3492" y="1214"/>
                </a:cubicBezTo>
                <a:cubicBezTo>
                  <a:pt x="3551" y="1220"/>
                  <a:pt x="3611" y="1220"/>
                  <a:pt x="3670" y="1220"/>
                </a:cubicBezTo>
                <a:cubicBezTo>
                  <a:pt x="3730" y="1220"/>
                  <a:pt x="3789" y="1220"/>
                  <a:pt x="3849" y="1226"/>
                </a:cubicBezTo>
                <a:lnTo>
                  <a:pt x="3849" y="2226"/>
                </a:lnTo>
                <a:lnTo>
                  <a:pt x="1456" y="2226"/>
                </a:lnTo>
                <a:lnTo>
                  <a:pt x="1456" y="1178"/>
                </a:lnTo>
                <a:close/>
                <a:moveTo>
                  <a:pt x="5540" y="1178"/>
                </a:moveTo>
                <a:lnTo>
                  <a:pt x="5540" y="2226"/>
                </a:lnTo>
                <a:lnTo>
                  <a:pt x="4170" y="2226"/>
                </a:lnTo>
                <a:lnTo>
                  <a:pt x="4170" y="1238"/>
                </a:lnTo>
                <a:cubicBezTo>
                  <a:pt x="4270" y="1243"/>
                  <a:pt x="4373" y="1245"/>
                  <a:pt x="4479" y="1245"/>
                </a:cubicBezTo>
                <a:cubicBezTo>
                  <a:pt x="4854" y="1245"/>
                  <a:pt x="5251" y="1215"/>
                  <a:pt x="5540" y="1178"/>
                </a:cubicBezTo>
                <a:close/>
                <a:moveTo>
                  <a:pt x="3861" y="2547"/>
                </a:moveTo>
                <a:lnTo>
                  <a:pt x="3861" y="3083"/>
                </a:lnTo>
                <a:lnTo>
                  <a:pt x="1468" y="3083"/>
                </a:lnTo>
                <a:lnTo>
                  <a:pt x="1468" y="2547"/>
                </a:lnTo>
                <a:close/>
                <a:moveTo>
                  <a:pt x="5540" y="2547"/>
                </a:moveTo>
                <a:lnTo>
                  <a:pt x="5540" y="3083"/>
                </a:lnTo>
                <a:lnTo>
                  <a:pt x="4170" y="3083"/>
                </a:lnTo>
                <a:lnTo>
                  <a:pt x="4170" y="2547"/>
                </a:lnTo>
                <a:close/>
                <a:moveTo>
                  <a:pt x="5540" y="3404"/>
                </a:moveTo>
                <a:lnTo>
                  <a:pt x="5540" y="5214"/>
                </a:lnTo>
                <a:cubicBezTo>
                  <a:pt x="5540" y="5929"/>
                  <a:pt x="4956" y="6417"/>
                  <a:pt x="4335" y="6417"/>
                </a:cubicBezTo>
                <a:cubicBezTo>
                  <a:pt x="4139" y="6417"/>
                  <a:pt x="3940" y="6368"/>
                  <a:pt x="3754" y="6262"/>
                </a:cubicBezTo>
                <a:cubicBezTo>
                  <a:pt x="3992" y="6000"/>
                  <a:pt x="4170" y="5607"/>
                  <a:pt x="4170" y="5214"/>
                </a:cubicBezTo>
                <a:lnTo>
                  <a:pt x="4170" y="3404"/>
                </a:lnTo>
                <a:close/>
                <a:moveTo>
                  <a:pt x="2777" y="6738"/>
                </a:moveTo>
                <a:lnTo>
                  <a:pt x="2777" y="10096"/>
                </a:lnTo>
                <a:lnTo>
                  <a:pt x="2551" y="10096"/>
                </a:lnTo>
                <a:lnTo>
                  <a:pt x="2551" y="6738"/>
                </a:lnTo>
                <a:close/>
                <a:moveTo>
                  <a:pt x="2980" y="10429"/>
                </a:moveTo>
                <a:lnTo>
                  <a:pt x="3087" y="10703"/>
                </a:lnTo>
                <a:lnTo>
                  <a:pt x="2242" y="10703"/>
                </a:lnTo>
                <a:lnTo>
                  <a:pt x="2349" y="10429"/>
                </a:lnTo>
                <a:close/>
                <a:moveTo>
                  <a:pt x="4682" y="10429"/>
                </a:moveTo>
                <a:lnTo>
                  <a:pt x="4790" y="10703"/>
                </a:lnTo>
                <a:lnTo>
                  <a:pt x="3956" y="10703"/>
                </a:lnTo>
                <a:lnTo>
                  <a:pt x="4051" y="10429"/>
                </a:lnTo>
                <a:close/>
                <a:moveTo>
                  <a:pt x="6341" y="0"/>
                </a:moveTo>
                <a:cubicBezTo>
                  <a:pt x="6305" y="0"/>
                  <a:pt x="6268" y="4"/>
                  <a:pt x="6230" y="11"/>
                </a:cubicBezTo>
                <a:cubicBezTo>
                  <a:pt x="5814" y="83"/>
                  <a:pt x="5397" y="130"/>
                  <a:pt x="4980" y="154"/>
                </a:cubicBezTo>
                <a:cubicBezTo>
                  <a:pt x="4882" y="66"/>
                  <a:pt x="4752" y="2"/>
                  <a:pt x="4616" y="2"/>
                </a:cubicBezTo>
                <a:cubicBezTo>
                  <a:pt x="4587" y="2"/>
                  <a:pt x="4557" y="5"/>
                  <a:pt x="4528" y="11"/>
                </a:cubicBezTo>
                <a:cubicBezTo>
                  <a:pt x="3903" y="118"/>
                  <a:pt x="3277" y="172"/>
                  <a:pt x="2652" y="172"/>
                </a:cubicBezTo>
                <a:cubicBezTo>
                  <a:pt x="2027" y="172"/>
                  <a:pt x="1402" y="118"/>
                  <a:pt x="777" y="11"/>
                </a:cubicBezTo>
                <a:cubicBezTo>
                  <a:pt x="741" y="4"/>
                  <a:pt x="706" y="0"/>
                  <a:pt x="672" y="0"/>
                </a:cubicBezTo>
                <a:cubicBezTo>
                  <a:pt x="274" y="0"/>
                  <a:pt x="0" y="483"/>
                  <a:pt x="241" y="845"/>
                </a:cubicBezTo>
                <a:cubicBezTo>
                  <a:pt x="420" y="1095"/>
                  <a:pt x="658" y="1059"/>
                  <a:pt x="1134" y="1142"/>
                </a:cubicBezTo>
                <a:lnTo>
                  <a:pt x="1134" y="4024"/>
                </a:lnTo>
                <a:cubicBezTo>
                  <a:pt x="1134" y="4119"/>
                  <a:pt x="1218" y="4190"/>
                  <a:pt x="1301" y="4190"/>
                </a:cubicBezTo>
                <a:cubicBezTo>
                  <a:pt x="1396" y="4190"/>
                  <a:pt x="1468" y="4119"/>
                  <a:pt x="1468" y="4024"/>
                </a:cubicBezTo>
                <a:lnTo>
                  <a:pt x="1468" y="3416"/>
                </a:lnTo>
                <a:lnTo>
                  <a:pt x="3861" y="3416"/>
                </a:lnTo>
                <a:cubicBezTo>
                  <a:pt x="3849" y="5452"/>
                  <a:pt x="3885" y="5274"/>
                  <a:pt x="3801" y="5583"/>
                </a:cubicBezTo>
                <a:cubicBezTo>
                  <a:pt x="3620" y="6164"/>
                  <a:pt x="3154" y="6426"/>
                  <a:pt x="2686" y="6426"/>
                </a:cubicBezTo>
                <a:cubicBezTo>
                  <a:pt x="2079" y="6426"/>
                  <a:pt x="1468" y="5986"/>
                  <a:pt x="1468" y="5226"/>
                </a:cubicBezTo>
                <a:lnTo>
                  <a:pt x="1468" y="4893"/>
                </a:lnTo>
                <a:cubicBezTo>
                  <a:pt x="1468" y="4798"/>
                  <a:pt x="1384" y="4726"/>
                  <a:pt x="1301" y="4726"/>
                </a:cubicBezTo>
                <a:cubicBezTo>
                  <a:pt x="1206" y="4726"/>
                  <a:pt x="1134" y="4798"/>
                  <a:pt x="1134" y="4893"/>
                </a:cubicBezTo>
                <a:lnTo>
                  <a:pt x="1134" y="5214"/>
                </a:lnTo>
                <a:cubicBezTo>
                  <a:pt x="1134" y="5881"/>
                  <a:pt x="1575" y="6476"/>
                  <a:pt x="2218" y="6679"/>
                </a:cubicBezTo>
                <a:lnTo>
                  <a:pt x="2218" y="10096"/>
                </a:lnTo>
                <a:cubicBezTo>
                  <a:pt x="2146" y="10096"/>
                  <a:pt x="2087" y="10143"/>
                  <a:pt x="2075" y="10203"/>
                </a:cubicBezTo>
                <a:lnTo>
                  <a:pt x="1861" y="10810"/>
                </a:lnTo>
                <a:cubicBezTo>
                  <a:pt x="1837" y="10917"/>
                  <a:pt x="1908" y="11024"/>
                  <a:pt x="2015" y="11024"/>
                </a:cubicBezTo>
                <a:lnTo>
                  <a:pt x="3313" y="11024"/>
                </a:lnTo>
                <a:cubicBezTo>
                  <a:pt x="3408" y="11024"/>
                  <a:pt x="3504" y="10917"/>
                  <a:pt x="3456" y="10810"/>
                </a:cubicBezTo>
                <a:lnTo>
                  <a:pt x="3254" y="10203"/>
                </a:lnTo>
                <a:cubicBezTo>
                  <a:pt x="3230" y="10143"/>
                  <a:pt x="3158" y="10096"/>
                  <a:pt x="3099" y="10096"/>
                </a:cubicBezTo>
                <a:lnTo>
                  <a:pt x="3099" y="6679"/>
                </a:lnTo>
                <a:cubicBezTo>
                  <a:pt x="3254" y="6631"/>
                  <a:pt x="3385" y="6572"/>
                  <a:pt x="3516" y="6476"/>
                </a:cubicBezTo>
                <a:cubicBezTo>
                  <a:pt x="3647" y="6572"/>
                  <a:pt x="3789" y="6631"/>
                  <a:pt x="3932" y="6679"/>
                </a:cubicBezTo>
                <a:lnTo>
                  <a:pt x="3932" y="10096"/>
                </a:lnTo>
                <a:cubicBezTo>
                  <a:pt x="3861" y="10096"/>
                  <a:pt x="3801" y="10143"/>
                  <a:pt x="3789" y="10203"/>
                </a:cubicBezTo>
                <a:lnTo>
                  <a:pt x="3575" y="10810"/>
                </a:lnTo>
                <a:cubicBezTo>
                  <a:pt x="3528" y="10917"/>
                  <a:pt x="3623" y="11024"/>
                  <a:pt x="3730" y="11024"/>
                </a:cubicBezTo>
                <a:lnTo>
                  <a:pt x="5016" y="11024"/>
                </a:lnTo>
                <a:cubicBezTo>
                  <a:pt x="5123" y="11024"/>
                  <a:pt x="5218" y="10917"/>
                  <a:pt x="5171" y="10810"/>
                </a:cubicBezTo>
                <a:lnTo>
                  <a:pt x="4956" y="10203"/>
                </a:lnTo>
                <a:cubicBezTo>
                  <a:pt x="4921" y="10096"/>
                  <a:pt x="4813" y="10096"/>
                  <a:pt x="4813" y="10096"/>
                </a:cubicBezTo>
                <a:lnTo>
                  <a:pt x="4813" y="8429"/>
                </a:lnTo>
                <a:cubicBezTo>
                  <a:pt x="4813" y="8346"/>
                  <a:pt x="4742" y="8262"/>
                  <a:pt x="4647" y="8262"/>
                </a:cubicBezTo>
                <a:cubicBezTo>
                  <a:pt x="4563" y="8262"/>
                  <a:pt x="4480" y="8346"/>
                  <a:pt x="4480" y="8429"/>
                </a:cubicBezTo>
                <a:lnTo>
                  <a:pt x="4480" y="10096"/>
                </a:lnTo>
                <a:lnTo>
                  <a:pt x="4266" y="10096"/>
                </a:lnTo>
                <a:lnTo>
                  <a:pt x="4266" y="6738"/>
                </a:lnTo>
                <a:lnTo>
                  <a:pt x="4480" y="6738"/>
                </a:lnTo>
                <a:lnTo>
                  <a:pt x="4480" y="7643"/>
                </a:lnTo>
                <a:cubicBezTo>
                  <a:pt x="4480" y="7726"/>
                  <a:pt x="4563" y="7810"/>
                  <a:pt x="4647" y="7810"/>
                </a:cubicBezTo>
                <a:cubicBezTo>
                  <a:pt x="4742" y="7810"/>
                  <a:pt x="4813" y="7726"/>
                  <a:pt x="4813" y="7643"/>
                </a:cubicBezTo>
                <a:lnTo>
                  <a:pt x="4813" y="6679"/>
                </a:lnTo>
                <a:cubicBezTo>
                  <a:pt x="5456" y="6476"/>
                  <a:pt x="5897" y="5881"/>
                  <a:pt x="5897" y="5214"/>
                </a:cubicBezTo>
                <a:lnTo>
                  <a:pt x="5897" y="1118"/>
                </a:lnTo>
                <a:cubicBezTo>
                  <a:pt x="6373" y="1059"/>
                  <a:pt x="6611" y="1083"/>
                  <a:pt x="6790" y="821"/>
                </a:cubicBezTo>
                <a:cubicBezTo>
                  <a:pt x="7009" y="481"/>
                  <a:pt x="6754" y="0"/>
                  <a:pt x="6341"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218" name="Google Shape;9408;p77">
            <a:extLst>
              <a:ext uri="{FF2B5EF4-FFF2-40B4-BE49-F238E27FC236}">
                <a16:creationId xmlns:a16="http://schemas.microsoft.com/office/drawing/2014/main" id="{DC416641-D2B7-3502-67DF-7DBBE7DF3678}"/>
              </a:ext>
            </a:extLst>
          </p:cNvPr>
          <p:cNvGrpSpPr/>
          <p:nvPr/>
        </p:nvGrpSpPr>
        <p:grpSpPr>
          <a:xfrm>
            <a:off x="9550776" y="4029079"/>
            <a:ext cx="374743" cy="468013"/>
            <a:chOff x="7141900" y="3349204"/>
            <a:chExt cx="281057" cy="3510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219" name="Google Shape;9409;p77">
              <a:extLst>
                <a:ext uri="{FF2B5EF4-FFF2-40B4-BE49-F238E27FC236}">
                  <a16:creationId xmlns:a16="http://schemas.microsoft.com/office/drawing/2014/main" id="{FF139766-A635-0355-CD8E-C44F548BE41B}"/>
                </a:ext>
              </a:extLst>
            </p:cNvPr>
            <p:cNvSpPr/>
            <p:nvPr/>
          </p:nvSpPr>
          <p:spPr>
            <a:xfrm>
              <a:off x="7191944" y="3636186"/>
              <a:ext cx="66418" cy="37111"/>
            </a:xfrm>
            <a:custGeom>
              <a:avLst/>
              <a:gdLst/>
              <a:ahLst/>
              <a:cxnLst/>
              <a:rect l="l" t="t" r="r" b="b"/>
              <a:pathLst>
                <a:path w="2085" h="1165" extrusionOk="0">
                  <a:moveTo>
                    <a:pt x="594" y="0"/>
                  </a:moveTo>
                  <a:cubicBezTo>
                    <a:pt x="326" y="0"/>
                    <a:pt x="141" y="66"/>
                    <a:pt x="132" y="66"/>
                  </a:cubicBezTo>
                  <a:cubicBezTo>
                    <a:pt x="49" y="90"/>
                    <a:pt x="1" y="185"/>
                    <a:pt x="25" y="268"/>
                  </a:cubicBezTo>
                  <a:cubicBezTo>
                    <a:pt x="52" y="342"/>
                    <a:pt x="116" y="387"/>
                    <a:pt x="182" y="387"/>
                  </a:cubicBezTo>
                  <a:cubicBezTo>
                    <a:pt x="201" y="387"/>
                    <a:pt x="220" y="383"/>
                    <a:pt x="239" y="375"/>
                  </a:cubicBezTo>
                  <a:cubicBezTo>
                    <a:pt x="253" y="371"/>
                    <a:pt x="394" y="325"/>
                    <a:pt x="594" y="325"/>
                  </a:cubicBezTo>
                  <a:cubicBezTo>
                    <a:pt x="924" y="325"/>
                    <a:pt x="1415" y="448"/>
                    <a:pt x="1763" y="1078"/>
                  </a:cubicBezTo>
                  <a:cubicBezTo>
                    <a:pt x="1778" y="1138"/>
                    <a:pt x="1826" y="1165"/>
                    <a:pt x="1880" y="1165"/>
                  </a:cubicBezTo>
                  <a:cubicBezTo>
                    <a:pt x="1912" y="1165"/>
                    <a:pt x="1946" y="1155"/>
                    <a:pt x="1977" y="1137"/>
                  </a:cubicBezTo>
                  <a:cubicBezTo>
                    <a:pt x="2049" y="1090"/>
                    <a:pt x="2084" y="994"/>
                    <a:pt x="2037" y="911"/>
                  </a:cubicBezTo>
                  <a:cubicBezTo>
                    <a:pt x="1680" y="280"/>
                    <a:pt x="1192" y="78"/>
                    <a:pt x="834" y="18"/>
                  </a:cubicBezTo>
                  <a:cubicBezTo>
                    <a:pt x="749" y="5"/>
                    <a:pt x="668" y="0"/>
                    <a:pt x="594"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20" name="Google Shape;9410;p77">
              <a:extLst>
                <a:ext uri="{FF2B5EF4-FFF2-40B4-BE49-F238E27FC236}">
                  <a16:creationId xmlns:a16="http://schemas.microsoft.com/office/drawing/2014/main" id="{8D965EA2-D907-9F2F-F572-ECD047B9B562}"/>
                </a:ext>
              </a:extLst>
            </p:cNvPr>
            <p:cNvSpPr/>
            <p:nvPr/>
          </p:nvSpPr>
          <p:spPr>
            <a:xfrm>
              <a:off x="7311432" y="3636886"/>
              <a:ext cx="66386" cy="36538"/>
            </a:xfrm>
            <a:custGeom>
              <a:avLst/>
              <a:gdLst/>
              <a:ahLst/>
              <a:cxnLst/>
              <a:rect l="l" t="t" r="r" b="b"/>
              <a:pathLst>
                <a:path w="2084" h="1147" extrusionOk="0">
                  <a:moveTo>
                    <a:pt x="1506" y="0"/>
                  </a:moveTo>
                  <a:cubicBezTo>
                    <a:pt x="1427" y="0"/>
                    <a:pt x="1341" y="6"/>
                    <a:pt x="1251" y="20"/>
                  </a:cubicBezTo>
                  <a:cubicBezTo>
                    <a:pt x="893" y="56"/>
                    <a:pt x="405" y="258"/>
                    <a:pt x="48" y="913"/>
                  </a:cubicBezTo>
                  <a:cubicBezTo>
                    <a:pt x="0" y="984"/>
                    <a:pt x="36" y="1092"/>
                    <a:pt x="108" y="1127"/>
                  </a:cubicBezTo>
                  <a:cubicBezTo>
                    <a:pt x="132" y="1140"/>
                    <a:pt x="161" y="1146"/>
                    <a:pt x="190" y="1146"/>
                  </a:cubicBezTo>
                  <a:cubicBezTo>
                    <a:pt x="244" y="1146"/>
                    <a:pt x="298" y="1122"/>
                    <a:pt x="322" y="1068"/>
                  </a:cubicBezTo>
                  <a:cubicBezTo>
                    <a:pt x="666" y="445"/>
                    <a:pt x="1145" y="318"/>
                    <a:pt x="1474" y="318"/>
                  </a:cubicBezTo>
                  <a:cubicBezTo>
                    <a:pt x="1680" y="318"/>
                    <a:pt x="1827" y="368"/>
                    <a:pt x="1846" y="377"/>
                  </a:cubicBezTo>
                  <a:cubicBezTo>
                    <a:pt x="1862" y="381"/>
                    <a:pt x="1879" y="383"/>
                    <a:pt x="1894" y="383"/>
                  </a:cubicBezTo>
                  <a:cubicBezTo>
                    <a:pt x="1969" y="383"/>
                    <a:pt x="2031" y="339"/>
                    <a:pt x="2060" y="270"/>
                  </a:cubicBezTo>
                  <a:cubicBezTo>
                    <a:pt x="2084" y="175"/>
                    <a:pt x="2036" y="91"/>
                    <a:pt x="1953" y="56"/>
                  </a:cubicBezTo>
                  <a:cubicBezTo>
                    <a:pt x="1935" y="56"/>
                    <a:pt x="1758" y="0"/>
                    <a:pt x="1506"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21" name="Google Shape;9411;p77">
              <a:extLst>
                <a:ext uri="{FF2B5EF4-FFF2-40B4-BE49-F238E27FC236}">
                  <a16:creationId xmlns:a16="http://schemas.microsoft.com/office/drawing/2014/main" id="{7DEA9C39-0E7B-A3B7-E5CF-F60651CF3EE9}"/>
                </a:ext>
              </a:extLst>
            </p:cNvPr>
            <p:cNvSpPr/>
            <p:nvPr/>
          </p:nvSpPr>
          <p:spPr>
            <a:xfrm>
              <a:off x="7141900" y="3349204"/>
              <a:ext cx="281057" cy="351010"/>
            </a:xfrm>
            <a:custGeom>
              <a:avLst/>
              <a:gdLst/>
              <a:ahLst/>
              <a:cxnLst/>
              <a:rect l="l" t="t" r="r" b="b"/>
              <a:pathLst>
                <a:path w="8823" h="11019" extrusionOk="0">
                  <a:moveTo>
                    <a:pt x="4492" y="1"/>
                  </a:moveTo>
                  <a:cubicBezTo>
                    <a:pt x="3595" y="1"/>
                    <a:pt x="2879" y="679"/>
                    <a:pt x="2774" y="1550"/>
                  </a:cubicBezTo>
                  <a:lnTo>
                    <a:pt x="2512" y="3955"/>
                  </a:lnTo>
                  <a:cubicBezTo>
                    <a:pt x="2512" y="4050"/>
                    <a:pt x="2572" y="4122"/>
                    <a:pt x="2655" y="4134"/>
                  </a:cubicBezTo>
                  <a:cubicBezTo>
                    <a:pt x="2751" y="4134"/>
                    <a:pt x="2822" y="4074"/>
                    <a:pt x="2834" y="3991"/>
                  </a:cubicBezTo>
                  <a:lnTo>
                    <a:pt x="3108" y="1574"/>
                  </a:lnTo>
                  <a:cubicBezTo>
                    <a:pt x="3179" y="859"/>
                    <a:pt x="3775" y="312"/>
                    <a:pt x="4489" y="312"/>
                  </a:cubicBezTo>
                  <a:cubicBezTo>
                    <a:pt x="5239" y="312"/>
                    <a:pt x="5811" y="871"/>
                    <a:pt x="5894" y="1574"/>
                  </a:cubicBezTo>
                  <a:lnTo>
                    <a:pt x="6382" y="5896"/>
                  </a:lnTo>
                  <a:cubicBezTo>
                    <a:pt x="6406" y="6170"/>
                    <a:pt x="6584" y="6396"/>
                    <a:pt x="6846" y="6503"/>
                  </a:cubicBezTo>
                  <a:cubicBezTo>
                    <a:pt x="7894" y="6908"/>
                    <a:pt x="8430" y="8170"/>
                    <a:pt x="7858" y="9134"/>
                  </a:cubicBezTo>
                  <a:cubicBezTo>
                    <a:pt x="7585" y="9587"/>
                    <a:pt x="7168" y="9837"/>
                    <a:pt x="6561" y="9908"/>
                  </a:cubicBezTo>
                  <a:cubicBezTo>
                    <a:pt x="6322" y="9944"/>
                    <a:pt x="6132" y="10027"/>
                    <a:pt x="5977" y="10194"/>
                  </a:cubicBezTo>
                  <a:cubicBezTo>
                    <a:pt x="5668" y="10521"/>
                    <a:pt x="5072" y="10685"/>
                    <a:pt x="4478" y="10685"/>
                  </a:cubicBezTo>
                  <a:cubicBezTo>
                    <a:pt x="3885" y="10685"/>
                    <a:pt x="3292" y="10521"/>
                    <a:pt x="2989" y="10194"/>
                  </a:cubicBezTo>
                  <a:cubicBezTo>
                    <a:pt x="2834" y="10039"/>
                    <a:pt x="2632" y="9944"/>
                    <a:pt x="2405" y="9908"/>
                  </a:cubicBezTo>
                  <a:cubicBezTo>
                    <a:pt x="1798" y="9837"/>
                    <a:pt x="1381" y="9587"/>
                    <a:pt x="1108" y="9134"/>
                  </a:cubicBezTo>
                  <a:cubicBezTo>
                    <a:pt x="548" y="8170"/>
                    <a:pt x="1072" y="6908"/>
                    <a:pt x="2120" y="6503"/>
                  </a:cubicBezTo>
                  <a:cubicBezTo>
                    <a:pt x="2382" y="6396"/>
                    <a:pt x="2560" y="6158"/>
                    <a:pt x="2584" y="5896"/>
                  </a:cubicBezTo>
                  <a:lnTo>
                    <a:pt x="2703" y="4824"/>
                  </a:lnTo>
                  <a:cubicBezTo>
                    <a:pt x="2703" y="4729"/>
                    <a:pt x="2643" y="4658"/>
                    <a:pt x="2560" y="4646"/>
                  </a:cubicBezTo>
                  <a:cubicBezTo>
                    <a:pt x="2465" y="4646"/>
                    <a:pt x="2393" y="4705"/>
                    <a:pt x="2382" y="4789"/>
                  </a:cubicBezTo>
                  <a:lnTo>
                    <a:pt x="2262" y="5860"/>
                  </a:lnTo>
                  <a:cubicBezTo>
                    <a:pt x="2239" y="6027"/>
                    <a:pt x="2155" y="6146"/>
                    <a:pt x="2001" y="6205"/>
                  </a:cubicBezTo>
                  <a:cubicBezTo>
                    <a:pt x="0" y="6979"/>
                    <a:pt x="60" y="9956"/>
                    <a:pt x="2382" y="10242"/>
                  </a:cubicBezTo>
                  <a:cubicBezTo>
                    <a:pt x="2524" y="10253"/>
                    <a:pt x="2655" y="10313"/>
                    <a:pt x="2751" y="10420"/>
                  </a:cubicBezTo>
                  <a:cubicBezTo>
                    <a:pt x="3120" y="10819"/>
                    <a:pt x="3801" y="11018"/>
                    <a:pt x="4483" y="11018"/>
                  </a:cubicBezTo>
                  <a:cubicBezTo>
                    <a:pt x="5165" y="11018"/>
                    <a:pt x="5846" y="10819"/>
                    <a:pt x="6215" y="10420"/>
                  </a:cubicBezTo>
                  <a:cubicBezTo>
                    <a:pt x="6311" y="10325"/>
                    <a:pt x="6442" y="10253"/>
                    <a:pt x="6584" y="10242"/>
                  </a:cubicBezTo>
                  <a:cubicBezTo>
                    <a:pt x="8287" y="10039"/>
                    <a:pt x="8823" y="8348"/>
                    <a:pt x="8097" y="7158"/>
                  </a:cubicBezTo>
                  <a:cubicBezTo>
                    <a:pt x="7811" y="6705"/>
                    <a:pt x="7442" y="6384"/>
                    <a:pt x="6965" y="6205"/>
                  </a:cubicBezTo>
                  <a:cubicBezTo>
                    <a:pt x="6823" y="6146"/>
                    <a:pt x="6727" y="6027"/>
                    <a:pt x="6703" y="5860"/>
                  </a:cubicBezTo>
                  <a:lnTo>
                    <a:pt x="6215" y="1550"/>
                  </a:lnTo>
                  <a:cubicBezTo>
                    <a:pt x="6108" y="693"/>
                    <a:pt x="5418" y="26"/>
                    <a:pt x="4560" y="2"/>
                  </a:cubicBezTo>
                  <a:cubicBezTo>
                    <a:pt x="4537" y="1"/>
                    <a:pt x="4514" y="1"/>
                    <a:pt x="4492"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22" name="Google Shape;9412;p77">
            <a:extLst>
              <a:ext uri="{FF2B5EF4-FFF2-40B4-BE49-F238E27FC236}">
                <a16:creationId xmlns:a16="http://schemas.microsoft.com/office/drawing/2014/main" id="{6F904D08-EAA9-E660-3F5E-3414FFFB21C0}"/>
              </a:ext>
            </a:extLst>
          </p:cNvPr>
          <p:cNvGrpSpPr/>
          <p:nvPr/>
        </p:nvGrpSpPr>
        <p:grpSpPr>
          <a:xfrm>
            <a:off x="7113826" y="4030184"/>
            <a:ext cx="485003" cy="470817"/>
            <a:chOff x="5314188" y="3350032"/>
            <a:chExt cx="363752" cy="35311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223" name="Google Shape;9413;p77">
              <a:extLst>
                <a:ext uri="{FF2B5EF4-FFF2-40B4-BE49-F238E27FC236}">
                  <a16:creationId xmlns:a16="http://schemas.microsoft.com/office/drawing/2014/main" id="{C1B05EEB-029F-7065-E491-3B1705163BCF}"/>
                </a:ext>
              </a:extLst>
            </p:cNvPr>
            <p:cNvSpPr/>
            <p:nvPr/>
          </p:nvSpPr>
          <p:spPr>
            <a:xfrm>
              <a:off x="5314188" y="3350032"/>
              <a:ext cx="363752" cy="353113"/>
            </a:xfrm>
            <a:custGeom>
              <a:avLst/>
              <a:gdLst/>
              <a:ahLst/>
              <a:cxnLst/>
              <a:rect l="l" t="t" r="r" b="b"/>
              <a:pathLst>
                <a:path w="11419" h="11085" extrusionOk="0">
                  <a:moveTo>
                    <a:pt x="8334" y="2667"/>
                  </a:moveTo>
                  <a:cubicBezTo>
                    <a:pt x="8394" y="2667"/>
                    <a:pt x="8453" y="2727"/>
                    <a:pt x="8453" y="2786"/>
                  </a:cubicBezTo>
                  <a:lnTo>
                    <a:pt x="8453" y="2869"/>
                  </a:lnTo>
                  <a:cubicBezTo>
                    <a:pt x="8453" y="2929"/>
                    <a:pt x="8394" y="2988"/>
                    <a:pt x="8334" y="2988"/>
                  </a:cubicBezTo>
                  <a:lnTo>
                    <a:pt x="6846" y="2988"/>
                  </a:lnTo>
                  <a:cubicBezTo>
                    <a:pt x="6787" y="2988"/>
                    <a:pt x="6727" y="2953"/>
                    <a:pt x="6727" y="2869"/>
                  </a:cubicBezTo>
                  <a:lnTo>
                    <a:pt x="6727" y="2786"/>
                  </a:lnTo>
                  <a:cubicBezTo>
                    <a:pt x="6727" y="2727"/>
                    <a:pt x="6787" y="2667"/>
                    <a:pt x="6846" y="2667"/>
                  </a:cubicBezTo>
                  <a:close/>
                  <a:moveTo>
                    <a:pt x="9608" y="3810"/>
                  </a:moveTo>
                  <a:cubicBezTo>
                    <a:pt x="10501" y="3810"/>
                    <a:pt x="10990" y="4858"/>
                    <a:pt x="10442" y="5536"/>
                  </a:cubicBezTo>
                  <a:cubicBezTo>
                    <a:pt x="10406" y="5530"/>
                    <a:pt x="10394" y="5530"/>
                    <a:pt x="10202" y="5530"/>
                  </a:cubicBezTo>
                  <a:cubicBezTo>
                    <a:pt x="10010" y="5530"/>
                    <a:pt x="9638" y="5530"/>
                    <a:pt x="8882" y="5525"/>
                  </a:cubicBezTo>
                  <a:cubicBezTo>
                    <a:pt x="8846" y="5525"/>
                    <a:pt x="8823" y="5525"/>
                    <a:pt x="8799" y="5536"/>
                  </a:cubicBezTo>
                  <a:cubicBezTo>
                    <a:pt x="8239" y="4858"/>
                    <a:pt x="8715" y="3810"/>
                    <a:pt x="9608" y="3810"/>
                  </a:cubicBezTo>
                  <a:close/>
                  <a:moveTo>
                    <a:pt x="4370" y="441"/>
                  </a:moveTo>
                  <a:lnTo>
                    <a:pt x="4953" y="464"/>
                  </a:lnTo>
                  <a:cubicBezTo>
                    <a:pt x="5382" y="464"/>
                    <a:pt x="5739" y="822"/>
                    <a:pt x="5739" y="1250"/>
                  </a:cubicBezTo>
                  <a:lnTo>
                    <a:pt x="5739" y="4941"/>
                  </a:lnTo>
                  <a:cubicBezTo>
                    <a:pt x="5739" y="5370"/>
                    <a:pt x="5382" y="5727"/>
                    <a:pt x="4953" y="5727"/>
                  </a:cubicBezTo>
                  <a:lnTo>
                    <a:pt x="4370" y="5727"/>
                  </a:lnTo>
                  <a:cubicBezTo>
                    <a:pt x="4382" y="5667"/>
                    <a:pt x="4405" y="5620"/>
                    <a:pt x="4405" y="5560"/>
                  </a:cubicBezTo>
                  <a:cubicBezTo>
                    <a:pt x="4393" y="381"/>
                    <a:pt x="4417" y="607"/>
                    <a:pt x="4370" y="441"/>
                  </a:cubicBezTo>
                  <a:close/>
                  <a:moveTo>
                    <a:pt x="10358" y="5870"/>
                  </a:moveTo>
                  <a:cubicBezTo>
                    <a:pt x="10418" y="5870"/>
                    <a:pt x="10478" y="5929"/>
                    <a:pt x="10478" y="5989"/>
                  </a:cubicBezTo>
                  <a:lnTo>
                    <a:pt x="10478" y="6072"/>
                  </a:lnTo>
                  <a:cubicBezTo>
                    <a:pt x="10478" y="6132"/>
                    <a:pt x="10418" y="6191"/>
                    <a:pt x="10358" y="6191"/>
                  </a:cubicBezTo>
                  <a:lnTo>
                    <a:pt x="8870" y="6191"/>
                  </a:lnTo>
                  <a:cubicBezTo>
                    <a:pt x="8811" y="6191"/>
                    <a:pt x="8751" y="6132"/>
                    <a:pt x="8751" y="6072"/>
                  </a:cubicBezTo>
                  <a:lnTo>
                    <a:pt x="8751" y="5989"/>
                  </a:lnTo>
                  <a:cubicBezTo>
                    <a:pt x="8751" y="5929"/>
                    <a:pt x="8811" y="5870"/>
                    <a:pt x="8870" y="5870"/>
                  </a:cubicBezTo>
                  <a:close/>
                  <a:moveTo>
                    <a:pt x="7584" y="0"/>
                  </a:moveTo>
                  <a:cubicBezTo>
                    <a:pt x="6918" y="0"/>
                    <a:pt x="6370" y="643"/>
                    <a:pt x="6370" y="1441"/>
                  </a:cubicBezTo>
                  <a:cubicBezTo>
                    <a:pt x="6370" y="1715"/>
                    <a:pt x="6441" y="2143"/>
                    <a:pt x="6584" y="2441"/>
                  </a:cubicBezTo>
                  <a:cubicBezTo>
                    <a:pt x="6489" y="2512"/>
                    <a:pt x="6406" y="2643"/>
                    <a:pt x="6406" y="2786"/>
                  </a:cubicBezTo>
                  <a:lnTo>
                    <a:pt x="6406" y="2869"/>
                  </a:lnTo>
                  <a:cubicBezTo>
                    <a:pt x="6406" y="3108"/>
                    <a:pt x="6608" y="3322"/>
                    <a:pt x="6858" y="3322"/>
                  </a:cubicBezTo>
                  <a:lnTo>
                    <a:pt x="7441" y="3322"/>
                  </a:lnTo>
                  <a:lnTo>
                    <a:pt x="7441" y="7953"/>
                  </a:lnTo>
                  <a:cubicBezTo>
                    <a:pt x="7441" y="8465"/>
                    <a:pt x="7025" y="8882"/>
                    <a:pt x="6501" y="8882"/>
                  </a:cubicBezTo>
                  <a:lnTo>
                    <a:pt x="5656" y="8882"/>
                  </a:lnTo>
                  <a:cubicBezTo>
                    <a:pt x="5132" y="8882"/>
                    <a:pt x="4715" y="8465"/>
                    <a:pt x="4715" y="7953"/>
                  </a:cubicBezTo>
                  <a:lnTo>
                    <a:pt x="4715" y="6060"/>
                  </a:lnTo>
                  <a:lnTo>
                    <a:pt x="4977" y="6060"/>
                  </a:lnTo>
                  <a:cubicBezTo>
                    <a:pt x="5596" y="6060"/>
                    <a:pt x="6096" y="5548"/>
                    <a:pt x="6096" y="4941"/>
                  </a:cubicBezTo>
                  <a:lnTo>
                    <a:pt x="6096" y="1250"/>
                  </a:lnTo>
                  <a:cubicBezTo>
                    <a:pt x="6096" y="643"/>
                    <a:pt x="5596" y="131"/>
                    <a:pt x="4977" y="131"/>
                  </a:cubicBezTo>
                  <a:lnTo>
                    <a:pt x="4167" y="131"/>
                  </a:lnTo>
                  <a:cubicBezTo>
                    <a:pt x="4060" y="60"/>
                    <a:pt x="3953" y="12"/>
                    <a:pt x="3822" y="12"/>
                  </a:cubicBezTo>
                  <a:lnTo>
                    <a:pt x="2334" y="12"/>
                  </a:lnTo>
                  <a:cubicBezTo>
                    <a:pt x="2250" y="12"/>
                    <a:pt x="2167" y="95"/>
                    <a:pt x="2167" y="179"/>
                  </a:cubicBezTo>
                  <a:cubicBezTo>
                    <a:pt x="2167" y="274"/>
                    <a:pt x="2250" y="345"/>
                    <a:pt x="2334" y="345"/>
                  </a:cubicBezTo>
                  <a:lnTo>
                    <a:pt x="3822" y="345"/>
                  </a:lnTo>
                  <a:cubicBezTo>
                    <a:pt x="4001" y="345"/>
                    <a:pt x="4120" y="488"/>
                    <a:pt x="4120" y="643"/>
                  </a:cubicBezTo>
                  <a:cubicBezTo>
                    <a:pt x="4108" y="6108"/>
                    <a:pt x="4143" y="5596"/>
                    <a:pt x="4072" y="5715"/>
                  </a:cubicBezTo>
                  <a:cubicBezTo>
                    <a:pt x="4012" y="5822"/>
                    <a:pt x="3917" y="5882"/>
                    <a:pt x="3822" y="5882"/>
                  </a:cubicBezTo>
                  <a:lnTo>
                    <a:pt x="1107" y="5882"/>
                  </a:lnTo>
                  <a:cubicBezTo>
                    <a:pt x="679" y="5882"/>
                    <a:pt x="322" y="5525"/>
                    <a:pt x="322" y="5096"/>
                  </a:cubicBezTo>
                  <a:lnTo>
                    <a:pt x="322" y="1167"/>
                  </a:lnTo>
                  <a:cubicBezTo>
                    <a:pt x="322" y="726"/>
                    <a:pt x="679" y="369"/>
                    <a:pt x="1107" y="369"/>
                  </a:cubicBezTo>
                  <a:lnTo>
                    <a:pt x="1524" y="369"/>
                  </a:lnTo>
                  <a:cubicBezTo>
                    <a:pt x="1619" y="369"/>
                    <a:pt x="1691" y="298"/>
                    <a:pt x="1691" y="214"/>
                  </a:cubicBezTo>
                  <a:cubicBezTo>
                    <a:pt x="1691" y="119"/>
                    <a:pt x="1619" y="48"/>
                    <a:pt x="1524" y="48"/>
                  </a:cubicBezTo>
                  <a:lnTo>
                    <a:pt x="1107" y="48"/>
                  </a:lnTo>
                  <a:cubicBezTo>
                    <a:pt x="500" y="48"/>
                    <a:pt x="0" y="548"/>
                    <a:pt x="0" y="1167"/>
                  </a:cubicBezTo>
                  <a:lnTo>
                    <a:pt x="0" y="5108"/>
                  </a:lnTo>
                  <a:cubicBezTo>
                    <a:pt x="0" y="5715"/>
                    <a:pt x="500" y="6227"/>
                    <a:pt x="1107" y="6227"/>
                  </a:cubicBezTo>
                  <a:lnTo>
                    <a:pt x="2048" y="6227"/>
                  </a:lnTo>
                  <a:lnTo>
                    <a:pt x="2048" y="9275"/>
                  </a:lnTo>
                  <a:cubicBezTo>
                    <a:pt x="2048" y="10275"/>
                    <a:pt x="2869" y="11085"/>
                    <a:pt x="3870" y="11085"/>
                  </a:cubicBezTo>
                  <a:lnTo>
                    <a:pt x="7977" y="11085"/>
                  </a:lnTo>
                  <a:cubicBezTo>
                    <a:pt x="8965" y="11085"/>
                    <a:pt x="9787" y="10275"/>
                    <a:pt x="9787" y="9275"/>
                  </a:cubicBezTo>
                  <a:lnTo>
                    <a:pt x="9787" y="6548"/>
                  </a:lnTo>
                  <a:lnTo>
                    <a:pt x="10370" y="6548"/>
                  </a:lnTo>
                  <a:cubicBezTo>
                    <a:pt x="10609" y="6548"/>
                    <a:pt x="10811" y="6358"/>
                    <a:pt x="10811" y="6108"/>
                  </a:cubicBezTo>
                  <a:cubicBezTo>
                    <a:pt x="10811" y="6048"/>
                    <a:pt x="10847" y="5929"/>
                    <a:pt x="10728" y="5763"/>
                  </a:cubicBezTo>
                  <a:cubicBezTo>
                    <a:pt x="11418" y="4810"/>
                    <a:pt x="10763" y="3500"/>
                    <a:pt x="9608" y="3500"/>
                  </a:cubicBezTo>
                  <a:cubicBezTo>
                    <a:pt x="8465" y="3500"/>
                    <a:pt x="7811" y="4810"/>
                    <a:pt x="8525" y="5727"/>
                  </a:cubicBezTo>
                  <a:cubicBezTo>
                    <a:pt x="8406" y="5894"/>
                    <a:pt x="8442" y="6025"/>
                    <a:pt x="8442" y="6072"/>
                  </a:cubicBezTo>
                  <a:cubicBezTo>
                    <a:pt x="8442" y="6310"/>
                    <a:pt x="8632" y="6525"/>
                    <a:pt x="8882" y="6525"/>
                  </a:cubicBezTo>
                  <a:lnTo>
                    <a:pt x="9466" y="6525"/>
                  </a:lnTo>
                  <a:lnTo>
                    <a:pt x="9466" y="9239"/>
                  </a:lnTo>
                  <a:cubicBezTo>
                    <a:pt x="9466" y="10061"/>
                    <a:pt x="8799" y="10728"/>
                    <a:pt x="7977" y="10728"/>
                  </a:cubicBezTo>
                  <a:lnTo>
                    <a:pt x="3858" y="10728"/>
                  </a:lnTo>
                  <a:cubicBezTo>
                    <a:pt x="3036" y="10728"/>
                    <a:pt x="2369" y="10061"/>
                    <a:pt x="2369" y="9239"/>
                  </a:cubicBezTo>
                  <a:lnTo>
                    <a:pt x="2369" y="6191"/>
                  </a:lnTo>
                  <a:lnTo>
                    <a:pt x="3810" y="6191"/>
                  </a:lnTo>
                  <a:cubicBezTo>
                    <a:pt x="3941" y="6191"/>
                    <a:pt x="4060" y="6132"/>
                    <a:pt x="4155" y="6072"/>
                  </a:cubicBezTo>
                  <a:lnTo>
                    <a:pt x="4370" y="6072"/>
                  </a:lnTo>
                  <a:lnTo>
                    <a:pt x="4370" y="7965"/>
                  </a:lnTo>
                  <a:cubicBezTo>
                    <a:pt x="4370" y="8668"/>
                    <a:pt x="4941" y="9227"/>
                    <a:pt x="5644" y="9227"/>
                  </a:cubicBezTo>
                  <a:lnTo>
                    <a:pt x="6489" y="9227"/>
                  </a:lnTo>
                  <a:cubicBezTo>
                    <a:pt x="7191" y="9227"/>
                    <a:pt x="7751" y="8668"/>
                    <a:pt x="7751" y="7965"/>
                  </a:cubicBezTo>
                  <a:lnTo>
                    <a:pt x="7751" y="3334"/>
                  </a:lnTo>
                  <a:lnTo>
                    <a:pt x="8334" y="3334"/>
                  </a:lnTo>
                  <a:cubicBezTo>
                    <a:pt x="8573" y="3334"/>
                    <a:pt x="8775" y="3143"/>
                    <a:pt x="8775" y="2893"/>
                  </a:cubicBezTo>
                  <a:lnTo>
                    <a:pt x="8775" y="2798"/>
                  </a:lnTo>
                  <a:cubicBezTo>
                    <a:pt x="8775" y="2667"/>
                    <a:pt x="8704" y="2548"/>
                    <a:pt x="8596" y="2453"/>
                  </a:cubicBezTo>
                  <a:cubicBezTo>
                    <a:pt x="8692" y="2262"/>
                    <a:pt x="8751" y="2036"/>
                    <a:pt x="8763" y="1905"/>
                  </a:cubicBezTo>
                  <a:cubicBezTo>
                    <a:pt x="8775" y="1810"/>
                    <a:pt x="8715" y="1726"/>
                    <a:pt x="8632" y="1715"/>
                  </a:cubicBezTo>
                  <a:cubicBezTo>
                    <a:pt x="8622" y="1713"/>
                    <a:pt x="8613" y="1713"/>
                    <a:pt x="8604" y="1713"/>
                  </a:cubicBezTo>
                  <a:cubicBezTo>
                    <a:pt x="8521" y="1713"/>
                    <a:pt x="8452" y="1760"/>
                    <a:pt x="8442" y="1845"/>
                  </a:cubicBezTo>
                  <a:cubicBezTo>
                    <a:pt x="8394" y="2048"/>
                    <a:pt x="8346" y="2238"/>
                    <a:pt x="8275" y="2346"/>
                  </a:cubicBezTo>
                  <a:lnTo>
                    <a:pt x="6870" y="2346"/>
                  </a:lnTo>
                  <a:cubicBezTo>
                    <a:pt x="6751" y="2143"/>
                    <a:pt x="6679" y="1726"/>
                    <a:pt x="6679" y="1441"/>
                  </a:cubicBezTo>
                  <a:cubicBezTo>
                    <a:pt x="6679" y="833"/>
                    <a:pt x="7084" y="321"/>
                    <a:pt x="7584" y="321"/>
                  </a:cubicBezTo>
                  <a:cubicBezTo>
                    <a:pt x="7989" y="321"/>
                    <a:pt x="8346" y="655"/>
                    <a:pt x="8453" y="1131"/>
                  </a:cubicBezTo>
                  <a:cubicBezTo>
                    <a:pt x="8464" y="1202"/>
                    <a:pt x="8534" y="1255"/>
                    <a:pt x="8606" y="1255"/>
                  </a:cubicBezTo>
                  <a:cubicBezTo>
                    <a:pt x="8619" y="1255"/>
                    <a:pt x="8631" y="1254"/>
                    <a:pt x="8644" y="1250"/>
                  </a:cubicBezTo>
                  <a:cubicBezTo>
                    <a:pt x="8727" y="1238"/>
                    <a:pt x="8799" y="1143"/>
                    <a:pt x="8763" y="1060"/>
                  </a:cubicBezTo>
                  <a:cubicBezTo>
                    <a:pt x="8608" y="429"/>
                    <a:pt x="8132" y="0"/>
                    <a:pt x="7584"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24" name="Google Shape;9414;p77">
              <a:extLst>
                <a:ext uri="{FF2B5EF4-FFF2-40B4-BE49-F238E27FC236}">
                  <a16:creationId xmlns:a16="http://schemas.microsoft.com/office/drawing/2014/main" id="{BE79E277-0231-6EE6-7F2F-35EB7B35F296}"/>
                </a:ext>
              </a:extLst>
            </p:cNvPr>
            <p:cNvSpPr/>
            <p:nvPr/>
          </p:nvSpPr>
          <p:spPr>
            <a:xfrm>
              <a:off x="5615313" y="3481243"/>
              <a:ext cx="10289" cy="26567"/>
            </a:xfrm>
            <a:custGeom>
              <a:avLst/>
              <a:gdLst/>
              <a:ahLst/>
              <a:cxnLst/>
              <a:rect l="l" t="t" r="r" b="b"/>
              <a:pathLst>
                <a:path w="323" h="834" extrusionOk="0">
                  <a:moveTo>
                    <a:pt x="155" y="1"/>
                  </a:moveTo>
                  <a:cubicBezTo>
                    <a:pt x="72" y="1"/>
                    <a:pt x="1" y="84"/>
                    <a:pt x="1" y="167"/>
                  </a:cubicBezTo>
                  <a:lnTo>
                    <a:pt x="1" y="679"/>
                  </a:lnTo>
                  <a:cubicBezTo>
                    <a:pt x="13" y="763"/>
                    <a:pt x="84" y="834"/>
                    <a:pt x="155" y="834"/>
                  </a:cubicBezTo>
                  <a:cubicBezTo>
                    <a:pt x="251" y="834"/>
                    <a:pt x="322" y="763"/>
                    <a:pt x="322" y="679"/>
                  </a:cubicBezTo>
                  <a:lnTo>
                    <a:pt x="322" y="167"/>
                  </a:lnTo>
                  <a:cubicBezTo>
                    <a:pt x="322" y="84"/>
                    <a:pt x="251" y="1"/>
                    <a:pt x="155"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25" name="Google Shape;9415;p77">
            <a:extLst>
              <a:ext uri="{FF2B5EF4-FFF2-40B4-BE49-F238E27FC236}">
                <a16:creationId xmlns:a16="http://schemas.microsoft.com/office/drawing/2014/main" id="{9D50C096-9ADE-5A80-5025-C1FA736AC230}"/>
              </a:ext>
            </a:extLst>
          </p:cNvPr>
          <p:cNvGrpSpPr/>
          <p:nvPr/>
        </p:nvGrpSpPr>
        <p:grpSpPr>
          <a:xfrm>
            <a:off x="7801555" y="4030183"/>
            <a:ext cx="294340" cy="469797"/>
            <a:chOff x="5829984" y="3350032"/>
            <a:chExt cx="220755" cy="35234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226" name="Google Shape;9416;p77">
              <a:extLst>
                <a:ext uri="{FF2B5EF4-FFF2-40B4-BE49-F238E27FC236}">
                  <a16:creationId xmlns:a16="http://schemas.microsoft.com/office/drawing/2014/main" id="{9F9851E8-D574-8981-E701-4352DE5B28E1}"/>
                </a:ext>
              </a:extLst>
            </p:cNvPr>
            <p:cNvSpPr/>
            <p:nvPr/>
          </p:nvSpPr>
          <p:spPr>
            <a:xfrm>
              <a:off x="5829984" y="3350032"/>
              <a:ext cx="220755" cy="352348"/>
            </a:xfrm>
            <a:custGeom>
              <a:avLst/>
              <a:gdLst/>
              <a:ahLst/>
              <a:cxnLst/>
              <a:rect l="l" t="t" r="r" b="b"/>
              <a:pathLst>
                <a:path w="6930" h="11061" extrusionOk="0">
                  <a:moveTo>
                    <a:pt x="1989" y="333"/>
                  </a:moveTo>
                  <a:lnTo>
                    <a:pt x="1989" y="2060"/>
                  </a:lnTo>
                  <a:lnTo>
                    <a:pt x="1072" y="2060"/>
                  </a:lnTo>
                  <a:lnTo>
                    <a:pt x="1072" y="333"/>
                  </a:lnTo>
                  <a:close/>
                  <a:moveTo>
                    <a:pt x="3299" y="333"/>
                  </a:moveTo>
                  <a:lnTo>
                    <a:pt x="3299" y="2060"/>
                  </a:lnTo>
                  <a:lnTo>
                    <a:pt x="2322" y="2060"/>
                  </a:lnTo>
                  <a:lnTo>
                    <a:pt x="2322" y="333"/>
                  </a:lnTo>
                  <a:close/>
                  <a:moveTo>
                    <a:pt x="4608" y="333"/>
                  </a:moveTo>
                  <a:lnTo>
                    <a:pt x="4608" y="2060"/>
                  </a:lnTo>
                  <a:lnTo>
                    <a:pt x="3632" y="2060"/>
                  </a:lnTo>
                  <a:lnTo>
                    <a:pt x="3632" y="333"/>
                  </a:lnTo>
                  <a:close/>
                  <a:moveTo>
                    <a:pt x="5108" y="2381"/>
                  </a:moveTo>
                  <a:lnTo>
                    <a:pt x="5108" y="2774"/>
                  </a:lnTo>
                  <a:lnTo>
                    <a:pt x="1810" y="2774"/>
                  </a:lnTo>
                  <a:lnTo>
                    <a:pt x="1810" y="2381"/>
                  </a:lnTo>
                  <a:close/>
                  <a:moveTo>
                    <a:pt x="6085" y="3084"/>
                  </a:moveTo>
                  <a:cubicBezTo>
                    <a:pt x="6370" y="3084"/>
                    <a:pt x="6609" y="3322"/>
                    <a:pt x="6609" y="3608"/>
                  </a:cubicBezTo>
                  <a:lnTo>
                    <a:pt x="6609" y="10216"/>
                  </a:lnTo>
                  <a:cubicBezTo>
                    <a:pt x="6609" y="10489"/>
                    <a:pt x="6370" y="10728"/>
                    <a:pt x="6085" y="10728"/>
                  </a:cubicBezTo>
                  <a:lnTo>
                    <a:pt x="846" y="10728"/>
                  </a:lnTo>
                  <a:cubicBezTo>
                    <a:pt x="560" y="10728"/>
                    <a:pt x="322" y="10489"/>
                    <a:pt x="322" y="10216"/>
                  </a:cubicBezTo>
                  <a:lnTo>
                    <a:pt x="322" y="3608"/>
                  </a:lnTo>
                  <a:cubicBezTo>
                    <a:pt x="322" y="3322"/>
                    <a:pt x="560" y="3084"/>
                    <a:pt x="846" y="3084"/>
                  </a:cubicBezTo>
                  <a:close/>
                  <a:moveTo>
                    <a:pt x="905" y="0"/>
                  </a:moveTo>
                  <a:cubicBezTo>
                    <a:pt x="822" y="0"/>
                    <a:pt x="739" y="71"/>
                    <a:pt x="739" y="167"/>
                  </a:cubicBezTo>
                  <a:lnTo>
                    <a:pt x="739" y="2215"/>
                  </a:lnTo>
                  <a:cubicBezTo>
                    <a:pt x="739" y="2310"/>
                    <a:pt x="822" y="2381"/>
                    <a:pt x="905" y="2381"/>
                  </a:cubicBezTo>
                  <a:lnTo>
                    <a:pt x="1501" y="2381"/>
                  </a:lnTo>
                  <a:lnTo>
                    <a:pt x="1501" y="2762"/>
                  </a:lnTo>
                  <a:lnTo>
                    <a:pt x="846" y="2762"/>
                  </a:lnTo>
                  <a:cubicBezTo>
                    <a:pt x="382" y="2762"/>
                    <a:pt x="1" y="3143"/>
                    <a:pt x="1" y="3620"/>
                  </a:cubicBezTo>
                  <a:lnTo>
                    <a:pt x="1" y="10216"/>
                  </a:lnTo>
                  <a:cubicBezTo>
                    <a:pt x="1" y="10668"/>
                    <a:pt x="370" y="11061"/>
                    <a:pt x="846" y="11061"/>
                  </a:cubicBezTo>
                  <a:lnTo>
                    <a:pt x="6085" y="11061"/>
                  </a:lnTo>
                  <a:cubicBezTo>
                    <a:pt x="6549" y="11061"/>
                    <a:pt x="6930" y="10692"/>
                    <a:pt x="6930" y="10216"/>
                  </a:cubicBezTo>
                  <a:lnTo>
                    <a:pt x="6930" y="3608"/>
                  </a:lnTo>
                  <a:cubicBezTo>
                    <a:pt x="6930" y="3143"/>
                    <a:pt x="6549" y="2774"/>
                    <a:pt x="6085" y="2774"/>
                  </a:cubicBezTo>
                  <a:lnTo>
                    <a:pt x="5430" y="2774"/>
                  </a:lnTo>
                  <a:lnTo>
                    <a:pt x="5430" y="2381"/>
                  </a:lnTo>
                  <a:lnTo>
                    <a:pt x="6025" y="2381"/>
                  </a:lnTo>
                  <a:cubicBezTo>
                    <a:pt x="6108" y="2381"/>
                    <a:pt x="6192" y="2310"/>
                    <a:pt x="6192" y="2215"/>
                  </a:cubicBezTo>
                  <a:lnTo>
                    <a:pt x="6192" y="1191"/>
                  </a:lnTo>
                  <a:cubicBezTo>
                    <a:pt x="6192" y="1095"/>
                    <a:pt x="6108" y="1024"/>
                    <a:pt x="6025" y="1024"/>
                  </a:cubicBezTo>
                  <a:cubicBezTo>
                    <a:pt x="5942" y="1024"/>
                    <a:pt x="5858" y="1095"/>
                    <a:pt x="5858" y="1191"/>
                  </a:cubicBezTo>
                  <a:lnTo>
                    <a:pt x="5858" y="2048"/>
                  </a:lnTo>
                  <a:lnTo>
                    <a:pt x="4942" y="2048"/>
                  </a:lnTo>
                  <a:lnTo>
                    <a:pt x="4942" y="321"/>
                  </a:lnTo>
                  <a:lnTo>
                    <a:pt x="5858" y="321"/>
                  </a:lnTo>
                  <a:lnTo>
                    <a:pt x="5858" y="524"/>
                  </a:lnTo>
                  <a:cubicBezTo>
                    <a:pt x="5858" y="607"/>
                    <a:pt x="5942" y="679"/>
                    <a:pt x="6025" y="679"/>
                  </a:cubicBezTo>
                  <a:cubicBezTo>
                    <a:pt x="6108" y="679"/>
                    <a:pt x="6192" y="607"/>
                    <a:pt x="6192" y="524"/>
                  </a:cubicBezTo>
                  <a:lnTo>
                    <a:pt x="6192" y="167"/>
                  </a:lnTo>
                  <a:cubicBezTo>
                    <a:pt x="6192" y="71"/>
                    <a:pt x="6108" y="0"/>
                    <a:pt x="6025"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27" name="Google Shape;9417;p77">
              <a:extLst>
                <a:ext uri="{FF2B5EF4-FFF2-40B4-BE49-F238E27FC236}">
                  <a16:creationId xmlns:a16="http://schemas.microsoft.com/office/drawing/2014/main" id="{C296DC79-8922-38C2-B77E-D3A0950E0534}"/>
                </a:ext>
              </a:extLst>
            </p:cNvPr>
            <p:cNvSpPr/>
            <p:nvPr/>
          </p:nvSpPr>
          <p:spPr>
            <a:xfrm>
              <a:off x="5912297" y="3541927"/>
              <a:ext cx="56160" cy="56160"/>
            </a:xfrm>
            <a:custGeom>
              <a:avLst/>
              <a:gdLst/>
              <a:ahLst/>
              <a:cxnLst/>
              <a:rect l="l" t="t" r="r" b="b"/>
              <a:pathLst>
                <a:path w="1763" h="1763" extrusionOk="0">
                  <a:moveTo>
                    <a:pt x="881" y="1"/>
                  </a:moveTo>
                  <a:cubicBezTo>
                    <a:pt x="798" y="1"/>
                    <a:pt x="715" y="72"/>
                    <a:pt x="715" y="167"/>
                  </a:cubicBezTo>
                  <a:lnTo>
                    <a:pt x="715" y="715"/>
                  </a:lnTo>
                  <a:lnTo>
                    <a:pt x="167" y="715"/>
                  </a:lnTo>
                  <a:cubicBezTo>
                    <a:pt x="84" y="715"/>
                    <a:pt x="0" y="798"/>
                    <a:pt x="0" y="882"/>
                  </a:cubicBezTo>
                  <a:cubicBezTo>
                    <a:pt x="0" y="977"/>
                    <a:pt x="84" y="1048"/>
                    <a:pt x="167" y="1048"/>
                  </a:cubicBezTo>
                  <a:lnTo>
                    <a:pt x="715" y="1048"/>
                  </a:lnTo>
                  <a:lnTo>
                    <a:pt x="715" y="1596"/>
                  </a:lnTo>
                  <a:cubicBezTo>
                    <a:pt x="715" y="1691"/>
                    <a:pt x="798" y="1763"/>
                    <a:pt x="881" y="1763"/>
                  </a:cubicBezTo>
                  <a:cubicBezTo>
                    <a:pt x="965" y="1763"/>
                    <a:pt x="1048" y="1691"/>
                    <a:pt x="1048" y="1596"/>
                  </a:cubicBezTo>
                  <a:lnTo>
                    <a:pt x="1048" y="1048"/>
                  </a:lnTo>
                  <a:lnTo>
                    <a:pt x="1596" y="1048"/>
                  </a:lnTo>
                  <a:cubicBezTo>
                    <a:pt x="1679" y="1048"/>
                    <a:pt x="1762" y="977"/>
                    <a:pt x="1762" y="882"/>
                  </a:cubicBezTo>
                  <a:cubicBezTo>
                    <a:pt x="1762" y="798"/>
                    <a:pt x="1679" y="715"/>
                    <a:pt x="1596" y="715"/>
                  </a:cubicBezTo>
                  <a:lnTo>
                    <a:pt x="1048" y="715"/>
                  </a:lnTo>
                  <a:lnTo>
                    <a:pt x="1048" y="167"/>
                  </a:lnTo>
                  <a:cubicBezTo>
                    <a:pt x="1048" y="72"/>
                    <a:pt x="965" y="1"/>
                    <a:pt x="881"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28" name="Google Shape;9418;p77">
              <a:extLst>
                <a:ext uri="{FF2B5EF4-FFF2-40B4-BE49-F238E27FC236}">
                  <a16:creationId xmlns:a16="http://schemas.microsoft.com/office/drawing/2014/main" id="{68C94397-C86E-6AE1-58C9-7E086B8FE91E}"/>
                </a:ext>
              </a:extLst>
            </p:cNvPr>
            <p:cNvSpPr/>
            <p:nvPr/>
          </p:nvSpPr>
          <p:spPr>
            <a:xfrm>
              <a:off x="5885730" y="3515391"/>
              <a:ext cx="109263" cy="109263"/>
            </a:xfrm>
            <a:custGeom>
              <a:avLst/>
              <a:gdLst/>
              <a:ahLst/>
              <a:cxnLst/>
              <a:rect l="l" t="t" r="r" b="b"/>
              <a:pathLst>
                <a:path w="3430" h="3430" extrusionOk="0">
                  <a:moveTo>
                    <a:pt x="1715" y="345"/>
                  </a:moveTo>
                  <a:cubicBezTo>
                    <a:pt x="2477" y="345"/>
                    <a:pt x="3096" y="976"/>
                    <a:pt x="3096" y="1727"/>
                  </a:cubicBezTo>
                  <a:cubicBezTo>
                    <a:pt x="3096" y="2489"/>
                    <a:pt x="2477" y="3120"/>
                    <a:pt x="1715" y="3120"/>
                  </a:cubicBezTo>
                  <a:cubicBezTo>
                    <a:pt x="953" y="3120"/>
                    <a:pt x="334" y="2489"/>
                    <a:pt x="334" y="1727"/>
                  </a:cubicBezTo>
                  <a:cubicBezTo>
                    <a:pt x="334" y="976"/>
                    <a:pt x="953" y="345"/>
                    <a:pt x="1715" y="345"/>
                  </a:cubicBezTo>
                  <a:close/>
                  <a:moveTo>
                    <a:pt x="1715" y="0"/>
                  </a:moveTo>
                  <a:cubicBezTo>
                    <a:pt x="775" y="0"/>
                    <a:pt x="1" y="762"/>
                    <a:pt x="1" y="1715"/>
                  </a:cubicBezTo>
                  <a:cubicBezTo>
                    <a:pt x="1" y="2667"/>
                    <a:pt x="775" y="3429"/>
                    <a:pt x="1715" y="3429"/>
                  </a:cubicBezTo>
                  <a:cubicBezTo>
                    <a:pt x="2656" y="3429"/>
                    <a:pt x="3430" y="2667"/>
                    <a:pt x="3430" y="1715"/>
                  </a:cubicBezTo>
                  <a:cubicBezTo>
                    <a:pt x="3430" y="774"/>
                    <a:pt x="2668" y="0"/>
                    <a:pt x="1715"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29" name="Google Shape;9419;p77">
              <a:extLst>
                <a:ext uri="{FF2B5EF4-FFF2-40B4-BE49-F238E27FC236}">
                  <a16:creationId xmlns:a16="http://schemas.microsoft.com/office/drawing/2014/main" id="{5660FEA6-8888-27D8-6455-D65CEE069855}"/>
                </a:ext>
              </a:extLst>
            </p:cNvPr>
            <p:cNvSpPr/>
            <p:nvPr/>
          </p:nvSpPr>
          <p:spPr>
            <a:xfrm>
              <a:off x="5862986" y="3476305"/>
              <a:ext cx="154783" cy="188167"/>
            </a:xfrm>
            <a:custGeom>
              <a:avLst/>
              <a:gdLst/>
              <a:ahLst/>
              <a:cxnLst/>
              <a:rect l="l" t="t" r="r" b="b"/>
              <a:pathLst>
                <a:path w="4859" h="5907" extrusionOk="0">
                  <a:moveTo>
                    <a:pt x="167" y="1"/>
                  </a:moveTo>
                  <a:cubicBezTo>
                    <a:pt x="84" y="1"/>
                    <a:pt x="0" y="72"/>
                    <a:pt x="0" y="156"/>
                  </a:cubicBezTo>
                  <a:lnTo>
                    <a:pt x="0" y="5740"/>
                  </a:lnTo>
                  <a:cubicBezTo>
                    <a:pt x="0" y="5835"/>
                    <a:pt x="84" y="5906"/>
                    <a:pt x="167" y="5906"/>
                  </a:cubicBezTo>
                  <a:lnTo>
                    <a:pt x="4691" y="5906"/>
                  </a:lnTo>
                  <a:cubicBezTo>
                    <a:pt x="4787" y="5906"/>
                    <a:pt x="4858" y="5835"/>
                    <a:pt x="4858" y="5740"/>
                  </a:cubicBezTo>
                  <a:lnTo>
                    <a:pt x="4858" y="156"/>
                  </a:lnTo>
                  <a:cubicBezTo>
                    <a:pt x="4858" y="72"/>
                    <a:pt x="4775" y="1"/>
                    <a:pt x="4691" y="1"/>
                  </a:cubicBezTo>
                  <a:lnTo>
                    <a:pt x="1715" y="1"/>
                  </a:lnTo>
                  <a:cubicBezTo>
                    <a:pt x="1632" y="1"/>
                    <a:pt x="1548" y="72"/>
                    <a:pt x="1548" y="156"/>
                  </a:cubicBezTo>
                  <a:cubicBezTo>
                    <a:pt x="1548" y="251"/>
                    <a:pt x="1632" y="322"/>
                    <a:pt x="1715" y="322"/>
                  </a:cubicBezTo>
                  <a:lnTo>
                    <a:pt x="4525" y="322"/>
                  </a:lnTo>
                  <a:lnTo>
                    <a:pt x="4525" y="5597"/>
                  </a:lnTo>
                  <a:lnTo>
                    <a:pt x="334" y="5597"/>
                  </a:lnTo>
                  <a:lnTo>
                    <a:pt x="334" y="322"/>
                  </a:lnTo>
                  <a:lnTo>
                    <a:pt x="881" y="322"/>
                  </a:lnTo>
                  <a:cubicBezTo>
                    <a:pt x="977" y="322"/>
                    <a:pt x="1048" y="251"/>
                    <a:pt x="1048" y="156"/>
                  </a:cubicBezTo>
                  <a:cubicBezTo>
                    <a:pt x="1048" y="72"/>
                    <a:pt x="977" y="1"/>
                    <a:pt x="881"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30" name="Google Shape;9420;p77">
            <a:extLst>
              <a:ext uri="{FF2B5EF4-FFF2-40B4-BE49-F238E27FC236}">
                <a16:creationId xmlns:a16="http://schemas.microsoft.com/office/drawing/2014/main" id="{B3420D9F-09A2-FCF4-74C6-03185971FC54}"/>
              </a:ext>
            </a:extLst>
          </p:cNvPr>
          <p:cNvGrpSpPr/>
          <p:nvPr/>
        </p:nvGrpSpPr>
        <p:grpSpPr>
          <a:xfrm>
            <a:off x="6537802" y="4029928"/>
            <a:ext cx="477952" cy="469755"/>
            <a:chOff x="4882170" y="3349841"/>
            <a:chExt cx="358464" cy="35231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231" name="Google Shape;9421;p77">
              <a:extLst>
                <a:ext uri="{FF2B5EF4-FFF2-40B4-BE49-F238E27FC236}">
                  <a16:creationId xmlns:a16="http://schemas.microsoft.com/office/drawing/2014/main" id="{5C911178-0A53-BFD7-CC85-04D6372A7504}"/>
                </a:ext>
              </a:extLst>
            </p:cNvPr>
            <p:cNvSpPr/>
            <p:nvPr/>
          </p:nvSpPr>
          <p:spPr>
            <a:xfrm>
              <a:off x="5024403" y="3395521"/>
              <a:ext cx="174119" cy="166156"/>
            </a:xfrm>
            <a:custGeom>
              <a:avLst/>
              <a:gdLst/>
              <a:ahLst/>
              <a:cxnLst/>
              <a:rect l="l" t="t" r="r" b="b"/>
              <a:pathLst>
                <a:path w="5466" h="5216" extrusionOk="0">
                  <a:moveTo>
                    <a:pt x="4647" y="1"/>
                  </a:moveTo>
                  <a:cubicBezTo>
                    <a:pt x="4489" y="1"/>
                    <a:pt x="4335" y="60"/>
                    <a:pt x="4215" y="179"/>
                  </a:cubicBezTo>
                  <a:lnTo>
                    <a:pt x="239" y="4156"/>
                  </a:lnTo>
                  <a:cubicBezTo>
                    <a:pt x="1" y="4394"/>
                    <a:pt x="1" y="4799"/>
                    <a:pt x="239" y="5037"/>
                  </a:cubicBezTo>
                  <a:cubicBezTo>
                    <a:pt x="358" y="5156"/>
                    <a:pt x="519" y="5216"/>
                    <a:pt x="679" y="5216"/>
                  </a:cubicBezTo>
                  <a:cubicBezTo>
                    <a:pt x="840" y="5216"/>
                    <a:pt x="1001" y="5156"/>
                    <a:pt x="1120" y="5037"/>
                  </a:cubicBezTo>
                  <a:lnTo>
                    <a:pt x="4501" y="1656"/>
                  </a:lnTo>
                  <a:cubicBezTo>
                    <a:pt x="4561" y="1596"/>
                    <a:pt x="4561" y="1489"/>
                    <a:pt x="4501" y="1430"/>
                  </a:cubicBezTo>
                  <a:cubicBezTo>
                    <a:pt x="4471" y="1400"/>
                    <a:pt x="4430" y="1385"/>
                    <a:pt x="4388" y="1385"/>
                  </a:cubicBezTo>
                  <a:cubicBezTo>
                    <a:pt x="4346" y="1385"/>
                    <a:pt x="4305" y="1400"/>
                    <a:pt x="4275" y="1430"/>
                  </a:cubicBezTo>
                  <a:lnTo>
                    <a:pt x="894" y="4811"/>
                  </a:lnTo>
                  <a:cubicBezTo>
                    <a:pt x="834" y="4870"/>
                    <a:pt x="757" y="4900"/>
                    <a:pt x="681" y="4900"/>
                  </a:cubicBezTo>
                  <a:cubicBezTo>
                    <a:pt x="605" y="4900"/>
                    <a:pt x="530" y="4870"/>
                    <a:pt x="477" y="4811"/>
                  </a:cubicBezTo>
                  <a:cubicBezTo>
                    <a:pt x="358" y="4692"/>
                    <a:pt x="358" y="4501"/>
                    <a:pt x="477" y="4394"/>
                  </a:cubicBezTo>
                  <a:lnTo>
                    <a:pt x="4454" y="417"/>
                  </a:lnTo>
                  <a:cubicBezTo>
                    <a:pt x="4512" y="359"/>
                    <a:pt x="4585" y="333"/>
                    <a:pt x="4657" y="333"/>
                  </a:cubicBezTo>
                  <a:cubicBezTo>
                    <a:pt x="4807" y="333"/>
                    <a:pt x="4954" y="447"/>
                    <a:pt x="4954" y="632"/>
                  </a:cubicBezTo>
                  <a:cubicBezTo>
                    <a:pt x="4954" y="703"/>
                    <a:pt x="4930" y="775"/>
                    <a:pt x="4870" y="834"/>
                  </a:cubicBezTo>
                  <a:cubicBezTo>
                    <a:pt x="4811" y="894"/>
                    <a:pt x="4811" y="1001"/>
                    <a:pt x="4870" y="1060"/>
                  </a:cubicBezTo>
                  <a:cubicBezTo>
                    <a:pt x="4903" y="1094"/>
                    <a:pt x="4940" y="1108"/>
                    <a:pt x="4977" y="1108"/>
                  </a:cubicBezTo>
                  <a:cubicBezTo>
                    <a:pt x="5208" y="1108"/>
                    <a:pt x="5465" y="538"/>
                    <a:pt x="5097" y="179"/>
                  </a:cubicBezTo>
                  <a:cubicBezTo>
                    <a:pt x="4966" y="60"/>
                    <a:pt x="4805" y="1"/>
                    <a:pt x="4647"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32" name="Google Shape;9422;p77">
              <a:extLst>
                <a:ext uri="{FF2B5EF4-FFF2-40B4-BE49-F238E27FC236}">
                  <a16:creationId xmlns:a16="http://schemas.microsoft.com/office/drawing/2014/main" id="{F055435E-04D0-D093-9BFA-B1771347A747}"/>
                </a:ext>
              </a:extLst>
            </p:cNvPr>
            <p:cNvSpPr/>
            <p:nvPr/>
          </p:nvSpPr>
          <p:spPr>
            <a:xfrm>
              <a:off x="4882170" y="3349841"/>
              <a:ext cx="358464" cy="352316"/>
            </a:xfrm>
            <a:custGeom>
              <a:avLst/>
              <a:gdLst/>
              <a:ahLst/>
              <a:cxnLst/>
              <a:rect l="l" t="t" r="r" b="b"/>
              <a:pathLst>
                <a:path w="11253" h="11060" extrusionOk="0">
                  <a:moveTo>
                    <a:pt x="8809" y="364"/>
                  </a:moveTo>
                  <a:cubicBezTo>
                    <a:pt x="8973" y="364"/>
                    <a:pt x="9138" y="421"/>
                    <a:pt x="9276" y="530"/>
                  </a:cubicBezTo>
                  <a:lnTo>
                    <a:pt x="10585" y="1840"/>
                  </a:lnTo>
                  <a:cubicBezTo>
                    <a:pt x="10895" y="2078"/>
                    <a:pt x="10895" y="2518"/>
                    <a:pt x="10633" y="2804"/>
                  </a:cubicBezTo>
                  <a:cubicBezTo>
                    <a:pt x="7276" y="6150"/>
                    <a:pt x="7395" y="6054"/>
                    <a:pt x="7192" y="6233"/>
                  </a:cubicBezTo>
                  <a:cubicBezTo>
                    <a:pt x="6609" y="6745"/>
                    <a:pt x="6002" y="7102"/>
                    <a:pt x="5287" y="7376"/>
                  </a:cubicBezTo>
                  <a:cubicBezTo>
                    <a:pt x="5144" y="7432"/>
                    <a:pt x="5001" y="7458"/>
                    <a:pt x="4863" y="7458"/>
                  </a:cubicBezTo>
                  <a:cubicBezTo>
                    <a:pt x="4096" y="7458"/>
                    <a:pt x="3484" y="6663"/>
                    <a:pt x="3787" y="5876"/>
                  </a:cubicBezTo>
                  <a:cubicBezTo>
                    <a:pt x="3799" y="5828"/>
                    <a:pt x="4061" y="5042"/>
                    <a:pt x="4704" y="4233"/>
                  </a:cubicBezTo>
                  <a:lnTo>
                    <a:pt x="4978" y="4507"/>
                  </a:lnTo>
                  <a:cubicBezTo>
                    <a:pt x="5007" y="4536"/>
                    <a:pt x="5046" y="4551"/>
                    <a:pt x="5085" y="4551"/>
                  </a:cubicBezTo>
                  <a:cubicBezTo>
                    <a:pt x="5123" y="4551"/>
                    <a:pt x="5162" y="4536"/>
                    <a:pt x="5192" y="4507"/>
                  </a:cubicBezTo>
                  <a:cubicBezTo>
                    <a:pt x="5251" y="4447"/>
                    <a:pt x="5251" y="4340"/>
                    <a:pt x="5192" y="4280"/>
                  </a:cubicBezTo>
                  <a:lnTo>
                    <a:pt x="4918" y="3995"/>
                  </a:lnTo>
                  <a:cubicBezTo>
                    <a:pt x="5073" y="3816"/>
                    <a:pt x="5180" y="3709"/>
                    <a:pt x="5287" y="3614"/>
                  </a:cubicBezTo>
                  <a:lnTo>
                    <a:pt x="5573" y="3887"/>
                  </a:lnTo>
                  <a:cubicBezTo>
                    <a:pt x="5603" y="3917"/>
                    <a:pt x="5641" y="3932"/>
                    <a:pt x="5680" y="3932"/>
                  </a:cubicBezTo>
                  <a:cubicBezTo>
                    <a:pt x="5719" y="3932"/>
                    <a:pt x="5757" y="3917"/>
                    <a:pt x="5787" y="3887"/>
                  </a:cubicBezTo>
                  <a:cubicBezTo>
                    <a:pt x="5847" y="3828"/>
                    <a:pt x="5847" y="3733"/>
                    <a:pt x="5787" y="3673"/>
                  </a:cubicBezTo>
                  <a:lnTo>
                    <a:pt x="5513" y="3387"/>
                  </a:lnTo>
                  <a:lnTo>
                    <a:pt x="5894" y="2994"/>
                  </a:lnTo>
                  <a:lnTo>
                    <a:pt x="6180" y="3280"/>
                  </a:lnTo>
                  <a:cubicBezTo>
                    <a:pt x="6210" y="3310"/>
                    <a:pt x="6252" y="3325"/>
                    <a:pt x="6293" y="3325"/>
                  </a:cubicBezTo>
                  <a:cubicBezTo>
                    <a:pt x="6335" y="3325"/>
                    <a:pt x="6377" y="3310"/>
                    <a:pt x="6406" y="3280"/>
                  </a:cubicBezTo>
                  <a:cubicBezTo>
                    <a:pt x="6466" y="3221"/>
                    <a:pt x="6466" y="3114"/>
                    <a:pt x="6406" y="3054"/>
                  </a:cubicBezTo>
                  <a:lnTo>
                    <a:pt x="6121" y="2780"/>
                  </a:lnTo>
                  <a:lnTo>
                    <a:pt x="6502" y="2387"/>
                  </a:lnTo>
                  <a:lnTo>
                    <a:pt x="6787" y="2673"/>
                  </a:lnTo>
                  <a:cubicBezTo>
                    <a:pt x="6817" y="2703"/>
                    <a:pt x="6859" y="2718"/>
                    <a:pt x="6900" y="2718"/>
                  </a:cubicBezTo>
                  <a:cubicBezTo>
                    <a:pt x="6942" y="2718"/>
                    <a:pt x="6984" y="2703"/>
                    <a:pt x="7014" y="2673"/>
                  </a:cubicBezTo>
                  <a:cubicBezTo>
                    <a:pt x="7073" y="2613"/>
                    <a:pt x="7073" y="2506"/>
                    <a:pt x="7014" y="2447"/>
                  </a:cubicBezTo>
                  <a:lnTo>
                    <a:pt x="6728" y="2161"/>
                  </a:lnTo>
                  <a:lnTo>
                    <a:pt x="7109" y="1780"/>
                  </a:lnTo>
                  <a:lnTo>
                    <a:pt x="7395" y="2054"/>
                  </a:lnTo>
                  <a:cubicBezTo>
                    <a:pt x="7424" y="2084"/>
                    <a:pt x="7466" y="2099"/>
                    <a:pt x="7508" y="2099"/>
                  </a:cubicBezTo>
                  <a:cubicBezTo>
                    <a:pt x="7549" y="2099"/>
                    <a:pt x="7591" y="2084"/>
                    <a:pt x="7621" y="2054"/>
                  </a:cubicBezTo>
                  <a:cubicBezTo>
                    <a:pt x="7680" y="1994"/>
                    <a:pt x="7680" y="1899"/>
                    <a:pt x="7621" y="1840"/>
                  </a:cubicBezTo>
                  <a:lnTo>
                    <a:pt x="7335" y="1554"/>
                  </a:lnTo>
                  <a:lnTo>
                    <a:pt x="7728" y="1161"/>
                  </a:lnTo>
                  <a:lnTo>
                    <a:pt x="8002" y="1447"/>
                  </a:lnTo>
                  <a:cubicBezTo>
                    <a:pt x="8038" y="1476"/>
                    <a:pt x="8079" y="1491"/>
                    <a:pt x="8119" y="1491"/>
                  </a:cubicBezTo>
                  <a:cubicBezTo>
                    <a:pt x="8160" y="1491"/>
                    <a:pt x="8198" y="1476"/>
                    <a:pt x="8228" y="1447"/>
                  </a:cubicBezTo>
                  <a:cubicBezTo>
                    <a:pt x="8288" y="1387"/>
                    <a:pt x="8288" y="1280"/>
                    <a:pt x="8228" y="1220"/>
                  </a:cubicBezTo>
                  <a:lnTo>
                    <a:pt x="7942" y="947"/>
                  </a:lnTo>
                  <a:lnTo>
                    <a:pt x="8323" y="566"/>
                  </a:lnTo>
                  <a:cubicBezTo>
                    <a:pt x="8459" y="430"/>
                    <a:pt x="8633" y="364"/>
                    <a:pt x="8809" y="364"/>
                  </a:cubicBezTo>
                  <a:close/>
                  <a:moveTo>
                    <a:pt x="1180" y="9245"/>
                  </a:moveTo>
                  <a:lnTo>
                    <a:pt x="1918" y="9995"/>
                  </a:lnTo>
                  <a:lnTo>
                    <a:pt x="1322" y="10591"/>
                  </a:lnTo>
                  <a:cubicBezTo>
                    <a:pt x="1227" y="10698"/>
                    <a:pt x="1108" y="10734"/>
                    <a:pt x="953" y="10734"/>
                  </a:cubicBezTo>
                  <a:cubicBezTo>
                    <a:pt x="477" y="10734"/>
                    <a:pt x="251" y="10174"/>
                    <a:pt x="584" y="9841"/>
                  </a:cubicBezTo>
                  <a:lnTo>
                    <a:pt x="1180" y="9245"/>
                  </a:lnTo>
                  <a:close/>
                  <a:moveTo>
                    <a:pt x="8855" y="0"/>
                  </a:moveTo>
                  <a:cubicBezTo>
                    <a:pt x="8591" y="0"/>
                    <a:pt x="8329" y="101"/>
                    <a:pt x="8133" y="304"/>
                  </a:cubicBezTo>
                  <a:cubicBezTo>
                    <a:pt x="4716" y="3709"/>
                    <a:pt x="4882" y="3530"/>
                    <a:pt x="4692" y="3756"/>
                  </a:cubicBezTo>
                  <a:cubicBezTo>
                    <a:pt x="3394" y="5185"/>
                    <a:pt x="3692" y="5876"/>
                    <a:pt x="2656" y="7221"/>
                  </a:cubicBezTo>
                  <a:cubicBezTo>
                    <a:pt x="2596" y="7305"/>
                    <a:pt x="2608" y="7400"/>
                    <a:pt x="2680" y="7447"/>
                  </a:cubicBezTo>
                  <a:cubicBezTo>
                    <a:pt x="2711" y="7473"/>
                    <a:pt x="2748" y="7486"/>
                    <a:pt x="2785" y="7486"/>
                  </a:cubicBezTo>
                  <a:cubicBezTo>
                    <a:pt x="2833" y="7486"/>
                    <a:pt x="2879" y="7464"/>
                    <a:pt x="2906" y="7424"/>
                  </a:cubicBezTo>
                  <a:cubicBezTo>
                    <a:pt x="3096" y="7162"/>
                    <a:pt x="3263" y="6912"/>
                    <a:pt x="3406" y="6638"/>
                  </a:cubicBezTo>
                  <a:cubicBezTo>
                    <a:pt x="3549" y="7174"/>
                    <a:pt x="3966" y="7614"/>
                    <a:pt x="4501" y="7733"/>
                  </a:cubicBezTo>
                  <a:cubicBezTo>
                    <a:pt x="3382" y="8352"/>
                    <a:pt x="2894" y="9043"/>
                    <a:pt x="2120" y="9757"/>
                  </a:cubicBezTo>
                  <a:lnTo>
                    <a:pt x="1370" y="9007"/>
                  </a:lnTo>
                  <a:lnTo>
                    <a:pt x="2334" y="8043"/>
                  </a:lnTo>
                  <a:cubicBezTo>
                    <a:pt x="2394" y="7983"/>
                    <a:pt x="2394" y="7876"/>
                    <a:pt x="2334" y="7817"/>
                  </a:cubicBezTo>
                  <a:cubicBezTo>
                    <a:pt x="2305" y="7787"/>
                    <a:pt x="2266" y="7772"/>
                    <a:pt x="2227" y="7772"/>
                  </a:cubicBezTo>
                  <a:cubicBezTo>
                    <a:pt x="2189" y="7772"/>
                    <a:pt x="2150" y="7787"/>
                    <a:pt x="2120" y="7817"/>
                  </a:cubicBezTo>
                  <a:lnTo>
                    <a:pt x="334" y="9602"/>
                  </a:lnTo>
                  <a:cubicBezTo>
                    <a:pt x="1" y="9936"/>
                    <a:pt x="1" y="10472"/>
                    <a:pt x="334" y="10805"/>
                  </a:cubicBezTo>
                  <a:cubicBezTo>
                    <a:pt x="494" y="10976"/>
                    <a:pt x="705" y="11059"/>
                    <a:pt x="921" y="11059"/>
                  </a:cubicBezTo>
                  <a:cubicBezTo>
                    <a:pt x="1140" y="11059"/>
                    <a:pt x="1363" y="10973"/>
                    <a:pt x="1537" y="10805"/>
                  </a:cubicBezTo>
                  <a:lnTo>
                    <a:pt x="3323" y="9019"/>
                  </a:lnTo>
                  <a:cubicBezTo>
                    <a:pt x="4335" y="8019"/>
                    <a:pt x="5287" y="7745"/>
                    <a:pt x="5716" y="7531"/>
                  </a:cubicBezTo>
                  <a:cubicBezTo>
                    <a:pt x="6430" y="7221"/>
                    <a:pt x="7061" y="6793"/>
                    <a:pt x="7621" y="6233"/>
                  </a:cubicBezTo>
                  <a:lnTo>
                    <a:pt x="10824" y="3030"/>
                  </a:lnTo>
                  <a:cubicBezTo>
                    <a:pt x="11252" y="2625"/>
                    <a:pt x="11252" y="1971"/>
                    <a:pt x="10847" y="1566"/>
                  </a:cubicBezTo>
                  <a:lnTo>
                    <a:pt x="9585" y="304"/>
                  </a:lnTo>
                  <a:cubicBezTo>
                    <a:pt x="9383" y="101"/>
                    <a:pt x="9118" y="0"/>
                    <a:pt x="8855"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233" name="Google Shape;9423;p77">
            <a:extLst>
              <a:ext uri="{FF2B5EF4-FFF2-40B4-BE49-F238E27FC236}">
                <a16:creationId xmlns:a16="http://schemas.microsoft.com/office/drawing/2014/main" id="{0A7F4629-3CEF-3AEC-13C0-F64506EE30DE}"/>
              </a:ext>
            </a:extLst>
          </p:cNvPr>
          <p:cNvSpPr/>
          <p:nvPr/>
        </p:nvSpPr>
        <p:spPr>
          <a:xfrm>
            <a:off x="5301870" y="3420818"/>
            <a:ext cx="477952" cy="475744"/>
          </a:xfrm>
          <a:custGeom>
            <a:avLst/>
            <a:gdLst/>
            <a:ahLst/>
            <a:cxnLst/>
            <a:rect l="l" t="t" r="r" b="b"/>
            <a:pathLst>
              <a:path w="11253" h="11201" extrusionOk="0">
                <a:moveTo>
                  <a:pt x="9133" y="0"/>
                </a:moveTo>
                <a:cubicBezTo>
                  <a:pt x="8990" y="0"/>
                  <a:pt x="8847" y="60"/>
                  <a:pt x="8740" y="167"/>
                </a:cubicBezTo>
                <a:lnTo>
                  <a:pt x="322" y="8584"/>
                </a:lnTo>
                <a:cubicBezTo>
                  <a:pt x="1" y="8894"/>
                  <a:pt x="1" y="9263"/>
                  <a:pt x="215" y="9465"/>
                </a:cubicBezTo>
                <a:lnTo>
                  <a:pt x="1787" y="11049"/>
                </a:lnTo>
                <a:cubicBezTo>
                  <a:pt x="1894" y="11150"/>
                  <a:pt x="2037" y="11201"/>
                  <a:pt x="2178" y="11201"/>
                </a:cubicBezTo>
                <a:cubicBezTo>
                  <a:pt x="2320" y="11201"/>
                  <a:pt x="2460" y="11150"/>
                  <a:pt x="2561" y="11049"/>
                </a:cubicBezTo>
                <a:lnTo>
                  <a:pt x="9371" y="4239"/>
                </a:lnTo>
                <a:cubicBezTo>
                  <a:pt x="9431" y="4179"/>
                  <a:pt x="9431" y="4084"/>
                  <a:pt x="9371" y="4001"/>
                </a:cubicBezTo>
                <a:cubicBezTo>
                  <a:pt x="9341" y="3971"/>
                  <a:pt x="9300" y="3956"/>
                  <a:pt x="9257" y="3956"/>
                </a:cubicBezTo>
                <a:cubicBezTo>
                  <a:pt x="9213" y="3956"/>
                  <a:pt x="9169" y="3971"/>
                  <a:pt x="9133" y="4001"/>
                </a:cubicBezTo>
                <a:lnTo>
                  <a:pt x="2323" y="10811"/>
                </a:lnTo>
                <a:cubicBezTo>
                  <a:pt x="2281" y="10853"/>
                  <a:pt x="2227" y="10873"/>
                  <a:pt x="2172" y="10873"/>
                </a:cubicBezTo>
                <a:cubicBezTo>
                  <a:pt x="2117" y="10873"/>
                  <a:pt x="2061" y="10853"/>
                  <a:pt x="2013" y="10811"/>
                </a:cubicBezTo>
                <a:lnTo>
                  <a:pt x="453" y="9227"/>
                </a:lnTo>
                <a:cubicBezTo>
                  <a:pt x="358" y="9144"/>
                  <a:pt x="358" y="9001"/>
                  <a:pt x="453" y="8918"/>
                </a:cubicBezTo>
                <a:lnTo>
                  <a:pt x="703" y="8656"/>
                </a:lnTo>
                <a:lnTo>
                  <a:pt x="1096" y="9049"/>
                </a:lnTo>
                <a:cubicBezTo>
                  <a:pt x="1126" y="9079"/>
                  <a:pt x="1165" y="9093"/>
                  <a:pt x="1206" y="9093"/>
                </a:cubicBezTo>
                <a:cubicBezTo>
                  <a:pt x="1248" y="9093"/>
                  <a:pt x="1293" y="9079"/>
                  <a:pt x="1334" y="9049"/>
                </a:cubicBezTo>
                <a:cubicBezTo>
                  <a:pt x="1394" y="8989"/>
                  <a:pt x="1394" y="8882"/>
                  <a:pt x="1334" y="8811"/>
                </a:cubicBezTo>
                <a:lnTo>
                  <a:pt x="942" y="8418"/>
                </a:lnTo>
                <a:lnTo>
                  <a:pt x="1477" y="7882"/>
                </a:lnTo>
                <a:lnTo>
                  <a:pt x="1870" y="8275"/>
                </a:lnTo>
                <a:cubicBezTo>
                  <a:pt x="1900" y="8305"/>
                  <a:pt x="1939" y="8319"/>
                  <a:pt x="1980" y="8319"/>
                </a:cubicBezTo>
                <a:cubicBezTo>
                  <a:pt x="2022" y="8319"/>
                  <a:pt x="2067" y="8305"/>
                  <a:pt x="2108" y="8275"/>
                </a:cubicBezTo>
                <a:cubicBezTo>
                  <a:pt x="2168" y="8215"/>
                  <a:pt x="2168" y="8108"/>
                  <a:pt x="2108" y="8037"/>
                </a:cubicBezTo>
                <a:lnTo>
                  <a:pt x="1715" y="7644"/>
                </a:lnTo>
                <a:lnTo>
                  <a:pt x="2251" y="7108"/>
                </a:lnTo>
                <a:lnTo>
                  <a:pt x="2858" y="7727"/>
                </a:lnTo>
                <a:cubicBezTo>
                  <a:pt x="2888" y="7757"/>
                  <a:pt x="2930" y="7772"/>
                  <a:pt x="2973" y="7772"/>
                </a:cubicBezTo>
                <a:cubicBezTo>
                  <a:pt x="3016" y="7772"/>
                  <a:pt x="3061" y="7757"/>
                  <a:pt x="3097" y="7727"/>
                </a:cubicBezTo>
                <a:cubicBezTo>
                  <a:pt x="3156" y="7668"/>
                  <a:pt x="3156" y="7560"/>
                  <a:pt x="3097" y="7489"/>
                </a:cubicBezTo>
                <a:lnTo>
                  <a:pt x="2489" y="6870"/>
                </a:lnTo>
                <a:lnTo>
                  <a:pt x="3025" y="6334"/>
                </a:lnTo>
                <a:lnTo>
                  <a:pt x="3418" y="6727"/>
                </a:lnTo>
                <a:cubicBezTo>
                  <a:pt x="3448" y="6757"/>
                  <a:pt x="3487" y="6772"/>
                  <a:pt x="3528" y="6772"/>
                </a:cubicBezTo>
                <a:cubicBezTo>
                  <a:pt x="3570" y="6772"/>
                  <a:pt x="3614" y="6757"/>
                  <a:pt x="3656" y="6727"/>
                </a:cubicBezTo>
                <a:cubicBezTo>
                  <a:pt x="3716" y="6668"/>
                  <a:pt x="3716" y="6560"/>
                  <a:pt x="3656" y="6489"/>
                </a:cubicBezTo>
                <a:lnTo>
                  <a:pt x="3263" y="6096"/>
                </a:lnTo>
                <a:lnTo>
                  <a:pt x="3799" y="5560"/>
                </a:lnTo>
                <a:lnTo>
                  <a:pt x="4192" y="5953"/>
                </a:lnTo>
                <a:cubicBezTo>
                  <a:pt x="4222" y="5983"/>
                  <a:pt x="4260" y="5998"/>
                  <a:pt x="4302" y="5998"/>
                </a:cubicBezTo>
                <a:cubicBezTo>
                  <a:pt x="4344" y="5998"/>
                  <a:pt x="4388" y="5983"/>
                  <a:pt x="4430" y="5953"/>
                </a:cubicBezTo>
                <a:cubicBezTo>
                  <a:pt x="4490" y="5894"/>
                  <a:pt x="4490" y="5786"/>
                  <a:pt x="4430" y="5715"/>
                </a:cubicBezTo>
                <a:lnTo>
                  <a:pt x="4037" y="5322"/>
                </a:lnTo>
                <a:lnTo>
                  <a:pt x="4573" y="4786"/>
                </a:lnTo>
                <a:lnTo>
                  <a:pt x="4966" y="5179"/>
                </a:lnTo>
                <a:cubicBezTo>
                  <a:pt x="4996" y="5209"/>
                  <a:pt x="5034" y="5224"/>
                  <a:pt x="5076" y="5224"/>
                </a:cubicBezTo>
                <a:cubicBezTo>
                  <a:pt x="5118" y="5224"/>
                  <a:pt x="5162" y="5209"/>
                  <a:pt x="5204" y="5179"/>
                </a:cubicBezTo>
                <a:cubicBezTo>
                  <a:pt x="5264" y="5120"/>
                  <a:pt x="5264" y="5013"/>
                  <a:pt x="5204" y="4941"/>
                </a:cubicBezTo>
                <a:lnTo>
                  <a:pt x="4811" y="4548"/>
                </a:lnTo>
                <a:lnTo>
                  <a:pt x="5347" y="4012"/>
                </a:lnTo>
                <a:lnTo>
                  <a:pt x="5954" y="4632"/>
                </a:lnTo>
                <a:cubicBezTo>
                  <a:pt x="5984" y="4661"/>
                  <a:pt x="6026" y="4676"/>
                  <a:pt x="6069" y="4676"/>
                </a:cubicBezTo>
                <a:cubicBezTo>
                  <a:pt x="6112" y="4676"/>
                  <a:pt x="6156" y="4661"/>
                  <a:pt x="6192" y="4632"/>
                </a:cubicBezTo>
                <a:cubicBezTo>
                  <a:pt x="6252" y="4572"/>
                  <a:pt x="6252" y="4465"/>
                  <a:pt x="6192" y="4393"/>
                </a:cubicBezTo>
                <a:lnTo>
                  <a:pt x="5585" y="3774"/>
                </a:lnTo>
                <a:lnTo>
                  <a:pt x="6121" y="3239"/>
                </a:lnTo>
                <a:lnTo>
                  <a:pt x="6514" y="3631"/>
                </a:lnTo>
                <a:cubicBezTo>
                  <a:pt x="6543" y="3661"/>
                  <a:pt x="6582" y="3676"/>
                  <a:pt x="6624" y="3676"/>
                </a:cubicBezTo>
                <a:cubicBezTo>
                  <a:pt x="6665" y="3676"/>
                  <a:pt x="6710" y="3661"/>
                  <a:pt x="6752" y="3631"/>
                </a:cubicBezTo>
                <a:cubicBezTo>
                  <a:pt x="6811" y="3572"/>
                  <a:pt x="6811" y="3465"/>
                  <a:pt x="6752" y="3393"/>
                </a:cubicBezTo>
                <a:lnTo>
                  <a:pt x="6359" y="3000"/>
                </a:lnTo>
                <a:lnTo>
                  <a:pt x="6895" y="2465"/>
                </a:lnTo>
                <a:lnTo>
                  <a:pt x="7288" y="2858"/>
                </a:lnTo>
                <a:cubicBezTo>
                  <a:pt x="7317" y="2887"/>
                  <a:pt x="7356" y="2902"/>
                  <a:pt x="7398" y="2902"/>
                </a:cubicBezTo>
                <a:cubicBezTo>
                  <a:pt x="7439" y="2902"/>
                  <a:pt x="7484" y="2887"/>
                  <a:pt x="7526" y="2858"/>
                </a:cubicBezTo>
                <a:cubicBezTo>
                  <a:pt x="7585" y="2798"/>
                  <a:pt x="7585" y="2691"/>
                  <a:pt x="7526" y="2619"/>
                </a:cubicBezTo>
                <a:lnTo>
                  <a:pt x="7133" y="2226"/>
                </a:lnTo>
                <a:lnTo>
                  <a:pt x="7669" y="1691"/>
                </a:lnTo>
                <a:lnTo>
                  <a:pt x="8061" y="2084"/>
                </a:lnTo>
                <a:cubicBezTo>
                  <a:pt x="8091" y="2113"/>
                  <a:pt x="8130" y="2128"/>
                  <a:pt x="8172" y="2128"/>
                </a:cubicBezTo>
                <a:cubicBezTo>
                  <a:pt x="8213" y="2128"/>
                  <a:pt x="8258" y="2113"/>
                  <a:pt x="8300" y="2084"/>
                </a:cubicBezTo>
                <a:cubicBezTo>
                  <a:pt x="8359" y="2024"/>
                  <a:pt x="8359" y="1917"/>
                  <a:pt x="8300" y="1845"/>
                </a:cubicBezTo>
                <a:lnTo>
                  <a:pt x="7907" y="1453"/>
                </a:lnTo>
                <a:lnTo>
                  <a:pt x="8442" y="917"/>
                </a:lnTo>
                <a:lnTo>
                  <a:pt x="9050" y="1536"/>
                </a:lnTo>
                <a:cubicBezTo>
                  <a:pt x="9079" y="1566"/>
                  <a:pt x="9121" y="1581"/>
                  <a:pt x="9164" y="1581"/>
                </a:cubicBezTo>
                <a:cubicBezTo>
                  <a:pt x="9207" y="1581"/>
                  <a:pt x="9252" y="1566"/>
                  <a:pt x="9288" y="1536"/>
                </a:cubicBezTo>
                <a:cubicBezTo>
                  <a:pt x="9371" y="1476"/>
                  <a:pt x="9347" y="1369"/>
                  <a:pt x="9288" y="1298"/>
                </a:cubicBezTo>
                <a:lnTo>
                  <a:pt x="8681" y="679"/>
                </a:lnTo>
                <a:lnTo>
                  <a:pt x="8966" y="405"/>
                </a:lnTo>
                <a:cubicBezTo>
                  <a:pt x="9008" y="357"/>
                  <a:pt x="9065" y="333"/>
                  <a:pt x="9121" y="333"/>
                </a:cubicBezTo>
                <a:cubicBezTo>
                  <a:pt x="9178" y="333"/>
                  <a:pt x="9234" y="357"/>
                  <a:pt x="9276" y="405"/>
                </a:cubicBezTo>
                <a:lnTo>
                  <a:pt x="10859" y="1976"/>
                </a:lnTo>
                <a:cubicBezTo>
                  <a:pt x="10895" y="2024"/>
                  <a:pt x="10919" y="2072"/>
                  <a:pt x="10919" y="2131"/>
                </a:cubicBezTo>
                <a:cubicBezTo>
                  <a:pt x="10919" y="2191"/>
                  <a:pt x="10883" y="2250"/>
                  <a:pt x="10859" y="2274"/>
                </a:cubicBezTo>
                <a:lnTo>
                  <a:pt x="9705" y="3417"/>
                </a:lnTo>
                <a:cubicBezTo>
                  <a:pt x="9645" y="3477"/>
                  <a:pt x="9645" y="3584"/>
                  <a:pt x="9705" y="3655"/>
                </a:cubicBezTo>
                <a:cubicBezTo>
                  <a:pt x="9734" y="3685"/>
                  <a:pt x="9776" y="3700"/>
                  <a:pt x="9819" y="3700"/>
                </a:cubicBezTo>
                <a:cubicBezTo>
                  <a:pt x="9862" y="3700"/>
                  <a:pt x="9907" y="3685"/>
                  <a:pt x="9943" y="3655"/>
                </a:cubicBezTo>
                <a:lnTo>
                  <a:pt x="11098" y="2512"/>
                </a:lnTo>
                <a:cubicBezTo>
                  <a:pt x="11193" y="2405"/>
                  <a:pt x="11252" y="2274"/>
                  <a:pt x="11252" y="2131"/>
                </a:cubicBezTo>
                <a:cubicBezTo>
                  <a:pt x="11252" y="1976"/>
                  <a:pt x="11193" y="1845"/>
                  <a:pt x="11098" y="1738"/>
                </a:cubicBezTo>
                <a:lnTo>
                  <a:pt x="9514" y="167"/>
                </a:lnTo>
                <a:cubicBezTo>
                  <a:pt x="9407" y="60"/>
                  <a:pt x="9264" y="0"/>
                  <a:pt x="9133"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34" name="Google Shape;9424;p77">
            <a:extLst>
              <a:ext uri="{FF2B5EF4-FFF2-40B4-BE49-F238E27FC236}">
                <a16:creationId xmlns:a16="http://schemas.microsoft.com/office/drawing/2014/main" id="{1C016ACA-CBAA-2117-1FB5-86FDE37A94EA}"/>
              </a:ext>
            </a:extLst>
          </p:cNvPr>
          <p:cNvSpPr/>
          <p:nvPr/>
        </p:nvSpPr>
        <p:spPr>
          <a:xfrm>
            <a:off x="4694545" y="2819778"/>
            <a:ext cx="507259" cy="413436"/>
          </a:xfrm>
          <a:custGeom>
            <a:avLst/>
            <a:gdLst/>
            <a:ahLst/>
            <a:cxnLst/>
            <a:rect l="l" t="t" r="r" b="b"/>
            <a:pathLst>
              <a:path w="11943" h="9734" extrusionOk="0">
                <a:moveTo>
                  <a:pt x="11585" y="2638"/>
                </a:moveTo>
                <a:lnTo>
                  <a:pt x="11585" y="3066"/>
                </a:lnTo>
                <a:lnTo>
                  <a:pt x="9121" y="4007"/>
                </a:lnTo>
                <a:lnTo>
                  <a:pt x="9121" y="3566"/>
                </a:lnTo>
                <a:lnTo>
                  <a:pt x="11585" y="2638"/>
                </a:lnTo>
                <a:close/>
                <a:moveTo>
                  <a:pt x="370" y="2638"/>
                </a:moveTo>
                <a:lnTo>
                  <a:pt x="5787" y="4697"/>
                </a:lnTo>
                <a:lnTo>
                  <a:pt x="5787" y="5138"/>
                </a:lnTo>
                <a:lnTo>
                  <a:pt x="370" y="3066"/>
                </a:lnTo>
                <a:lnTo>
                  <a:pt x="370" y="2638"/>
                </a:lnTo>
                <a:close/>
                <a:moveTo>
                  <a:pt x="8764" y="3709"/>
                </a:moveTo>
                <a:lnTo>
                  <a:pt x="8764" y="4138"/>
                </a:lnTo>
                <a:lnTo>
                  <a:pt x="6144" y="5138"/>
                </a:lnTo>
                <a:lnTo>
                  <a:pt x="6144" y="4697"/>
                </a:lnTo>
                <a:lnTo>
                  <a:pt x="8764" y="3709"/>
                </a:lnTo>
                <a:close/>
                <a:moveTo>
                  <a:pt x="9657" y="4162"/>
                </a:moveTo>
                <a:lnTo>
                  <a:pt x="9657" y="6745"/>
                </a:lnTo>
                <a:cubicBezTo>
                  <a:pt x="9478" y="6876"/>
                  <a:pt x="9299" y="6995"/>
                  <a:pt x="9121" y="7114"/>
                </a:cubicBezTo>
                <a:lnTo>
                  <a:pt x="9121" y="4376"/>
                </a:lnTo>
                <a:lnTo>
                  <a:pt x="9657" y="4162"/>
                </a:lnTo>
                <a:close/>
                <a:moveTo>
                  <a:pt x="8961" y="8757"/>
                </a:moveTo>
                <a:cubicBezTo>
                  <a:pt x="9131" y="8757"/>
                  <a:pt x="9264" y="8907"/>
                  <a:pt x="9264" y="9079"/>
                </a:cubicBezTo>
                <a:cubicBezTo>
                  <a:pt x="9264" y="9258"/>
                  <a:pt x="9109" y="9389"/>
                  <a:pt x="8942" y="9389"/>
                </a:cubicBezTo>
                <a:cubicBezTo>
                  <a:pt x="8764" y="9389"/>
                  <a:pt x="8633" y="9246"/>
                  <a:pt x="8633" y="9079"/>
                </a:cubicBezTo>
                <a:cubicBezTo>
                  <a:pt x="8633" y="8900"/>
                  <a:pt x="8787" y="8757"/>
                  <a:pt x="8942" y="8757"/>
                </a:cubicBezTo>
                <a:cubicBezTo>
                  <a:pt x="8949" y="8757"/>
                  <a:pt x="8955" y="8757"/>
                  <a:pt x="8961" y="8757"/>
                </a:cubicBezTo>
                <a:close/>
                <a:moveTo>
                  <a:pt x="5949" y="0"/>
                </a:moveTo>
                <a:cubicBezTo>
                  <a:pt x="5930" y="0"/>
                  <a:pt x="5912" y="6"/>
                  <a:pt x="5894" y="18"/>
                </a:cubicBezTo>
                <a:lnTo>
                  <a:pt x="120" y="2221"/>
                </a:lnTo>
                <a:cubicBezTo>
                  <a:pt x="48" y="2245"/>
                  <a:pt x="1" y="2304"/>
                  <a:pt x="1" y="2376"/>
                </a:cubicBezTo>
                <a:lnTo>
                  <a:pt x="1" y="3185"/>
                </a:lnTo>
                <a:cubicBezTo>
                  <a:pt x="1" y="3257"/>
                  <a:pt x="48" y="3316"/>
                  <a:pt x="120" y="3352"/>
                </a:cubicBezTo>
                <a:lnTo>
                  <a:pt x="1917" y="4031"/>
                </a:lnTo>
                <a:lnTo>
                  <a:pt x="1917" y="4638"/>
                </a:lnTo>
                <a:cubicBezTo>
                  <a:pt x="1917" y="4745"/>
                  <a:pt x="2001" y="4817"/>
                  <a:pt x="2096" y="4817"/>
                </a:cubicBezTo>
                <a:cubicBezTo>
                  <a:pt x="2203" y="4817"/>
                  <a:pt x="2275" y="4745"/>
                  <a:pt x="2275" y="4638"/>
                </a:cubicBezTo>
                <a:lnTo>
                  <a:pt x="2275" y="4186"/>
                </a:lnTo>
                <a:lnTo>
                  <a:pt x="5894" y="5567"/>
                </a:lnTo>
                <a:cubicBezTo>
                  <a:pt x="5906" y="5579"/>
                  <a:pt x="5942" y="5579"/>
                  <a:pt x="5954" y="5579"/>
                </a:cubicBezTo>
                <a:cubicBezTo>
                  <a:pt x="5966" y="5579"/>
                  <a:pt x="6001" y="5579"/>
                  <a:pt x="6013" y="5567"/>
                </a:cubicBezTo>
                <a:lnTo>
                  <a:pt x="8740" y="4519"/>
                </a:lnTo>
                <a:lnTo>
                  <a:pt x="8740" y="7317"/>
                </a:lnTo>
                <a:cubicBezTo>
                  <a:pt x="7871" y="7769"/>
                  <a:pt x="6918" y="8007"/>
                  <a:pt x="5942" y="8007"/>
                </a:cubicBezTo>
                <a:cubicBezTo>
                  <a:pt x="4620" y="8007"/>
                  <a:pt x="3310" y="7555"/>
                  <a:pt x="2263" y="6745"/>
                </a:cubicBezTo>
                <a:lnTo>
                  <a:pt x="2263" y="5352"/>
                </a:lnTo>
                <a:cubicBezTo>
                  <a:pt x="2263" y="5257"/>
                  <a:pt x="2191" y="5174"/>
                  <a:pt x="2084" y="5174"/>
                </a:cubicBezTo>
                <a:cubicBezTo>
                  <a:pt x="1977" y="5174"/>
                  <a:pt x="1906" y="5257"/>
                  <a:pt x="1906" y="5352"/>
                </a:cubicBezTo>
                <a:lnTo>
                  <a:pt x="1906" y="6817"/>
                </a:lnTo>
                <a:cubicBezTo>
                  <a:pt x="1906" y="6876"/>
                  <a:pt x="1941" y="6924"/>
                  <a:pt x="1965" y="6948"/>
                </a:cubicBezTo>
                <a:cubicBezTo>
                  <a:pt x="3084" y="7841"/>
                  <a:pt x="4501" y="8353"/>
                  <a:pt x="5942" y="8353"/>
                </a:cubicBezTo>
                <a:cubicBezTo>
                  <a:pt x="6906" y="8353"/>
                  <a:pt x="7859" y="8126"/>
                  <a:pt x="8740" y="7698"/>
                </a:cubicBezTo>
                <a:lnTo>
                  <a:pt x="8740" y="8412"/>
                </a:lnTo>
                <a:cubicBezTo>
                  <a:pt x="8454" y="8484"/>
                  <a:pt x="8252" y="8746"/>
                  <a:pt x="8252" y="9067"/>
                </a:cubicBezTo>
                <a:cubicBezTo>
                  <a:pt x="8252" y="9436"/>
                  <a:pt x="8549" y="9734"/>
                  <a:pt x="8918" y="9734"/>
                </a:cubicBezTo>
                <a:cubicBezTo>
                  <a:pt x="9287" y="9734"/>
                  <a:pt x="9585" y="9436"/>
                  <a:pt x="9585" y="9067"/>
                </a:cubicBezTo>
                <a:cubicBezTo>
                  <a:pt x="9585" y="8746"/>
                  <a:pt x="9383" y="8496"/>
                  <a:pt x="9097" y="8412"/>
                </a:cubicBezTo>
                <a:lnTo>
                  <a:pt x="9097" y="7495"/>
                </a:lnTo>
                <a:cubicBezTo>
                  <a:pt x="9383" y="7341"/>
                  <a:pt x="9657" y="7138"/>
                  <a:pt x="9918" y="6936"/>
                </a:cubicBezTo>
                <a:cubicBezTo>
                  <a:pt x="9954" y="6900"/>
                  <a:pt x="9978" y="6841"/>
                  <a:pt x="9978" y="6805"/>
                </a:cubicBezTo>
                <a:lnTo>
                  <a:pt x="9978" y="4019"/>
                </a:lnTo>
                <a:lnTo>
                  <a:pt x="11776" y="3328"/>
                </a:lnTo>
                <a:cubicBezTo>
                  <a:pt x="11847" y="3304"/>
                  <a:pt x="11895" y="3245"/>
                  <a:pt x="11895" y="3173"/>
                </a:cubicBezTo>
                <a:lnTo>
                  <a:pt x="11895" y="2364"/>
                </a:lnTo>
                <a:cubicBezTo>
                  <a:pt x="11943" y="2304"/>
                  <a:pt x="11895" y="2245"/>
                  <a:pt x="11823" y="2221"/>
                </a:cubicBezTo>
                <a:lnTo>
                  <a:pt x="8049" y="792"/>
                </a:lnTo>
                <a:cubicBezTo>
                  <a:pt x="8030" y="784"/>
                  <a:pt x="8010" y="780"/>
                  <a:pt x="7989" y="780"/>
                </a:cubicBezTo>
                <a:cubicBezTo>
                  <a:pt x="7921" y="780"/>
                  <a:pt x="7853" y="823"/>
                  <a:pt x="7835" y="887"/>
                </a:cubicBezTo>
                <a:cubicBezTo>
                  <a:pt x="7799" y="983"/>
                  <a:pt x="7847" y="1090"/>
                  <a:pt x="7930" y="1114"/>
                </a:cubicBezTo>
                <a:lnTo>
                  <a:pt x="11264" y="2376"/>
                </a:lnTo>
                <a:lnTo>
                  <a:pt x="8966" y="3257"/>
                </a:lnTo>
                <a:lnTo>
                  <a:pt x="6061" y="1947"/>
                </a:lnTo>
                <a:cubicBezTo>
                  <a:pt x="6035" y="1934"/>
                  <a:pt x="6010" y="1928"/>
                  <a:pt x="5985" y="1928"/>
                </a:cubicBezTo>
                <a:cubicBezTo>
                  <a:pt x="5918" y="1928"/>
                  <a:pt x="5858" y="1973"/>
                  <a:pt x="5823" y="2042"/>
                </a:cubicBezTo>
                <a:cubicBezTo>
                  <a:pt x="5775" y="2126"/>
                  <a:pt x="5823" y="2233"/>
                  <a:pt x="5906" y="2281"/>
                </a:cubicBezTo>
                <a:lnTo>
                  <a:pt x="8490" y="3435"/>
                </a:lnTo>
                <a:lnTo>
                  <a:pt x="5966" y="4388"/>
                </a:lnTo>
                <a:lnTo>
                  <a:pt x="691" y="2376"/>
                </a:lnTo>
                <a:lnTo>
                  <a:pt x="5966" y="376"/>
                </a:lnTo>
                <a:lnTo>
                  <a:pt x="7263" y="864"/>
                </a:lnTo>
                <a:cubicBezTo>
                  <a:pt x="7282" y="868"/>
                  <a:pt x="7301" y="871"/>
                  <a:pt x="7320" y="871"/>
                </a:cubicBezTo>
                <a:cubicBezTo>
                  <a:pt x="7394" y="871"/>
                  <a:pt x="7461" y="833"/>
                  <a:pt x="7490" y="757"/>
                </a:cubicBezTo>
                <a:cubicBezTo>
                  <a:pt x="7513" y="673"/>
                  <a:pt x="7478" y="566"/>
                  <a:pt x="7382" y="530"/>
                </a:cubicBezTo>
                <a:lnTo>
                  <a:pt x="6013" y="18"/>
                </a:lnTo>
                <a:cubicBezTo>
                  <a:pt x="5989" y="6"/>
                  <a:pt x="5969" y="0"/>
                  <a:pt x="5949"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235" name="Google Shape;9425;p77">
            <a:extLst>
              <a:ext uri="{FF2B5EF4-FFF2-40B4-BE49-F238E27FC236}">
                <a16:creationId xmlns:a16="http://schemas.microsoft.com/office/drawing/2014/main" id="{C8194692-86D8-3820-A6D8-8C225CBF7FDD}"/>
              </a:ext>
            </a:extLst>
          </p:cNvPr>
          <p:cNvGrpSpPr/>
          <p:nvPr/>
        </p:nvGrpSpPr>
        <p:grpSpPr>
          <a:xfrm>
            <a:off x="4088195" y="2810434"/>
            <a:ext cx="533592" cy="432421"/>
            <a:chOff x="3044965" y="2435220"/>
            <a:chExt cx="400194" cy="32431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236" name="Google Shape;9426;p77">
              <a:extLst>
                <a:ext uri="{FF2B5EF4-FFF2-40B4-BE49-F238E27FC236}">
                  <a16:creationId xmlns:a16="http://schemas.microsoft.com/office/drawing/2014/main" id="{5415DAD0-C447-031C-2594-929A689270AA}"/>
                </a:ext>
              </a:extLst>
            </p:cNvPr>
            <p:cNvSpPr/>
            <p:nvPr/>
          </p:nvSpPr>
          <p:spPr>
            <a:xfrm>
              <a:off x="3105649" y="2649413"/>
              <a:ext cx="68329" cy="66864"/>
            </a:xfrm>
            <a:custGeom>
              <a:avLst/>
              <a:gdLst/>
              <a:ahLst/>
              <a:cxnLst/>
              <a:rect l="l" t="t" r="r" b="b"/>
              <a:pathLst>
                <a:path w="2145" h="2099" extrusionOk="0">
                  <a:moveTo>
                    <a:pt x="1924" y="0"/>
                  </a:moveTo>
                  <a:cubicBezTo>
                    <a:pt x="1867" y="0"/>
                    <a:pt x="1811" y="21"/>
                    <a:pt x="1775" y="63"/>
                  </a:cubicBezTo>
                  <a:lnTo>
                    <a:pt x="84" y="1753"/>
                  </a:lnTo>
                  <a:cubicBezTo>
                    <a:pt x="1" y="1825"/>
                    <a:pt x="1" y="1956"/>
                    <a:pt x="84" y="2039"/>
                  </a:cubicBezTo>
                  <a:cubicBezTo>
                    <a:pt x="120" y="2087"/>
                    <a:pt x="168" y="2099"/>
                    <a:pt x="227" y="2099"/>
                  </a:cubicBezTo>
                  <a:cubicBezTo>
                    <a:pt x="275" y="2099"/>
                    <a:pt x="334" y="2075"/>
                    <a:pt x="382" y="2039"/>
                  </a:cubicBezTo>
                  <a:lnTo>
                    <a:pt x="2073" y="337"/>
                  </a:lnTo>
                  <a:cubicBezTo>
                    <a:pt x="2144" y="265"/>
                    <a:pt x="2144" y="134"/>
                    <a:pt x="2073" y="63"/>
                  </a:cubicBezTo>
                  <a:cubicBezTo>
                    <a:pt x="2037" y="21"/>
                    <a:pt x="1980" y="0"/>
                    <a:pt x="1924"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37" name="Google Shape;9427;p77">
              <a:extLst>
                <a:ext uri="{FF2B5EF4-FFF2-40B4-BE49-F238E27FC236}">
                  <a16:creationId xmlns:a16="http://schemas.microsoft.com/office/drawing/2014/main" id="{283EDF07-87FE-2FC8-9723-8329A4DD37B7}"/>
                </a:ext>
              </a:extLst>
            </p:cNvPr>
            <p:cNvSpPr/>
            <p:nvPr/>
          </p:nvSpPr>
          <p:spPr>
            <a:xfrm>
              <a:off x="3297193" y="2649413"/>
              <a:ext cx="68297" cy="66864"/>
            </a:xfrm>
            <a:custGeom>
              <a:avLst/>
              <a:gdLst/>
              <a:ahLst/>
              <a:cxnLst/>
              <a:rect l="l" t="t" r="r" b="b"/>
              <a:pathLst>
                <a:path w="2144" h="2099" extrusionOk="0">
                  <a:moveTo>
                    <a:pt x="1919" y="0"/>
                  </a:moveTo>
                  <a:cubicBezTo>
                    <a:pt x="1864" y="0"/>
                    <a:pt x="1810" y="21"/>
                    <a:pt x="1775" y="63"/>
                  </a:cubicBezTo>
                  <a:lnTo>
                    <a:pt x="84" y="1753"/>
                  </a:lnTo>
                  <a:cubicBezTo>
                    <a:pt x="1" y="1825"/>
                    <a:pt x="1" y="1956"/>
                    <a:pt x="84" y="2039"/>
                  </a:cubicBezTo>
                  <a:cubicBezTo>
                    <a:pt x="120" y="2087"/>
                    <a:pt x="167" y="2099"/>
                    <a:pt x="227" y="2099"/>
                  </a:cubicBezTo>
                  <a:cubicBezTo>
                    <a:pt x="286" y="2099"/>
                    <a:pt x="334" y="2075"/>
                    <a:pt x="382" y="2039"/>
                  </a:cubicBezTo>
                  <a:lnTo>
                    <a:pt x="2072" y="337"/>
                  </a:lnTo>
                  <a:cubicBezTo>
                    <a:pt x="2144" y="265"/>
                    <a:pt x="2144" y="134"/>
                    <a:pt x="2072" y="63"/>
                  </a:cubicBezTo>
                  <a:cubicBezTo>
                    <a:pt x="2031" y="21"/>
                    <a:pt x="1974" y="0"/>
                    <a:pt x="191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38" name="Google Shape;9428;p77">
              <a:extLst>
                <a:ext uri="{FF2B5EF4-FFF2-40B4-BE49-F238E27FC236}">
                  <a16:creationId xmlns:a16="http://schemas.microsoft.com/office/drawing/2014/main" id="{3B93B265-BCB6-F0D8-BB98-61177EF051EF}"/>
                </a:ext>
              </a:extLst>
            </p:cNvPr>
            <p:cNvSpPr/>
            <p:nvPr/>
          </p:nvSpPr>
          <p:spPr>
            <a:xfrm>
              <a:off x="3044965" y="2435220"/>
              <a:ext cx="400194" cy="324316"/>
            </a:xfrm>
            <a:custGeom>
              <a:avLst/>
              <a:gdLst/>
              <a:ahLst/>
              <a:cxnLst/>
              <a:rect l="l" t="t" r="r" b="b"/>
              <a:pathLst>
                <a:path w="12563" h="10181" extrusionOk="0">
                  <a:moveTo>
                    <a:pt x="822" y="7358"/>
                  </a:moveTo>
                  <a:cubicBezTo>
                    <a:pt x="787" y="7465"/>
                    <a:pt x="787" y="7573"/>
                    <a:pt x="787" y="7680"/>
                  </a:cubicBezTo>
                  <a:cubicBezTo>
                    <a:pt x="787" y="7751"/>
                    <a:pt x="787" y="7823"/>
                    <a:pt x="811" y="7918"/>
                  </a:cubicBezTo>
                  <a:lnTo>
                    <a:pt x="632" y="7918"/>
                  </a:lnTo>
                  <a:cubicBezTo>
                    <a:pt x="525" y="7918"/>
                    <a:pt x="418" y="7823"/>
                    <a:pt x="418" y="7704"/>
                  </a:cubicBezTo>
                  <a:lnTo>
                    <a:pt x="418" y="7573"/>
                  </a:lnTo>
                  <a:cubicBezTo>
                    <a:pt x="418" y="7465"/>
                    <a:pt x="513" y="7358"/>
                    <a:pt x="632" y="7358"/>
                  </a:cubicBezTo>
                  <a:close/>
                  <a:moveTo>
                    <a:pt x="11955" y="7358"/>
                  </a:moveTo>
                  <a:cubicBezTo>
                    <a:pt x="12062" y="7358"/>
                    <a:pt x="12157" y="7454"/>
                    <a:pt x="12157" y="7573"/>
                  </a:cubicBezTo>
                  <a:lnTo>
                    <a:pt x="12169" y="7704"/>
                  </a:lnTo>
                  <a:cubicBezTo>
                    <a:pt x="12169" y="7811"/>
                    <a:pt x="12074" y="7918"/>
                    <a:pt x="11955" y="7918"/>
                  </a:cubicBezTo>
                  <a:lnTo>
                    <a:pt x="11776" y="7918"/>
                  </a:lnTo>
                  <a:cubicBezTo>
                    <a:pt x="11776" y="7835"/>
                    <a:pt x="11788" y="7763"/>
                    <a:pt x="11788" y="7668"/>
                  </a:cubicBezTo>
                  <a:cubicBezTo>
                    <a:pt x="11788" y="7573"/>
                    <a:pt x="11776" y="7465"/>
                    <a:pt x="11764" y="7358"/>
                  </a:cubicBezTo>
                  <a:close/>
                  <a:moveTo>
                    <a:pt x="3299" y="6263"/>
                  </a:moveTo>
                  <a:cubicBezTo>
                    <a:pt x="3918" y="6263"/>
                    <a:pt x="4466" y="6441"/>
                    <a:pt x="4859" y="6739"/>
                  </a:cubicBezTo>
                  <a:lnTo>
                    <a:pt x="4442" y="7156"/>
                  </a:lnTo>
                  <a:cubicBezTo>
                    <a:pt x="4371" y="7227"/>
                    <a:pt x="4371" y="7358"/>
                    <a:pt x="4442" y="7442"/>
                  </a:cubicBezTo>
                  <a:cubicBezTo>
                    <a:pt x="4490" y="7477"/>
                    <a:pt x="4525" y="7501"/>
                    <a:pt x="4585" y="7501"/>
                  </a:cubicBezTo>
                  <a:cubicBezTo>
                    <a:pt x="4644" y="7501"/>
                    <a:pt x="4692" y="7477"/>
                    <a:pt x="4740" y="7442"/>
                  </a:cubicBezTo>
                  <a:lnTo>
                    <a:pt x="5156" y="7025"/>
                  </a:lnTo>
                  <a:cubicBezTo>
                    <a:pt x="5299" y="7215"/>
                    <a:pt x="5394" y="7442"/>
                    <a:pt x="5394" y="7692"/>
                  </a:cubicBezTo>
                  <a:cubicBezTo>
                    <a:pt x="5383" y="8835"/>
                    <a:pt x="4442" y="9775"/>
                    <a:pt x="3275" y="9775"/>
                  </a:cubicBezTo>
                  <a:cubicBezTo>
                    <a:pt x="3013" y="9775"/>
                    <a:pt x="2763" y="9728"/>
                    <a:pt x="2525" y="9620"/>
                  </a:cubicBezTo>
                  <a:lnTo>
                    <a:pt x="4156" y="7989"/>
                  </a:lnTo>
                  <a:cubicBezTo>
                    <a:pt x="4228" y="7918"/>
                    <a:pt x="4228" y="7775"/>
                    <a:pt x="4156" y="7704"/>
                  </a:cubicBezTo>
                  <a:cubicBezTo>
                    <a:pt x="4121" y="7668"/>
                    <a:pt x="4070" y="7650"/>
                    <a:pt x="4018" y="7650"/>
                  </a:cubicBezTo>
                  <a:cubicBezTo>
                    <a:pt x="3966" y="7650"/>
                    <a:pt x="3912" y="7668"/>
                    <a:pt x="3870" y="7704"/>
                  </a:cubicBezTo>
                  <a:lnTo>
                    <a:pt x="2144" y="9430"/>
                  </a:lnTo>
                  <a:cubicBezTo>
                    <a:pt x="1573" y="9061"/>
                    <a:pt x="1192" y="8406"/>
                    <a:pt x="1192" y="7680"/>
                  </a:cubicBezTo>
                  <a:cubicBezTo>
                    <a:pt x="1192" y="6882"/>
                    <a:pt x="2132" y="6263"/>
                    <a:pt x="3299" y="6263"/>
                  </a:cubicBezTo>
                  <a:close/>
                  <a:moveTo>
                    <a:pt x="9324" y="6275"/>
                  </a:moveTo>
                  <a:cubicBezTo>
                    <a:pt x="9943" y="6275"/>
                    <a:pt x="10502" y="6453"/>
                    <a:pt x="10883" y="6751"/>
                  </a:cubicBezTo>
                  <a:lnTo>
                    <a:pt x="10467" y="7168"/>
                  </a:lnTo>
                  <a:cubicBezTo>
                    <a:pt x="10395" y="7239"/>
                    <a:pt x="10395" y="7370"/>
                    <a:pt x="10467" y="7454"/>
                  </a:cubicBezTo>
                  <a:cubicBezTo>
                    <a:pt x="10514" y="7489"/>
                    <a:pt x="10562" y="7513"/>
                    <a:pt x="10621" y="7513"/>
                  </a:cubicBezTo>
                  <a:cubicBezTo>
                    <a:pt x="10657" y="7513"/>
                    <a:pt x="10717" y="7489"/>
                    <a:pt x="10764" y="7454"/>
                  </a:cubicBezTo>
                  <a:lnTo>
                    <a:pt x="11181" y="7037"/>
                  </a:lnTo>
                  <a:cubicBezTo>
                    <a:pt x="11336" y="7227"/>
                    <a:pt x="11419" y="7454"/>
                    <a:pt x="11419" y="7704"/>
                  </a:cubicBezTo>
                  <a:cubicBezTo>
                    <a:pt x="11407" y="8835"/>
                    <a:pt x="10467" y="9775"/>
                    <a:pt x="9312" y="9775"/>
                  </a:cubicBezTo>
                  <a:cubicBezTo>
                    <a:pt x="9038" y="9775"/>
                    <a:pt x="8788" y="9728"/>
                    <a:pt x="8550" y="9620"/>
                  </a:cubicBezTo>
                  <a:lnTo>
                    <a:pt x="10181" y="7989"/>
                  </a:lnTo>
                  <a:cubicBezTo>
                    <a:pt x="10264" y="7918"/>
                    <a:pt x="10264" y="7775"/>
                    <a:pt x="10181" y="7704"/>
                  </a:cubicBezTo>
                  <a:cubicBezTo>
                    <a:pt x="10145" y="7668"/>
                    <a:pt x="10094" y="7650"/>
                    <a:pt x="10044" y="7650"/>
                  </a:cubicBezTo>
                  <a:cubicBezTo>
                    <a:pt x="9993" y="7650"/>
                    <a:pt x="9943" y="7668"/>
                    <a:pt x="9907" y="7704"/>
                  </a:cubicBezTo>
                  <a:lnTo>
                    <a:pt x="8181" y="9442"/>
                  </a:lnTo>
                  <a:cubicBezTo>
                    <a:pt x="7597" y="9073"/>
                    <a:pt x="7228" y="8418"/>
                    <a:pt x="7228" y="7692"/>
                  </a:cubicBezTo>
                  <a:cubicBezTo>
                    <a:pt x="7228" y="6894"/>
                    <a:pt x="8157" y="6275"/>
                    <a:pt x="9324" y="6275"/>
                  </a:cubicBezTo>
                  <a:close/>
                  <a:moveTo>
                    <a:pt x="2751" y="0"/>
                  </a:moveTo>
                  <a:cubicBezTo>
                    <a:pt x="2239" y="0"/>
                    <a:pt x="1787" y="345"/>
                    <a:pt x="1656" y="857"/>
                  </a:cubicBezTo>
                  <a:lnTo>
                    <a:pt x="13" y="7418"/>
                  </a:lnTo>
                  <a:cubicBezTo>
                    <a:pt x="1" y="7465"/>
                    <a:pt x="1" y="7513"/>
                    <a:pt x="1" y="7573"/>
                  </a:cubicBezTo>
                  <a:lnTo>
                    <a:pt x="1" y="7704"/>
                  </a:lnTo>
                  <a:cubicBezTo>
                    <a:pt x="1" y="8037"/>
                    <a:pt x="275" y="8311"/>
                    <a:pt x="608" y="8311"/>
                  </a:cubicBezTo>
                  <a:lnTo>
                    <a:pt x="846" y="8311"/>
                  </a:lnTo>
                  <a:cubicBezTo>
                    <a:pt x="1037" y="8989"/>
                    <a:pt x="1465" y="9537"/>
                    <a:pt x="2037" y="9859"/>
                  </a:cubicBezTo>
                  <a:cubicBezTo>
                    <a:pt x="2061" y="9859"/>
                    <a:pt x="2061" y="9882"/>
                    <a:pt x="2073" y="9882"/>
                  </a:cubicBezTo>
                  <a:cubicBezTo>
                    <a:pt x="2430" y="10073"/>
                    <a:pt x="2835" y="10180"/>
                    <a:pt x="3263" y="10180"/>
                  </a:cubicBezTo>
                  <a:cubicBezTo>
                    <a:pt x="4609" y="10180"/>
                    <a:pt x="5704" y="9108"/>
                    <a:pt x="5764" y="7763"/>
                  </a:cubicBezTo>
                  <a:cubicBezTo>
                    <a:pt x="5918" y="7656"/>
                    <a:pt x="6097" y="7596"/>
                    <a:pt x="6287" y="7596"/>
                  </a:cubicBezTo>
                  <a:cubicBezTo>
                    <a:pt x="6478" y="7596"/>
                    <a:pt x="6657" y="7656"/>
                    <a:pt x="6811" y="7763"/>
                  </a:cubicBezTo>
                  <a:cubicBezTo>
                    <a:pt x="6835" y="8656"/>
                    <a:pt x="7347" y="9430"/>
                    <a:pt x="8085" y="9847"/>
                  </a:cubicBezTo>
                  <a:cubicBezTo>
                    <a:pt x="8097" y="9847"/>
                    <a:pt x="8097" y="9859"/>
                    <a:pt x="8121" y="9859"/>
                  </a:cubicBezTo>
                  <a:cubicBezTo>
                    <a:pt x="8478" y="10061"/>
                    <a:pt x="8871" y="10156"/>
                    <a:pt x="9312" y="10156"/>
                  </a:cubicBezTo>
                  <a:cubicBezTo>
                    <a:pt x="10467" y="10156"/>
                    <a:pt x="11455" y="9370"/>
                    <a:pt x="11717" y="8299"/>
                  </a:cubicBezTo>
                  <a:lnTo>
                    <a:pt x="11955" y="8299"/>
                  </a:lnTo>
                  <a:cubicBezTo>
                    <a:pt x="12288" y="8299"/>
                    <a:pt x="12562" y="8037"/>
                    <a:pt x="12562" y="7692"/>
                  </a:cubicBezTo>
                  <a:lnTo>
                    <a:pt x="12562" y="7561"/>
                  </a:lnTo>
                  <a:cubicBezTo>
                    <a:pt x="12562" y="7525"/>
                    <a:pt x="12562" y="7465"/>
                    <a:pt x="12550" y="7418"/>
                  </a:cubicBezTo>
                  <a:lnTo>
                    <a:pt x="10919" y="857"/>
                  </a:lnTo>
                  <a:cubicBezTo>
                    <a:pt x="10800" y="357"/>
                    <a:pt x="10336" y="0"/>
                    <a:pt x="9812" y="0"/>
                  </a:cubicBezTo>
                  <a:cubicBezTo>
                    <a:pt x="9705" y="0"/>
                    <a:pt x="9621" y="84"/>
                    <a:pt x="9621" y="191"/>
                  </a:cubicBezTo>
                  <a:cubicBezTo>
                    <a:pt x="9621" y="298"/>
                    <a:pt x="9705" y="381"/>
                    <a:pt x="9812" y="381"/>
                  </a:cubicBezTo>
                  <a:cubicBezTo>
                    <a:pt x="10157" y="381"/>
                    <a:pt x="10443" y="607"/>
                    <a:pt x="10526" y="929"/>
                  </a:cubicBezTo>
                  <a:lnTo>
                    <a:pt x="12014" y="6942"/>
                  </a:lnTo>
                  <a:lnTo>
                    <a:pt x="11598" y="6942"/>
                  </a:lnTo>
                  <a:cubicBezTo>
                    <a:pt x="11467" y="6727"/>
                    <a:pt x="11288" y="6525"/>
                    <a:pt x="11038" y="6346"/>
                  </a:cubicBezTo>
                  <a:cubicBezTo>
                    <a:pt x="10574" y="6025"/>
                    <a:pt x="9943" y="5846"/>
                    <a:pt x="9288" y="5846"/>
                  </a:cubicBezTo>
                  <a:cubicBezTo>
                    <a:pt x="8633" y="5846"/>
                    <a:pt x="8026" y="6025"/>
                    <a:pt x="7550" y="6346"/>
                  </a:cubicBezTo>
                  <a:cubicBezTo>
                    <a:pt x="7180" y="6620"/>
                    <a:pt x="6918" y="6942"/>
                    <a:pt x="6835" y="7299"/>
                  </a:cubicBezTo>
                  <a:cubicBezTo>
                    <a:pt x="6668" y="7215"/>
                    <a:pt x="6478" y="7168"/>
                    <a:pt x="6287" y="7168"/>
                  </a:cubicBezTo>
                  <a:cubicBezTo>
                    <a:pt x="6097" y="7168"/>
                    <a:pt x="5895" y="7215"/>
                    <a:pt x="5728" y="7299"/>
                  </a:cubicBezTo>
                  <a:cubicBezTo>
                    <a:pt x="5645" y="6942"/>
                    <a:pt x="5394" y="6596"/>
                    <a:pt x="5025" y="6346"/>
                  </a:cubicBezTo>
                  <a:cubicBezTo>
                    <a:pt x="4561" y="6025"/>
                    <a:pt x="3930" y="5846"/>
                    <a:pt x="3275" y="5846"/>
                  </a:cubicBezTo>
                  <a:cubicBezTo>
                    <a:pt x="2620" y="5846"/>
                    <a:pt x="2013" y="6025"/>
                    <a:pt x="1537" y="6346"/>
                  </a:cubicBezTo>
                  <a:cubicBezTo>
                    <a:pt x="1299" y="6525"/>
                    <a:pt x="1108" y="6727"/>
                    <a:pt x="965" y="6942"/>
                  </a:cubicBezTo>
                  <a:lnTo>
                    <a:pt x="549" y="6942"/>
                  </a:lnTo>
                  <a:lnTo>
                    <a:pt x="2037" y="929"/>
                  </a:lnTo>
                  <a:cubicBezTo>
                    <a:pt x="2120" y="607"/>
                    <a:pt x="2418" y="381"/>
                    <a:pt x="2751" y="381"/>
                  </a:cubicBezTo>
                  <a:cubicBezTo>
                    <a:pt x="2858" y="381"/>
                    <a:pt x="2954" y="298"/>
                    <a:pt x="2954" y="191"/>
                  </a:cubicBezTo>
                  <a:cubicBezTo>
                    <a:pt x="2954" y="84"/>
                    <a:pt x="2858" y="0"/>
                    <a:pt x="2751"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39" name="Google Shape;9429;p77">
            <a:extLst>
              <a:ext uri="{FF2B5EF4-FFF2-40B4-BE49-F238E27FC236}">
                <a16:creationId xmlns:a16="http://schemas.microsoft.com/office/drawing/2014/main" id="{3F5EB6D8-4A3D-BCE0-748A-8D7BF2C4725A}"/>
              </a:ext>
            </a:extLst>
          </p:cNvPr>
          <p:cNvGrpSpPr/>
          <p:nvPr/>
        </p:nvGrpSpPr>
        <p:grpSpPr>
          <a:xfrm>
            <a:off x="8299681" y="4028782"/>
            <a:ext cx="468820" cy="467164"/>
            <a:chOff x="6203579" y="3348981"/>
            <a:chExt cx="351615" cy="35037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240" name="Google Shape;9430;p77">
              <a:extLst>
                <a:ext uri="{FF2B5EF4-FFF2-40B4-BE49-F238E27FC236}">
                  <a16:creationId xmlns:a16="http://schemas.microsoft.com/office/drawing/2014/main" id="{404AC961-EBAB-163E-70E0-6A2A5F472F5B}"/>
                </a:ext>
              </a:extLst>
            </p:cNvPr>
            <p:cNvSpPr/>
            <p:nvPr/>
          </p:nvSpPr>
          <p:spPr>
            <a:xfrm>
              <a:off x="6377667" y="3404249"/>
              <a:ext cx="93686" cy="58072"/>
            </a:xfrm>
            <a:custGeom>
              <a:avLst/>
              <a:gdLst/>
              <a:ahLst/>
              <a:cxnLst/>
              <a:rect l="l" t="t" r="r" b="b"/>
              <a:pathLst>
                <a:path w="2941" h="1823" extrusionOk="0">
                  <a:moveTo>
                    <a:pt x="644" y="0"/>
                  </a:moveTo>
                  <a:cubicBezTo>
                    <a:pt x="467" y="0"/>
                    <a:pt x="288" y="39"/>
                    <a:pt x="119" y="120"/>
                  </a:cubicBezTo>
                  <a:cubicBezTo>
                    <a:pt x="36" y="155"/>
                    <a:pt x="0" y="251"/>
                    <a:pt x="36" y="322"/>
                  </a:cubicBezTo>
                  <a:cubicBezTo>
                    <a:pt x="70" y="374"/>
                    <a:pt x="129" y="413"/>
                    <a:pt x="186" y="413"/>
                  </a:cubicBezTo>
                  <a:cubicBezTo>
                    <a:pt x="208" y="413"/>
                    <a:pt x="230" y="407"/>
                    <a:pt x="250" y="394"/>
                  </a:cubicBezTo>
                  <a:cubicBezTo>
                    <a:pt x="370" y="337"/>
                    <a:pt x="498" y="310"/>
                    <a:pt x="625" y="310"/>
                  </a:cubicBezTo>
                  <a:cubicBezTo>
                    <a:pt x="950" y="310"/>
                    <a:pt x="1269" y="487"/>
                    <a:pt x="1441" y="786"/>
                  </a:cubicBezTo>
                  <a:cubicBezTo>
                    <a:pt x="1215" y="1036"/>
                    <a:pt x="1143" y="1406"/>
                    <a:pt x="1286" y="1739"/>
                  </a:cubicBezTo>
                  <a:cubicBezTo>
                    <a:pt x="1322" y="1798"/>
                    <a:pt x="1381" y="1822"/>
                    <a:pt x="1441" y="1822"/>
                  </a:cubicBezTo>
                  <a:cubicBezTo>
                    <a:pt x="1560" y="1822"/>
                    <a:pt x="1631" y="1703"/>
                    <a:pt x="1584" y="1608"/>
                  </a:cubicBezTo>
                  <a:cubicBezTo>
                    <a:pt x="1453" y="1322"/>
                    <a:pt x="1572" y="989"/>
                    <a:pt x="1858" y="858"/>
                  </a:cubicBezTo>
                  <a:cubicBezTo>
                    <a:pt x="1936" y="822"/>
                    <a:pt x="2017" y="805"/>
                    <a:pt x="2096" y="805"/>
                  </a:cubicBezTo>
                  <a:cubicBezTo>
                    <a:pt x="2305" y="805"/>
                    <a:pt x="2501" y="924"/>
                    <a:pt x="2596" y="1132"/>
                  </a:cubicBezTo>
                  <a:cubicBezTo>
                    <a:pt x="2631" y="1193"/>
                    <a:pt x="2699" y="1229"/>
                    <a:pt x="2760" y="1229"/>
                  </a:cubicBezTo>
                  <a:cubicBezTo>
                    <a:pt x="2782" y="1229"/>
                    <a:pt x="2803" y="1224"/>
                    <a:pt x="2822" y="1215"/>
                  </a:cubicBezTo>
                  <a:cubicBezTo>
                    <a:pt x="2893" y="1167"/>
                    <a:pt x="2941" y="1084"/>
                    <a:pt x="2893" y="1013"/>
                  </a:cubicBezTo>
                  <a:cubicBezTo>
                    <a:pt x="2757" y="696"/>
                    <a:pt x="2448" y="503"/>
                    <a:pt x="2108" y="503"/>
                  </a:cubicBezTo>
                  <a:cubicBezTo>
                    <a:pt x="1975" y="503"/>
                    <a:pt x="1837" y="532"/>
                    <a:pt x="1703" y="596"/>
                  </a:cubicBezTo>
                  <a:cubicBezTo>
                    <a:pt x="1476" y="218"/>
                    <a:pt x="1066" y="0"/>
                    <a:pt x="644"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41" name="Google Shape;9431;p77">
              <a:extLst>
                <a:ext uri="{FF2B5EF4-FFF2-40B4-BE49-F238E27FC236}">
                  <a16:creationId xmlns:a16="http://schemas.microsoft.com/office/drawing/2014/main" id="{BFD2C7DD-E074-AE90-BB26-138CB8861E21}"/>
                </a:ext>
              </a:extLst>
            </p:cNvPr>
            <p:cNvSpPr/>
            <p:nvPr/>
          </p:nvSpPr>
          <p:spPr>
            <a:xfrm>
              <a:off x="6260090" y="3449611"/>
              <a:ext cx="76643" cy="44947"/>
            </a:xfrm>
            <a:custGeom>
              <a:avLst/>
              <a:gdLst/>
              <a:ahLst/>
              <a:cxnLst/>
              <a:rect l="l" t="t" r="r" b="b"/>
              <a:pathLst>
                <a:path w="2406" h="1411" extrusionOk="0">
                  <a:moveTo>
                    <a:pt x="1868" y="0"/>
                  </a:moveTo>
                  <a:cubicBezTo>
                    <a:pt x="1523" y="0"/>
                    <a:pt x="1190" y="178"/>
                    <a:pt x="1012" y="541"/>
                  </a:cubicBezTo>
                  <a:cubicBezTo>
                    <a:pt x="891" y="501"/>
                    <a:pt x="765" y="480"/>
                    <a:pt x="638" y="480"/>
                  </a:cubicBezTo>
                  <a:cubicBezTo>
                    <a:pt x="466" y="480"/>
                    <a:pt x="291" y="518"/>
                    <a:pt x="119" y="601"/>
                  </a:cubicBezTo>
                  <a:cubicBezTo>
                    <a:pt x="36" y="636"/>
                    <a:pt x="0" y="732"/>
                    <a:pt x="36" y="803"/>
                  </a:cubicBezTo>
                  <a:cubicBezTo>
                    <a:pt x="70" y="855"/>
                    <a:pt x="129" y="894"/>
                    <a:pt x="186" y="894"/>
                  </a:cubicBezTo>
                  <a:cubicBezTo>
                    <a:pt x="209" y="894"/>
                    <a:pt x="230" y="888"/>
                    <a:pt x="250" y="875"/>
                  </a:cubicBezTo>
                  <a:cubicBezTo>
                    <a:pt x="375" y="820"/>
                    <a:pt x="506" y="794"/>
                    <a:pt x="636" y="794"/>
                  </a:cubicBezTo>
                  <a:cubicBezTo>
                    <a:pt x="990" y="794"/>
                    <a:pt x="1332" y="987"/>
                    <a:pt x="1489" y="1327"/>
                  </a:cubicBezTo>
                  <a:cubicBezTo>
                    <a:pt x="1512" y="1386"/>
                    <a:pt x="1572" y="1410"/>
                    <a:pt x="1631" y="1410"/>
                  </a:cubicBezTo>
                  <a:cubicBezTo>
                    <a:pt x="1750" y="1410"/>
                    <a:pt x="1822" y="1291"/>
                    <a:pt x="1786" y="1196"/>
                  </a:cubicBezTo>
                  <a:cubicBezTo>
                    <a:pt x="1679" y="970"/>
                    <a:pt x="1500" y="779"/>
                    <a:pt x="1310" y="660"/>
                  </a:cubicBezTo>
                  <a:cubicBezTo>
                    <a:pt x="1435" y="426"/>
                    <a:pt x="1654" y="315"/>
                    <a:pt x="1877" y="315"/>
                  </a:cubicBezTo>
                  <a:cubicBezTo>
                    <a:pt x="1971" y="315"/>
                    <a:pt x="2067" y="335"/>
                    <a:pt x="2155" y="374"/>
                  </a:cubicBezTo>
                  <a:cubicBezTo>
                    <a:pt x="2175" y="388"/>
                    <a:pt x="2198" y="394"/>
                    <a:pt x="2221" y="394"/>
                  </a:cubicBezTo>
                  <a:cubicBezTo>
                    <a:pt x="2280" y="394"/>
                    <a:pt x="2341" y="355"/>
                    <a:pt x="2358" y="303"/>
                  </a:cubicBezTo>
                  <a:cubicBezTo>
                    <a:pt x="2405" y="220"/>
                    <a:pt x="2358" y="124"/>
                    <a:pt x="2286" y="89"/>
                  </a:cubicBezTo>
                  <a:cubicBezTo>
                    <a:pt x="2151" y="30"/>
                    <a:pt x="2009" y="0"/>
                    <a:pt x="1868"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42" name="Google Shape;9432;p77">
              <a:extLst>
                <a:ext uri="{FF2B5EF4-FFF2-40B4-BE49-F238E27FC236}">
                  <a16:creationId xmlns:a16="http://schemas.microsoft.com/office/drawing/2014/main" id="{A611E017-84F9-8E0B-B1B0-D804CA265127}"/>
                </a:ext>
              </a:extLst>
            </p:cNvPr>
            <p:cNvSpPr/>
            <p:nvPr/>
          </p:nvSpPr>
          <p:spPr>
            <a:xfrm>
              <a:off x="6415574" y="3498349"/>
              <a:ext cx="49343" cy="21598"/>
            </a:xfrm>
            <a:custGeom>
              <a:avLst/>
              <a:gdLst/>
              <a:ahLst/>
              <a:cxnLst/>
              <a:rect l="l" t="t" r="r" b="b"/>
              <a:pathLst>
                <a:path w="1549" h="678" extrusionOk="0">
                  <a:moveTo>
                    <a:pt x="642" y="1"/>
                  </a:moveTo>
                  <a:cubicBezTo>
                    <a:pt x="446" y="1"/>
                    <a:pt x="250" y="58"/>
                    <a:pt x="84" y="178"/>
                  </a:cubicBezTo>
                  <a:cubicBezTo>
                    <a:pt x="13" y="237"/>
                    <a:pt x="1" y="333"/>
                    <a:pt x="37" y="404"/>
                  </a:cubicBezTo>
                  <a:cubicBezTo>
                    <a:pt x="75" y="450"/>
                    <a:pt x="128" y="477"/>
                    <a:pt x="180" y="477"/>
                  </a:cubicBezTo>
                  <a:cubicBezTo>
                    <a:pt x="209" y="477"/>
                    <a:pt x="237" y="469"/>
                    <a:pt x="263" y="452"/>
                  </a:cubicBezTo>
                  <a:cubicBezTo>
                    <a:pt x="382" y="366"/>
                    <a:pt x="521" y="324"/>
                    <a:pt x="659" y="324"/>
                  </a:cubicBezTo>
                  <a:cubicBezTo>
                    <a:pt x="865" y="324"/>
                    <a:pt x="1068" y="417"/>
                    <a:pt x="1203" y="595"/>
                  </a:cubicBezTo>
                  <a:cubicBezTo>
                    <a:pt x="1227" y="642"/>
                    <a:pt x="1275" y="678"/>
                    <a:pt x="1334" y="678"/>
                  </a:cubicBezTo>
                  <a:cubicBezTo>
                    <a:pt x="1465" y="678"/>
                    <a:pt x="1549" y="523"/>
                    <a:pt x="1465" y="416"/>
                  </a:cubicBezTo>
                  <a:cubicBezTo>
                    <a:pt x="1268" y="146"/>
                    <a:pt x="954" y="1"/>
                    <a:pt x="642"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43" name="Google Shape;9433;p77">
              <a:extLst>
                <a:ext uri="{FF2B5EF4-FFF2-40B4-BE49-F238E27FC236}">
                  <a16:creationId xmlns:a16="http://schemas.microsoft.com/office/drawing/2014/main" id="{C5DAC022-D6C7-C5CF-DF05-1FF601887A86}"/>
                </a:ext>
              </a:extLst>
            </p:cNvPr>
            <p:cNvSpPr/>
            <p:nvPr/>
          </p:nvSpPr>
          <p:spPr>
            <a:xfrm>
              <a:off x="6344283" y="3473247"/>
              <a:ext cx="41380" cy="32301"/>
            </a:xfrm>
            <a:custGeom>
              <a:avLst/>
              <a:gdLst/>
              <a:ahLst/>
              <a:cxnLst/>
              <a:rect l="l" t="t" r="r" b="b"/>
              <a:pathLst>
                <a:path w="1299" h="1014" extrusionOk="0">
                  <a:moveTo>
                    <a:pt x="1122" y="0"/>
                  </a:moveTo>
                  <a:cubicBezTo>
                    <a:pt x="1048" y="0"/>
                    <a:pt x="986" y="56"/>
                    <a:pt x="953" y="133"/>
                  </a:cubicBezTo>
                  <a:cubicBezTo>
                    <a:pt x="899" y="455"/>
                    <a:pt x="612" y="701"/>
                    <a:pt x="293" y="701"/>
                  </a:cubicBezTo>
                  <a:cubicBezTo>
                    <a:pt x="259" y="701"/>
                    <a:pt x="225" y="698"/>
                    <a:pt x="191" y="692"/>
                  </a:cubicBezTo>
                  <a:cubicBezTo>
                    <a:pt x="178" y="689"/>
                    <a:pt x="166" y="687"/>
                    <a:pt x="155" y="687"/>
                  </a:cubicBezTo>
                  <a:cubicBezTo>
                    <a:pt x="87" y="687"/>
                    <a:pt x="33" y="742"/>
                    <a:pt x="12" y="823"/>
                  </a:cubicBezTo>
                  <a:cubicBezTo>
                    <a:pt x="0" y="906"/>
                    <a:pt x="60" y="990"/>
                    <a:pt x="155" y="1002"/>
                  </a:cubicBezTo>
                  <a:cubicBezTo>
                    <a:pt x="215" y="1014"/>
                    <a:pt x="250" y="1014"/>
                    <a:pt x="310" y="1014"/>
                  </a:cubicBezTo>
                  <a:cubicBezTo>
                    <a:pt x="774" y="1014"/>
                    <a:pt x="1203" y="668"/>
                    <a:pt x="1286" y="180"/>
                  </a:cubicBezTo>
                  <a:cubicBezTo>
                    <a:pt x="1298" y="97"/>
                    <a:pt x="1239" y="13"/>
                    <a:pt x="1143" y="2"/>
                  </a:cubicBezTo>
                  <a:cubicBezTo>
                    <a:pt x="1136" y="1"/>
                    <a:pt x="1129" y="0"/>
                    <a:pt x="1122"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44" name="Google Shape;9434;p77">
              <a:extLst>
                <a:ext uri="{FF2B5EF4-FFF2-40B4-BE49-F238E27FC236}">
                  <a16:creationId xmlns:a16="http://schemas.microsoft.com/office/drawing/2014/main" id="{A20EA4C8-C077-28EB-C7AE-9CB9FA5939E2}"/>
                </a:ext>
              </a:extLst>
            </p:cNvPr>
            <p:cNvSpPr/>
            <p:nvPr/>
          </p:nvSpPr>
          <p:spPr>
            <a:xfrm>
              <a:off x="6203579" y="3348981"/>
              <a:ext cx="351615" cy="350373"/>
            </a:xfrm>
            <a:custGeom>
              <a:avLst/>
              <a:gdLst/>
              <a:ahLst/>
              <a:cxnLst/>
              <a:rect l="l" t="t" r="r" b="b"/>
              <a:pathLst>
                <a:path w="11038" h="10999" extrusionOk="0">
                  <a:moveTo>
                    <a:pt x="4995" y="1"/>
                  </a:moveTo>
                  <a:cubicBezTo>
                    <a:pt x="4687" y="1"/>
                    <a:pt x="4370" y="111"/>
                    <a:pt x="4132" y="331"/>
                  </a:cubicBezTo>
                  <a:cubicBezTo>
                    <a:pt x="3987" y="258"/>
                    <a:pt x="3828" y="224"/>
                    <a:pt x="3666" y="224"/>
                  </a:cubicBezTo>
                  <a:cubicBezTo>
                    <a:pt x="3298" y="224"/>
                    <a:pt x="2919" y="402"/>
                    <a:pt x="2679" y="700"/>
                  </a:cubicBezTo>
                  <a:cubicBezTo>
                    <a:pt x="2642" y="695"/>
                    <a:pt x="2604" y="692"/>
                    <a:pt x="2566" y="692"/>
                  </a:cubicBezTo>
                  <a:cubicBezTo>
                    <a:pt x="2064" y="692"/>
                    <a:pt x="1551" y="1122"/>
                    <a:pt x="1429" y="1676"/>
                  </a:cubicBezTo>
                  <a:cubicBezTo>
                    <a:pt x="881" y="1795"/>
                    <a:pt x="488" y="2462"/>
                    <a:pt x="643" y="3081"/>
                  </a:cubicBezTo>
                  <a:cubicBezTo>
                    <a:pt x="84" y="3379"/>
                    <a:pt x="0" y="4248"/>
                    <a:pt x="441" y="4784"/>
                  </a:cubicBezTo>
                  <a:cubicBezTo>
                    <a:pt x="336" y="5477"/>
                    <a:pt x="852" y="6142"/>
                    <a:pt x="1432" y="6142"/>
                  </a:cubicBezTo>
                  <a:cubicBezTo>
                    <a:pt x="1510" y="6142"/>
                    <a:pt x="1589" y="6130"/>
                    <a:pt x="1667" y="6105"/>
                  </a:cubicBezTo>
                  <a:cubicBezTo>
                    <a:pt x="1827" y="6308"/>
                    <a:pt x="2150" y="6444"/>
                    <a:pt x="2456" y="6444"/>
                  </a:cubicBezTo>
                  <a:cubicBezTo>
                    <a:pt x="2491" y="6444"/>
                    <a:pt x="2526" y="6442"/>
                    <a:pt x="2560" y="6439"/>
                  </a:cubicBezTo>
                  <a:cubicBezTo>
                    <a:pt x="3002" y="7378"/>
                    <a:pt x="3681" y="7769"/>
                    <a:pt x="4568" y="7769"/>
                  </a:cubicBezTo>
                  <a:cubicBezTo>
                    <a:pt x="4805" y="7769"/>
                    <a:pt x="5056" y="7741"/>
                    <a:pt x="5322" y="7689"/>
                  </a:cubicBezTo>
                  <a:cubicBezTo>
                    <a:pt x="5429" y="8070"/>
                    <a:pt x="5715" y="8534"/>
                    <a:pt x="6382" y="8915"/>
                  </a:cubicBezTo>
                  <a:cubicBezTo>
                    <a:pt x="7454" y="9534"/>
                    <a:pt x="7965" y="10022"/>
                    <a:pt x="8037" y="10487"/>
                  </a:cubicBezTo>
                  <a:cubicBezTo>
                    <a:pt x="8085" y="10796"/>
                    <a:pt x="8346" y="10999"/>
                    <a:pt x="8644" y="10999"/>
                  </a:cubicBezTo>
                  <a:cubicBezTo>
                    <a:pt x="9049" y="10999"/>
                    <a:pt x="9323" y="10630"/>
                    <a:pt x="9251" y="10260"/>
                  </a:cubicBezTo>
                  <a:lnTo>
                    <a:pt x="8835" y="8355"/>
                  </a:lnTo>
                  <a:cubicBezTo>
                    <a:pt x="9275" y="8260"/>
                    <a:pt x="9573" y="7927"/>
                    <a:pt x="9620" y="7593"/>
                  </a:cubicBezTo>
                  <a:cubicBezTo>
                    <a:pt x="9656" y="7308"/>
                    <a:pt x="9763" y="7177"/>
                    <a:pt x="9644" y="6867"/>
                  </a:cubicBezTo>
                  <a:cubicBezTo>
                    <a:pt x="10299" y="6808"/>
                    <a:pt x="10752" y="6081"/>
                    <a:pt x="10609" y="5427"/>
                  </a:cubicBezTo>
                  <a:cubicBezTo>
                    <a:pt x="11025" y="5034"/>
                    <a:pt x="11037" y="4212"/>
                    <a:pt x="10585" y="3831"/>
                  </a:cubicBezTo>
                  <a:cubicBezTo>
                    <a:pt x="10656" y="3307"/>
                    <a:pt x="10323" y="2760"/>
                    <a:pt x="9823" y="2545"/>
                  </a:cubicBezTo>
                  <a:cubicBezTo>
                    <a:pt x="9835" y="2355"/>
                    <a:pt x="9787" y="2164"/>
                    <a:pt x="9704" y="1974"/>
                  </a:cubicBezTo>
                  <a:cubicBezTo>
                    <a:pt x="9673" y="1919"/>
                    <a:pt x="9616" y="1890"/>
                    <a:pt x="9560" y="1890"/>
                  </a:cubicBezTo>
                  <a:cubicBezTo>
                    <a:pt x="9531" y="1890"/>
                    <a:pt x="9502" y="1898"/>
                    <a:pt x="9478" y="1914"/>
                  </a:cubicBezTo>
                  <a:cubicBezTo>
                    <a:pt x="9406" y="1950"/>
                    <a:pt x="9370" y="2057"/>
                    <a:pt x="9418" y="2129"/>
                  </a:cubicBezTo>
                  <a:cubicBezTo>
                    <a:pt x="9513" y="2295"/>
                    <a:pt x="9537" y="2474"/>
                    <a:pt x="9489" y="2605"/>
                  </a:cubicBezTo>
                  <a:cubicBezTo>
                    <a:pt x="9466" y="2700"/>
                    <a:pt x="9525" y="2783"/>
                    <a:pt x="9609" y="2819"/>
                  </a:cubicBezTo>
                  <a:cubicBezTo>
                    <a:pt x="10061" y="2926"/>
                    <a:pt x="10371" y="3438"/>
                    <a:pt x="10251" y="3855"/>
                  </a:cubicBezTo>
                  <a:cubicBezTo>
                    <a:pt x="10240" y="3938"/>
                    <a:pt x="10263" y="4010"/>
                    <a:pt x="10323" y="4034"/>
                  </a:cubicBezTo>
                  <a:cubicBezTo>
                    <a:pt x="10609" y="4212"/>
                    <a:pt x="10716" y="4724"/>
                    <a:pt x="10490" y="5105"/>
                  </a:cubicBezTo>
                  <a:cubicBezTo>
                    <a:pt x="10418" y="4950"/>
                    <a:pt x="10299" y="4748"/>
                    <a:pt x="10085" y="4557"/>
                  </a:cubicBezTo>
                  <a:cubicBezTo>
                    <a:pt x="10051" y="4529"/>
                    <a:pt x="10014" y="4514"/>
                    <a:pt x="9978" y="4514"/>
                  </a:cubicBezTo>
                  <a:cubicBezTo>
                    <a:pt x="9939" y="4514"/>
                    <a:pt x="9902" y="4532"/>
                    <a:pt x="9870" y="4569"/>
                  </a:cubicBezTo>
                  <a:cubicBezTo>
                    <a:pt x="9799" y="4653"/>
                    <a:pt x="9799" y="4736"/>
                    <a:pt x="9882" y="4796"/>
                  </a:cubicBezTo>
                  <a:cubicBezTo>
                    <a:pt x="10085" y="4974"/>
                    <a:pt x="10216" y="5200"/>
                    <a:pt x="10287" y="5462"/>
                  </a:cubicBezTo>
                  <a:lnTo>
                    <a:pt x="10287" y="5498"/>
                  </a:lnTo>
                  <a:cubicBezTo>
                    <a:pt x="10463" y="6016"/>
                    <a:pt x="10035" y="6624"/>
                    <a:pt x="9592" y="6624"/>
                  </a:cubicBezTo>
                  <a:cubicBezTo>
                    <a:pt x="9526" y="6624"/>
                    <a:pt x="9459" y="6611"/>
                    <a:pt x="9394" y="6581"/>
                  </a:cubicBezTo>
                  <a:lnTo>
                    <a:pt x="9359" y="6581"/>
                  </a:lnTo>
                  <a:cubicBezTo>
                    <a:pt x="9251" y="6510"/>
                    <a:pt x="9120" y="6462"/>
                    <a:pt x="8989" y="6462"/>
                  </a:cubicBezTo>
                  <a:lnTo>
                    <a:pt x="8180" y="6462"/>
                  </a:lnTo>
                  <a:cubicBezTo>
                    <a:pt x="8096" y="6462"/>
                    <a:pt x="8013" y="6534"/>
                    <a:pt x="8013" y="6629"/>
                  </a:cubicBezTo>
                  <a:cubicBezTo>
                    <a:pt x="8013" y="6712"/>
                    <a:pt x="8096" y="6796"/>
                    <a:pt x="8180" y="6796"/>
                  </a:cubicBezTo>
                  <a:lnTo>
                    <a:pt x="8989" y="6796"/>
                  </a:lnTo>
                  <a:cubicBezTo>
                    <a:pt x="9251" y="6796"/>
                    <a:pt x="9442" y="7046"/>
                    <a:pt x="9370" y="7296"/>
                  </a:cubicBezTo>
                  <a:cubicBezTo>
                    <a:pt x="9370" y="7308"/>
                    <a:pt x="9359" y="7367"/>
                    <a:pt x="9311" y="7605"/>
                  </a:cubicBezTo>
                  <a:cubicBezTo>
                    <a:pt x="9228" y="7927"/>
                    <a:pt x="8942" y="8141"/>
                    <a:pt x="8632" y="8141"/>
                  </a:cubicBezTo>
                  <a:lnTo>
                    <a:pt x="7596" y="8141"/>
                  </a:lnTo>
                  <a:cubicBezTo>
                    <a:pt x="7275" y="8141"/>
                    <a:pt x="6989" y="7927"/>
                    <a:pt x="6918" y="7605"/>
                  </a:cubicBezTo>
                  <a:cubicBezTo>
                    <a:pt x="6870" y="7355"/>
                    <a:pt x="6858" y="7296"/>
                    <a:pt x="6858" y="7296"/>
                  </a:cubicBezTo>
                  <a:cubicBezTo>
                    <a:pt x="6799" y="7046"/>
                    <a:pt x="6977" y="6796"/>
                    <a:pt x="7239" y="6796"/>
                  </a:cubicBezTo>
                  <a:lnTo>
                    <a:pt x="7501" y="6796"/>
                  </a:lnTo>
                  <a:cubicBezTo>
                    <a:pt x="7584" y="6796"/>
                    <a:pt x="7656" y="6712"/>
                    <a:pt x="7656" y="6629"/>
                  </a:cubicBezTo>
                  <a:cubicBezTo>
                    <a:pt x="7656" y="6534"/>
                    <a:pt x="7584" y="6462"/>
                    <a:pt x="7501" y="6462"/>
                  </a:cubicBezTo>
                  <a:lnTo>
                    <a:pt x="7239" y="6462"/>
                  </a:lnTo>
                  <a:cubicBezTo>
                    <a:pt x="6763" y="6462"/>
                    <a:pt x="6430" y="6915"/>
                    <a:pt x="6549" y="7355"/>
                  </a:cubicBezTo>
                  <a:cubicBezTo>
                    <a:pt x="6584" y="7593"/>
                    <a:pt x="6608" y="7665"/>
                    <a:pt x="6608" y="7665"/>
                  </a:cubicBezTo>
                  <a:cubicBezTo>
                    <a:pt x="6727" y="8129"/>
                    <a:pt x="7144" y="8439"/>
                    <a:pt x="7596" y="8439"/>
                  </a:cubicBezTo>
                  <a:lnTo>
                    <a:pt x="8525" y="8439"/>
                  </a:lnTo>
                  <a:lnTo>
                    <a:pt x="8942" y="10380"/>
                  </a:lnTo>
                  <a:cubicBezTo>
                    <a:pt x="8954" y="10463"/>
                    <a:pt x="8942" y="10558"/>
                    <a:pt x="8882" y="10630"/>
                  </a:cubicBezTo>
                  <a:cubicBezTo>
                    <a:pt x="8818" y="10703"/>
                    <a:pt x="8733" y="10737"/>
                    <a:pt x="8650" y="10737"/>
                  </a:cubicBezTo>
                  <a:cubicBezTo>
                    <a:pt x="8517" y="10737"/>
                    <a:pt x="8388" y="10648"/>
                    <a:pt x="8358" y="10487"/>
                  </a:cubicBezTo>
                  <a:cubicBezTo>
                    <a:pt x="8275" y="9903"/>
                    <a:pt x="7739" y="9368"/>
                    <a:pt x="6561" y="8677"/>
                  </a:cubicBezTo>
                  <a:cubicBezTo>
                    <a:pt x="5751" y="8225"/>
                    <a:pt x="5513" y="7570"/>
                    <a:pt x="5620" y="6998"/>
                  </a:cubicBezTo>
                  <a:lnTo>
                    <a:pt x="5620" y="6998"/>
                  </a:lnTo>
                  <a:cubicBezTo>
                    <a:pt x="5918" y="7129"/>
                    <a:pt x="5870" y="7272"/>
                    <a:pt x="6025" y="7272"/>
                  </a:cubicBezTo>
                  <a:cubicBezTo>
                    <a:pt x="6156" y="7272"/>
                    <a:pt x="6227" y="7117"/>
                    <a:pt x="6156" y="7010"/>
                  </a:cubicBezTo>
                  <a:cubicBezTo>
                    <a:pt x="6025" y="6820"/>
                    <a:pt x="5834" y="6712"/>
                    <a:pt x="5620" y="6653"/>
                  </a:cubicBezTo>
                  <a:lnTo>
                    <a:pt x="5584" y="6617"/>
                  </a:lnTo>
                  <a:cubicBezTo>
                    <a:pt x="5560" y="6605"/>
                    <a:pt x="5537" y="6599"/>
                    <a:pt x="5516" y="6599"/>
                  </a:cubicBezTo>
                  <a:cubicBezTo>
                    <a:pt x="5495" y="6599"/>
                    <a:pt x="5477" y="6605"/>
                    <a:pt x="5465" y="6617"/>
                  </a:cubicBezTo>
                  <a:cubicBezTo>
                    <a:pt x="5422" y="6610"/>
                    <a:pt x="5377" y="6607"/>
                    <a:pt x="5333" y="6607"/>
                  </a:cubicBezTo>
                  <a:cubicBezTo>
                    <a:pt x="5145" y="6607"/>
                    <a:pt x="4950" y="6666"/>
                    <a:pt x="4787" y="6772"/>
                  </a:cubicBezTo>
                  <a:cubicBezTo>
                    <a:pt x="4715" y="6831"/>
                    <a:pt x="4703" y="6927"/>
                    <a:pt x="4751" y="6998"/>
                  </a:cubicBezTo>
                  <a:cubicBezTo>
                    <a:pt x="4789" y="7044"/>
                    <a:pt x="4838" y="7071"/>
                    <a:pt x="4886" y="7071"/>
                  </a:cubicBezTo>
                  <a:cubicBezTo>
                    <a:pt x="4913" y="7071"/>
                    <a:pt x="4940" y="7063"/>
                    <a:pt x="4965" y="7046"/>
                  </a:cubicBezTo>
                  <a:cubicBezTo>
                    <a:pt x="5072" y="6974"/>
                    <a:pt x="5191" y="6939"/>
                    <a:pt x="5310" y="6939"/>
                  </a:cubicBezTo>
                  <a:cubicBezTo>
                    <a:pt x="5298" y="7058"/>
                    <a:pt x="5287" y="7224"/>
                    <a:pt x="5298" y="7403"/>
                  </a:cubicBezTo>
                  <a:cubicBezTo>
                    <a:pt x="5049" y="7450"/>
                    <a:pt x="4820" y="7475"/>
                    <a:pt x="4609" y="7475"/>
                  </a:cubicBezTo>
                  <a:cubicBezTo>
                    <a:pt x="3761" y="7475"/>
                    <a:pt x="3208" y="7082"/>
                    <a:pt x="2846" y="6224"/>
                  </a:cubicBezTo>
                  <a:cubicBezTo>
                    <a:pt x="2798" y="6058"/>
                    <a:pt x="2762" y="5796"/>
                    <a:pt x="2798" y="5688"/>
                  </a:cubicBezTo>
                  <a:cubicBezTo>
                    <a:pt x="2822" y="5605"/>
                    <a:pt x="2786" y="5510"/>
                    <a:pt x="2691" y="5486"/>
                  </a:cubicBezTo>
                  <a:cubicBezTo>
                    <a:pt x="2672" y="5478"/>
                    <a:pt x="2652" y="5474"/>
                    <a:pt x="2633" y="5474"/>
                  </a:cubicBezTo>
                  <a:cubicBezTo>
                    <a:pt x="2568" y="5474"/>
                    <a:pt x="2507" y="5517"/>
                    <a:pt x="2489" y="5581"/>
                  </a:cubicBezTo>
                  <a:cubicBezTo>
                    <a:pt x="2429" y="5748"/>
                    <a:pt x="2453" y="5974"/>
                    <a:pt x="2489" y="6141"/>
                  </a:cubicBezTo>
                  <a:cubicBezTo>
                    <a:pt x="2469" y="6142"/>
                    <a:pt x="2450" y="6143"/>
                    <a:pt x="2431" y="6143"/>
                  </a:cubicBezTo>
                  <a:cubicBezTo>
                    <a:pt x="2141" y="6143"/>
                    <a:pt x="1950" y="5980"/>
                    <a:pt x="1905" y="5879"/>
                  </a:cubicBezTo>
                  <a:cubicBezTo>
                    <a:pt x="1893" y="5843"/>
                    <a:pt x="1858" y="5808"/>
                    <a:pt x="1810" y="5796"/>
                  </a:cubicBezTo>
                  <a:cubicBezTo>
                    <a:pt x="1789" y="5787"/>
                    <a:pt x="1771" y="5783"/>
                    <a:pt x="1753" y="5783"/>
                  </a:cubicBezTo>
                  <a:cubicBezTo>
                    <a:pt x="1701" y="5783"/>
                    <a:pt x="1658" y="5816"/>
                    <a:pt x="1596" y="5843"/>
                  </a:cubicBezTo>
                  <a:cubicBezTo>
                    <a:pt x="1552" y="5855"/>
                    <a:pt x="1509" y="5861"/>
                    <a:pt x="1466" y="5861"/>
                  </a:cubicBezTo>
                  <a:cubicBezTo>
                    <a:pt x="1050" y="5861"/>
                    <a:pt x="679" y="5315"/>
                    <a:pt x="798" y="4807"/>
                  </a:cubicBezTo>
                  <a:cubicBezTo>
                    <a:pt x="846" y="4653"/>
                    <a:pt x="643" y="4653"/>
                    <a:pt x="536" y="4260"/>
                  </a:cubicBezTo>
                  <a:cubicBezTo>
                    <a:pt x="417" y="3855"/>
                    <a:pt x="584" y="3462"/>
                    <a:pt x="893" y="3367"/>
                  </a:cubicBezTo>
                  <a:cubicBezTo>
                    <a:pt x="977" y="3343"/>
                    <a:pt x="1036" y="3248"/>
                    <a:pt x="1000" y="3164"/>
                  </a:cubicBezTo>
                  <a:cubicBezTo>
                    <a:pt x="798" y="2664"/>
                    <a:pt x="1131" y="2045"/>
                    <a:pt x="1596" y="2009"/>
                  </a:cubicBezTo>
                  <a:cubicBezTo>
                    <a:pt x="1667" y="2009"/>
                    <a:pt x="1739" y="1950"/>
                    <a:pt x="1739" y="1867"/>
                  </a:cubicBezTo>
                  <a:cubicBezTo>
                    <a:pt x="1781" y="1436"/>
                    <a:pt x="2175" y="1060"/>
                    <a:pt x="2570" y="1060"/>
                  </a:cubicBezTo>
                  <a:cubicBezTo>
                    <a:pt x="2623" y="1060"/>
                    <a:pt x="2675" y="1067"/>
                    <a:pt x="2727" y="1081"/>
                  </a:cubicBezTo>
                  <a:cubicBezTo>
                    <a:pt x="2736" y="1082"/>
                    <a:pt x="2745" y="1083"/>
                    <a:pt x="2754" y="1083"/>
                  </a:cubicBezTo>
                  <a:cubicBezTo>
                    <a:pt x="2816" y="1083"/>
                    <a:pt x="2874" y="1049"/>
                    <a:pt x="2905" y="997"/>
                  </a:cubicBezTo>
                  <a:cubicBezTo>
                    <a:pt x="3065" y="744"/>
                    <a:pt x="3387" y="579"/>
                    <a:pt x="3692" y="579"/>
                  </a:cubicBezTo>
                  <a:cubicBezTo>
                    <a:pt x="3773" y="579"/>
                    <a:pt x="3854" y="591"/>
                    <a:pt x="3929" y="616"/>
                  </a:cubicBezTo>
                  <a:cubicBezTo>
                    <a:pt x="3870" y="700"/>
                    <a:pt x="3810" y="819"/>
                    <a:pt x="3810" y="962"/>
                  </a:cubicBezTo>
                  <a:cubicBezTo>
                    <a:pt x="3774" y="962"/>
                    <a:pt x="3739" y="974"/>
                    <a:pt x="3703" y="974"/>
                  </a:cubicBezTo>
                  <a:cubicBezTo>
                    <a:pt x="3465" y="1045"/>
                    <a:pt x="3298" y="1212"/>
                    <a:pt x="3298" y="1212"/>
                  </a:cubicBezTo>
                  <a:cubicBezTo>
                    <a:pt x="3239" y="1271"/>
                    <a:pt x="3239" y="1378"/>
                    <a:pt x="3298" y="1438"/>
                  </a:cubicBezTo>
                  <a:cubicBezTo>
                    <a:pt x="3328" y="1468"/>
                    <a:pt x="3370" y="1483"/>
                    <a:pt x="3411" y="1483"/>
                  </a:cubicBezTo>
                  <a:cubicBezTo>
                    <a:pt x="3453" y="1483"/>
                    <a:pt x="3495" y="1468"/>
                    <a:pt x="3524" y="1438"/>
                  </a:cubicBezTo>
                  <a:cubicBezTo>
                    <a:pt x="3532" y="1422"/>
                    <a:pt x="3715" y="1247"/>
                    <a:pt x="3964" y="1247"/>
                  </a:cubicBezTo>
                  <a:cubicBezTo>
                    <a:pt x="4094" y="1247"/>
                    <a:pt x="4243" y="1295"/>
                    <a:pt x="4394" y="1438"/>
                  </a:cubicBezTo>
                  <a:cubicBezTo>
                    <a:pt x="4417" y="1462"/>
                    <a:pt x="4465" y="1474"/>
                    <a:pt x="4513" y="1474"/>
                  </a:cubicBezTo>
                  <a:cubicBezTo>
                    <a:pt x="4656" y="1474"/>
                    <a:pt x="4715" y="1295"/>
                    <a:pt x="4632" y="1200"/>
                  </a:cubicBezTo>
                  <a:cubicBezTo>
                    <a:pt x="4465" y="1033"/>
                    <a:pt x="4286" y="962"/>
                    <a:pt x="4132" y="926"/>
                  </a:cubicBezTo>
                  <a:cubicBezTo>
                    <a:pt x="4155" y="819"/>
                    <a:pt x="4251" y="688"/>
                    <a:pt x="4298" y="664"/>
                  </a:cubicBezTo>
                  <a:lnTo>
                    <a:pt x="4298" y="640"/>
                  </a:lnTo>
                  <a:cubicBezTo>
                    <a:pt x="4502" y="424"/>
                    <a:pt x="4770" y="329"/>
                    <a:pt x="5016" y="329"/>
                  </a:cubicBezTo>
                  <a:cubicBezTo>
                    <a:pt x="5257" y="329"/>
                    <a:pt x="5478" y="421"/>
                    <a:pt x="5596" y="581"/>
                  </a:cubicBezTo>
                  <a:cubicBezTo>
                    <a:pt x="5620" y="628"/>
                    <a:pt x="5668" y="640"/>
                    <a:pt x="5715" y="664"/>
                  </a:cubicBezTo>
                  <a:cubicBezTo>
                    <a:pt x="5763" y="664"/>
                    <a:pt x="5799" y="640"/>
                    <a:pt x="5834" y="616"/>
                  </a:cubicBezTo>
                  <a:cubicBezTo>
                    <a:pt x="5984" y="476"/>
                    <a:pt x="6190" y="411"/>
                    <a:pt x="6397" y="411"/>
                  </a:cubicBezTo>
                  <a:cubicBezTo>
                    <a:pt x="6700" y="411"/>
                    <a:pt x="7005" y="552"/>
                    <a:pt x="7132" y="807"/>
                  </a:cubicBezTo>
                  <a:cubicBezTo>
                    <a:pt x="7153" y="869"/>
                    <a:pt x="7210" y="904"/>
                    <a:pt x="7287" y="904"/>
                  </a:cubicBezTo>
                  <a:cubicBezTo>
                    <a:pt x="7299" y="904"/>
                    <a:pt x="7310" y="904"/>
                    <a:pt x="7323" y="902"/>
                  </a:cubicBezTo>
                  <a:cubicBezTo>
                    <a:pt x="7391" y="883"/>
                    <a:pt x="7462" y="874"/>
                    <a:pt x="7533" y="874"/>
                  </a:cubicBezTo>
                  <a:cubicBezTo>
                    <a:pt x="7908" y="874"/>
                    <a:pt x="8292" y="1123"/>
                    <a:pt x="8382" y="1474"/>
                  </a:cubicBezTo>
                  <a:cubicBezTo>
                    <a:pt x="8392" y="1544"/>
                    <a:pt x="8445" y="1598"/>
                    <a:pt x="8519" y="1598"/>
                  </a:cubicBezTo>
                  <a:cubicBezTo>
                    <a:pt x="8533" y="1598"/>
                    <a:pt x="8546" y="1596"/>
                    <a:pt x="8561" y="1593"/>
                  </a:cubicBezTo>
                  <a:cubicBezTo>
                    <a:pt x="8578" y="1591"/>
                    <a:pt x="8595" y="1590"/>
                    <a:pt x="8612" y="1590"/>
                  </a:cubicBezTo>
                  <a:cubicBezTo>
                    <a:pt x="8726" y="1590"/>
                    <a:pt x="8843" y="1624"/>
                    <a:pt x="8978" y="1676"/>
                  </a:cubicBezTo>
                  <a:cubicBezTo>
                    <a:pt x="8994" y="1682"/>
                    <a:pt x="9013" y="1685"/>
                    <a:pt x="9033" y="1685"/>
                  </a:cubicBezTo>
                  <a:cubicBezTo>
                    <a:pt x="9095" y="1685"/>
                    <a:pt x="9162" y="1654"/>
                    <a:pt x="9180" y="1581"/>
                  </a:cubicBezTo>
                  <a:cubicBezTo>
                    <a:pt x="9216" y="1497"/>
                    <a:pt x="9180" y="1402"/>
                    <a:pt x="9097" y="1378"/>
                  </a:cubicBezTo>
                  <a:cubicBezTo>
                    <a:pt x="8942" y="1319"/>
                    <a:pt x="8799" y="1271"/>
                    <a:pt x="8644" y="1271"/>
                  </a:cubicBezTo>
                  <a:cubicBezTo>
                    <a:pt x="8472" y="841"/>
                    <a:pt x="7989" y="547"/>
                    <a:pt x="7502" y="547"/>
                  </a:cubicBezTo>
                  <a:cubicBezTo>
                    <a:pt x="7450" y="547"/>
                    <a:pt x="7398" y="550"/>
                    <a:pt x="7346" y="557"/>
                  </a:cubicBezTo>
                  <a:cubicBezTo>
                    <a:pt x="7145" y="251"/>
                    <a:pt x="6767" y="81"/>
                    <a:pt x="6386" y="81"/>
                  </a:cubicBezTo>
                  <a:cubicBezTo>
                    <a:pt x="6159" y="81"/>
                    <a:pt x="5931" y="142"/>
                    <a:pt x="5739" y="271"/>
                  </a:cubicBezTo>
                  <a:cubicBezTo>
                    <a:pt x="5542" y="91"/>
                    <a:pt x="5272" y="1"/>
                    <a:pt x="4995"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45" name="Google Shape;9435;p77">
            <a:extLst>
              <a:ext uri="{FF2B5EF4-FFF2-40B4-BE49-F238E27FC236}">
                <a16:creationId xmlns:a16="http://schemas.microsoft.com/office/drawing/2014/main" id="{4F17A6FC-B453-87F7-D1E0-BAD9B6C51280}"/>
              </a:ext>
            </a:extLst>
          </p:cNvPr>
          <p:cNvGrpSpPr/>
          <p:nvPr/>
        </p:nvGrpSpPr>
        <p:grpSpPr>
          <a:xfrm>
            <a:off x="6532748" y="2861997"/>
            <a:ext cx="489548" cy="383364"/>
            <a:chOff x="4878379" y="2473892"/>
            <a:chExt cx="367161" cy="28752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246" name="Google Shape;9436;p77">
              <a:extLst>
                <a:ext uri="{FF2B5EF4-FFF2-40B4-BE49-F238E27FC236}">
                  <a16:creationId xmlns:a16="http://schemas.microsoft.com/office/drawing/2014/main" id="{A5450BCE-AFED-34F3-C299-1C82F55952F2}"/>
                </a:ext>
              </a:extLst>
            </p:cNvPr>
            <p:cNvSpPr/>
            <p:nvPr/>
          </p:nvSpPr>
          <p:spPr>
            <a:xfrm>
              <a:off x="5110889" y="2554676"/>
              <a:ext cx="75496" cy="71355"/>
            </a:xfrm>
            <a:custGeom>
              <a:avLst/>
              <a:gdLst/>
              <a:ahLst/>
              <a:cxnLst/>
              <a:rect l="l" t="t" r="r" b="b"/>
              <a:pathLst>
                <a:path w="2370" h="2240" extrusionOk="0">
                  <a:moveTo>
                    <a:pt x="1250" y="322"/>
                  </a:moveTo>
                  <a:lnTo>
                    <a:pt x="2048" y="1263"/>
                  </a:lnTo>
                  <a:lnTo>
                    <a:pt x="2048" y="1918"/>
                  </a:lnTo>
                  <a:lnTo>
                    <a:pt x="322" y="1918"/>
                  </a:lnTo>
                  <a:lnTo>
                    <a:pt x="322" y="322"/>
                  </a:lnTo>
                  <a:close/>
                  <a:moveTo>
                    <a:pt x="155" y="1"/>
                  </a:moveTo>
                  <a:cubicBezTo>
                    <a:pt x="72" y="1"/>
                    <a:pt x="0" y="72"/>
                    <a:pt x="0" y="155"/>
                  </a:cubicBezTo>
                  <a:lnTo>
                    <a:pt x="0" y="2084"/>
                  </a:lnTo>
                  <a:cubicBezTo>
                    <a:pt x="0" y="2168"/>
                    <a:pt x="72" y="2239"/>
                    <a:pt x="155" y="2239"/>
                  </a:cubicBezTo>
                  <a:lnTo>
                    <a:pt x="2215" y="2239"/>
                  </a:lnTo>
                  <a:cubicBezTo>
                    <a:pt x="2298" y="2239"/>
                    <a:pt x="2370" y="2168"/>
                    <a:pt x="2370" y="2084"/>
                  </a:cubicBezTo>
                  <a:lnTo>
                    <a:pt x="2370" y="1191"/>
                  </a:lnTo>
                  <a:cubicBezTo>
                    <a:pt x="2370" y="1084"/>
                    <a:pt x="2358" y="1132"/>
                    <a:pt x="1441" y="36"/>
                  </a:cubicBezTo>
                  <a:cubicBezTo>
                    <a:pt x="1429" y="13"/>
                    <a:pt x="1381" y="1"/>
                    <a:pt x="1334"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47" name="Google Shape;9437;p77">
              <a:extLst>
                <a:ext uri="{FF2B5EF4-FFF2-40B4-BE49-F238E27FC236}">
                  <a16:creationId xmlns:a16="http://schemas.microsoft.com/office/drawing/2014/main" id="{E4B95210-E895-F105-8F1F-44659360147F}"/>
                </a:ext>
              </a:extLst>
            </p:cNvPr>
            <p:cNvSpPr/>
            <p:nvPr/>
          </p:nvSpPr>
          <p:spPr>
            <a:xfrm>
              <a:off x="4958049" y="2691972"/>
              <a:ext cx="45521" cy="45553"/>
            </a:xfrm>
            <a:custGeom>
              <a:avLst/>
              <a:gdLst/>
              <a:ahLst/>
              <a:cxnLst/>
              <a:rect l="l" t="t" r="r" b="b"/>
              <a:pathLst>
                <a:path w="1429" h="1430" extrusionOk="0">
                  <a:moveTo>
                    <a:pt x="714" y="358"/>
                  </a:moveTo>
                  <a:cubicBezTo>
                    <a:pt x="929" y="358"/>
                    <a:pt x="1084" y="525"/>
                    <a:pt x="1084" y="727"/>
                  </a:cubicBezTo>
                  <a:cubicBezTo>
                    <a:pt x="1084" y="941"/>
                    <a:pt x="929" y="1108"/>
                    <a:pt x="714" y="1108"/>
                  </a:cubicBezTo>
                  <a:cubicBezTo>
                    <a:pt x="512" y="1108"/>
                    <a:pt x="345" y="941"/>
                    <a:pt x="345" y="727"/>
                  </a:cubicBezTo>
                  <a:cubicBezTo>
                    <a:pt x="345" y="525"/>
                    <a:pt x="512" y="358"/>
                    <a:pt x="714" y="358"/>
                  </a:cubicBezTo>
                  <a:close/>
                  <a:moveTo>
                    <a:pt x="714" y="1"/>
                  </a:moveTo>
                  <a:cubicBezTo>
                    <a:pt x="310" y="1"/>
                    <a:pt x="0" y="334"/>
                    <a:pt x="0" y="715"/>
                  </a:cubicBezTo>
                  <a:cubicBezTo>
                    <a:pt x="0" y="1108"/>
                    <a:pt x="333" y="1429"/>
                    <a:pt x="714" y="1429"/>
                  </a:cubicBezTo>
                  <a:cubicBezTo>
                    <a:pt x="1107" y="1429"/>
                    <a:pt x="1429" y="1108"/>
                    <a:pt x="1429" y="715"/>
                  </a:cubicBezTo>
                  <a:cubicBezTo>
                    <a:pt x="1429" y="334"/>
                    <a:pt x="1119" y="1"/>
                    <a:pt x="714"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48" name="Google Shape;9438;p77">
              <a:extLst>
                <a:ext uri="{FF2B5EF4-FFF2-40B4-BE49-F238E27FC236}">
                  <a16:creationId xmlns:a16="http://schemas.microsoft.com/office/drawing/2014/main" id="{EFD2CD40-3FD0-2F76-74EA-D3A7195B9DC7}"/>
                </a:ext>
              </a:extLst>
            </p:cNvPr>
            <p:cNvSpPr/>
            <p:nvPr/>
          </p:nvSpPr>
          <p:spPr>
            <a:xfrm>
              <a:off x="5130225" y="2691972"/>
              <a:ext cx="45553" cy="45553"/>
            </a:xfrm>
            <a:custGeom>
              <a:avLst/>
              <a:gdLst/>
              <a:ahLst/>
              <a:cxnLst/>
              <a:rect l="l" t="t" r="r" b="b"/>
              <a:pathLst>
                <a:path w="1430" h="1430" extrusionOk="0">
                  <a:moveTo>
                    <a:pt x="715" y="358"/>
                  </a:moveTo>
                  <a:cubicBezTo>
                    <a:pt x="917" y="358"/>
                    <a:pt x="1084" y="525"/>
                    <a:pt x="1084" y="727"/>
                  </a:cubicBezTo>
                  <a:cubicBezTo>
                    <a:pt x="1084" y="929"/>
                    <a:pt x="917" y="1108"/>
                    <a:pt x="715" y="1108"/>
                  </a:cubicBezTo>
                  <a:cubicBezTo>
                    <a:pt x="501" y="1108"/>
                    <a:pt x="346" y="941"/>
                    <a:pt x="346" y="727"/>
                  </a:cubicBezTo>
                  <a:cubicBezTo>
                    <a:pt x="346" y="525"/>
                    <a:pt x="501" y="358"/>
                    <a:pt x="715" y="358"/>
                  </a:cubicBezTo>
                  <a:close/>
                  <a:moveTo>
                    <a:pt x="715" y="1"/>
                  </a:moveTo>
                  <a:cubicBezTo>
                    <a:pt x="310" y="1"/>
                    <a:pt x="1" y="334"/>
                    <a:pt x="1" y="715"/>
                  </a:cubicBezTo>
                  <a:cubicBezTo>
                    <a:pt x="1" y="1108"/>
                    <a:pt x="322" y="1429"/>
                    <a:pt x="715" y="1429"/>
                  </a:cubicBezTo>
                  <a:cubicBezTo>
                    <a:pt x="1096" y="1429"/>
                    <a:pt x="1429" y="1108"/>
                    <a:pt x="1429" y="715"/>
                  </a:cubicBezTo>
                  <a:cubicBezTo>
                    <a:pt x="1429" y="334"/>
                    <a:pt x="1120" y="1"/>
                    <a:pt x="715"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49" name="Google Shape;9439;p77">
              <a:extLst>
                <a:ext uri="{FF2B5EF4-FFF2-40B4-BE49-F238E27FC236}">
                  <a16:creationId xmlns:a16="http://schemas.microsoft.com/office/drawing/2014/main" id="{308FEDFF-8719-53EF-101F-0A0906245FF5}"/>
                </a:ext>
              </a:extLst>
            </p:cNvPr>
            <p:cNvSpPr/>
            <p:nvPr/>
          </p:nvSpPr>
          <p:spPr>
            <a:xfrm>
              <a:off x="4930717" y="2523586"/>
              <a:ext cx="100917" cy="100534"/>
            </a:xfrm>
            <a:custGeom>
              <a:avLst/>
              <a:gdLst/>
              <a:ahLst/>
              <a:cxnLst/>
              <a:rect l="l" t="t" r="r" b="b"/>
              <a:pathLst>
                <a:path w="3168" h="3156" extrusionOk="0">
                  <a:moveTo>
                    <a:pt x="1763" y="346"/>
                  </a:moveTo>
                  <a:cubicBezTo>
                    <a:pt x="1811" y="346"/>
                    <a:pt x="1858" y="393"/>
                    <a:pt x="1858" y="441"/>
                  </a:cubicBezTo>
                  <a:lnTo>
                    <a:pt x="1858" y="1120"/>
                  </a:lnTo>
                  <a:cubicBezTo>
                    <a:pt x="1858" y="1215"/>
                    <a:pt x="1930" y="1286"/>
                    <a:pt x="2013" y="1286"/>
                  </a:cubicBezTo>
                  <a:lnTo>
                    <a:pt x="2704" y="1286"/>
                  </a:lnTo>
                  <a:cubicBezTo>
                    <a:pt x="2751" y="1286"/>
                    <a:pt x="2787" y="1334"/>
                    <a:pt x="2787" y="1370"/>
                  </a:cubicBezTo>
                  <a:lnTo>
                    <a:pt x="2787" y="1774"/>
                  </a:lnTo>
                  <a:cubicBezTo>
                    <a:pt x="2787" y="1822"/>
                    <a:pt x="2751" y="1870"/>
                    <a:pt x="2704" y="1870"/>
                  </a:cubicBezTo>
                  <a:lnTo>
                    <a:pt x="2013" y="1870"/>
                  </a:lnTo>
                  <a:cubicBezTo>
                    <a:pt x="1930" y="1870"/>
                    <a:pt x="1858" y="1941"/>
                    <a:pt x="1858" y="2024"/>
                  </a:cubicBezTo>
                  <a:lnTo>
                    <a:pt x="1858" y="2715"/>
                  </a:lnTo>
                  <a:cubicBezTo>
                    <a:pt x="1858" y="2763"/>
                    <a:pt x="1811" y="2798"/>
                    <a:pt x="1763" y="2798"/>
                  </a:cubicBezTo>
                  <a:lnTo>
                    <a:pt x="1358" y="2798"/>
                  </a:lnTo>
                  <a:cubicBezTo>
                    <a:pt x="1322" y="2798"/>
                    <a:pt x="1275" y="2763"/>
                    <a:pt x="1275" y="2715"/>
                  </a:cubicBezTo>
                  <a:lnTo>
                    <a:pt x="1275" y="2024"/>
                  </a:lnTo>
                  <a:cubicBezTo>
                    <a:pt x="1275" y="1941"/>
                    <a:pt x="1203" y="1870"/>
                    <a:pt x="1108" y="1870"/>
                  </a:cubicBezTo>
                  <a:lnTo>
                    <a:pt x="429" y="1870"/>
                  </a:lnTo>
                  <a:cubicBezTo>
                    <a:pt x="382" y="1870"/>
                    <a:pt x="334" y="1822"/>
                    <a:pt x="334" y="1774"/>
                  </a:cubicBezTo>
                  <a:lnTo>
                    <a:pt x="334" y="1370"/>
                  </a:lnTo>
                  <a:cubicBezTo>
                    <a:pt x="334" y="1334"/>
                    <a:pt x="382" y="1286"/>
                    <a:pt x="429" y="1286"/>
                  </a:cubicBezTo>
                  <a:lnTo>
                    <a:pt x="1108" y="1286"/>
                  </a:lnTo>
                  <a:cubicBezTo>
                    <a:pt x="1203" y="1286"/>
                    <a:pt x="1275" y="1215"/>
                    <a:pt x="1275" y="1120"/>
                  </a:cubicBezTo>
                  <a:lnTo>
                    <a:pt x="1275" y="441"/>
                  </a:lnTo>
                  <a:cubicBezTo>
                    <a:pt x="1275" y="393"/>
                    <a:pt x="1322" y="346"/>
                    <a:pt x="1358" y="346"/>
                  </a:cubicBezTo>
                  <a:close/>
                  <a:moveTo>
                    <a:pt x="1394" y="0"/>
                  </a:moveTo>
                  <a:cubicBezTo>
                    <a:pt x="1156" y="0"/>
                    <a:pt x="965" y="203"/>
                    <a:pt x="965" y="441"/>
                  </a:cubicBezTo>
                  <a:lnTo>
                    <a:pt x="965" y="953"/>
                  </a:lnTo>
                  <a:lnTo>
                    <a:pt x="441" y="953"/>
                  </a:lnTo>
                  <a:cubicBezTo>
                    <a:pt x="203" y="953"/>
                    <a:pt x="13" y="1155"/>
                    <a:pt x="13" y="1393"/>
                  </a:cubicBezTo>
                  <a:lnTo>
                    <a:pt x="13" y="1786"/>
                  </a:lnTo>
                  <a:cubicBezTo>
                    <a:pt x="1" y="2013"/>
                    <a:pt x="191" y="2203"/>
                    <a:pt x="429" y="2203"/>
                  </a:cubicBezTo>
                  <a:lnTo>
                    <a:pt x="953" y="2203"/>
                  </a:lnTo>
                  <a:lnTo>
                    <a:pt x="953" y="2727"/>
                  </a:lnTo>
                  <a:cubicBezTo>
                    <a:pt x="953" y="2965"/>
                    <a:pt x="1144" y="3156"/>
                    <a:pt x="1382" y="3156"/>
                  </a:cubicBezTo>
                  <a:lnTo>
                    <a:pt x="1787" y="3156"/>
                  </a:lnTo>
                  <a:cubicBezTo>
                    <a:pt x="2025" y="3156"/>
                    <a:pt x="2215" y="2965"/>
                    <a:pt x="2215" y="2727"/>
                  </a:cubicBezTo>
                  <a:lnTo>
                    <a:pt x="2215" y="2203"/>
                  </a:lnTo>
                  <a:lnTo>
                    <a:pt x="2739" y="2203"/>
                  </a:lnTo>
                  <a:cubicBezTo>
                    <a:pt x="2977" y="2203"/>
                    <a:pt x="3168" y="2013"/>
                    <a:pt x="3168" y="1774"/>
                  </a:cubicBezTo>
                  <a:lnTo>
                    <a:pt x="3168" y="1370"/>
                  </a:lnTo>
                  <a:cubicBezTo>
                    <a:pt x="3168" y="1131"/>
                    <a:pt x="2977" y="941"/>
                    <a:pt x="2739" y="941"/>
                  </a:cubicBezTo>
                  <a:lnTo>
                    <a:pt x="2227" y="941"/>
                  </a:lnTo>
                  <a:lnTo>
                    <a:pt x="2227" y="441"/>
                  </a:lnTo>
                  <a:cubicBezTo>
                    <a:pt x="2227" y="203"/>
                    <a:pt x="2037" y="0"/>
                    <a:pt x="179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50" name="Google Shape;9440;p77">
              <a:extLst>
                <a:ext uri="{FF2B5EF4-FFF2-40B4-BE49-F238E27FC236}">
                  <a16:creationId xmlns:a16="http://schemas.microsoft.com/office/drawing/2014/main" id="{C779C918-BB29-17E1-DDE7-3866D6A6CC35}"/>
                </a:ext>
              </a:extLst>
            </p:cNvPr>
            <p:cNvSpPr/>
            <p:nvPr/>
          </p:nvSpPr>
          <p:spPr>
            <a:xfrm>
              <a:off x="4878379" y="2473892"/>
              <a:ext cx="367161" cy="287523"/>
            </a:xfrm>
            <a:custGeom>
              <a:avLst/>
              <a:gdLst/>
              <a:ahLst/>
              <a:cxnLst/>
              <a:rect l="l" t="t" r="r" b="b"/>
              <a:pathLst>
                <a:path w="11526" h="9026" extrusionOk="0">
                  <a:moveTo>
                    <a:pt x="7966" y="346"/>
                  </a:moveTo>
                  <a:cubicBezTo>
                    <a:pt x="8228" y="346"/>
                    <a:pt x="8454" y="572"/>
                    <a:pt x="8454" y="834"/>
                  </a:cubicBezTo>
                  <a:lnTo>
                    <a:pt x="8454" y="1203"/>
                  </a:lnTo>
                  <a:lnTo>
                    <a:pt x="7478" y="1203"/>
                  </a:lnTo>
                  <a:lnTo>
                    <a:pt x="7478" y="834"/>
                  </a:lnTo>
                  <a:cubicBezTo>
                    <a:pt x="7478" y="572"/>
                    <a:pt x="7692" y="346"/>
                    <a:pt x="7966" y="346"/>
                  </a:cubicBezTo>
                  <a:close/>
                  <a:moveTo>
                    <a:pt x="8645" y="1548"/>
                  </a:moveTo>
                  <a:lnTo>
                    <a:pt x="8645" y="1703"/>
                  </a:lnTo>
                  <a:lnTo>
                    <a:pt x="7275" y="1703"/>
                  </a:lnTo>
                  <a:lnTo>
                    <a:pt x="7275" y="1548"/>
                  </a:lnTo>
                  <a:close/>
                  <a:moveTo>
                    <a:pt x="6132" y="5894"/>
                  </a:moveTo>
                  <a:lnTo>
                    <a:pt x="6132" y="7192"/>
                  </a:lnTo>
                  <a:lnTo>
                    <a:pt x="4644" y="7192"/>
                  </a:lnTo>
                  <a:cubicBezTo>
                    <a:pt x="4644" y="7180"/>
                    <a:pt x="4632" y="7156"/>
                    <a:pt x="4632" y="7144"/>
                  </a:cubicBezTo>
                  <a:cubicBezTo>
                    <a:pt x="4420" y="6454"/>
                    <a:pt x="3830" y="6114"/>
                    <a:pt x="3240" y="6114"/>
                  </a:cubicBezTo>
                  <a:cubicBezTo>
                    <a:pt x="2639" y="6114"/>
                    <a:pt x="2038" y="6466"/>
                    <a:pt x="1834" y="7156"/>
                  </a:cubicBezTo>
                  <a:cubicBezTo>
                    <a:pt x="1834" y="7180"/>
                    <a:pt x="1822" y="7192"/>
                    <a:pt x="1822" y="7204"/>
                  </a:cubicBezTo>
                  <a:lnTo>
                    <a:pt x="691" y="7204"/>
                  </a:lnTo>
                  <a:cubicBezTo>
                    <a:pt x="489" y="7204"/>
                    <a:pt x="334" y="7061"/>
                    <a:pt x="334" y="6847"/>
                  </a:cubicBezTo>
                  <a:lnTo>
                    <a:pt x="334" y="5894"/>
                  </a:lnTo>
                  <a:close/>
                  <a:moveTo>
                    <a:pt x="11181" y="5906"/>
                  </a:moveTo>
                  <a:lnTo>
                    <a:pt x="11181" y="6847"/>
                  </a:lnTo>
                  <a:cubicBezTo>
                    <a:pt x="11181" y="7037"/>
                    <a:pt x="11026" y="7204"/>
                    <a:pt x="10824" y="7204"/>
                  </a:cubicBezTo>
                  <a:lnTo>
                    <a:pt x="10038" y="7204"/>
                  </a:lnTo>
                  <a:cubicBezTo>
                    <a:pt x="10038" y="7192"/>
                    <a:pt x="10014" y="7180"/>
                    <a:pt x="10014" y="7156"/>
                  </a:cubicBezTo>
                  <a:cubicBezTo>
                    <a:pt x="9823" y="6525"/>
                    <a:pt x="9228" y="6109"/>
                    <a:pt x="8621" y="6109"/>
                  </a:cubicBezTo>
                  <a:cubicBezTo>
                    <a:pt x="8026" y="6109"/>
                    <a:pt x="7430" y="6490"/>
                    <a:pt x="7216" y="7156"/>
                  </a:cubicBezTo>
                  <a:cubicBezTo>
                    <a:pt x="7216" y="7180"/>
                    <a:pt x="7204" y="7192"/>
                    <a:pt x="7204" y="7204"/>
                  </a:cubicBezTo>
                  <a:lnTo>
                    <a:pt x="6466" y="7204"/>
                  </a:lnTo>
                  <a:lnTo>
                    <a:pt x="6466" y="5906"/>
                  </a:lnTo>
                  <a:close/>
                  <a:moveTo>
                    <a:pt x="3215" y="6466"/>
                  </a:moveTo>
                  <a:cubicBezTo>
                    <a:pt x="3823" y="6466"/>
                    <a:pt x="4335" y="6978"/>
                    <a:pt x="4335" y="7573"/>
                  </a:cubicBezTo>
                  <a:cubicBezTo>
                    <a:pt x="4335" y="8192"/>
                    <a:pt x="3835" y="8692"/>
                    <a:pt x="3215" y="8692"/>
                  </a:cubicBezTo>
                  <a:cubicBezTo>
                    <a:pt x="2596" y="8692"/>
                    <a:pt x="2096" y="8192"/>
                    <a:pt x="2096" y="7573"/>
                  </a:cubicBezTo>
                  <a:cubicBezTo>
                    <a:pt x="2096" y="6978"/>
                    <a:pt x="2608" y="6466"/>
                    <a:pt x="3215" y="6466"/>
                  </a:cubicBezTo>
                  <a:close/>
                  <a:moveTo>
                    <a:pt x="8621" y="6466"/>
                  </a:moveTo>
                  <a:cubicBezTo>
                    <a:pt x="9240" y="6466"/>
                    <a:pt x="9740" y="6978"/>
                    <a:pt x="9740" y="7573"/>
                  </a:cubicBezTo>
                  <a:cubicBezTo>
                    <a:pt x="9740" y="8192"/>
                    <a:pt x="9240" y="8692"/>
                    <a:pt x="8621" y="8692"/>
                  </a:cubicBezTo>
                  <a:cubicBezTo>
                    <a:pt x="7990" y="8692"/>
                    <a:pt x="7502" y="8192"/>
                    <a:pt x="7502" y="7573"/>
                  </a:cubicBezTo>
                  <a:cubicBezTo>
                    <a:pt x="7502" y="6966"/>
                    <a:pt x="8014" y="6466"/>
                    <a:pt x="8621" y="6466"/>
                  </a:cubicBezTo>
                  <a:close/>
                  <a:moveTo>
                    <a:pt x="7966" y="1"/>
                  </a:moveTo>
                  <a:cubicBezTo>
                    <a:pt x="7502" y="1"/>
                    <a:pt x="7133" y="370"/>
                    <a:pt x="7133" y="834"/>
                  </a:cubicBezTo>
                  <a:lnTo>
                    <a:pt x="7133" y="1203"/>
                  </a:lnTo>
                  <a:lnTo>
                    <a:pt x="7097" y="1203"/>
                  </a:lnTo>
                  <a:cubicBezTo>
                    <a:pt x="7014" y="1203"/>
                    <a:pt x="6942" y="1275"/>
                    <a:pt x="6942" y="1370"/>
                  </a:cubicBezTo>
                  <a:lnTo>
                    <a:pt x="6942" y="1679"/>
                  </a:lnTo>
                  <a:lnTo>
                    <a:pt x="6466" y="1679"/>
                  </a:lnTo>
                  <a:lnTo>
                    <a:pt x="6466" y="1072"/>
                  </a:lnTo>
                  <a:cubicBezTo>
                    <a:pt x="6466" y="703"/>
                    <a:pt x="6144" y="382"/>
                    <a:pt x="5775" y="382"/>
                  </a:cubicBezTo>
                  <a:lnTo>
                    <a:pt x="2311" y="382"/>
                  </a:lnTo>
                  <a:cubicBezTo>
                    <a:pt x="2215" y="382"/>
                    <a:pt x="2144" y="465"/>
                    <a:pt x="2144" y="548"/>
                  </a:cubicBezTo>
                  <a:cubicBezTo>
                    <a:pt x="2144" y="644"/>
                    <a:pt x="2215" y="715"/>
                    <a:pt x="2311" y="715"/>
                  </a:cubicBezTo>
                  <a:lnTo>
                    <a:pt x="5775" y="715"/>
                  </a:lnTo>
                  <a:cubicBezTo>
                    <a:pt x="5966" y="715"/>
                    <a:pt x="6132" y="870"/>
                    <a:pt x="6132" y="1072"/>
                  </a:cubicBezTo>
                  <a:lnTo>
                    <a:pt x="6132" y="5573"/>
                  </a:lnTo>
                  <a:lnTo>
                    <a:pt x="334" y="5573"/>
                  </a:lnTo>
                  <a:lnTo>
                    <a:pt x="334" y="1072"/>
                  </a:lnTo>
                  <a:cubicBezTo>
                    <a:pt x="334" y="882"/>
                    <a:pt x="477" y="715"/>
                    <a:pt x="691" y="715"/>
                  </a:cubicBezTo>
                  <a:lnTo>
                    <a:pt x="1477" y="715"/>
                  </a:lnTo>
                  <a:cubicBezTo>
                    <a:pt x="1560" y="715"/>
                    <a:pt x="1644" y="644"/>
                    <a:pt x="1644" y="548"/>
                  </a:cubicBezTo>
                  <a:cubicBezTo>
                    <a:pt x="1644" y="465"/>
                    <a:pt x="1560" y="394"/>
                    <a:pt x="1477" y="394"/>
                  </a:cubicBezTo>
                  <a:lnTo>
                    <a:pt x="691" y="394"/>
                  </a:lnTo>
                  <a:cubicBezTo>
                    <a:pt x="310" y="394"/>
                    <a:pt x="1" y="703"/>
                    <a:pt x="1" y="1072"/>
                  </a:cubicBezTo>
                  <a:lnTo>
                    <a:pt x="1" y="6847"/>
                  </a:lnTo>
                  <a:cubicBezTo>
                    <a:pt x="1" y="7216"/>
                    <a:pt x="310" y="7537"/>
                    <a:pt x="691" y="7537"/>
                  </a:cubicBezTo>
                  <a:lnTo>
                    <a:pt x="1775" y="7537"/>
                  </a:lnTo>
                  <a:cubicBezTo>
                    <a:pt x="1763" y="8371"/>
                    <a:pt x="2442" y="9026"/>
                    <a:pt x="3227" y="9026"/>
                  </a:cubicBezTo>
                  <a:cubicBezTo>
                    <a:pt x="4025" y="9026"/>
                    <a:pt x="4704" y="8383"/>
                    <a:pt x="4692" y="7537"/>
                  </a:cubicBezTo>
                  <a:lnTo>
                    <a:pt x="7180" y="7537"/>
                  </a:lnTo>
                  <a:cubicBezTo>
                    <a:pt x="7156" y="8371"/>
                    <a:pt x="7847" y="9026"/>
                    <a:pt x="8633" y="9026"/>
                  </a:cubicBezTo>
                  <a:cubicBezTo>
                    <a:pt x="9419" y="9026"/>
                    <a:pt x="10109" y="8383"/>
                    <a:pt x="10097" y="7537"/>
                  </a:cubicBezTo>
                  <a:lnTo>
                    <a:pt x="10835" y="7537"/>
                  </a:lnTo>
                  <a:cubicBezTo>
                    <a:pt x="11205" y="7537"/>
                    <a:pt x="11526" y="7216"/>
                    <a:pt x="11526" y="6847"/>
                  </a:cubicBezTo>
                  <a:lnTo>
                    <a:pt x="11502" y="4299"/>
                  </a:lnTo>
                  <a:cubicBezTo>
                    <a:pt x="11502" y="4084"/>
                    <a:pt x="11431" y="3870"/>
                    <a:pt x="11276" y="3692"/>
                  </a:cubicBezTo>
                  <a:lnTo>
                    <a:pt x="10657" y="2989"/>
                  </a:lnTo>
                  <a:cubicBezTo>
                    <a:pt x="10626" y="2952"/>
                    <a:pt x="10582" y="2934"/>
                    <a:pt x="10536" y="2934"/>
                  </a:cubicBezTo>
                  <a:cubicBezTo>
                    <a:pt x="10495" y="2934"/>
                    <a:pt x="10453" y="2949"/>
                    <a:pt x="10419" y="2977"/>
                  </a:cubicBezTo>
                  <a:cubicBezTo>
                    <a:pt x="10347" y="3037"/>
                    <a:pt x="10347" y="3144"/>
                    <a:pt x="10407" y="3215"/>
                  </a:cubicBezTo>
                  <a:lnTo>
                    <a:pt x="11026" y="3918"/>
                  </a:lnTo>
                  <a:cubicBezTo>
                    <a:pt x="11121" y="4025"/>
                    <a:pt x="11181" y="4156"/>
                    <a:pt x="11181" y="4287"/>
                  </a:cubicBezTo>
                  <a:lnTo>
                    <a:pt x="11181" y="5549"/>
                  </a:lnTo>
                  <a:lnTo>
                    <a:pt x="6466" y="5549"/>
                  </a:lnTo>
                  <a:lnTo>
                    <a:pt x="6466" y="2013"/>
                  </a:lnTo>
                  <a:lnTo>
                    <a:pt x="9097" y="2013"/>
                  </a:lnTo>
                  <a:cubicBezTo>
                    <a:pt x="9264" y="2013"/>
                    <a:pt x="9407" y="2084"/>
                    <a:pt x="9514" y="2203"/>
                  </a:cubicBezTo>
                  <a:lnTo>
                    <a:pt x="9812" y="2549"/>
                  </a:lnTo>
                  <a:cubicBezTo>
                    <a:pt x="9843" y="2586"/>
                    <a:pt x="9887" y="2604"/>
                    <a:pt x="9932" y="2604"/>
                  </a:cubicBezTo>
                  <a:cubicBezTo>
                    <a:pt x="9973" y="2604"/>
                    <a:pt x="10016" y="2589"/>
                    <a:pt x="10050" y="2560"/>
                  </a:cubicBezTo>
                  <a:cubicBezTo>
                    <a:pt x="10121" y="2501"/>
                    <a:pt x="10121" y="2394"/>
                    <a:pt x="10062" y="2322"/>
                  </a:cubicBezTo>
                  <a:lnTo>
                    <a:pt x="9764" y="1977"/>
                  </a:lnTo>
                  <a:cubicBezTo>
                    <a:pt x="9532" y="1709"/>
                    <a:pt x="9226" y="1676"/>
                    <a:pt x="9077" y="1676"/>
                  </a:cubicBezTo>
                  <a:cubicBezTo>
                    <a:pt x="9028" y="1676"/>
                    <a:pt x="8996" y="1679"/>
                    <a:pt x="8990" y="1679"/>
                  </a:cubicBezTo>
                  <a:lnTo>
                    <a:pt x="8990" y="1370"/>
                  </a:lnTo>
                  <a:cubicBezTo>
                    <a:pt x="8990" y="1275"/>
                    <a:pt x="8919" y="1203"/>
                    <a:pt x="8823" y="1203"/>
                  </a:cubicBezTo>
                  <a:lnTo>
                    <a:pt x="8799" y="1203"/>
                  </a:lnTo>
                  <a:lnTo>
                    <a:pt x="8799" y="834"/>
                  </a:lnTo>
                  <a:cubicBezTo>
                    <a:pt x="8799" y="370"/>
                    <a:pt x="8418" y="1"/>
                    <a:pt x="7966"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51" name="Google Shape;9441;p77">
            <a:extLst>
              <a:ext uri="{FF2B5EF4-FFF2-40B4-BE49-F238E27FC236}">
                <a16:creationId xmlns:a16="http://schemas.microsoft.com/office/drawing/2014/main" id="{E71F047D-CB5A-544E-4D9B-EC15750D858B}"/>
              </a:ext>
            </a:extLst>
          </p:cNvPr>
          <p:cNvGrpSpPr/>
          <p:nvPr/>
        </p:nvGrpSpPr>
        <p:grpSpPr>
          <a:xfrm>
            <a:off x="1795868" y="3413727"/>
            <a:ext cx="387441" cy="496641"/>
            <a:chOff x="1325719" y="2887689"/>
            <a:chExt cx="290581" cy="37248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252" name="Google Shape;9442;p77">
              <a:extLst>
                <a:ext uri="{FF2B5EF4-FFF2-40B4-BE49-F238E27FC236}">
                  <a16:creationId xmlns:a16="http://schemas.microsoft.com/office/drawing/2014/main" id="{E8295296-F435-3BFE-168D-BF9F9C3584F0}"/>
                </a:ext>
              </a:extLst>
            </p:cNvPr>
            <p:cNvSpPr/>
            <p:nvPr/>
          </p:nvSpPr>
          <p:spPr>
            <a:xfrm>
              <a:off x="1424724" y="3106533"/>
              <a:ext cx="37971" cy="37939"/>
            </a:xfrm>
            <a:custGeom>
              <a:avLst/>
              <a:gdLst/>
              <a:ahLst/>
              <a:cxnLst/>
              <a:rect l="l" t="t" r="r" b="b"/>
              <a:pathLst>
                <a:path w="1192" h="1191" extrusionOk="0">
                  <a:moveTo>
                    <a:pt x="596" y="334"/>
                  </a:moveTo>
                  <a:cubicBezTo>
                    <a:pt x="727" y="334"/>
                    <a:pt x="846" y="453"/>
                    <a:pt x="846" y="596"/>
                  </a:cubicBezTo>
                  <a:cubicBezTo>
                    <a:pt x="846" y="727"/>
                    <a:pt x="727" y="846"/>
                    <a:pt x="596" y="846"/>
                  </a:cubicBezTo>
                  <a:cubicBezTo>
                    <a:pt x="453" y="846"/>
                    <a:pt x="346" y="738"/>
                    <a:pt x="346" y="596"/>
                  </a:cubicBezTo>
                  <a:cubicBezTo>
                    <a:pt x="346" y="453"/>
                    <a:pt x="465" y="334"/>
                    <a:pt x="596" y="334"/>
                  </a:cubicBezTo>
                  <a:close/>
                  <a:moveTo>
                    <a:pt x="596" y="0"/>
                  </a:moveTo>
                  <a:cubicBezTo>
                    <a:pt x="262" y="0"/>
                    <a:pt x="0" y="262"/>
                    <a:pt x="0" y="596"/>
                  </a:cubicBezTo>
                  <a:cubicBezTo>
                    <a:pt x="0" y="917"/>
                    <a:pt x="262" y="1191"/>
                    <a:pt x="596" y="1191"/>
                  </a:cubicBezTo>
                  <a:cubicBezTo>
                    <a:pt x="917" y="1191"/>
                    <a:pt x="1191" y="917"/>
                    <a:pt x="1191" y="596"/>
                  </a:cubicBezTo>
                  <a:cubicBezTo>
                    <a:pt x="1191" y="262"/>
                    <a:pt x="917" y="0"/>
                    <a:pt x="596"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53" name="Google Shape;9443;p77">
              <a:extLst>
                <a:ext uri="{FF2B5EF4-FFF2-40B4-BE49-F238E27FC236}">
                  <a16:creationId xmlns:a16="http://schemas.microsoft.com/office/drawing/2014/main" id="{E0D3CAF0-B4B3-93B9-3068-889427F4A23E}"/>
                </a:ext>
              </a:extLst>
            </p:cNvPr>
            <p:cNvSpPr/>
            <p:nvPr/>
          </p:nvSpPr>
          <p:spPr>
            <a:xfrm>
              <a:off x="1325719" y="2887689"/>
              <a:ext cx="290581" cy="372481"/>
            </a:xfrm>
            <a:custGeom>
              <a:avLst/>
              <a:gdLst/>
              <a:ahLst/>
              <a:cxnLst/>
              <a:rect l="l" t="t" r="r" b="b"/>
              <a:pathLst>
                <a:path w="9122" h="11693" extrusionOk="0">
                  <a:moveTo>
                    <a:pt x="5037" y="3620"/>
                  </a:moveTo>
                  <a:cubicBezTo>
                    <a:pt x="5847" y="3656"/>
                    <a:pt x="6502" y="4310"/>
                    <a:pt x="6502" y="5120"/>
                  </a:cubicBezTo>
                  <a:lnTo>
                    <a:pt x="6502" y="11299"/>
                  </a:lnTo>
                  <a:lnTo>
                    <a:pt x="5037" y="11299"/>
                  </a:lnTo>
                  <a:lnTo>
                    <a:pt x="5037" y="3620"/>
                  </a:lnTo>
                  <a:close/>
                  <a:moveTo>
                    <a:pt x="930" y="0"/>
                  </a:moveTo>
                  <a:cubicBezTo>
                    <a:pt x="418" y="0"/>
                    <a:pt x="1" y="417"/>
                    <a:pt x="1" y="941"/>
                  </a:cubicBezTo>
                  <a:lnTo>
                    <a:pt x="1" y="2703"/>
                  </a:lnTo>
                  <a:cubicBezTo>
                    <a:pt x="1" y="3084"/>
                    <a:pt x="180" y="3441"/>
                    <a:pt x="489" y="3667"/>
                  </a:cubicBezTo>
                  <a:cubicBezTo>
                    <a:pt x="953" y="3989"/>
                    <a:pt x="1275" y="4941"/>
                    <a:pt x="1275" y="5989"/>
                  </a:cubicBezTo>
                  <a:cubicBezTo>
                    <a:pt x="1275" y="7025"/>
                    <a:pt x="953" y="7978"/>
                    <a:pt x="489" y="8311"/>
                  </a:cubicBezTo>
                  <a:cubicBezTo>
                    <a:pt x="180" y="8537"/>
                    <a:pt x="1" y="8894"/>
                    <a:pt x="1" y="9275"/>
                  </a:cubicBezTo>
                  <a:lnTo>
                    <a:pt x="1" y="10752"/>
                  </a:lnTo>
                  <a:cubicBezTo>
                    <a:pt x="1" y="11276"/>
                    <a:pt x="418" y="11692"/>
                    <a:pt x="930" y="11692"/>
                  </a:cubicBezTo>
                  <a:lnTo>
                    <a:pt x="8181" y="11692"/>
                  </a:lnTo>
                  <a:cubicBezTo>
                    <a:pt x="8704" y="11692"/>
                    <a:pt x="9121" y="11276"/>
                    <a:pt x="9121" y="10752"/>
                  </a:cubicBezTo>
                  <a:lnTo>
                    <a:pt x="9121" y="9275"/>
                  </a:lnTo>
                  <a:cubicBezTo>
                    <a:pt x="9121" y="8894"/>
                    <a:pt x="8943" y="8537"/>
                    <a:pt x="8633" y="8311"/>
                  </a:cubicBezTo>
                  <a:cubicBezTo>
                    <a:pt x="8169" y="7978"/>
                    <a:pt x="7835" y="7025"/>
                    <a:pt x="7835" y="5989"/>
                  </a:cubicBezTo>
                  <a:cubicBezTo>
                    <a:pt x="7835" y="4941"/>
                    <a:pt x="8169" y="3989"/>
                    <a:pt x="8633" y="3667"/>
                  </a:cubicBezTo>
                  <a:cubicBezTo>
                    <a:pt x="8943" y="3441"/>
                    <a:pt x="9121" y="3084"/>
                    <a:pt x="9121" y="2703"/>
                  </a:cubicBezTo>
                  <a:lnTo>
                    <a:pt x="9121" y="1786"/>
                  </a:lnTo>
                  <a:cubicBezTo>
                    <a:pt x="9121" y="1703"/>
                    <a:pt x="9050" y="1620"/>
                    <a:pt x="8954" y="1620"/>
                  </a:cubicBezTo>
                  <a:cubicBezTo>
                    <a:pt x="8871" y="1620"/>
                    <a:pt x="8788" y="1703"/>
                    <a:pt x="8788" y="1786"/>
                  </a:cubicBezTo>
                  <a:lnTo>
                    <a:pt x="8788" y="2703"/>
                  </a:lnTo>
                  <a:cubicBezTo>
                    <a:pt x="8788" y="2965"/>
                    <a:pt x="8657" y="3215"/>
                    <a:pt x="8431" y="3382"/>
                  </a:cubicBezTo>
                  <a:cubicBezTo>
                    <a:pt x="7204" y="4263"/>
                    <a:pt x="7204" y="7680"/>
                    <a:pt x="8431" y="8573"/>
                  </a:cubicBezTo>
                  <a:cubicBezTo>
                    <a:pt x="8657" y="8740"/>
                    <a:pt x="8788" y="8990"/>
                    <a:pt x="8788" y="9263"/>
                  </a:cubicBezTo>
                  <a:lnTo>
                    <a:pt x="8788" y="10740"/>
                  </a:lnTo>
                  <a:cubicBezTo>
                    <a:pt x="8788" y="11061"/>
                    <a:pt x="8526" y="11335"/>
                    <a:pt x="8192" y="11335"/>
                  </a:cubicBezTo>
                  <a:lnTo>
                    <a:pt x="6859" y="11335"/>
                  </a:lnTo>
                  <a:lnTo>
                    <a:pt x="6859" y="5156"/>
                  </a:lnTo>
                  <a:cubicBezTo>
                    <a:pt x="6859" y="4144"/>
                    <a:pt x="6025" y="3310"/>
                    <a:pt x="5013" y="3310"/>
                  </a:cubicBezTo>
                  <a:lnTo>
                    <a:pt x="3001" y="3310"/>
                  </a:lnTo>
                  <a:cubicBezTo>
                    <a:pt x="2596" y="3310"/>
                    <a:pt x="2275" y="3632"/>
                    <a:pt x="2275" y="4037"/>
                  </a:cubicBezTo>
                  <a:lnTo>
                    <a:pt x="2275" y="9918"/>
                  </a:lnTo>
                  <a:cubicBezTo>
                    <a:pt x="2275" y="10002"/>
                    <a:pt x="2346" y="10085"/>
                    <a:pt x="2442" y="10085"/>
                  </a:cubicBezTo>
                  <a:cubicBezTo>
                    <a:pt x="2525" y="10085"/>
                    <a:pt x="2596" y="10002"/>
                    <a:pt x="2596" y="9918"/>
                  </a:cubicBezTo>
                  <a:lnTo>
                    <a:pt x="2596" y="4037"/>
                  </a:lnTo>
                  <a:cubicBezTo>
                    <a:pt x="2596" y="3834"/>
                    <a:pt x="2775" y="3656"/>
                    <a:pt x="2989" y="3656"/>
                  </a:cubicBezTo>
                  <a:lnTo>
                    <a:pt x="4704" y="3656"/>
                  </a:lnTo>
                  <a:lnTo>
                    <a:pt x="4704" y="11335"/>
                  </a:lnTo>
                  <a:lnTo>
                    <a:pt x="2620" y="11335"/>
                  </a:lnTo>
                  <a:lnTo>
                    <a:pt x="2620" y="10549"/>
                  </a:lnTo>
                  <a:cubicBezTo>
                    <a:pt x="2620" y="10466"/>
                    <a:pt x="2537" y="10394"/>
                    <a:pt x="2454" y="10394"/>
                  </a:cubicBezTo>
                  <a:cubicBezTo>
                    <a:pt x="2358" y="10394"/>
                    <a:pt x="2287" y="10466"/>
                    <a:pt x="2287" y="10549"/>
                  </a:cubicBezTo>
                  <a:lnTo>
                    <a:pt x="2287" y="11335"/>
                  </a:lnTo>
                  <a:lnTo>
                    <a:pt x="942" y="11335"/>
                  </a:lnTo>
                  <a:cubicBezTo>
                    <a:pt x="620" y="11335"/>
                    <a:pt x="346" y="11061"/>
                    <a:pt x="346" y="10740"/>
                  </a:cubicBezTo>
                  <a:lnTo>
                    <a:pt x="346" y="9263"/>
                  </a:lnTo>
                  <a:cubicBezTo>
                    <a:pt x="346" y="8990"/>
                    <a:pt x="489" y="8740"/>
                    <a:pt x="703" y="8573"/>
                  </a:cubicBezTo>
                  <a:cubicBezTo>
                    <a:pt x="1942" y="7704"/>
                    <a:pt x="1942" y="4275"/>
                    <a:pt x="703" y="3382"/>
                  </a:cubicBezTo>
                  <a:cubicBezTo>
                    <a:pt x="489" y="3215"/>
                    <a:pt x="346" y="2965"/>
                    <a:pt x="346" y="2703"/>
                  </a:cubicBezTo>
                  <a:lnTo>
                    <a:pt x="346" y="941"/>
                  </a:lnTo>
                  <a:cubicBezTo>
                    <a:pt x="346" y="619"/>
                    <a:pt x="620" y="346"/>
                    <a:pt x="942" y="346"/>
                  </a:cubicBezTo>
                  <a:lnTo>
                    <a:pt x="8192" y="346"/>
                  </a:lnTo>
                  <a:cubicBezTo>
                    <a:pt x="8526" y="346"/>
                    <a:pt x="8788" y="619"/>
                    <a:pt x="8788" y="941"/>
                  </a:cubicBezTo>
                  <a:lnTo>
                    <a:pt x="8788" y="1131"/>
                  </a:lnTo>
                  <a:cubicBezTo>
                    <a:pt x="8776" y="1227"/>
                    <a:pt x="8847" y="1298"/>
                    <a:pt x="8954" y="1298"/>
                  </a:cubicBezTo>
                  <a:cubicBezTo>
                    <a:pt x="9050" y="1298"/>
                    <a:pt x="9121" y="1227"/>
                    <a:pt x="9121" y="1131"/>
                  </a:cubicBezTo>
                  <a:lnTo>
                    <a:pt x="9121" y="941"/>
                  </a:lnTo>
                  <a:cubicBezTo>
                    <a:pt x="9121" y="417"/>
                    <a:pt x="8704" y="0"/>
                    <a:pt x="8181"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254" name="Google Shape;9444;p77">
            <a:extLst>
              <a:ext uri="{FF2B5EF4-FFF2-40B4-BE49-F238E27FC236}">
                <a16:creationId xmlns:a16="http://schemas.microsoft.com/office/drawing/2014/main" id="{1D3CC20E-D1EC-369D-C508-20C9AB3BA556}"/>
              </a:ext>
            </a:extLst>
          </p:cNvPr>
          <p:cNvSpPr/>
          <p:nvPr/>
        </p:nvSpPr>
        <p:spPr>
          <a:xfrm>
            <a:off x="2453780" y="3406633"/>
            <a:ext cx="254925" cy="510317"/>
          </a:xfrm>
          <a:custGeom>
            <a:avLst/>
            <a:gdLst/>
            <a:ahLst/>
            <a:cxnLst/>
            <a:rect l="l" t="t" r="r" b="b"/>
            <a:pathLst>
              <a:path w="6002" h="12015" extrusionOk="0">
                <a:moveTo>
                  <a:pt x="906" y="1"/>
                </a:moveTo>
                <a:cubicBezTo>
                  <a:pt x="406" y="1"/>
                  <a:pt x="1" y="405"/>
                  <a:pt x="1" y="917"/>
                </a:cubicBezTo>
                <a:lnTo>
                  <a:pt x="1" y="1251"/>
                </a:lnTo>
                <a:cubicBezTo>
                  <a:pt x="1" y="1763"/>
                  <a:pt x="394" y="2168"/>
                  <a:pt x="906" y="2168"/>
                </a:cubicBezTo>
                <a:lnTo>
                  <a:pt x="906" y="8633"/>
                </a:lnTo>
                <a:cubicBezTo>
                  <a:pt x="906" y="8728"/>
                  <a:pt x="977" y="8823"/>
                  <a:pt x="1084" y="8823"/>
                </a:cubicBezTo>
                <a:cubicBezTo>
                  <a:pt x="1192" y="8823"/>
                  <a:pt x="1263" y="8740"/>
                  <a:pt x="1263" y="8633"/>
                </a:cubicBezTo>
                <a:lnTo>
                  <a:pt x="1263" y="2168"/>
                </a:lnTo>
                <a:lnTo>
                  <a:pt x="4704" y="2168"/>
                </a:lnTo>
                <a:lnTo>
                  <a:pt x="4704" y="2668"/>
                </a:lnTo>
                <a:lnTo>
                  <a:pt x="3823" y="2668"/>
                </a:lnTo>
                <a:cubicBezTo>
                  <a:pt x="3740" y="2668"/>
                  <a:pt x="3644" y="2739"/>
                  <a:pt x="3644" y="2846"/>
                </a:cubicBezTo>
                <a:cubicBezTo>
                  <a:pt x="3644" y="2941"/>
                  <a:pt x="3716" y="3025"/>
                  <a:pt x="3823" y="3025"/>
                </a:cubicBezTo>
                <a:lnTo>
                  <a:pt x="4704" y="3025"/>
                </a:lnTo>
                <a:lnTo>
                  <a:pt x="4704" y="3906"/>
                </a:lnTo>
                <a:lnTo>
                  <a:pt x="3823" y="3906"/>
                </a:lnTo>
                <a:cubicBezTo>
                  <a:pt x="3740" y="3906"/>
                  <a:pt x="3644" y="3977"/>
                  <a:pt x="3644" y="4084"/>
                </a:cubicBezTo>
                <a:cubicBezTo>
                  <a:pt x="3644" y="4180"/>
                  <a:pt x="3716" y="4263"/>
                  <a:pt x="3823" y="4263"/>
                </a:cubicBezTo>
                <a:lnTo>
                  <a:pt x="4704" y="4263"/>
                </a:lnTo>
                <a:lnTo>
                  <a:pt x="4704" y="5144"/>
                </a:lnTo>
                <a:lnTo>
                  <a:pt x="3823" y="5144"/>
                </a:lnTo>
                <a:cubicBezTo>
                  <a:pt x="3740" y="5144"/>
                  <a:pt x="3644" y="5216"/>
                  <a:pt x="3644" y="5323"/>
                </a:cubicBezTo>
                <a:cubicBezTo>
                  <a:pt x="3644" y="5406"/>
                  <a:pt x="3716" y="5501"/>
                  <a:pt x="3823" y="5501"/>
                </a:cubicBezTo>
                <a:lnTo>
                  <a:pt x="4704" y="5501"/>
                </a:lnTo>
                <a:lnTo>
                  <a:pt x="4704" y="6382"/>
                </a:lnTo>
                <a:lnTo>
                  <a:pt x="3823" y="6382"/>
                </a:lnTo>
                <a:cubicBezTo>
                  <a:pt x="3740" y="6382"/>
                  <a:pt x="3644" y="6454"/>
                  <a:pt x="3644" y="6561"/>
                </a:cubicBezTo>
                <a:cubicBezTo>
                  <a:pt x="3644" y="6644"/>
                  <a:pt x="3716" y="6740"/>
                  <a:pt x="3823" y="6740"/>
                </a:cubicBezTo>
                <a:lnTo>
                  <a:pt x="4704" y="6740"/>
                </a:lnTo>
                <a:lnTo>
                  <a:pt x="4704" y="7609"/>
                </a:lnTo>
                <a:lnTo>
                  <a:pt x="3823" y="7609"/>
                </a:lnTo>
                <a:cubicBezTo>
                  <a:pt x="3740" y="7609"/>
                  <a:pt x="3644" y="7692"/>
                  <a:pt x="3644" y="7787"/>
                </a:cubicBezTo>
                <a:cubicBezTo>
                  <a:pt x="3644" y="7883"/>
                  <a:pt x="3716" y="7966"/>
                  <a:pt x="3823" y="7966"/>
                </a:cubicBezTo>
                <a:lnTo>
                  <a:pt x="4704" y="7966"/>
                </a:lnTo>
                <a:lnTo>
                  <a:pt x="4704" y="8847"/>
                </a:lnTo>
                <a:lnTo>
                  <a:pt x="3823" y="8847"/>
                </a:lnTo>
                <a:cubicBezTo>
                  <a:pt x="3740" y="8847"/>
                  <a:pt x="3644" y="8918"/>
                  <a:pt x="3644" y="9026"/>
                </a:cubicBezTo>
                <a:cubicBezTo>
                  <a:pt x="3644" y="9121"/>
                  <a:pt x="3716" y="9204"/>
                  <a:pt x="3823" y="9204"/>
                </a:cubicBezTo>
                <a:lnTo>
                  <a:pt x="4704" y="9204"/>
                </a:lnTo>
                <a:lnTo>
                  <a:pt x="4704" y="9954"/>
                </a:lnTo>
                <a:cubicBezTo>
                  <a:pt x="4704" y="10907"/>
                  <a:pt x="3930" y="11657"/>
                  <a:pt x="2989" y="11657"/>
                </a:cubicBezTo>
                <a:cubicBezTo>
                  <a:pt x="2037" y="11657"/>
                  <a:pt x="1275" y="10883"/>
                  <a:pt x="1275" y="9954"/>
                </a:cubicBezTo>
                <a:lnTo>
                  <a:pt x="1275" y="9371"/>
                </a:lnTo>
                <a:cubicBezTo>
                  <a:pt x="1275" y="9276"/>
                  <a:pt x="1203" y="9192"/>
                  <a:pt x="1096" y="9192"/>
                </a:cubicBezTo>
                <a:cubicBezTo>
                  <a:pt x="1001" y="9192"/>
                  <a:pt x="918" y="9264"/>
                  <a:pt x="918" y="9371"/>
                </a:cubicBezTo>
                <a:lnTo>
                  <a:pt x="918" y="9954"/>
                </a:lnTo>
                <a:cubicBezTo>
                  <a:pt x="918" y="11097"/>
                  <a:pt x="1846" y="12014"/>
                  <a:pt x="2989" y="12014"/>
                </a:cubicBezTo>
                <a:cubicBezTo>
                  <a:pt x="4132" y="12014"/>
                  <a:pt x="5061" y="11097"/>
                  <a:pt x="5061" y="9954"/>
                </a:cubicBezTo>
                <a:lnTo>
                  <a:pt x="5061" y="2227"/>
                </a:lnTo>
                <a:lnTo>
                  <a:pt x="5085" y="2227"/>
                </a:lnTo>
                <a:cubicBezTo>
                  <a:pt x="5597" y="2227"/>
                  <a:pt x="5990" y="1822"/>
                  <a:pt x="5990" y="1322"/>
                </a:cubicBezTo>
                <a:lnTo>
                  <a:pt x="5990" y="929"/>
                </a:lnTo>
                <a:cubicBezTo>
                  <a:pt x="6002" y="429"/>
                  <a:pt x="5597" y="24"/>
                  <a:pt x="5085" y="24"/>
                </a:cubicBezTo>
                <a:lnTo>
                  <a:pt x="4525" y="24"/>
                </a:lnTo>
                <a:cubicBezTo>
                  <a:pt x="4430" y="24"/>
                  <a:pt x="4347" y="96"/>
                  <a:pt x="4347" y="203"/>
                </a:cubicBezTo>
                <a:cubicBezTo>
                  <a:pt x="4347" y="286"/>
                  <a:pt x="4418" y="382"/>
                  <a:pt x="4525" y="382"/>
                </a:cubicBezTo>
                <a:lnTo>
                  <a:pt x="5085" y="382"/>
                </a:lnTo>
                <a:cubicBezTo>
                  <a:pt x="5406" y="382"/>
                  <a:pt x="5656" y="632"/>
                  <a:pt x="5656" y="941"/>
                </a:cubicBezTo>
                <a:lnTo>
                  <a:pt x="5656" y="1287"/>
                </a:lnTo>
                <a:cubicBezTo>
                  <a:pt x="5656" y="1596"/>
                  <a:pt x="5406" y="1846"/>
                  <a:pt x="5085" y="1846"/>
                </a:cubicBezTo>
                <a:lnTo>
                  <a:pt x="906" y="1846"/>
                </a:lnTo>
                <a:cubicBezTo>
                  <a:pt x="596" y="1846"/>
                  <a:pt x="334" y="1596"/>
                  <a:pt x="334" y="1287"/>
                </a:cubicBezTo>
                <a:lnTo>
                  <a:pt x="334" y="929"/>
                </a:lnTo>
                <a:cubicBezTo>
                  <a:pt x="334" y="620"/>
                  <a:pt x="596" y="370"/>
                  <a:pt x="906" y="370"/>
                </a:cubicBezTo>
                <a:lnTo>
                  <a:pt x="3870" y="370"/>
                </a:lnTo>
                <a:cubicBezTo>
                  <a:pt x="3954" y="370"/>
                  <a:pt x="4049" y="286"/>
                  <a:pt x="4049" y="191"/>
                </a:cubicBezTo>
                <a:cubicBezTo>
                  <a:pt x="4049" y="96"/>
                  <a:pt x="3966" y="1"/>
                  <a:pt x="3870"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255" name="Google Shape;9445;p77">
            <a:extLst>
              <a:ext uri="{FF2B5EF4-FFF2-40B4-BE49-F238E27FC236}">
                <a16:creationId xmlns:a16="http://schemas.microsoft.com/office/drawing/2014/main" id="{CC8A3E43-E112-17A3-6A3B-FE9A6773B567}"/>
              </a:ext>
            </a:extLst>
          </p:cNvPr>
          <p:cNvGrpSpPr/>
          <p:nvPr/>
        </p:nvGrpSpPr>
        <p:grpSpPr>
          <a:xfrm>
            <a:off x="4708689" y="3420139"/>
            <a:ext cx="480968" cy="481605"/>
            <a:chOff x="3510335" y="2892499"/>
            <a:chExt cx="360726" cy="36120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256" name="Google Shape;9446;p77">
              <a:extLst>
                <a:ext uri="{FF2B5EF4-FFF2-40B4-BE49-F238E27FC236}">
                  <a16:creationId xmlns:a16="http://schemas.microsoft.com/office/drawing/2014/main" id="{174A3BA4-30DE-4E7C-A5F1-510908D8DC6E}"/>
                </a:ext>
              </a:extLst>
            </p:cNvPr>
            <p:cNvSpPr/>
            <p:nvPr/>
          </p:nvSpPr>
          <p:spPr>
            <a:xfrm>
              <a:off x="3511864" y="2892499"/>
              <a:ext cx="359197" cy="358751"/>
            </a:xfrm>
            <a:custGeom>
              <a:avLst/>
              <a:gdLst/>
              <a:ahLst/>
              <a:cxnLst/>
              <a:rect l="l" t="t" r="r" b="b"/>
              <a:pathLst>
                <a:path w="11276" h="11262" extrusionOk="0">
                  <a:moveTo>
                    <a:pt x="2035" y="8898"/>
                  </a:moveTo>
                  <a:cubicBezTo>
                    <a:pt x="2132" y="8898"/>
                    <a:pt x="2227" y="8934"/>
                    <a:pt x="2298" y="9005"/>
                  </a:cubicBezTo>
                  <a:cubicBezTo>
                    <a:pt x="2453" y="9160"/>
                    <a:pt x="2453" y="9398"/>
                    <a:pt x="2298" y="9541"/>
                  </a:cubicBezTo>
                  <a:cubicBezTo>
                    <a:pt x="2227" y="9618"/>
                    <a:pt x="2132" y="9657"/>
                    <a:pt x="2035" y="9657"/>
                  </a:cubicBezTo>
                  <a:cubicBezTo>
                    <a:pt x="1938" y="9657"/>
                    <a:pt x="1840" y="9618"/>
                    <a:pt x="1763" y="9541"/>
                  </a:cubicBezTo>
                  <a:cubicBezTo>
                    <a:pt x="1620" y="9398"/>
                    <a:pt x="1620" y="9160"/>
                    <a:pt x="1763" y="9005"/>
                  </a:cubicBezTo>
                  <a:cubicBezTo>
                    <a:pt x="1840" y="8934"/>
                    <a:pt x="1938" y="8898"/>
                    <a:pt x="2035" y="8898"/>
                  </a:cubicBezTo>
                  <a:close/>
                  <a:moveTo>
                    <a:pt x="10477" y="1"/>
                  </a:moveTo>
                  <a:cubicBezTo>
                    <a:pt x="10261" y="1"/>
                    <a:pt x="10042" y="82"/>
                    <a:pt x="9871" y="254"/>
                  </a:cubicBezTo>
                  <a:lnTo>
                    <a:pt x="6882" y="3243"/>
                  </a:lnTo>
                  <a:cubicBezTo>
                    <a:pt x="6716" y="3196"/>
                    <a:pt x="6544" y="3172"/>
                    <a:pt x="6368" y="3172"/>
                  </a:cubicBezTo>
                  <a:cubicBezTo>
                    <a:pt x="6053" y="3172"/>
                    <a:pt x="5727" y="3249"/>
                    <a:pt x="5406" y="3409"/>
                  </a:cubicBezTo>
                  <a:cubicBezTo>
                    <a:pt x="5204" y="3516"/>
                    <a:pt x="4668" y="3766"/>
                    <a:pt x="4013" y="4040"/>
                  </a:cubicBezTo>
                  <a:cubicBezTo>
                    <a:pt x="3906" y="4076"/>
                    <a:pt x="3858" y="4195"/>
                    <a:pt x="3906" y="4290"/>
                  </a:cubicBezTo>
                  <a:cubicBezTo>
                    <a:pt x="3942" y="4371"/>
                    <a:pt x="4017" y="4411"/>
                    <a:pt x="4088" y="4411"/>
                  </a:cubicBezTo>
                  <a:cubicBezTo>
                    <a:pt x="4112" y="4411"/>
                    <a:pt x="4135" y="4406"/>
                    <a:pt x="4156" y="4398"/>
                  </a:cubicBezTo>
                  <a:cubicBezTo>
                    <a:pt x="4834" y="4124"/>
                    <a:pt x="5382" y="3862"/>
                    <a:pt x="5585" y="3755"/>
                  </a:cubicBezTo>
                  <a:cubicBezTo>
                    <a:pt x="5849" y="3621"/>
                    <a:pt x="6112" y="3561"/>
                    <a:pt x="6358" y="3561"/>
                  </a:cubicBezTo>
                  <a:cubicBezTo>
                    <a:pt x="7385" y="3561"/>
                    <a:pt x="8130" y="4607"/>
                    <a:pt x="7573" y="5731"/>
                  </a:cubicBezTo>
                  <a:cubicBezTo>
                    <a:pt x="7418" y="6029"/>
                    <a:pt x="6930" y="7053"/>
                    <a:pt x="6573" y="8100"/>
                  </a:cubicBezTo>
                  <a:cubicBezTo>
                    <a:pt x="6454" y="8469"/>
                    <a:pt x="6358" y="8803"/>
                    <a:pt x="6299" y="9100"/>
                  </a:cubicBezTo>
                  <a:lnTo>
                    <a:pt x="2227" y="5017"/>
                  </a:lnTo>
                  <a:cubicBezTo>
                    <a:pt x="2572" y="4945"/>
                    <a:pt x="2965" y="4838"/>
                    <a:pt x="3418" y="4671"/>
                  </a:cubicBezTo>
                  <a:cubicBezTo>
                    <a:pt x="3525" y="4648"/>
                    <a:pt x="3584" y="4528"/>
                    <a:pt x="3537" y="4421"/>
                  </a:cubicBezTo>
                  <a:cubicBezTo>
                    <a:pt x="3509" y="4340"/>
                    <a:pt x="3434" y="4286"/>
                    <a:pt x="3352" y="4286"/>
                  </a:cubicBezTo>
                  <a:cubicBezTo>
                    <a:pt x="3326" y="4286"/>
                    <a:pt x="3300" y="4291"/>
                    <a:pt x="3275" y="4302"/>
                  </a:cubicBezTo>
                  <a:cubicBezTo>
                    <a:pt x="2656" y="4517"/>
                    <a:pt x="2203" y="4636"/>
                    <a:pt x="1870" y="4671"/>
                  </a:cubicBezTo>
                  <a:lnTo>
                    <a:pt x="1453" y="4255"/>
                  </a:lnTo>
                  <a:cubicBezTo>
                    <a:pt x="1298" y="4100"/>
                    <a:pt x="1090" y="4022"/>
                    <a:pt x="880" y="4022"/>
                  </a:cubicBezTo>
                  <a:cubicBezTo>
                    <a:pt x="670" y="4022"/>
                    <a:pt x="459" y="4100"/>
                    <a:pt x="298" y="4255"/>
                  </a:cubicBezTo>
                  <a:cubicBezTo>
                    <a:pt x="84" y="4481"/>
                    <a:pt x="1" y="4826"/>
                    <a:pt x="120" y="5136"/>
                  </a:cubicBezTo>
                  <a:cubicBezTo>
                    <a:pt x="157" y="5219"/>
                    <a:pt x="230" y="5266"/>
                    <a:pt x="311" y="5266"/>
                  </a:cubicBezTo>
                  <a:cubicBezTo>
                    <a:pt x="334" y="5266"/>
                    <a:pt x="358" y="5263"/>
                    <a:pt x="382" y="5255"/>
                  </a:cubicBezTo>
                  <a:cubicBezTo>
                    <a:pt x="489" y="5207"/>
                    <a:pt x="524" y="5112"/>
                    <a:pt x="501" y="5005"/>
                  </a:cubicBezTo>
                  <a:cubicBezTo>
                    <a:pt x="379" y="4700"/>
                    <a:pt x="626" y="4433"/>
                    <a:pt x="894" y="4433"/>
                  </a:cubicBezTo>
                  <a:cubicBezTo>
                    <a:pt x="992" y="4433"/>
                    <a:pt x="1093" y="4469"/>
                    <a:pt x="1179" y="4552"/>
                  </a:cubicBezTo>
                  <a:lnTo>
                    <a:pt x="6799" y="10172"/>
                  </a:lnTo>
                  <a:cubicBezTo>
                    <a:pt x="6954" y="10327"/>
                    <a:pt x="6954" y="10601"/>
                    <a:pt x="6799" y="10744"/>
                  </a:cubicBezTo>
                  <a:cubicBezTo>
                    <a:pt x="6716" y="10827"/>
                    <a:pt x="6606" y="10869"/>
                    <a:pt x="6498" y="10869"/>
                  </a:cubicBezTo>
                  <a:cubicBezTo>
                    <a:pt x="6391" y="10869"/>
                    <a:pt x="6287" y="10827"/>
                    <a:pt x="6216" y="10744"/>
                  </a:cubicBezTo>
                  <a:lnTo>
                    <a:pt x="989" y="5529"/>
                  </a:lnTo>
                  <a:cubicBezTo>
                    <a:pt x="953" y="5487"/>
                    <a:pt x="902" y="5466"/>
                    <a:pt x="850" y="5466"/>
                  </a:cubicBezTo>
                  <a:cubicBezTo>
                    <a:pt x="798" y="5466"/>
                    <a:pt x="745" y="5487"/>
                    <a:pt x="703" y="5529"/>
                  </a:cubicBezTo>
                  <a:cubicBezTo>
                    <a:pt x="632" y="5600"/>
                    <a:pt x="632" y="5731"/>
                    <a:pt x="703" y="5802"/>
                  </a:cubicBezTo>
                  <a:lnTo>
                    <a:pt x="2977" y="8088"/>
                  </a:lnTo>
                  <a:lnTo>
                    <a:pt x="2441" y="8624"/>
                  </a:lnTo>
                  <a:cubicBezTo>
                    <a:pt x="2319" y="8551"/>
                    <a:pt x="2182" y="8513"/>
                    <a:pt x="2046" y="8513"/>
                  </a:cubicBezTo>
                  <a:cubicBezTo>
                    <a:pt x="1852" y="8513"/>
                    <a:pt x="1660" y="8589"/>
                    <a:pt x="1513" y="8743"/>
                  </a:cubicBezTo>
                  <a:cubicBezTo>
                    <a:pt x="1215" y="9041"/>
                    <a:pt x="1215" y="9541"/>
                    <a:pt x="1513" y="9839"/>
                  </a:cubicBezTo>
                  <a:cubicBezTo>
                    <a:pt x="1661" y="9987"/>
                    <a:pt x="1861" y="10062"/>
                    <a:pt x="2060" y="10062"/>
                  </a:cubicBezTo>
                  <a:cubicBezTo>
                    <a:pt x="2260" y="10062"/>
                    <a:pt x="2459" y="9987"/>
                    <a:pt x="2608" y="9839"/>
                  </a:cubicBezTo>
                  <a:cubicBezTo>
                    <a:pt x="2870" y="9589"/>
                    <a:pt x="2906" y="9196"/>
                    <a:pt x="2727" y="8898"/>
                  </a:cubicBezTo>
                  <a:lnTo>
                    <a:pt x="3263" y="8362"/>
                  </a:lnTo>
                  <a:lnTo>
                    <a:pt x="5930" y="11029"/>
                  </a:lnTo>
                  <a:cubicBezTo>
                    <a:pt x="6085" y="11184"/>
                    <a:pt x="6293" y="11261"/>
                    <a:pt x="6501" y="11261"/>
                  </a:cubicBezTo>
                  <a:cubicBezTo>
                    <a:pt x="6710" y="11261"/>
                    <a:pt x="6918" y="11184"/>
                    <a:pt x="7073" y="11029"/>
                  </a:cubicBezTo>
                  <a:cubicBezTo>
                    <a:pt x="7359" y="10696"/>
                    <a:pt x="7359" y="10184"/>
                    <a:pt x="7049" y="9874"/>
                  </a:cubicBezTo>
                  <a:lnTo>
                    <a:pt x="6632" y="9458"/>
                  </a:lnTo>
                  <a:cubicBezTo>
                    <a:pt x="6751" y="8529"/>
                    <a:pt x="7299" y="7136"/>
                    <a:pt x="7906" y="5910"/>
                  </a:cubicBezTo>
                  <a:cubicBezTo>
                    <a:pt x="8168" y="5421"/>
                    <a:pt x="8204" y="4898"/>
                    <a:pt x="8073" y="4433"/>
                  </a:cubicBezTo>
                  <a:lnTo>
                    <a:pt x="11109" y="1397"/>
                  </a:lnTo>
                  <a:cubicBezTo>
                    <a:pt x="11181" y="1314"/>
                    <a:pt x="11169" y="1195"/>
                    <a:pt x="11097" y="1123"/>
                  </a:cubicBezTo>
                  <a:cubicBezTo>
                    <a:pt x="11055" y="1086"/>
                    <a:pt x="11008" y="1070"/>
                    <a:pt x="10963" y="1070"/>
                  </a:cubicBezTo>
                  <a:cubicBezTo>
                    <a:pt x="10906" y="1070"/>
                    <a:pt x="10851" y="1095"/>
                    <a:pt x="10811" y="1135"/>
                  </a:cubicBezTo>
                  <a:cubicBezTo>
                    <a:pt x="10800" y="1147"/>
                    <a:pt x="10990" y="969"/>
                    <a:pt x="7906" y="4040"/>
                  </a:cubicBezTo>
                  <a:cubicBezTo>
                    <a:pt x="7763" y="3778"/>
                    <a:pt x="7537" y="3564"/>
                    <a:pt x="7275" y="3409"/>
                  </a:cubicBezTo>
                  <a:lnTo>
                    <a:pt x="10157" y="528"/>
                  </a:lnTo>
                  <a:cubicBezTo>
                    <a:pt x="10248" y="437"/>
                    <a:pt x="10365" y="393"/>
                    <a:pt x="10480" y="393"/>
                  </a:cubicBezTo>
                  <a:cubicBezTo>
                    <a:pt x="10636" y="393"/>
                    <a:pt x="10789" y="473"/>
                    <a:pt x="10871" y="623"/>
                  </a:cubicBezTo>
                  <a:cubicBezTo>
                    <a:pt x="10912" y="690"/>
                    <a:pt x="10983" y="733"/>
                    <a:pt x="11054" y="733"/>
                  </a:cubicBezTo>
                  <a:cubicBezTo>
                    <a:pt x="11085" y="733"/>
                    <a:pt x="11116" y="725"/>
                    <a:pt x="11145" y="707"/>
                  </a:cubicBezTo>
                  <a:cubicBezTo>
                    <a:pt x="11228" y="647"/>
                    <a:pt x="11276" y="528"/>
                    <a:pt x="11216" y="433"/>
                  </a:cubicBezTo>
                  <a:cubicBezTo>
                    <a:pt x="11058" y="152"/>
                    <a:pt x="10770" y="1"/>
                    <a:pt x="10477"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57" name="Google Shape;9447;p77">
              <a:extLst>
                <a:ext uri="{FF2B5EF4-FFF2-40B4-BE49-F238E27FC236}">
                  <a16:creationId xmlns:a16="http://schemas.microsoft.com/office/drawing/2014/main" id="{B7536B1F-9D56-C2A1-B838-546E5640B356}"/>
                </a:ext>
              </a:extLst>
            </p:cNvPr>
            <p:cNvSpPr/>
            <p:nvPr/>
          </p:nvSpPr>
          <p:spPr>
            <a:xfrm>
              <a:off x="3510335" y="2959936"/>
              <a:ext cx="176413" cy="43291"/>
            </a:xfrm>
            <a:custGeom>
              <a:avLst/>
              <a:gdLst/>
              <a:ahLst/>
              <a:cxnLst/>
              <a:rect l="l" t="t" r="r" b="b"/>
              <a:pathLst>
                <a:path w="5538" h="1359" extrusionOk="0">
                  <a:moveTo>
                    <a:pt x="3439" y="0"/>
                  </a:moveTo>
                  <a:cubicBezTo>
                    <a:pt x="2239" y="0"/>
                    <a:pt x="999" y="350"/>
                    <a:pt x="96" y="995"/>
                  </a:cubicBezTo>
                  <a:cubicBezTo>
                    <a:pt x="13" y="1054"/>
                    <a:pt x="1" y="1185"/>
                    <a:pt x="60" y="1280"/>
                  </a:cubicBezTo>
                  <a:cubicBezTo>
                    <a:pt x="96" y="1330"/>
                    <a:pt x="156" y="1358"/>
                    <a:pt x="217" y="1358"/>
                  </a:cubicBezTo>
                  <a:cubicBezTo>
                    <a:pt x="259" y="1358"/>
                    <a:pt x="300" y="1345"/>
                    <a:pt x="334" y="1316"/>
                  </a:cubicBezTo>
                  <a:cubicBezTo>
                    <a:pt x="965" y="876"/>
                    <a:pt x="1787" y="578"/>
                    <a:pt x="2656" y="459"/>
                  </a:cubicBezTo>
                  <a:cubicBezTo>
                    <a:pt x="2927" y="424"/>
                    <a:pt x="3196" y="407"/>
                    <a:pt x="3459" y="407"/>
                  </a:cubicBezTo>
                  <a:cubicBezTo>
                    <a:pt x="4099" y="407"/>
                    <a:pt x="4708" y="510"/>
                    <a:pt x="5240" y="721"/>
                  </a:cubicBezTo>
                  <a:cubicBezTo>
                    <a:pt x="5258" y="729"/>
                    <a:pt x="5279" y="733"/>
                    <a:pt x="5300" y="733"/>
                  </a:cubicBezTo>
                  <a:cubicBezTo>
                    <a:pt x="5373" y="733"/>
                    <a:pt x="5453" y="687"/>
                    <a:pt x="5490" y="614"/>
                  </a:cubicBezTo>
                  <a:cubicBezTo>
                    <a:pt x="5537" y="506"/>
                    <a:pt x="5478" y="387"/>
                    <a:pt x="5383" y="352"/>
                  </a:cubicBezTo>
                  <a:cubicBezTo>
                    <a:pt x="4795" y="114"/>
                    <a:pt x="4123" y="0"/>
                    <a:pt x="343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58" name="Google Shape;9448;p77">
              <a:extLst>
                <a:ext uri="{FF2B5EF4-FFF2-40B4-BE49-F238E27FC236}">
                  <a16:creationId xmlns:a16="http://schemas.microsoft.com/office/drawing/2014/main" id="{B161FA07-0EEA-2E3A-AD90-4124B98055D4}"/>
                </a:ext>
              </a:extLst>
            </p:cNvPr>
            <p:cNvSpPr/>
            <p:nvPr/>
          </p:nvSpPr>
          <p:spPr>
            <a:xfrm>
              <a:off x="3530435" y="2920213"/>
              <a:ext cx="133918" cy="35072"/>
            </a:xfrm>
            <a:custGeom>
              <a:avLst/>
              <a:gdLst/>
              <a:ahLst/>
              <a:cxnLst/>
              <a:rect l="l" t="t" r="r" b="b"/>
              <a:pathLst>
                <a:path w="4204" h="1101" extrusionOk="0">
                  <a:moveTo>
                    <a:pt x="2585" y="0"/>
                  </a:moveTo>
                  <a:cubicBezTo>
                    <a:pt x="1695" y="0"/>
                    <a:pt x="780" y="258"/>
                    <a:pt x="108" y="741"/>
                  </a:cubicBezTo>
                  <a:cubicBezTo>
                    <a:pt x="13" y="801"/>
                    <a:pt x="1" y="932"/>
                    <a:pt x="60" y="1027"/>
                  </a:cubicBezTo>
                  <a:cubicBezTo>
                    <a:pt x="95" y="1076"/>
                    <a:pt x="158" y="1100"/>
                    <a:pt x="221" y="1100"/>
                  </a:cubicBezTo>
                  <a:cubicBezTo>
                    <a:pt x="266" y="1100"/>
                    <a:pt x="311" y="1088"/>
                    <a:pt x="346" y="1063"/>
                  </a:cubicBezTo>
                  <a:cubicBezTo>
                    <a:pt x="955" y="637"/>
                    <a:pt x="1801" y="405"/>
                    <a:pt x="2613" y="405"/>
                  </a:cubicBezTo>
                  <a:cubicBezTo>
                    <a:pt x="3071" y="405"/>
                    <a:pt x="3519" y="479"/>
                    <a:pt x="3906" y="634"/>
                  </a:cubicBezTo>
                  <a:cubicBezTo>
                    <a:pt x="3925" y="642"/>
                    <a:pt x="3945" y="646"/>
                    <a:pt x="3966" y="646"/>
                  </a:cubicBezTo>
                  <a:cubicBezTo>
                    <a:pt x="4039" y="646"/>
                    <a:pt x="4119" y="599"/>
                    <a:pt x="4156" y="515"/>
                  </a:cubicBezTo>
                  <a:cubicBezTo>
                    <a:pt x="4204" y="408"/>
                    <a:pt x="4144" y="289"/>
                    <a:pt x="4049" y="265"/>
                  </a:cubicBezTo>
                  <a:cubicBezTo>
                    <a:pt x="3604" y="86"/>
                    <a:pt x="3099" y="0"/>
                    <a:pt x="2585"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59" name="Google Shape;9449;p77">
              <a:extLst>
                <a:ext uri="{FF2B5EF4-FFF2-40B4-BE49-F238E27FC236}">
                  <a16:creationId xmlns:a16="http://schemas.microsoft.com/office/drawing/2014/main" id="{88035278-6489-7431-23D6-6C0696458A47}"/>
                </a:ext>
              </a:extLst>
            </p:cNvPr>
            <p:cNvSpPr/>
            <p:nvPr/>
          </p:nvSpPr>
          <p:spPr>
            <a:xfrm>
              <a:off x="3761416" y="3078787"/>
              <a:ext cx="53134" cy="174916"/>
            </a:xfrm>
            <a:custGeom>
              <a:avLst/>
              <a:gdLst/>
              <a:ahLst/>
              <a:cxnLst/>
              <a:rect l="l" t="t" r="r" b="b"/>
              <a:pathLst>
                <a:path w="1668" h="5491" extrusionOk="0">
                  <a:moveTo>
                    <a:pt x="830" y="1"/>
                  </a:moveTo>
                  <a:cubicBezTo>
                    <a:pt x="807" y="1"/>
                    <a:pt x="784" y="5"/>
                    <a:pt x="763" y="14"/>
                  </a:cubicBezTo>
                  <a:cubicBezTo>
                    <a:pt x="656" y="62"/>
                    <a:pt x="608" y="181"/>
                    <a:pt x="656" y="276"/>
                  </a:cubicBezTo>
                  <a:cubicBezTo>
                    <a:pt x="953" y="1002"/>
                    <a:pt x="1061" y="1919"/>
                    <a:pt x="918" y="2848"/>
                  </a:cubicBezTo>
                  <a:cubicBezTo>
                    <a:pt x="799" y="3717"/>
                    <a:pt x="501" y="4550"/>
                    <a:pt x="60" y="5169"/>
                  </a:cubicBezTo>
                  <a:cubicBezTo>
                    <a:pt x="1" y="5253"/>
                    <a:pt x="13" y="5372"/>
                    <a:pt x="108" y="5443"/>
                  </a:cubicBezTo>
                  <a:cubicBezTo>
                    <a:pt x="136" y="5476"/>
                    <a:pt x="174" y="5491"/>
                    <a:pt x="213" y="5491"/>
                  </a:cubicBezTo>
                  <a:cubicBezTo>
                    <a:pt x="272" y="5491"/>
                    <a:pt x="334" y="5458"/>
                    <a:pt x="370" y="5407"/>
                  </a:cubicBezTo>
                  <a:cubicBezTo>
                    <a:pt x="1370" y="3991"/>
                    <a:pt x="1668" y="1740"/>
                    <a:pt x="1013" y="121"/>
                  </a:cubicBezTo>
                  <a:cubicBezTo>
                    <a:pt x="977" y="41"/>
                    <a:pt x="901" y="1"/>
                    <a:pt x="830"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60" name="Google Shape;9450;p77">
              <a:extLst>
                <a:ext uri="{FF2B5EF4-FFF2-40B4-BE49-F238E27FC236}">
                  <a16:creationId xmlns:a16="http://schemas.microsoft.com/office/drawing/2014/main" id="{D468E42B-A972-D23A-EDD1-AAA5644821C5}"/>
                </a:ext>
              </a:extLst>
            </p:cNvPr>
            <p:cNvSpPr/>
            <p:nvPr/>
          </p:nvSpPr>
          <p:spPr>
            <a:xfrm>
              <a:off x="3809230" y="3100990"/>
              <a:ext cx="42877" cy="132326"/>
            </a:xfrm>
            <a:custGeom>
              <a:avLst/>
              <a:gdLst/>
              <a:ahLst/>
              <a:cxnLst/>
              <a:rect l="l" t="t" r="r" b="b"/>
              <a:pathLst>
                <a:path w="1346" h="4154" extrusionOk="0">
                  <a:moveTo>
                    <a:pt x="674" y="1"/>
                  </a:moveTo>
                  <a:cubicBezTo>
                    <a:pt x="647" y="1"/>
                    <a:pt x="620" y="7"/>
                    <a:pt x="595" y="19"/>
                  </a:cubicBezTo>
                  <a:cubicBezTo>
                    <a:pt x="488" y="67"/>
                    <a:pt x="452" y="186"/>
                    <a:pt x="488" y="269"/>
                  </a:cubicBezTo>
                  <a:cubicBezTo>
                    <a:pt x="929" y="1365"/>
                    <a:pt x="750" y="2877"/>
                    <a:pt x="60" y="3829"/>
                  </a:cubicBezTo>
                  <a:cubicBezTo>
                    <a:pt x="0" y="3925"/>
                    <a:pt x="24" y="4044"/>
                    <a:pt x="107" y="4115"/>
                  </a:cubicBezTo>
                  <a:cubicBezTo>
                    <a:pt x="134" y="4142"/>
                    <a:pt x="170" y="4153"/>
                    <a:pt x="209" y="4153"/>
                  </a:cubicBezTo>
                  <a:cubicBezTo>
                    <a:pt x="273" y="4153"/>
                    <a:pt x="344" y="4120"/>
                    <a:pt x="381" y="4068"/>
                  </a:cubicBezTo>
                  <a:cubicBezTo>
                    <a:pt x="1119" y="3008"/>
                    <a:pt x="1345" y="1341"/>
                    <a:pt x="857" y="127"/>
                  </a:cubicBezTo>
                  <a:cubicBezTo>
                    <a:pt x="822" y="48"/>
                    <a:pt x="748" y="1"/>
                    <a:pt x="674"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61" name="Google Shape;9451;p77">
            <a:extLst>
              <a:ext uri="{FF2B5EF4-FFF2-40B4-BE49-F238E27FC236}">
                <a16:creationId xmlns:a16="http://schemas.microsoft.com/office/drawing/2014/main" id="{4F2C6091-C71A-E316-905F-99DE5738FEB3}"/>
              </a:ext>
            </a:extLst>
          </p:cNvPr>
          <p:cNvGrpSpPr/>
          <p:nvPr/>
        </p:nvGrpSpPr>
        <p:grpSpPr>
          <a:xfrm>
            <a:off x="4143327" y="3399540"/>
            <a:ext cx="426857" cy="523441"/>
            <a:chOff x="3086313" y="2877049"/>
            <a:chExt cx="320143" cy="39258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262" name="Google Shape;9452;p77">
              <a:extLst>
                <a:ext uri="{FF2B5EF4-FFF2-40B4-BE49-F238E27FC236}">
                  <a16:creationId xmlns:a16="http://schemas.microsoft.com/office/drawing/2014/main" id="{0712066D-43DA-8C13-54D1-3B9BBEFB0C9E}"/>
                </a:ext>
              </a:extLst>
            </p:cNvPr>
            <p:cNvSpPr/>
            <p:nvPr/>
          </p:nvSpPr>
          <p:spPr>
            <a:xfrm>
              <a:off x="3125749" y="2915371"/>
              <a:ext cx="240505" cy="354259"/>
            </a:xfrm>
            <a:custGeom>
              <a:avLst/>
              <a:gdLst/>
              <a:ahLst/>
              <a:cxnLst/>
              <a:rect l="l" t="t" r="r" b="b"/>
              <a:pathLst>
                <a:path w="7550" h="11121" extrusionOk="0">
                  <a:moveTo>
                    <a:pt x="3775" y="2929"/>
                  </a:moveTo>
                  <a:lnTo>
                    <a:pt x="3918" y="3120"/>
                  </a:lnTo>
                  <a:cubicBezTo>
                    <a:pt x="3871" y="3144"/>
                    <a:pt x="3823" y="3144"/>
                    <a:pt x="3775" y="3144"/>
                  </a:cubicBezTo>
                  <a:cubicBezTo>
                    <a:pt x="3740" y="3132"/>
                    <a:pt x="3692" y="3120"/>
                    <a:pt x="3644" y="3120"/>
                  </a:cubicBezTo>
                  <a:lnTo>
                    <a:pt x="3775" y="2929"/>
                  </a:lnTo>
                  <a:close/>
                  <a:moveTo>
                    <a:pt x="4168" y="3501"/>
                  </a:moveTo>
                  <a:lnTo>
                    <a:pt x="4299" y="3703"/>
                  </a:lnTo>
                  <a:cubicBezTo>
                    <a:pt x="4126" y="3751"/>
                    <a:pt x="3948" y="3775"/>
                    <a:pt x="3769" y="3775"/>
                  </a:cubicBezTo>
                  <a:cubicBezTo>
                    <a:pt x="3591" y="3775"/>
                    <a:pt x="3412" y="3751"/>
                    <a:pt x="3239" y="3703"/>
                  </a:cubicBezTo>
                  <a:lnTo>
                    <a:pt x="3382" y="3501"/>
                  </a:lnTo>
                  <a:cubicBezTo>
                    <a:pt x="3513" y="3560"/>
                    <a:pt x="3644" y="3572"/>
                    <a:pt x="3775" y="3572"/>
                  </a:cubicBezTo>
                  <a:cubicBezTo>
                    <a:pt x="3918" y="3572"/>
                    <a:pt x="4049" y="3537"/>
                    <a:pt x="4168" y="3501"/>
                  </a:cubicBezTo>
                  <a:close/>
                  <a:moveTo>
                    <a:pt x="3120" y="4132"/>
                  </a:moveTo>
                  <a:cubicBezTo>
                    <a:pt x="3275" y="4180"/>
                    <a:pt x="3418" y="4191"/>
                    <a:pt x="3561" y="4215"/>
                  </a:cubicBezTo>
                  <a:lnTo>
                    <a:pt x="3561" y="8109"/>
                  </a:lnTo>
                  <a:lnTo>
                    <a:pt x="3120" y="8109"/>
                  </a:lnTo>
                  <a:lnTo>
                    <a:pt x="3120" y="4132"/>
                  </a:lnTo>
                  <a:close/>
                  <a:moveTo>
                    <a:pt x="4430" y="4132"/>
                  </a:moveTo>
                  <a:lnTo>
                    <a:pt x="4430" y="8109"/>
                  </a:lnTo>
                  <a:lnTo>
                    <a:pt x="4001" y="8109"/>
                  </a:lnTo>
                  <a:lnTo>
                    <a:pt x="4001" y="4215"/>
                  </a:lnTo>
                  <a:cubicBezTo>
                    <a:pt x="4156" y="4191"/>
                    <a:pt x="4287" y="4180"/>
                    <a:pt x="4430" y="4132"/>
                  </a:cubicBezTo>
                  <a:close/>
                  <a:moveTo>
                    <a:pt x="3799" y="441"/>
                  </a:moveTo>
                  <a:cubicBezTo>
                    <a:pt x="4668" y="441"/>
                    <a:pt x="5490" y="786"/>
                    <a:pt x="6121" y="1394"/>
                  </a:cubicBezTo>
                  <a:cubicBezTo>
                    <a:pt x="6752" y="2025"/>
                    <a:pt x="7097" y="2858"/>
                    <a:pt x="7097" y="3751"/>
                  </a:cubicBezTo>
                  <a:cubicBezTo>
                    <a:pt x="7097" y="4620"/>
                    <a:pt x="6752" y="5442"/>
                    <a:pt x="6157" y="6073"/>
                  </a:cubicBezTo>
                  <a:cubicBezTo>
                    <a:pt x="5609" y="6632"/>
                    <a:pt x="5299" y="7347"/>
                    <a:pt x="5240" y="8109"/>
                  </a:cubicBezTo>
                  <a:lnTo>
                    <a:pt x="4883" y="8109"/>
                  </a:lnTo>
                  <a:lnTo>
                    <a:pt x="4883" y="3822"/>
                  </a:lnTo>
                  <a:cubicBezTo>
                    <a:pt x="4883" y="3775"/>
                    <a:pt x="4871" y="3739"/>
                    <a:pt x="4835" y="3703"/>
                  </a:cubicBezTo>
                  <a:lnTo>
                    <a:pt x="3978" y="2406"/>
                  </a:lnTo>
                  <a:cubicBezTo>
                    <a:pt x="3930" y="2346"/>
                    <a:pt x="3871" y="2310"/>
                    <a:pt x="3799" y="2310"/>
                  </a:cubicBezTo>
                  <a:cubicBezTo>
                    <a:pt x="3716" y="2310"/>
                    <a:pt x="3644" y="2334"/>
                    <a:pt x="3620" y="2406"/>
                  </a:cubicBezTo>
                  <a:lnTo>
                    <a:pt x="2751" y="3703"/>
                  </a:lnTo>
                  <a:cubicBezTo>
                    <a:pt x="2728" y="3739"/>
                    <a:pt x="2704" y="3775"/>
                    <a:pt x="2704" y="3822"/>
                  </a:cubicBezTo>
                  <a:lnTo>
                    <a:pt x="2704" y="8109"/>
                  </a:lnTo>
                  <a:lnTo>
                    <a:pt x="2347" y="8109"/>
                  </a:lnTo>
                  <a:cubicBezTo>
                    <a:pt x="2287" y="7347"/>
                    <a:pt x="1977" y="6632"/>
                    <a:pt x="1430" y="6073"/>
                  </a:cubicBezTo>
                  <a:cubicBezTo>
                    <a:pt x="834" y="5465"/>
                    <a:pt x="501" y="4656"/>
                    <a:pt x="489" y="3810"/>
                  </a:cubicBezTo>
                  <a:cubicBezTo>
                    <a:pt x="477" y="2929"/>
                    <a:pt x="823" y="2096"/>
                    <a:pt x="1430" y="1453"/>
                  </a:cubicBezTo>
                  <a:cubicBezTo>
                    <a:pt x="2049" y="822"/>
                    <a:pt x="2870" y="453"/>
                    <a:pt x="3751" y="441"/>
                  </a:cubicBezTo>
                  <a:close/>
                  <a:moveTo>
                    <a:pt x="5228" y="8561"/>
                  </a:moveTo>
                  <a:lnTo>
                    <a:pt x="5228" y="8835"/>
                  </a:lnTo>
                  <a:lnTo>
                    <a:pt x="5228" y="8883"/>
                  </a:lnTo>
                  <a:lnTo>
                    <a:pt x="2335" y="8883"/>
                  </a:lnTo>
                  <a:lnTo>
                    <a:pt x="2335" y="8835"/>
                  </a:lnTo>
                  <a:lnTo>
                    <a:pt x="2335" y="8561"/>
                  </a:lnTo>
                  <a:close/>
                  <a:moveTo>
                    <a:pt x="5121" y="9311"/>
                  </a:moveTo>
                  <a:cubicBezTo>
                    <a:pt x="4942" y="9752"/>
                    <a:pt x="4525" y="10026"/>
                    <a:pt x="4037" y="10026"/>
                  </a:cubicBezTo>
                  <a:lnTo>
                    <a:pt x="3525" y="10026"/>
                  </a:lnTo>
                  <a:cubicBezTo>
                    <a:pt x="3037" y="10026"/>
                    <a:pt x="2620" y="9728"/>
                    <a:pt x="2442" y="9311"/>
                  </a:cubicBezTo>
                  <a:close/>
                  <a:moveTo>
                    <a:pt x="4049" y="10478"/>
                  </a:moveTo>
                  <a:cubicBezTo>
                    <a:pt x="4061" y="10478"/>
                    <a:pt x="4109" y="10478"/>
                    <a:pt x="4132" y="10490"/>
                  </a:cubicBezTo>
                  <a:cubicBezTo>
                    <a:pt x="4132" y="10597"/>
                    <a:pt x="4049" y="10668"/>
                    <a:pt x="3954" y="10668"/>
                  </a:cubicBezTo>
                  <a:lnTo>
                    <a:pt x="3620" y="10668"/>
                  </a:lnTo>
                  <a:cubicBezTo>
                    <a:pt x="3513" y="10668"/>
                    <a:pt x="3442" y="10585"/>
                    <a:pt x="3442" y="10490"/>
                  </a:cubicBezTo>
                  <a:lnTo>
                    <a:pt x="3442" y="10478"/>
                  </a:lnTo>
                  <a:close/>
                  <a:moveTo>
                    <a:pt x="3762" y="0"/>
                  </a:moveTo>
                  <a:cubicBezTo>
                    <a:pt x="3746" y="0"/>
                    <a:pt x="3731" y="0"/>
                    <a:pt x="3716" y="0"/>
                  </a:cubicBezTo>
                  <a:cubicBezTo>
                    <a:pt x="1656" y="24"/>
                    <a:pt x="1" y="1739"/>
                    <a:pt x="13" y="3810"/>
                  </a:cubicBezTo>
                  <a:cubicBezTo>
                    <a:pt x="25" y="4775"/>
                    <a:pt x="406" y="5680"/>
                    <a:pt x="1073" y="6370"/>
                  </a:cubicBezTo>
                  <a:cubicBezTo>
                    <a:pt x="1596" y="6906"/>
                    <a:pt x="1870" y="7609"/>
                    <a:pt x="1870" y="8335"/>
                  </a:cubicBezTo>
                  <a:lnTo>
                    <a:pt x="1870" y="8835"/>
                  </a:lnTo>
                  <a:cubicBezTo>
                    <a:pt x="1870" y="9549"/>
                    <a:pt x="2335" y="10168"/>
                    <a:pt x="2966" y="10383"/>
                  </a:cubicBezTo>
                  <a:lnTo>
                    <a:pt x="2966" y="10490"/>
                  </a:lnTo>
                  <a:cubicBezTo>
                    <a:pt x="2966" y="10835"/>
                    <a:pt x="3239" y="11121"/>
                    <a:pt x="3585" y="11121"/>
                  </a:cubicBezTo>
                  <a:lnTo>
                    <a:pt x="3930" y="11121"/>
                  </a:lnTo>
                  <a:cubicBezTo>
                    <a:pt x="4275" y="11121"/>
                    <a:pt x="4549" y="10835"/>
                    <a:pt x="4549" y="10490"/>
                  </a:cubicBezTo>
                  <a:lnTo>
                    <a:pt x="4549" y="10383"/>
                  </a:lnTo>
                  <a:cubicBezTo>
                    <a:pt x="5192" y="10168"/>
                    <a:pt x="5645" y="9549"/>
                    <a:pt x="5645" y="8835"/>
                  </a:cubicBezTo>
                  <a:lnTo>
                    <a:pt x="5645" y="8335"/>
                  </a:lnTo>
                  <a:cubicBezTo>
                    <a:pt x="5645" y="7609"/>
                    <a:pt x="5918" y="6918"/>
                    <a:pt x="6442" y="6382"/>
                  </a:cubicBezTo>
                  <a:cubicBezTo>
                    <a:pt x="7133" y="5680"/>
                    <a:pt x="7502" y="4751"/>
                    <a:pt x="7502" y="3763"/>
                  </a:cubicBezTo>
                  <a:cubicBezTo>
                    <a:pt x="7550" y="2751"/>
                    <a:pt x="7145" y="1798"/>
                    <a:pt x="6418" y="1084"/>
                  </a:cubicBezTo>
                  <a:cubicBezTo>
                    <a:pt x="5715" y="380"/>
                    <a:pt x="4757" y="0"/>
                    <a:pt x="3762"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63" name="Google Shape;9453;p77">
              <a:extLst>
                <a:ext uri="{FF2B5EF4-FFF2-40B4-BE49-F238E27FC236}">
                  <a16:creationId xmlns:a16="http://schemas.microsoft.com/office/drawing/2014/main" id="{8235BF4A-BB0D-7E2C-6F40-076CC74FB046}"/>
                </a:ext>
              </a:extLst>
            </p:cNvPr>
            <p:cNvSpPr/>
            <p:nvPr/>
          </p:nvSpPr>
          <p:spPr>
            <a:xfrm>
              <a:off x="3263076" y="2942511"/>
              <a:ext cx="79287" cy="99579"/>
            </a:xfrm>
            <a:custGeom>
              <a:avLst/>
              <a:gdLst/>
              <a:ahLst/>
              <a:cxnLst/>
              <a:rect l="l" t="t" r="r" b="b"/>
              <a:pathLst>
                <a:path w="2489" h="3126" extrusionOk="0">
                  <a:moveTo>
                    <a:pt x="246" y="1"/>
                  </a:moveTo>
                  <a:cubicBezTo>
                    <a:pt x="146" y="1"/>
                    <a:pt x="56" y="59"/>
                    <a:pt x="36" y="161"/>
                  </a:cubicBezTo>
                  <a:cubicBezTo>
                    <a:pt x="0" y="280"/>
                    <a:pt x="60" y="399"/>
                    <a:pt x="179" y="422"/>
                  </a:cubicBezTo>
                  <a:cubicBezTo>
                    <a:pt x="1286" y="744"/>
                    <a:pt x="2048" y="1768"/>
                    <a:pt x="2048" y="2899"/>
                  </a:cubicBezTo>
                  <a:cubicBezTo>
                    <a:pt x="2048" y="3018"/>
                    <a:pt x="2143" y="3125"/>
                    <a:pt x="2262" y="3125"/>
                  </a:cubicBezTo>
                  <a:cubicBezTo>
                    <a:pt x="2381" y="3125"/>
                    <a:pt x="2488" y="3018"/>
                    <a:pt x="2488" y="2899"/>
                  </a:cubicBezTo>
                  <a:cubicBezTo>
                    <a:pt x="2488" y="1577"/>
                    <a:pt x="1595" y="387"/>
                    <a:pt x="298" y="6"/>
                  </a:cubicBezTo>
                  <a:cubicBezTo>
                    <a:pt x="280" y="2"/>
                    <a:pt x="263" y="1"/>
                    <a:pt x="246"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64" name="Google Shape;9454;p77">
              <a:extLst>
                <a:ext uri="{FF2B5EF4-FFF2-40B4-BE49-F238E27FC236}">
                  <a16:creationId xmlns:a16="http://schemas.microsoft.com/office/drawing/2014/main" id="{72CCF576-1D53-5CF7-D725-DCC7E901ADC1}"/>
                </a:ext>
              </a:extLst>
            </p:cNvPr>
            <p:cNvSpPr/>
            <p:nvPr/>
          </p:nvSpPr>
          <p:spPr>
            <a:xfrm>
              <a:off x="3237656" y="2939262"/>
              <a:ext cx="20897" cy="14462"/>
            </a:xfrm>
            <a:custGeom>
              <a:avLst/>
              <a:gdLst/>
              <a:ahLst/>
              <a:cxnLst/>
              <a:rect l="l" t="t" r="r" b="b"/>
              <a:pathLst>
                <a:path w="656" h="454" extrusionOk="0">
                  <a:moveTo>
                    <a:pt x="227" y="1"/>
                  </a:moveTo>
                  <a:cubicBezTo>
                    <a:pt x="107" y="1"/>
                    <a:pt x="0" y="108"/>
                    <a:pt x="0" y="227"/>
                  </a:cubicBezTo>
                  <a:cubicBezTo>
                    <a:pt x="0" y="346"/>
                    <a:pt x="107" y="453"/>
                    <a:pt x="227" y="453"/>
                  </a:cubicBezTo>
                  <a:lnTo>
                    <a:pt x="417" y="453"/>
                  </a:lnTo>
                  <a:cubicBezTo>
                    <a:pt x="536" y="453"/>
                    <a:pt x="619" y="358"/>
                    <a:pt x="643" y="251"/>
                  </a:cubicBezTo>
                  <a:cubicBezTo>
                    <a:pt x="655" y="108"/>
                    <a:pt x="560" y="1"/>
                    <a:pt x="42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65" name="Google Shape;9455;p77">
              <a:extLst>
                <a:ext uri="{FF2B5EF4-FFF2-40B4-BE49-F238E27FC236}">
                  <a16:creationId xmlns:a16="http://schemas.microsoft.com/office/drawing/2014/main" id="{35BF08BF-7FEB-1E25-7249-EC77EAB23A71}"/>
                </a:ext>
              </a:extLst>
            </p:cNvPr>
            <p:cNvSpPr/>
            <p:nvPr/>
          </p:nvSpPr>
          <p:spPr>
            <a:xfrm>
              <a:off x="3379888" y="3029539"/>
              <a:ext cx="26567" cy="14048"/>
            </a:xfrm>
            <a:custGeom>
              <a:avLst/>
              <a:gdLst/>
              <a:ahLst/>
              <a:cxnLst/>
              <a:rect l="l" t="t" r="r" b="b"/>
              <a:pathLst>
                <a:path w="834" h="441" extrusionOk="0">
                  <a:moveTo>
                    <a:pt x="226" y="0"/>
                  </a:moveTo>
                  <a:cubicBezTo>
                    <a:pt x="107" y="0"/>
                    <a:pt x="0" y="107"/>
                    <a:pt x="0" y="226"/>
                  </a:cubicBezTo>
                  <a:cubicBezTo>
                    <a:pt x="0" y="346"/>
                    <a:pt x="107" y="441"/>
                    <a:pt x="226" y="441"/>
                  </a:cubicBezTo>
                  <a:lnTo>
                    <a:pt x="607" y="441"/>
                  </a:lnTo>
                  <a:cubicBezTo>
                    <a:pt x="726" y="441"/>
                    <a:pt x="834" y="346"/>
                    <a:pt x="834" y="226"/>
                  </a:cubicBezTo>
                  <a:cubicBezTo>
                    <a:pt x="822" y="107"/>
                    <a:pt x="726" y="0"/>
                    <a:pt x="607"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66" name="Google Shape;9456;p77">
              <a:extLst>
                <a:ext uri="{FF2B5EF4-FFF2-40B4-BE49-F238E27FC236}">
                  <a16:creationId xmlns:a16="http://schemas.microsoft.com/office/drawing/2014/main" id="{5DEF2433-1CB9-FB9F-0A02-2CC8EFFA6A45}"/>
                </a:ext>
              </a:extLst>
            </p:cNvPr>
            <p:cNvSpPr/>
            <p:nvPr/>
          </p:nvSpPr>
          <p:spPr>
            <a:xfrm>
              <a:off x="3086313" y="3029539"/>
              <a:ext cx="26599" cy="14048"/>
            </a:xfrm>
            <a:custGeom>
              <a:avLst/>
              <a:gdLst/>
              <a:ahLst/>
              <a:cxnLst/>
              <a:rect l="l" t="t" r="r" b="b"/>
              <a:pathLst>
                <a:path w="835" h="441" extrusionOk="0">
                  <a:moveTo>
                    <a:pt x="227" y="0"/>
                  </a:moveTo>
                  <a:cubicBezTo>
                    <a:pt x="108" y="0"/>
                    <a:pt x="1" y="107"/>
                    <a:pt x="1" y="226"/>
                  </a:cubicBezTo>
                  <a:cubicBezTo>
                    <a:pt x="1" y="346"/>
                    <a:pt x="108" y="441"/>
                    <a:pt x="227" y="441"/>
                  </a:cubicBezTo>
                  <a:lnTo>
                    <a:pt x="608" y="441"/>
                  </a:lnTo>
                  <a:cubicBezTo>
                    <a:pt x="727" y="441"/>
                    <a:pt x="834" y="346"/>
                    <a:pt x="834" y="226"/>
                  </a:cubicBezTo>
                  <a:cubicBezTo>
                    <a:pt x="834" y="107"/>
                    <a:pt x="727" y="0"/>
                    <a:pt x="608"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67" name="Google Shape;9457;p77">
              <a:extLst>
                <a:ext uri="{FF2B5EF4-FFF2-40B4-BE49-F238E27FC236}">
                  <a16:creationId xmlns:a16="http://schemas.microsoft.com/office/drawing/2014/main" id="{CC748428-EB79-EE1E-41A0-1033D77E97B7}"/>
                </a:ext>
              </a:extLst>
            </p:cNvPr>
            <p:cNvSpPr/>
            <p:nvPr/>
          </p:nvSpPr>
          <p:spPr>
            <a:xfrm>
              <a:off x="3359788" y="2953469"/>
              <a:ext cx="26567" cy="20355"/>
            </a:xfrm>
            <a:custGeom>
              <a:avLst/>
              <a:gdLst/>
              <a:ahLst/>
              <a:cxnLst/>
              <a:rect l="l" t="t" r="r" b="b"/>
              <a:pathLst>
                <a:path w="834" h="639" extrusionOk="0">
                  <a:moveTo>
                    <a:pt x="594" y="0"/>
                  </a:moveTo>
                  <a:cubicBezTo>
                    <a:pt x="555" y="0"/>
                    <a:pt x="514" y="13"/>
                    <a:pt x="476" y="43"/>
                  </a:cubicBezTo>
                  <a:lnTo>
                    <a:pt x="155" y="233"/>
                  </a:lnTo>
                  <a:cubicBezTo>
                    <a:pt x="48" y="293"/>
                    <a:pt x="0" y="424"/>
                    <a:pt x="83" y="531"/>
                  </a:cubicBezTo>
                  <a:cubicBezTo>
                    <a:pt x="119" y="602"/>
                    <a:pt x="203" y="638"/>
                    <a:pt x="274" y="638"/>
                  </a:cubicBezTo>
                  <a:cubicBezTo>
                    <a:pt x="310" y="638"/>
                    <a:pt x="345" y="614"/>
                    <a:pt x="381" y="602"/>
                  </a:cubicBezTo>
                  <a:lnTo>
                    <a:pt x="703" y="412"/>
                  </a:lnTo>
                  <a:cubicBezTo>
                    <a:pt x="810" y="352"/>
                    <a:pt x="834" y="221"/>
                    <a:pt x="774" y="114"/>
                  </a:cubicBezTo>
                  <a:cubicBezTo>
                    <a:pt x="735" y="45"/>
                    <a:pt x="667" y="0"/>
                    <a:pt x="594"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68" name="Google Shape;9458;p77">
              <a:extLst>
                <a:ext uri="{FF2B5EF4-FFF2-40B4-BE49-F238E27FC236}">
                  <a16:creationId xmlns:a16="http://schemas.microsoft.com/office/drawing/2014/main" id="{1C1EACF2-6B82-76E5-CA5B-F7CC09999B8F}"/>
                </a:ext>
              </a:extLst>
            </p:cNvPr>
            <p:cNvSpPr/>
            <p:nvPr/>
          </p:nvSpPr>
          <p:spPr>
            <a:xfrm>
              <a:off x="3106413" y="3100034"/>
              <a:ext cx="26599" cy="20164"/>
            </a:xfrm>
            <a:custGeom>
              <a:avLst/>
              <a:gdLst/>
              <a:ahLst/>
              <a:cxnLst/>
              <a:rect l="l" t="t" r="r" b="b"/>
              <a:pathLst>
                <a:path w="835" h="633" extrusionOk="0">
                  <a:moveTo>
                    <a:pt x="590" y="0"/>
                  </a:moveTo>
                  <a:cubicBezTo>
                    <a:pt x="550" y="0"/>
                    <a:pt x="511" y="12"/>
                    <a:pt x="477" y="38"/>
                  </a:cubicBezTo>
                  <a:lnTo>
                    <a:pt x="144" y="228"/>
                  </a:lnTo>
                  <a:cubicBezTo>
                    <a:pt x="36" y="288"/>
                    <a:pt x="1" y="419"/>
                    <a:pt x="72" y="526"/>
                  </a:cubicBezTo>
                  <a:cubicBezTo>
                    <a:pt x="108" y="597"/>
                    <a:pt x="191" y="633"/>
                    <a:pt x="263" y="633"/>
                  </a:cubicBezTo>
                  <a:cubicBezTo>
                    <a:pt x="310" y="633"/>
                    <a:pt x="334" y="609"/>
                    <a:pt x="370" y="597"/>
                  </a:cubicBezTo>
                  <a:lnTo>
                    <a:pt x="691" y="407"/>
                  </a:lnTo>
                  <a:cubicBezTo>
                    <a:pt x="787" y="347"/>
                    <a:pt x="834" y="216"/>
                    <a:pt x="775" y="109"/>
                  </a:cubicBezTo>
                  <a:cubicBezTo>
                    <a:pt x="736" y="40"/>
                    <a:pt x="663" y="0"/>
                    <a:pt x="59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69" name="Google Shape;9459;p77">
              <a:extLst>
                <a:ext uri="{FF2B5EF4-FFF2-40B4-BE49-F238E27FC236}">
                  <a16:creationId xmlns:a16="http://schemas.microsoft.com/office/drawing/2014/main" id="{BCCD4433-E729-2304-AEB2-E0C471538E36}"/>
                </a:ext>
              </a:extLst>
            </p:cNvPr>
            <p:cNvSpPr/>
            <p:nvPr/>
          </p:nvSpPr>
          <p:spPr>
            <a:xfrm>
              <a:off x="3308565" y="2897277"/>
              <a:ext cx="22044" cy="24178"/>
            </a:xfrm>
            <a:custGeom>
              <a:avLst/>
              <a:gdLst/>
              <a:ahLst/>
              <a:cxnLst/>
              <a:rect l="l" t="t" r="r" b="b"/>
              <a:pathLst>
                <a:path w="692" h="759" extrusionOk="0">
                  <a:moveTo>
                    <a:pt x="441" y="1"/>
                  </a:moveTo>
                  <a:cubicBezTo>
                    <a:pt x="369" y="1"/>
                    <a:pt x="301" y="35"/>
                    <a:pt x="263" y="104"/>
                  </a:cubicBezTo>
                  <a:lnTo>
                    <a:pt x="60" y="438"/>
                  </a:lnTo>
                  <a:cubicBezTo>
                    <a:pt x="1" y="533"/>
                    <a:pt x="37" y="676"/>
                    <a:pt x="144" y="735"/>
                  </a:cubicBezTo>
                  <a:cubicBezTo>
                    <a:pt x="167" y="747"/>
                    <a:pt x="215" y="759"/>
                    <a:pt x="239" y="759"/>
                  </a:cubicBezTo>
                  <a:cubicBezTo>
                    <a:pt x="322" y="759"/>
                    <a:pt x="394" y="711"/>
                    <a:pt x="441" y="652"/>
                  </a:cubicBezTo>
                  <a:lnTo>
                    <a:pt x="632" y="330"/>
                  </a:lnTo>
                  <a:cubicBezTo>
                    <a:pt x="691" y="223"/>
                    <a:pt x="656" y="92"/>
                    <a:pt x="560" y="33"/>
                  </a:cubicBezTo>
                  <a:cubicBezTo>
                    <a:pt x="522" y="11"/>
                    <a:pt x="481" y="1"/>
                    <a:pt x="441"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70" name="Google Shape;9460;p77">
              <a:extLst>
                <a:ext uri="{FF2B5EF4-FFF2-40B4-BE49-F238E27FC236}">
                  <a16:creationId xmlns:a16="http://schemas.microsoft.com/office/drawing/2014/main" id="{7207AE99-A221-578F-8AF2-5DC463FB8753}"/>
                </a:ext>
              </a:extLst>
            </p:cNvPr>
            <p:cNvSpPr/>
            <p:nvPr/>
          </p:nvSpPr>
          <p:spPr>
            <a:xfrm>
              <a:off x="3239153" y="2877049"/>
              <a:ext cx="14080" cy="26599"/>
            </a:xfrm>
            <a:custGeom>
              <a:avLst/>
              <a:gdLst/>
              <a:ahLst/>
              <a:cxnLst/>
              <a:rect l="l" t="t" r="r" b="b"/>
              <a:pathLst>
                <a:path w="442" h="835" extrusionOk="0">
                  <a:moveTo>
                    <a:pt x="215" y="1"/>
                  </a:moveTo>
                  <a:cubicBezTo>
                    <a:pt x="96" y="1"/>
                    <a:pt x="1" y="96"/>
                    <a:pt x="1" y="215"/>
                  </a:cubicBezTo>
                  <a:lnTo>
                    <a:pt x="1" y="608"/>
                  </a:lnTo>
                  <a:cubicBezTo>
                    <a:pt x="1" y="727"/>
                    <a:pt x="96" y="834"/>
                    <a:pt x="215" y="834"/>
                  </a:cubicBezTo>
                  <a:cubicBezTo>
                    <a:pt x="334" y="834"/>
                    <a:pt x="441" y="727"/>
                    <a:pt x="441" y="608"/>
                  </a:cubicBezTo>
                  <a:lnTo>
                    <a:pt x="441" y="215"/>
                  </a:lnTo>
                  <a:cubicBezTo>
                    <a:pt x="441" y="96"/>
                    <a:pt x="358" y="1"/>
                    <a:pt x="215"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71" name="Google Shape;9461;p77">
              <a:extLst>
                <a:ext uri="{FF2B5EF4-FFF2-40B4-BE49-F238E27FC236}">
                  <a16:creationId xmlns:a16="http://schemas.microsoft.com/office/drawing/2014/main" id="{CF5C59E2-874A-39D3-C404-765DC83C9A55}"/>
                </a:ext>
              </a:extLst>
            </p:cNvPr>
            <p:cNvSpPr/>
            <p:nvPr/>
          </p:nvSpPr>
          <p:spPr>
            <a:xfrm>
              <a:off x="3161809" y="2897500"/>
              <a:ext cx="22394" cy="24337"/>
            </a:xfrm>
            <a:custGeom>
              <a:avLst/>
              <a:gdLst/>
              <a:ahLst/>
              <a:cxnLst/>
              <a:rect l="l" t="t" r="r" b="b"/>
              <a:pathLst>
                <a:path w="703" h="764" extrusionOk="0">
                  <a:moveTo>
                    <a:pt x="262" y="0"/>
                  </a:moveTo>
                  <a:cubicBezTo>
                    <a:pt x="222" y="0"/>
                    <a:pt x="181" y="12"/>
                    <a:pt x="143" y="38"/>
                  </a:cubicBezTo>
                  <a:cubicBezTo>
                    <a:pt x="48" y="97"/>
                    <a:pt x="0" y="228"/>
                    <a:pt x="72" y="335"/>
                  </a:cubicBezTo>
                  <a:lnTo>
                    <a:pt x="262" y="669"/>
                  </a:lnTo>
                  <a:cubicBezTo>
                    <a:pt x="310" y="740"/>
                    <a:pt x="381" y="764"/>
                    <a:pt x="464" y="764"/>
                  </a:cubicBezTo>
                  <a:cubicBezTo>
                    <a:pt x="500" y="764"/>
                    <a:pt x="536" y="752"/>
                    <a:pt x="560" y="740"/>
                  </a:cubicBezTo>
                  <a:cubicBezTo>
                    <a:pt x="667" y="681"/>
                    <a:pt x="703" y="550"/>
                    <a:pt x="643" y="442"/>
                  </a:cubicBezTo>
                  <a:lnTo>
                    <a:pt x="441" y="109"/>
                  </a:lnTo>
                  <a:cubicBezTo>
                    <a:pt x="402" y="40"/>
                    <a:pt x="334" y="0"/>
                    <a:pt x="262"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72" name="Google Shape;9462;p77">
              <a:extLst>
                <a:ext uri="{FF2B5EF4-FFF2-40B4-BE49-F238E27FC236}">
                  <a16:creationId xmlns:a16="http://schemas.microsoft.com/office/drawing/2014/main" id="{32B1ED67-D898-CC9E-EC6C-C61C82F686B0}"/>
                </a:ext>
              </a:extLst>
            </p:cNvPr>
            <p:cNvSpPr/>
            <p:nvPr/>
          </p:nvSpPr>
          <p:spPr>
            <a:xfrm>
              <a:off x="3106413" y="2953151"/>
              <a:ext cx="26599" cy="19909"/>
            </a:xfrm>
            <a:custGeom>
              <a:avLst/>
              <a:gdLst/>
              <a:ahLst/>
              <a:cxnLst/>
              <a:rect l="l" t="t" r="r" b="b"/>
              <a:pathLst>
                <a:path w="835" h="625" extrusionOk="0">
                  <a:moveTo>
                    <a:pt x="246" y="0"/>
                  </a:moveTo>
                  <a:cubicBezTo>
                    <a:pt x="168" y="0"/>
                    <a:pt x="92" y="40"/>
                    <a:pt x="60" y="112"/>
                  </a:cubicBezTo>
                  <a:cubicBezTo>
                    <a:pt x="1" y="208"/>
                    <a:pt x="25" y="350"/>
                    <a:pt x="132" y="410"/>
                  </a:cubicBezTo>
                  <a:lnTo>
                    <a:pt x="453" y="600"/>
                  </a:lnTo>
                  <a:cubicBezTo>
                    <a:pt x="489" y="612"/>
                    <a:pt x="537" y="624"/>
                    <a:pt x="560" y="624"/>
                  </a:cubicBezTo>
                  <a:cubicBezTo>
                    <a:pt x="632" y="624"/>
                    <a:pt x="715" y="589"/>
                    <a:pt x="751" y="529"/>
                  </a:cubicBezTo>
                  <a:cubicBezTo>
                    <a:pt x="834" y="422"/>
                    <a:pt x="787" y="291"/>
                    <a:pt x="679" y="231"/>
                  </a:cubicBezTo>
                  <a:lnTo>
                    <a:pt x="358" y="29"/>
                  </a:lnTo>
                  <a:cubicBezTo>
                    <a:pt x="323" y="10"/>
                    <a:pt x="284" y="0"/>
                    <a:pt x="246"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73" name="Google Shape;9463;p77">
              <a:extLst>
                <a:ext uri="{FF2B5EF4-FFF2-40B4-BE49-F238E27FC236}">
                  <a16:creationId xmlns:a16="http://schemas.microsoft.com/office/drawing/2014/main" id="{CD96C8C0-80DB-1B20-4C17-BC2A2DA71D59}"/>
                </a:ext>
              </a:extLst>
            </p:cNvPr>
            <p:cNvSpPr/>
            <p:nvPr/>
          </p:nvSpPr>
          <p:spPr>
            <a:xfrm>
              <a:off x="3360520" y="3099811"/>
              <a:ext cx="25834" cy="20005"/>
            </a:xfrm>
            <a:custGeom>
              <a:avLst/>
              <a:gdLst/>
              <a:ahLst/>
              <a:cxnLst/>
              <a:rect l="l" t="t" r="r" b="b"/>
              <a:pathLst>
                <a:path w="811" h="628" extrusionOk="0">
                  <a:moveTo>
                    <a:pt x="239" y="1"/>
                  </a:moveTo>
                  <a:cubicBezTo>
                    <a:pt x="167" y="1"/>
                    <a:pt x="99" y="35"/>
                    <a:pt x="60" y="104"/>
                  </a:cubicBezTo>
                  <a:cubicBezTo>
                    <a:pt x="1" y="211"/>
                    <a:pt x="25" y="342"/>
                    <a:pt x="132" y="402"/>
                  </a:cubicBezTo>
                  <a:lnTo>
                    <a:pt x="453" y="592"/>
                  </a:lnTo>
                  <a:cubicBezTo>
                    <a:pt x="489" y="604"/>
                    <a:pt x="537" y="628"/>
                    <a:pt x="561" y="628"/>
                  </a:cubicBezTo>
                  <a:cubicBezTo>
                    <a:pt x="632" y="628"/>
                    <a:pt x="715" y="580"/>
                    <a:pt x="751" y="521"/>
                  </a:cubicBezTo>
                  <a:cubicBezTo>
                    <a:pt x="811" y="426"/>
                    <a:pt x="787" y="283"/>
                    <a:pt x="680" y="223"/>
                  </a:cubicBezTo>
                  <a:lnTo>
                    <a:pt x="358" y="33"/>
                  </a:lnTo>
                  <a:cubicBezTo>
                    <a:pt x="320" y="11"/>
                    <a:pt x="279" y="1"/>
                    <a:pt x="23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274" name="Google Shape;9464;p77">
            <a:extLst>
              <a:ext uri="{FF2B5EF4-FFF2-40B4-BE49-F238E27FC236}">
                <a16:creationId xmlns:a16="http://schemas.microsoft.com/office/drawing/2014/main" id="{61CF54C8-86A6-2C9E-B4CE-615A05431CE9}"/>
              </a:ext>
            </a:extLst>
          </p:cNvPr>
          <p:cNvSpPr/>
          <p:nvPr/>
        </p:nvSpPr>
        <p:spPr>
          <a:xfrm>
            <a:off x="3033327" y="3422305"/>
            <a:ext cx="280707" cy="476933"/>
          </a:xfrm>
          <a:custGeom>
            <a:avLst/>
            <a:gdLst/>
            <a:ahLst/>
            <a:cxnLst/>
            <a:rect l="l" t="t" r="r" b="b"/>
            <a:pathLst>
              <a:path w="6609" h="11229" extrusionOk="0">
                <a:moveTo>
                  <a:pt x="3310" y="1941"/>
                </a:moveTo>
                <a:cubicBezTo>
                  <a:pt x="3632" y="1941"/>
                  <a:pt x="3918" y="2227"/>
                  <a:pt x="3918" y="2572"/>
                </a:cubicBezTo>
                <a:lnTo>
                  <a:pt x="3918" y="2882"/>
                </a:lnTo>
                <a:cubicBezTo>
                  <a:pt x="3918" y="3037"/>
                  <a:pt x="3799" y="3156"/>
                  <a:pt x="3644" y="3156"/>
                </a:cubicBezTo>
                <a:lnTo>
                  <a:pt x="2953" y="3156"/>
                </a:lnTo>
                <a:cubicBezTo>
                  <a:pt x="2798" y="3156"/>
                  <a:pt x="2679" y="3037"/>
                  <a:pt x="2679" y="2882"/>
                </a:cubicBezTo>
                <a:lnTo>
                  <a:pt x="2679" y="2572"/>
                </a:lnTo>
                <a:cubicBezTo>
                  <a:pt x="2679" y="2227"/>
                  <a:pt x="2965" y="1941"/>
                  <a:pt x="3310" y="1941"/>
                </a:cubicBezTo>
                <a:close/>
                <a:moveTo>
                  <a:pt x="3918" y="10371"/>
                </a:moveTo>
                <a:lnTo>
                  <a:pt x="3918" y="10633"/>
                </a:lnTo>
                <a:lnTo>
                  <a:pt x="3906" y="10633"/>
                </a:lnTo>
                <a:cubicBezTo>
                  <a:pt x="3906" y="10788"/>
                  <a:pt x="3787" y="10907"/>
                  <a:pt x="3632" y="10907"/>
                </a:cubicBezTo>
                <a:lnTo>
                  <a:pt x="2929" y="10907"/>
                </a:lnTo>
                <a:cubicBezTo>
                  <a:pt x="2787" y="10907"/>
                  <a:pt x="2668" y="10788"/>
                  <a:pt x="2668" y="10633"/>
                </a:cubicBezTo>
                <a:lnTo>
                  <a:pt x="2668" y="10371"/>
                </a:lnTo>
                <a:close/>
                <a:moveTo>
                  <a:pt x="2572" y="1"/>
                </a:moveTo>
                <a:cubicBezTo>
                  <a:pt x="1144" y="1"/>
                  <a:pt x="1" y="1156"/>
                  <a:pt x="1" y="2572"/>
                </a:cubicBezTo>
                <a:lnTo>
                  <a:pt x="1" y="2751"/>
                </a:lnTo>
                <a:cubicBezTo>
                  <a:pt x="1" y="2834"/>
                  <a:pt x="72" y="2918"/>
                  <a:pt x="167" y="2918"/>
                </a:cubicBezTo>
                <a:cubicBezTo>
                  <a:pt x="251" y="2918"/>
                  <a:pt x="334" y="2834"/>
                  <a:pt x="334" y="2751"/>
                </a:cubicBezTo>
                <a:lnTo>
                  <a:pt x="334" y="2572"/>
                </a:lnTo>
                <a:cubicBezTo>
                  <a:pt x="334" y="1334"/>
                  <a:pt x="1346" y="322"/>
                  <a:pt x="2572" y="322"/>
                </a:cubicBezTo>
                <a:lnTo>
                  <a:pt x="3132" y="322"/>
                </a:lnTo>
                <a:lnTo>
                  <a:pt x="3132" y="1632"/>
                </a:lnTo>
                <a:cubicBezTo>
                  <a:pt x="2679" y="1703"/>
                  <a:pt x="2334" y="2096"/>
                  <a:pt x="2334" y="2572"/>
                </a:cubicBezTo>
                <a:lnTo>
                  <a:pt x="2334" y="2882"/>
                </a:lnTo>
                <a:cubicBezTo>
                  <a:pt x="2334" y="3204"/>
                  <a:pt x="2608" y="3489"/>
                  <a:pt x="2953" y="3489"/>
                </a:cubicBezTo>
                <a:lnTo>
                  <a:pt x="3644" y="3489"/>
                </a:lnTo>
                <a:cubicBezTo>
                  <a:pt x="3977" y="3489"/>
                  <a:pt x="4263" y="3227"/>
                  <a:pt x="4263" y="2882"/>
                </a:cubicBezTo>
                <a:lnTo>
                  <a:pt x="4263" y="2572"/>
                </a:lnTo>
                <a:cubicBezTo>
                  <a:pt x="4263" y="2108"/>
                  <a:pt x="3918" y="1703"/>
                  <a:pt x="3465" y="1632"/>
                </a:cubicBezTo>
                <a:lnTo>
                  <a:pt x="3465" y="322"/>
                </a:lnTo>
                <a:lnTo>
                  <a:pt x="4025" y="322"/>
                </a:lnTo>
                <a:cubicBezTo>
                  <a:pt x="5251" y="322"/>
                  <a:pt x="6263" y="1334"/>
                  <a:pt x="6263" y="2572"/>
                </a:cubicBezTo>
                <a:lnTo>
                  <a:pt x="6263" y="3632"/>
                </a:lnTo>
                <a:lnTo>
                  <a:pt x="5882" y="3632"/>
                </a:lnTo>
                <a:cubicBezTo>
                  <a:pt x="5549" y="3632"/>
                  <a:pt x="5275" y="3894"/>
                  <a:pt x="5275" y="4239"/>
                </a:cubicBezTo>
                <a:lnTo>
                  <a:pt x="5275" y="4430"/>
                </a:lnTo>
                <a:cubicBezTo>
                  <a:pt x="5275" y="4525"/>
                  <a:pt x="5346" y="4597"/>
                  <a:pt x="5430" y="4597"/>
                </a:cubicBezTo>
                <a:cubicBezTo>
                  <a:pt x="5525" y="4597"/>
                  <a:pt x="5596" y="4525"/>
                  <a:pt x="5596" y="4430"/>
                </a:cubicBezTo>
                <a:lnTo>
                  <a:pt x="5596" y="4239"/>
                </a:lnTo>
                <a:cubicBezTo>
                  <a:pt x="5596" y="4085"/>
                  <a:pt x="5716" y="3966"/>
                  <a:pt x="5870" y="3966"/>
                </a:cubicBezTo>
                <a:lnTo>
                  <a:pt x="6251" y="3966"/>
                </a:lnTo>
                <a:lnTo>
                  <a:pt x="6251" y="7264"/>
                </a:lnTo>
                <a:lnTo>
                  <a:pt x="5870" y="7264"/>
                </a:lnTo>
                <a:cubicBezTo>
                  <a:pt x="5716" y="7264"/>
                  <a:pt x="5596" y="7144"/>
                  <a:pt x="5596" y="6990"/>
                </a:cubicBezTo>
                <a:lnTo>
                  <a:pt x="5596" y="5216"/>
                </a:lnTo>
                <a:cubicBezTo>
                  <a:pt x="5596" y="5132"/>
                  <a:pt x="5525" y="5061"/>
                  <a:pt x="5430" y="5061"/>
                </a:cubicBezTo>
                <a:cubicBezTo>
                  <a:pt x="5346" y="5061"/>
                  <a:pt x="5275" y="5132"/>
                  <a:pt x="5275" y="5216"/>
                </a:cubicBezTo>
                <a:lnTo>
                  <a:pt x="5275" y="6990"/>
                </a:lnTo>
                <a:cubicBezTo>
                  <a:pt x="5275" y="7323"/>
                  <a:pt x="5537" y="7597"/>
                  <a:pt x="5882" y="7597"/>
                </a:cubicBezTo>
                <a:lnTo>
                  <a:pt x="6263" y="7597"/>
                </a:lnTo>
                <a:lnTo>
                  <a:pt x="6263" y="8228"/>
                </a:lnTo>
                <a:cubicBezTo>
                  <a:pt x="6263" y="9228"/>
                  <a:pt x="5454" y="10038"/>
                  <a:pt x="4453" y="10038"/>
                </a:cubicBezTo>
                <a:lnTo>
                  <a:pt x="2144" y="10038"/>
                </a:lnTo>
                <a:cubicBezTo>
                  <a:pt x="1144" y="10038"/>
                  <a:pt x="334" y="9228"/>
                  <a:pt x="334" y="8228"/>
                </a:cubicBezTo>
                <a:lnTo>
                  <a:pt x="334" y="7597"/>
                </a:lnTo>
                <a:lnTo>
                  <a:pt x="715" y="7597"/>
                </a:lnTo>
                <a:cubicBezTo>
                  <a:pt x="1048" y="7597"/>
                  <a:pt x="1322" y="7335"/>
                  <a:pt x="1322" y="6990"/>
                </a:cubicBezTo>
                <a:lnTo>
                  <a:pt x="1322" y="6811"/>
                </a:lnTo>
                <a:cubicBezTo>
                  <a:pt x="1322" y="6728"/>
                  <a:pt x="1251" y="6644"/>
                  <a:pt x="1167" y="6644"/>
                </a:cubicBezTo>
                <a:cubicBezTo>
                  <a:pt x="1072" y="6644"/>
                  <a:pt x="1001" y="6728"/>
                  <a:pt x="1001" y="6811"/>
                </a:cubicBezTo>
                <a:lnTo>
                  <a:pt x="1001" y="6990"/>
                </a:lnTo>
                <a:cubicBezTo>
                  <a:pt x="1001" y="7144"/>
                  <a:pt x="882" y="7264"/>
                  <a:pt x="727" y="7264"/>
                </a:cubicBezTo>
                <a:lnTo>
                  <a:pt x="346" y="7264"/>
                </a:lnTo>
                <a:lnTo>
                  <a:pt x="346" y="3966"/>
                </a:lnTo>
                <a:lnTo>
                  <a:pt x="727" y="3966"/>
                </a:lnTo>
                <a:cubicBezTo>
                  <a:pt x="882" y="3966"/>
                  <a:pt x="1001" y="4085"/>
                  <a:pt x="1001" y="4239"/>
                </a:cubicBezTo>
                <a:lnTo>
                  <a:pt x="1001" y="6037"/>
                </a:lnTo>
                <a:cubicBezTo>
                  <a:pt x="1001" y="6132"/>
                  <a:pt x="1072" y="6204"/>
                  <a:pt x="1167" y="6204"/>
                </a:cubicBezTo>
                <a:cubicBezTo>
                  <a:pt x="1251" y="6204"/>
                  <a:pt x="1322" y="6132"/>
                  <a:pt x="1322" y="6037"/>
                </a:cubicBezTo>
                <a:lnTo>
                  <a:pt x="1322" y="4239"/>
                </a:lnTo>
                <a:cubicBezTo>
                  <a:pt x="1322" y="3906"/>
                  <a:pt x="1060" y="3620"/>
                  <a:pt x="715" y="3620"/>
                </a:cubicBezTo>
                <a:lnTo>
                  <a:pt x="334" y="3620"/>
                </a:lnTo>
                <a:lnTo>
                  <a:pt x="334" y="3501"/>
                </a:lnTo>
                <a:cubicBezTo>
                  <a:pt x="334" y="3418"/>
                  <a:pt x="251" y="3346"/>
                  <a:pt x="167" y="3346"/>
                </a:cubicBezTo>
                <a:cubicBezTo>
                  <a:pt x="72" y="3346"/>
                  <a:pt x="1" y="3418"/>
                  <a:pt x="1" y="3501"/>
                </a:cubicBezTo>
                <a:lnTo>
                  <a:pt x="1" y="8216"/>
                </a:lnTo>
                <a:cubicBezTo>
                  <a:pt x="1" y="9383"/>
                  <a:pt x="953" y="10347"/>
                  <a:pt x="2144" y="10347"/>
                </a:cubicBezTo>
                <a:lnTo>
                  <a:pt x="2334" y="10347"/>
                </a:lnTo>
                <a:lnTo>
                  <a:pt x="2334" y="10621"/>
                </a:lnTo>
                <a:cubicBezTo>
                  <a:pt x="2334" y="10943"/>
                  <a:pt x="2608" y="11228"/>
                  <a:pt x="2953" y="11228"/>
                </a:cubicBezTo>
                <a:lnTo>
                  <a:pt x="3644" y="11228"/>
                </a:lnTo>
                <a:cubicBezTo>
                  <a:pt x="3977" y="11228"/>
                  <a:pt x="4263" y="10966"/>
                  <a:pt x="4263" y="10621"/>
                </a:cubicBezTo>
                <a:lnTo>
                  <a:pt x="4263" y="10347"/>
                </a:lnTo>
                <a:lnTo>
                  <a:pt x="4465" y="10347"/>
                </a:lnTo>
                <a:cubicBezTo>
                  <a:pt x="5644" y="10347"/>
                  <a:pt x="6608" y="9407"/>
                  <a:pt x="6608" y="8216"/>
                </a:cubicBezTo>
                <a:lnTo>
                  <a:pt x="6608" y="2572"/>
                </a:lnTo>
                <a:cubicBezTo>
                  <a:pt x="6585" y="1156"/>
                  <a:pt x="5418" y="1"/>
                  <a:pt x="4001"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275" name="Google Shape;9465;p77">
            <a:extLst>
              <a:ext uri="{FF2B5EF4-FFF2-40B4-BE49-F238E27FC236}">
                <a16:creationId xmlns:a16="http://schemas.microsoft.com/office/drawing/2014/main" id="{D607F271-317F-A214-B110-BBDD61DE2D9E}"/>
              </a:ext>
            </a:extLst>
          </p:cNvPr>
          <p:cNvGrpSpPr/>
          <p:nvPr/>
        </p:nvGrpSpPr>
        <p:grpSpPr>
          <a:xfrm>
            <a:off x="1176393" y="3411136"/>
            <a:ext cx="445079" cy="497703"/>
            <a:chOff x="861113" y="2885746"/>
            <a:chExt cx="333809" cy="37327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276" name="Google Shape;9466;p77">
              <a:extLst>
                <a:ext uri="{FF2B5EF4-FFF2-40B4-BE49-F238E27FC236}">
                  <a16:creationId xmlns:a16="http://schemas.microsoft.com/office/drawing/2014/main" id="{784D8F33-8B19-6BB1-4584-FBF5BFF8A823}"/>
                </a:ext>
              </a:extLst>
            </p:cNvPr>
            <p:cNvSpPr/>
            <p:nvPr/>
          </p:nvSpPr>
          <p:spPr>
            <a:xfrm>
              <a:off x="861113" y="2981533"/>
              <a:ext cx="315970" cy="277489"/>
            </a:xfrm>
            <a:custGeom>
              <a:avLst/>
              <a:gdLst/>
              <a:ahLst/>
              <a:cxnLst/>
              <a:rect l="l" t="t" r="r" b="b"/>
              <a:pathLst>
                <a:path w="9919" h="8711" extrusionOk="0">
                  <a:moveTo>
                    <a:pt x="3015" y="0"/>
                  </a:moveTo>
                  <a:cubicBezTo>
                    <a:pt x="2777" y="0"/>
                    <a:pt x="2558" y="27"/>
                    <a:pt x="2358" y="79"/>
                  </a:cubicBezTo>
                  <a:cubicBezTo>
                    <a:pt x="1739" y="245"/>
                    <a:pt x="1156" y="638"/>
                    <a:pt x="739" y="1210"/>
                  </a:cubicBezTo>
                  <a:cubicBezTo>
                    <a:pt x="251" y="1864"/>
                    <a:pt x="1" y="2698"/>
                    <a:pt x="1" y="3615"/>
                  </a:cubicBezTo>
                  <a:cubicBezTo>
                    <a:pt x="1" y="4567"/>
                    <a:pt x="429" y="5841"/>
                    <a:pt x="1132" y="6889"/>
                  </a:cubicBezTo>
                  <a:cubicBezTo>
                    <a:pt x="1882" y="8056"/>
                    <a:pt x="2763" y="8711"/>
                    <a:pt x="3549" y="8711"/>
                  </a:cubicBezTo>
                  <a:cubicBezTo>
                    <a:pt x="3870" y="8711"/>
                    <a:pt x="4180" y="8663"/>
                    <a:pt x="4478" y="8580"/>
                  </a:cubicBezTo>
                  <a:cubicBezTo>
                    <a:pt x="4632" y="8532"/>
                    <a:pt x="4796" y="8508"/>
                    <a:pt x="4960" y="8508"/>
                  </a:cubicBezTo>
                  <a:cubicBezTo>
                    <a:pt x="5123" y="8508"/>
                    <a:pt x="5287" y="8532"/>
                    <a:pt x="5442" y="8580"/>
                  </a:cubicBezTo>
                  <a:cubicBezTo>
                    <a:pt x="5740" y="8663"/>
                    <a:pt x="6049" y="8711"/>
                    <a:pt x="6371" y="8711"/>
                  </a:cubicBezTo>
                  <a:cubicBezTo>
                    <a:pt x="7156" y="8711"/>
                    <a:pt x="8026" y="8044"/>
                    <a:pt x="8788" y="6889"/>
                  </a:cubicBezTo>
                  <a:cubicBezTo>
                    <a:pt x="9490" y="5841"/>
                    <a:pt x="9919" y="4567"/>
                    <a:pt x="9919" y="3615"/>
                  </a:cubicBezTo>
                  <a:cubicBezTo>
                    <a:pt x="9847" y="2948"/>
                    <a:pt x="9716" y="2317"/>
                    <a:pt x="9431" y="1757"/>
                  </a:cubicBezTo>
                  <a:cubicBezTo>
                    <a:pt x="9398" y="1685"/>
                    <a:pt x="9334" y="1651"/>
                    <a:pt x="9266" y="1651"/>
                  </a:cubicBezTo>
                  <a:cubicBezTo>
                    <a:pt x="9233" y="1651"/>
                    <a:pt x="9199" y="1658"/>
                    <a:pt x="9169" y="1674"/>
                  </a:cubicBezTo>
                  <a:cubicBezTo>
                    <a:pt x="9061" y="1710"/>
                    <a:pt x="9026" y="1841"/>
                    <a:pt x="9073" y="1936"/>
                  </a:cubicBezTo>
                  <a:cubicBezTo>
                    <a:pt x="9323" y="2448"/>
                    <a:pt x="9442" y="3007"/>
                    <a:pt x="9442" y="3638"/>
                  </a:cubicBezTo>
                  <a:cubicBezTo>
                    <a:pt x="9442" y="4508"/>
                    <a:pt x="9050" y="5686"/>
                    <a:pt x="8395" y="6698"/>
                  </a:cubicBezTo>
                  <a:cubicBezTo>
                    <a:pt x="7716" y="7722"/>
                    <a:pt x="6942" y="8341"/>
                    <a:pt x="6311" y="8341"/>
                  </a:cubicBezTo>
                  <a:cubicBezTo>
                    <a:pt x="6037" y="8341"/>
                    <a:pt x="5751" y="8294"/>
                    <a:pt x="5501" y="8222"/>
                  </a:cubicBezTo>
                  <a:cubicBezTo>
                    <a:pt x="5311" y="8163"/>
                    <a:pt x="5112" y="8133"/>
                    <a:pt x="4911" y="8133"/>
                  </a:cubicBezTo>
                  <a:cubicBezTo>
                    <a:pt x="4710" y="8133"/>
                    <a:pt x="4507" y="8163"/>
                    <a:pt x="4311" y="8222"/>
                  </a:cubicBezTo>
                  <a:cubicBezTo>
                    <a:pt x="4061" y="8294"/>
                    <a:pt x="3775" y="8341"/>
                    <a:pt x="3513" y="8341"/>
                  </a:cubicBezTo>
                  <a:cubicBezTo>
                    <a:pt x="2870" y="8341"/>
                    <a:pt x="2096" y="7722"/>
                    <a:pt x="1430" y="6698"/>
                  </a:cubicBezTo>
                  <a:cubicBezTo>
                    <a:pt x="775" y="5698"/>
                    <a:pt x="370" y="4531"/>
                    <a:pt x="370" y="3638"/>
                  </a:cubicBezTo>
                  <a:cubicBezTo>
                    <a:pt x="370" y="2805"/>
                    <a:pt x="608" y="2043"/>
                    <a:pt x="1037" y="1460"/>
                  </a:cubicBezTo>
                  <a:cubicBezTo>
                    <a:pt x="1406" y="971"/>
                    <a:pt x="1918" y="614"/>
                    <a:pt x="2453" y="460"/>
                  </a:cubicBezTo>
                  <a:cubicBezTo>
                    <a:pt x="2603" y="422"/>
                    <a:pt x="2774" y="403"/>
                    <a:pt x="2963" y="403"/>
                  </a:cubicBezTo>
                  <a:cubicBezTo>
                    <a:pt x="3256" y="403"/>
                    <a:pt x="3592" y="449"/>
                    <a:pt x="3954" y="543"/>
                  </a:cubicBezTo>
                  <a:cubicBezTo>
                    <a:pt x="4013" y="555"/>
                    <a:pt x="4085" y="567"/>
                    <a:pt x="4144" y="579"/>
                  </a:cubicBezTo>
                  <a:cubicBezTo>
                    <a:pt x="4160" y="582"/>
                    <a:pt x="4176" y="584"/>
                    <a:pt x="4191" y="584"/>
                  </a:cubicBezTo>
                  <a:cubicBezTo>
                    <a:pt x="4281" y="584"/>
                    <a:pt x="4362" y="527"/>
                    <a:pt x="4382" y="436"/>
                  </a:cubicBezTo>
                  <a:cubicBezTo>
                    <a:pt x="4406" y="329"/>
                    <a:pt x="4347" y="221"/>
                    <a:pt x="4239" y="198"/>
                  </a:cubicBezTo>
                  <a:lnTo>
                    <a:pt x="4061" y="150"/>
                  </a:lnTo>
                  <a:cubicBezTo>
                    <a:pt x="3680" y="48"/>
                    <a:pt x="3331" y="0"/>
                    <a:pt x="3015"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77" name="Google Shape;9467;p77">
              <a:extLst>
                <a:ext uri="{FF2B5EF4-FFF2-40B4-BE49-F238E27FC236}">
                  <a16:creationId xmlns:a16="http://schemas.microsoft.com/office/drawing/2014/main" id="{B788E825-A46C-7F14-4F80-BEA3184E0490}"/>
                </a:ext>
              </a:extLst>
            </p:cNvPr>
            <p:cNvSpPr/>
            <p:nvPr/>
          </p:nvSpPr>
          <p:spPr>
            <a:xfrm>
              <a:off x="1024976" y="2981756"/>
              <a:ext cx="125572" cy="45903"/>
            </a:xfrm>
            <a:custGeom>
              <a:avLst/>
              <a:gdLst/>
              <a:ahLst/>
              <a:cxnLst/>
              <a:rect l="l" t="t" r="r" b="b"/>
              <a:pathLst>
                <a:path w="3942" h="1441" extrusionOk="0">
                  <a:moveTo>
                    <a:pt x="1709" y="1"/>
                  </a:moveTo>
                  <a:cubicBezTo>
                    <a:pt x="1383" y="1"/>
                    <a:pt x="1022" y="51"/>
                    <a:pt x="631" y="143"/>
                  </a:cubicBezTo>
                  <a:cubicBezTo>
                    <a:pt x="477" y="191"/>
                    <a:pt x="334" y="202"/>
                    <a:pt x="191" y="238"/>
                  </a:cubicBezTo>
                  <a:cubicBezTo>
                    <a:pt x="96" y="250"/>
                    <a:pt x="0" y="357"/>
                    <a:pt x="12" y="464"/>
                  </a:cubicBezTo>
                  <a:cubicBezTo>
                    <a:pt x="35" y="554"/>
                    <a:pt x="121" y="644"/>
                    <a:pt x="220" y="644"/>
                  </a:cubicBezTo>
                  <a:cubicBezTo>
                    <a:pt x="226" y="644"/>
                    <a:pt x="232" y="644"/>
                    <a:pt x="238" y="643"/>
                  </a:cubicBezTo>
                  <a:cubicBezTo>
                    <a:pt x="405" y="619"/>
                    <a:pt x="572" y="583"/>
                    <a:pt x="727" y="548"/>
                  </a:cubicBezTo>
                  <a:cubicBezTo>
                    <a:pt x="1087" y="461"/>
                    <a:pt x="1417" y="414"/>
                    <a:pt x="1711" y="414"/>
                  </a:cubicBezTo>
                  <a:cubicBezTo>
                    <a:pt x="1903" y="414"/>
                    <a:pt x="2079" y="434"/>
                    <a:pt x="2239" y="476"/>
                  </a:cubicBezTo>
                  <a:cubicBezTo>
                    <a:pt x="2727" y="607"/>
                    <a:pt x="3203" y="917"/>
                    <a:pt x="3572" y="1369"/>
                  </a:cubicBezTo>
                  <a:cubicBezTo>
                    <a:pt x="3620" y="1417"/>
                    <a:pt x="3679" y="1441"/>
                    <a:pt x="3727" y="1441"/>
                  </a:cubicBezTo>
                  <a:cubicBezTo>
                    <a:pt x="3763" y="1441"/>
                    <a:pt x="3810" y="1429"/>
                    <a:pt x="3846" y="1393"/>
                  </a:cubicBezTo>
                  <a:cubicBezTo>
                    <a:pt x="3929" y="1322"/>
                    <a:pt x="3941" y="1191"/>
                    <a:pt x="3870" y="1095"/>
                  </a:cubicBezTo>
                  <a:cubicBezTo>
                    <a:pt x="3453" y="595"/>
                    <a:pt x="2905" y="226"/>
                    <a:pt x="2322" y="72"/>
                  </a:cubicBezTo>
                  <a:cubicBezTo>
                    <a:pt x="2135" y="23"/>
                    <a:pt x="1930" y="1"/>
                    <a:pt x="170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78" name="Google Shape;9468;p77">
              <a:extLst>
                <a:ext uri="{FF2B5EF4-FFF2-40B4-BE49-F238E27FC236}">
                  <a16:creationId xmlns:a16="http://schemas.microsoft.com/office/drawing/2014/main" id="{5F8AA0BA-CE75-6937-91BC-0A48F3A8CCC3}"/>
                </a:ext>
              </a:extLst>
            </p:cNvPr>
            <p:cNvSpPr/>
            <p:nvPr/>
          </p:nvSpPr>
          <p:spPr>
            <a:xfrm>
              <a:off x="979455" y="2885746"/>
              <a:ext cx="215467" cy="145705"/>
            </a:xfrm>
            <a:custGeom>
              <a:avLst/>
              <a:gdLst/>
              <a:ahLst/>
              <a:cxnLst/>
              <a:rect l="l" t="t" r="r" b="b"/>
              <a:pathLst>
                <a:path w="6764" h="4574" extrusionOk="0">
                  <a:moveTo>
                    <a:pt x="4097" y="0"/>
                  </a:moveTo>
                  <a:cubicBezTo>
                    <a:pt x="3959" y="0"/>
                    <a:pt x="3824" y="9"/>
                    <a:pt x="3691" y="26"/>
                  </a:cubicBezTo>
                  <a:cubicBezTo>
                    <a:pt x="3049" y="61"/>
                    <a:pt x="2489" y="419"/>
                    <a:pt x="2060" y="1014"/>
                  </a:cubicBezTo>
                  <a:cubicBezTo>
                    <a:pt x="1775" y="1407"/>
                    <a:pt x="1620" y="1776"/>
                    <a:pt x="1596" y="1883"/>
                  </a:cubicBezTo>
                  <a:lnTo>
                    <a:pt x="1072" y="2681"/>
                  </a:lnTo>
                  <a:cubicBezTo>
                    <a:pt x="929" y="2240"/>
                    <a:pt x="774" y="1954"/>
                    <a:pt x="763" y="1943"/>
                  </a:cubicBezTo>
                  <a:cubicBezTo>
                    <a:pt x="728" y="1866"/>
                    <a:pt x="652" y="1832"/>
                    <a:pt x="576" y="1832"/>
                  </a:cubicBezTo>
                  <a:cubicBezTo>
                    <a:pt x="546" y="1832"/>
                    <a:pt x="516" y="1837"/>
                    <a:pt x="489" y="1847"/>
                  </a:cubicBezTo>
                  <a:cubicBezTo>
                    <a:pt x="405" y="1895"/>
                    <a:pt x="358" y="2026"/>
                    <a:pt x="405" y="2121"/>
                  </a:cubicBezTo>
                  <a:cubicBezTo>
                    <a:pt x="405" y="2133"/>
                    <a:pt x="870" y="3014"/>
                    <a:pt x="965" y="4157"/>
                  </a:cubicBezTo>
                  <a:cubicBezTo>
                    <a:pt x="822" y="4145"/>
                    <a:pt x="667" y="4098"/>
                    <a:pt x="572" y="4050"/>
                  </a:cubicBezTo>
                  <a:cubicBezTo>
                    <a:pt x="429" y="3990"/>
                    <a:pt x="393" y="3931"/>
                    <a:pt x="393" y="3919"/>
                  </a:cubicBezTo>
                  <a:cubicBezTo>
                    <a:pt x="393" y="3812"/>
                    <a:pt x="298" y="3728"/>
                    <a:pt x="191" y="3728"/>
                  </a:cubicBezTo>
                  <a:cubicBezTo>
                    <a:pt x="96" y="3728"/>
                    <a:pt x="1" y="3812"/>
                    <a:pt x="1" y="3919"/>
                  </a:cubicBezTo>
                  <a:cubicBezTo>
                    <a:pt x="1" y="4038"/>
                    <a:pt x="60" y="4264"/>
                    <a:pt x="405" y="4419"/>
                  </a:cubicBezTo>
                  <a:cubicBezTo>
                    <a:pt x="608" y="4514"/>
                    <a:pt x="893" y="4574"/>
                    <a:pt x="1191" y="4574"/>
                  </a:cubicBezTo>
                  <a:cubicBezTo>
                    <a:pt x="1489" y="4574"/>
                    <a:pt x="1763" y="4514"/>
                    <a:pt x="1977" y="4419"/>
                  </a:cubicBezTo>
                  <a:cubicBezTo>
                    <a:pt x="2334" y="4264"/>
                    <a:pt x="2382" y="4038"/>
                    <a:pt x="2382" y="3919"/>
                  </a:cubicBezTo>
                  <a:cubicBezTo>
                    <a:pt x="2382" y="3812"/>
                    <a:pt x="2298" y="3728"/>
                    <a:pt x="2191" y="3728"/>
                  </a:cubicBezTo>
                  <a:cubicBezTo>
                    <a:pt x="2084" y="3728"/>
                    <a:pt x="2001" y="3812"/>
                    <a:pt x="2001" y="3919"/>
                  </a:cubicBezTo>
                  <a:cubicBezTo>
                    <a:pt x="2001" y="3931"/>
                    <a:pt x="1953" y="3990"/>
                    <a:pt x="1822" y="4050"/>
                  </a:cubicBezTo>
                  <a:cubicBezTo>
                    <a:pt x="1703" y="4109"/>
                    <a:pt x="1548" y="4145"/>
                    <a:pt x="1382" y="4157"/>
                  </a:cubicBezTo>
                  <a:cubicBezTo>
                    <a:pt x="1358" y="3800"/>
                    <a:pt x="1298" y="3467"/>
                    <a:pt x="1239" y="3169"/>
                  </a:cubicBezTo>
                  <a:lnTo>
                    <a:pt x="1917" y="2133"/>
                  </a:lnTo>
                  <a:cubicBezTo>
                    <a:pt x="1953" y="2133"/>
                    <a:pt x="1977" y="2145"/>
                    <a:pt x="2060" y="2169"/>
                  </a:cubicBezTo>
                  <a:cubicBezTo>
                    <a:pt x="2179" y="2204"/>
                    <a:pt x="2334" y="2300"/>
                    <a:pt x="2513" y="2407"/>
                  </a:cubicBezTo>
                  <a:cubicBezTo>
                    <a:pt x="2989" y="2669"/>
                    <a:pt x="3584" y="3014"/>
                    <a:pt x="4263" y="3014"/>
                  </a:cubicBezTo>
                  <a:cubicBezTo>
                    <a:pt x="4477" y="3014"/>
                    <a:pt x="4715" y="2966"/>
                    <a:pt x="4954" y="2883"/>
                  </a:cubicBezTo>
                  <a:cubicBezTo>
                    <a:pt x="6466" y="2300"/>
                    <a:pt x="6739" y="407"/>
                    <a:pt x="6763" y="323"/>
                  </a:cubicBezTo>
                  <a:cubicBezTo>
                    <a:pt x="6763" y="288"/>
                    <a:pt x="6716" y="216"/>
                    <a:pt x="6656" y="168"/>
                  </a:cubicBezTo>
                  <a:cubicBezTo>
                    <a:pt x="6626" y="145"/>
                    <a:pt x="6588" y="133"/>
                    <a:pt x="6547" y="133"/>
                  </a:cubicBezTo>
                  <a:cubicBezTo>
                    <a:pt x="6507" y="133"/>
                    <a:pt x="6466" y="145"/>
                    <a:pt x="6430" y="168"/>
                  </a:cubicBezTo>
                  <a:cubicBezTo>
                    <a:pt x="6301" y="255"/>
                    <a:pt x="6164" y="287"/>
                    <a:pt x="6009" y="287"/>
                  </a:cubicBezTo>
                  <a:cubicBezTo>
                    <a:pt x="5820" y="287"/>
                    <a:pt x="5602" y="239"/>
                    <a:pt x="5335" y="180"/>
                  </a:cubicBezTo>
                  <a:cubicBezTo>
                    <a:pt x="5287" y="168"/>
                    <a:pt x="5239" y="168"/>
                    <a:pt x="5192" y="157"/>
                  </a:cubicBezTo>
                  <a:cubicBezTo>
                    <a:pt x="5175" y="150"/>
                    <a:pt x="5158" y="147"/>
                    <a:pt x="5140" y="147"/>
                  </a:cubicBezTo>
                  <a:cubicBezTo>
                    <a:pt x="5061" y="147"/>
                    <a:pt x="4983" y="211"/>
                    <a:pt x="4954" y="299"/>
                  </a:cubicBezTo>
                  <a:cubicBezTo>
                    <a:pt x="4930" y="407"/>
                    <a:pt x="5001" y="514"/>
                    <a:pt x="5108" y="538"/>
                  </a:cubicBezTo>
                  <a:cubicBezTo>
                    <a:pt x="5156" y="561"/>
                    <a:pt x="5192" y="561"/>
                    <a:pt x="5239" y="573"/>
                  </a:cubicBezTo>
                  <a:cubicBezTo>
                    <a:pt x="5512" y="626"/>
                    <a:pt x="5765" y="679"/>
                    <a:pt x="6003" y="679"/>
                  </a:cubicBezTo>
                  <a:cubicBezTo>
                    <a:pt x="6088" y="679"/>
                    <a:pt x="6170" y="672"/>
                    <a:pt x="6251" y="657"/>
                  </a:cubicBezTo>
                  <a:lnTo>
                    <a:pt x="6251" y="657"/>
                  </a:lnTo>
                  <a:cubicBezTo>
                    <a:pt x="6108" y="1192"/>
                    <a:pt x="5704" y="2193"/>
                    <a:pt x="4799" y="2550"/>
                  </a:cubicBezTo>
                  <a:cubicBezTo>
                    <a:pt x="4613" y="2621"/>
                    <a:pt x="4429" y="2651"/>
                    <a:pt x="4249" y="2651"/>
                  </a:cubicBezTo>
                  <a:cubicBezTo>
                    <a:pt x="3679" y="2651"/>
                    <a:pt x="3144" y="2348"/>
                    <a:pt x="2691" y="2085"/>
                  </a:cubicBezTo>
                  <a:cubicBezTo>
                    <a:pt x="2453" y="1954"/>
                    <a:pt x="2251" y="1835"/>
                    <a:pt x="2072" y="1776"/>
                  </a:cubicBezTo>
                  <a:cubicBezTo>
                    <a:pt x="2275" y="1335"/>
                    <a:pt x="2798" y="502"/>
                    <a:pt x="3727" y="419"/>
                  </a:cubicBezTo>
                  <a:cubicBezTo>
                    <a:pt x="3823" y="414"/>
                    <a:pt x="3921" y="411"/>
                    <a:pt x="4019" y="411"/>
                  </a:cubicBezTo>
                  <a:cubicBezTo>
                    <a:pt x="4190" y="411"/>
                    <a:pt x="4363" y="420"/>
                    <a:pt x="4537" y="442"/>
                  </a:cubicBezTo>
                  <a:cubicBezTo>
                    <a:pt x="4545" y="443"/>
                    <a:pt x="4552" y="444"/>
                    <a:pt x="4560" y="444"/>
                  </a:cubicBezTo>
                  <a:cubicBezTo>
                    <a:pt x="4659" y="444"/>
                    <a:pt x="4752" y="374"/>
                    <a:pt x="4763" y="264"/>
                  </a:cubicBezTo>
                  <a:cubicBezTo>
                    <a:pt x="4775" y="157"/>
                    <a:pt x="4703" y="49"/>
                    <a:pt x="4584" y="38"/>
                  </a:cubicBezTo>
                  <a:cubicBezTo>
                    <a:pt x="4419" y="12"/>
                    <a:pt x="4256" y="0"/>
                    <a:pt x="4097"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279" name="Google Shape;9469;p77">
            <a:extLst>
              <a:ext uri="{FF2B5EF4-FFF2-40B4-BE49-F238E27FC236}">
                <a16:creationId xmlns:a16="http://schemas.microsoft.com/office/drawing/2014/main" id="{1741650F-B38B-DB84-8366-C9F2C7A5A38D}"/>
              </a:ext>
            </a:extLst>
          </p:cNvPr>
          <p:cNvSpPr/>
          <p:nvPr/>
        </p:nvSpPr>
        <p:spPr>
          <a:xfrm>
            <a:off x="3516249" y="3412197"/>
            <a:ext cx="495155" cy="496471"/>
          </a:xfrm>
          <a:custGeom>
            <a:avLst/>
            <a:gdLst/>
            <a:ahLst/>
            <a:cxnLst/>
            <a:rect l="l" t="t" r="r" b="b"/>
            <a:pathLst>
              <a:path w="11658" h="11689" extrusionOk="0">
                <a:moveTo>
                  <a:pt x="10514" y="382"/>
                </a:moveTo>
                <a:cubicBezTo>
                  <a:pt x="10657" y="382"/>
                  <a:pt x="10812" y="441"/>
                  <a:pt x="10907" y="548"/>
                </a:cubicBezTo>
                <a:lnTo>
                  <a:pt x="11181" y="810"/>
                </a:lnTo>
                <a:cubicBezTo>
                  <a:pt x="11288" y="917"/>
                  <a:pt x="11348" y="1072"/>
                  <a:pt x="11348" y="1215"/>
                </a:cubicBezTo>
                <a:cubicBezTo>
                  <a:pt x="11348" y="1370"/>
                  <a:pt x="11288" y="1513"/>
                  <a:pt x="11181" y="1620"/>
                </a:cubicBezTo>
                <a:lnTo>
                  <a:pt x="10240" y="2560"/>
                </a:lnTo>
                <a:lnTo>
                  <a:pt x="9169" y="1489"/>
                </a:lnTo>
                <a:lnTo>
                  <a:pt x="10109" y="548"/>
                </a:lnTo>
                <a:cubicBezTo>
                  <a:pt x="10217" y="441"/>
                  <a:pt x="10359" y="382"/>
                  <a:pt x="10514" y="382"/>
                </a:cubicBezTo>
                <a:close/>
                <a:moveTo>
                  <a:pt x="8919" y="1715"/>
                </a:moveTo>
                <a:lnTo>
                  <a:pt x="9990" y="2799"/>
                </a:lnTo>
                <a:lnTo>
                  <a:pt x="6954" y="5823"/>
                </a:lnTo>
                <a:lnTo>
                  <a:pt x="5883" y="4751"/>
                </a:lnTo>
                <a:lnTo>
                  <a:pt x="8919" y="1715"/>
                </a:lnTo>
                <a:close/>
                <a:moveTo>
                  <a:pt x="1966" y="8668"/>
                </a:moveTo>
                <a:lnTo>
                  <a:pt x="3037" y="9740"/>
                </a:lnTo>
                <a:lnTo>
                  <a:pt x="2370" y="10419"/>
                </a:lnTo>
                <a:cubicBezTo>
                  <a:pt x="2335" y="10454"/>
                  <a:pt x="2281" y="10472"/>
                  <a:pt x="2227" y="10472"/>
                </a:cubicBezTo>
                <a:cubicBezTo>
                  <a:pt x="2174" y="10472"/>
                  <a:pt x="2120" y="10454"/>
                  <a:pt x="2085" y="10419"/>
                </a:cubicBezTo>
                <a:lnTo>
                  <a:pt x="1299" y="9621"/>
                </a:lnTo>
                <a:cubicBezTo>
                  <a:pt x="1215" y="9549"/>
                  <a:pt x="1215" y="9418"/>
                  <a:pt x="1299" y="9347"/>
                </a:cubicBezTo>
                <a:lnTo>
                  <a:pt x="1966" y="8668"/>
                </a:lnTo>
                <a:close/>
                <a:moveTo>
                  <a:pt x="1311" y="10133"/>
                </a:moveTo>
                <a:lnTo>
                  <a:pt x="1596" y="10407"/>
                </a:lnTo>
                <a:lnTo>
                  <a:pt x="1061" y="10942"/>
                </a:lnTo>
                <a:cubicBezTo>
                  <a:pt x="1019" y="10984"/>
                  <a:pt x="965" y="11005"/>
                  <a:pt x="913" y="11005"/>
                </a:cubicBezTo>
                <a:cubicBezTo>
                  <a:pt x="861" y="11005"/>
                  <a:pt x="811" y="10984"/>
                  <a:pt x="775" y="10942"/>
                </a:cubicBezTo>
                <a:cubicBezTo>
                  <a:pt x="703" y="10859"/>
                  <a:pt x="703" y="10740"/>
                  <a:pt x="775" y="10669"/>
                </a:cubicBezTo>
                <a:lnTo>
                  <a:pt x="1311" y="10133"/>
                </a:lnTo>
                <a:close/>
                <a:moveTo>
                  <a:pt x="10467" y="1"/>
                </a:moveTo>
                <a:cubicBezTo>
                  <a:pt x="10228" y="1"/>
                  <a:pt x="9990" y="84"/>
                  <a:pt x="9812" y="263"/>
                </a:cubicBezTo>
                <a:lnTo>
                  <a:pt x="8871" y="1203"/>
                </a:lnTo>
                <a:lnTo>
                  <a:pt x="8728" y="1048"/>
                </a:lnTo>
                <a:cubicBezTo>
                  <a:pt x="8687" y="1013"/>
                  <a:pt x="8642" y="995"/>
                  <a:pt x="8597" y="995"/>
                </a:cubicBezTo>
                <a:cubicBezTo>
                  <a:pt x="8553" y="995"/>
                  <a:pt x="8508" y="1013"/>
                  <a:pt x="8466" y="1048"/>
                </a:cubicBezTo>
                <a:cubicBezTo>
                  <a:pt x="8395" y="1120"/>
                  <a:pt x="8395" y="1227"/>
                  <a:pt x="8466" y="1310"/>
                </a:cubicBezTo>
                <a:lnTo>
                  <a:pt x="8621" y="1453"/>
                </a:lnTo>
                <a:lnTo>
                  <a:pt x="5037" y="5037"/>
                </a:lnTo>
                <a:cubicBezTo>
                  <a:pt x="4954" y="5120"/>
                  <a:pt x="4954" y="5216"/>
                  <a:pt x="5037" y="5299"/>
                </a:cubicBezTo>
                <a:cubicBezTo>
                  <a:pt x="5073" y="5335"/>
                  <a:pt x="5118" y="5352"/>
                  <a:pt x="5162" y="5352"/>
                </a:cubicBezTo>
                <a:cubicBezTo>
                  <a:pt x="5207" y="5352"/>
                  <a:pt x="5252" y="5335"/>
                  <a:pt x="5287" y="5299"/>
                </a:cubicBezTo>
                <a:lnTo>
                  <a:pt x="5597" y="4977"/>
                </a:lnTo>
                <a:lnTo>
                  <a:pt x="6668" y="6049"/>
                </a:lnTo>
                <a:cubicBezTo>
                  <a:pt x="6299" y="6525"/>
                  <a:pt x="6073" y="6978"/>
                  <a:pt x="5883" y="7382"/>
                </a:cubicBezTo>
                <a:cubicBezTo>
                  <a:pt x="5430" y="8287"/>
                  <a:pt x="5097" y="9002"/>
                  <a:pt x="3275" y="9526"/>
                </a:cubicBezTo>
                <a:lnTo>
                  <a:pt x="2156" y="8406"/>
                </a:lnTo>
                <a:lnTo>
                  <a:pt x="4597" y="5966"/>
                </a:lnTo>
                <a:cubicBezTo>
                  <a:pt x="4680" y="5894"/>
                  <a:pt x="4680" y="5787"/>
                  <a:pt x="4597" y="5716"/>
                </a:cubicBezTo>
                <a:cubicBezTo>
                  <a:pt x="4561" y="5674"/>
                  <a:pt x="4516" y="5653"/>
                  <a:pt x="4472" y="5653"/>
                </a:cubicBezTo>
                <a:cubicBezTo>
                  <a:pt x="4427" y="5653"/>
                  <a:pt x="4382" y="5674"/>
                  <a:pt x="4347" y="5716"/>
                </a:cubicBezTo>
                <a:lnTo>
                  <a:pt x="989" y="9073"/>
                </a:lnTo>
                <a:cubicBezTo>
                  <a:pt x="775" y="9287"/>
                  <a:pt x="775" y="9645"/>
                  <a:pt x="989" y="9847"/>
                </a:cubicBezTo>
                <a:lnTo>
                  <a:pt x="1001" y="9859"/>
                </a:lnTo>
                <a:lnTo>
                  <a:pt x="465" y="10395"/>
                </a:lnTo>
                <a:cubicBezTo>
                  <a:pt x="299" y="10561"/>
                  <a:pt x="251" y="10811"/>
                  <a:pt x="358" y="11026"/>
                </a:cubicBezTo>
                <a:lnTo>
                  <a:pt x="1" y="11383"/>
                </a:lnTo>
                <a:cubicBezTo>
                  <a:pt x="1" y="11454"/>
                  <a:pt x="1" y="11562"/>
                  <a:pt x="61" y="11633"/>
                </a:cubicBezTo>
                <a:cubicBezTo>
                  <a:pt x="92" y="11670"/>
                  <a:pt x="139" y="11688"/>
                  <a:pt x="187" y="11688"/>
                </a:cubicBezTo>
                <a:cubicBezTo>
                  <a:pt x="232" y="11688"/>
                  <a:pt x="276" y="11673"/>
                  <a:pt x="311" y="11645"/>
                </a:cubicBezTo>
                <a:lnTo>
                  <a:pt x="668" y="11288"/>
                </a:lnTo>
                <a:cubicBezTo>
                  <a:pt x="745" y="11326"/>
                  <a:pt x="827" y="11345"/>
                  <a:pt x="908" y="11345"/>
                </a:cubicBezTo>
                <a:cubicBezTo>
                  <a:pt x="1052" y="11345"/>
                  <a:pt x="1192" y="11287"/>
                  <a:pt x="1299" y="11181"/>
                </a:cubicBezTo>
                <a:lnTo>
                  <a:pt x="1835" y="10645"/>
                </a:lnTo>
                <a:cubicBezTo>
                  <a:pt x="1942" y="10752"/>
                  <a:pt x="2073" y="10811"/>
                  <a:pt x="2204" y="10811"/>
                </a:cubicBezTo>
                <a:cubicBezTo>
                  <a:pt x="2358" y="10811"/>
                  <a:pt x="2501" y="10752"/>
                  <a:pt x="2608" y="10645"/>
                </a:cubicBezTo>
                <a:lnTo>
                  <a:pt x="3370" y="9895"/>
                </a:lnTo>
                <a:cubicBezTo>
                  <a:pt x="5371" y="9335"/>
                  <a:pt x="5776" y="8502"/>
                  <a:pt x="6240" y="7549"/>
                </a:cubicBezTo>
                <a:cubicBezTo>
                  <a:pt x="6442" y="7121"/>
                  <a:pt x="6668" y="6656"/>
                  <a:pt x="7073" y="6180"/>
                </a:cubicBezTo>
                <a:lnTo>
                  <a:pt x="10228" y="3025"/>
                </a:lnTo>
                <a:lnTo>
                  <a:pt x="10526" y="3322"/>
                </a:lnTo>
                <a:lnTo>
                  <a:pt x="8407" y="5442"/>
                </a:lnTo>
                <a:cubicBezTo>
                  <a:pt x="8347" y="5501"/>
                  <a:pt x="8335" y="5608"/>
                  <a:pt x="8395" y="5680"/>
                </a:cubicBezTo>
                <a:cubicBezTo>
                  <a:pt x="8426" y="5717"/>
                  <a:pt x="8473" y="5735"/>
                  <a:pt x="8522" y="5735"/>
                </a:cubicBezTo>
                <a:cubicBezTo>
                  <a:pt x="8566" y="5735"/>
                  <a:pt x="8611" y="5720"/>
                  <a:pt x="8645" y="5692"/>
                </a:cubicBezTo>
                <a:lnTo>
                  <a:pt x="10883" y="3465"/>
                </a:lnTo>
                <a:cubicBezTo>
                  <a:pt x="10955" y="3382"/>
                  <a:pt x="10955" y="3287"/>
                  <a:pt x="10883" y="3203"/>
                </a:cubicBezTo>
                <a:lnTo>
                  <a:pt x="10455" y="2775"/>
                </a:lnTo>
                <a:lnTo>
                  <a:pt x="11383" y="1834"/>
                </a:lnTo>
                <a:cubicBezTo>
                  <a:pt x="11562" y="1656"/>
                  <a:pt x="11657" y="1441"/>
                  <a:pt x="11657" y="1179"/>
                </a:cubicBezTo>
                <a:cubicBezTo>
                  <a:pt x="11657" y="929"/>
                  <a:pt x="11562" y="703"/>
                  <a:pt x="11383" y="524"/>
                </a:cubicBezTo>
                <a:lnTo>
                  <a:pt x="11121" y="263"/>
                </a:lnTo>
                <a:cubicBezTo>
                  <a:pt x="10943" y="84"/>
                  <a:pt x="10717" y="1"/>
                  <a:pt x="10467"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80" name="Google Shape;9470;p77">
            <a:extLst>
              <a:ext uri="{FF2B5EF4-FFF2-40B4-BE49-F238E27FC236}">
                <a16:creationId xmlns:a16="http://schemas.microsoft.com/office/drawing/2014/main" id="{7F5438AF-FBCF-79F1-2AED-67A44827EA87}"/>
              </a:ext>
            </a:extLst>
          </p:cNvPr>
          <p:cNvSpPr/>
          <p:nvPr/>
        </p:nvSpPr>
        <p:spPr>
          <a:xfrm>
            <a:off x="2908414" y="1585121"/>
            <a:ext cx="533040" cy="455653"/>
          </a:xfrm>
          <a:custGeom>
            <a:avLst/>
            <a:gdLst/>
            <a:ahLst/>
            <a:cxnLst/>
            <a:rect l="l" t="t" r="r" b="b"/>
            <a:pathLst>
              <a:path w="12550" h="10728" extrusionOk="0">
                <a:moveTo>
                  <a:pt x="6298" y="369"/>
                </a:moveTo>
                <a:cubicBezTo>
                  <a:pt x="6306" y="369"/>
                  <a:pt x="6315" y="369"/>
                  <a:pt x="6323" y="370"/>
                </a:cubicBezTo>
                <a:cubicBezTo>
                  <a:pt x="6442" y="393"/>
                  <a:pt x="6525" y="477"/>
                  <a:pt x="6525" y="596"/>
                </a:cubicBezTo>
                <a:cubicBezTo>
                  <a:pt x="6525" y="727"/>
                  <a:pt x="6430" y="834"/>
                  <a:pt x="6287" y="834"/>
                </a:cubicBezTo>
                <a:cubicBezTo>
                  <a:pt x="6156" y="834"/>
                  <a:pt x="6049" y="727"/>
                  <a:pt x="6049" y="596"/>
                </a:cubicBezTo>
                <a:cubicBezTo>
                  <a:pt x="6049" y="482"/>
                  <a:pt x="6136" y="369"/>
                  <a:pt x="6298" y="369"/>
                </a:cubicBezTo>
                <a:close/>
                <a:moveTo>
                  <a:pt x="6871" y="727"/>
                </a:moveTo>
                <a:lnTo>
                  <a:pt x="8668" y="2513"/>
                </a:lnTo>
                <a:lnTo>
                  <a:pt x="3906" y="2513"/>
                </a:lnTo>
                <a:lnTo>
                  <a:pt x="5716" y="727"/>
                </a:lnTo>
                <a:cubicBezTo>
                  <a:pt x="5775" y="1001"/>
                  <a:pt x="6013" y="1191"/>
                  <a:pt x="6287" y="1191"/>
                </a:cubicBezTo>
                <a:cubicBezTo>
                  <a:pt x="6573" y="1191"/>
                  <a:pt x="6811" y="1001"/>
                  <a:pt x="6871" y="727"/>
                </a:cubicBezTo>
                <a:close/>
                <a:moveTo>
                  <a:pt x="3573" y="8787"/>
                </a:moveTo>
                <a:cubicBezTo>
                  <a:pt x="5216" y="8787"/>
                  <a:pt x="5097" y="8787"/>
                  <a:pt x="5156" y="8799"/>
                </a:cubicBezTo>
                <a:cubicBezTo>
                  <a:pt x="5275" y="8823"/>
                  <a:pt x="5370" y="8942"/>
                  <a:pt x="5370" y="9061"/>
                </a:cubicBezTo>
                <a:lnTo>
                  <a:pt x="5370" y="9513"/>
                </a:lnTo>
                <a:lnTo>
                  <a:pt x="3287" y="9513"/>
                </a:lnTo>
                <a:cubicBezTo>
                  <a:pt x="3275" y="9049"/>
                  <a:pt x="3275" y="9049"/>
                  <a:pt x="3287" y="9002"/>
                </a:cubicBezTo>
                <a:cubicBezTo>
                  <a:pt x="3334" y="8859"/>
                  <a:pt x="3430" y="8787"/>
                  <a:pt x="3573" y="8787"/>
                </a:cubicBezTo>
                <a:close/>
                <a:moveTo>
                  <a:pt x="10651" y="2885"/>
                </a:moveTo>
                <a:cubicBezTo>
                  <a:pt x="11916" y="2885"/>
                  <a:pt x="11740" y="2894"/>
                  <a:pt x="11740" y="2929"/>
                </a:cubicBezTo>
                <a:cubicBezTo>
                  <a:pt x="11729" y="9255"/>
                  <a:pt x="11779" y="9516"/>
                  <a:pt x="11713" y="9516"/>
                </a:cubicBezTo>
                <a:cubicBezTo>
                  <a:pt x="11707" y="9516"/>
                  <a:pt x="11700" y="9513"/>
                  <a:pt x="11693" y="9513"/>
                </a:cubicBezTo>
                <a:lnTo>
                  <a:pt x="5739" y="9513"/>
                </a:lnTo>
                <a:lnTo>
                  <a:pt x="5739" y="9144"/>
                </a:lnTo>
                <a:lnTo>
                  <a:pt x="11193" y="9144"/>
                </a:lnTo>
                <a:cubicBezTo>
                  <a:pt x="11288" y="9144"/>
                  <a:pt x="11371" y="9049"/>
                  <a:pt x="11371" y="8966"/>
                </a:cubicBezTo>
                <a:lnTo>
                  <a:pt x="11371" y="3441"/>
                </a:lnTo>
                <a:cubicBezTo>
                  <a:pt x="11371" y="3334"/>
                  <a:pt x="11276" y="3263"/>
                  <a:pt x="11193" y="3263"/>
                </a:cubicBezTo>
                <a:lnTo>
                  <a:pt x="3346" y="3263"/>
                </a:lnTo>
                <a:cubicBezTo>
                  <a:pt x="3239" y="3263"/>
                  <a:pt x="3168" y="3346"/>
                  <a:pt x="3168" y="3441"/>
                </a:cubicBezTo>
                <a:cubicBezTo>
                  <a:pt x="3168" y="3537"/>
                  <a:pt x="3251" y="3620"/>
                  <a:pt x="3346" y="3620"/>
                </a:cubicBezTo>
                <a:lnTo>
                  <a:pt x="10990" y="3620"/>
                </a:lnTo>
                <a:lnTo>
                  <a:pt x="10990" y="8775"/>
                </a:lnTo>
                <a:lnTo>
                  <a:pt x="5656" y="8775"/>
                </a:lnTo>
                <a:cubicBezTo>
                  <a:pt x="5561" y="8585"/>
                  <a:pt x="5370" y="8454"/>
                  <a:pt x="5156" y="8430"/>
                </a:cubicBezTo>
                <a:cubicBezTo>
                  <a:pt x="5128" y="8422"/>
                  <a:pt x="4938" y="8419"/>
                  <a:pt x="4696" y="8419"/>
                </a:cubicBezTo>
                <a:cubicBezTo>
                  <a:pt x="4212" y="8419"/>
                  <a:pt x="3521" y="8430"/>
                  <a:pt x="3513" y="8430"/>
                </a:cubicBezTo>
                <a:cubicBezTo>
                  <a:pt x="3287" y="8442"/>
                  <a:pt x="3072" y="8573"/>
                  <a:pt x="2977" y="8775"/>
                </a:cubicBezTo>
                <a:lnTo>
                  <a:pt x="1608" y="8775"/>
                </a:lnTo>
                <a:lnTo>
                  <a:pt x="1608" y="3620"/>
                </a:lnTo>
                <a:lnTo>
                  <a:pt x="2656" y="3620"/>
                </a:lnTo>
                <a:cubicBezTo>
                  <a:pt x="2763" y="3620"/>
                  <a:pt x="2834" y="3525"/>
                  <a:pt x="2834" y="3441"/>
                </a:cubicBezTo>
                <a:cubicBezTo>
                  <a:pt x="2834" y="3334"/>
                  <a:pt x="2751" y="3263"/>
                  <a:pt x="2656" y="3263"/>
                </a:cubicBezTo>
                <a:lnTo>
                  <a:pt x="1429" y="3263"/>
                </a:lnTo>
                <a:cubicBezTo>
                  <a:pt x="1322" y="3263"/>
                  <a:pt x="1251" y="3346"/>
                  <a:pt x="1251" y="3441"/>
                </a:cubicBezTo>
                <a:lnTo>
                  <a:pt x="1251" y="8966"/>
                </a:lnTo>
                <a:cubicBezTo>
                  <a:pt x="1251" y="9061"/>
                  <a:pt x="1334" y="9144"/>
                  <a:pt x="1429" y="9144"/>
                </a:cubicBezTo>
                <a:lnTo>
                  <a:pt x="2918" y="9144"/>
                </a:lnTo>
                <a:lnTo>
                  <a:pt x="2918" y="9513"/>
                </a:lnTo>
                <a:lnTo>
                  <a:pt x="917" y="9513"/>
                </a:lnTo>
                <a:cubicBezTo>
                  <a:pt x="894" y="9513"/>
                  <a:pt x="870" y="9490"/>
                  <a:pt x="870" y="9466"/>
                </a:cubicBezTo>
                <a:cubicBezTo>
                  <a:pt x="892" y="3144"/>
                  <a:pt x="843" y="2892"/>
                  <a:pt x="900" y="2892"/>
                </a:cubicBezTo>
                <a:cubicBezTo>
                  <a:pt x="905" y="2892"/>
                  <a:pt x="911" y="2894"/>
                  <a:pt x="917" y="2894"/>
                </a:cubicBezTo>
                <a:cubicBezTo>
                  <a:pt x="6680" y="2894"/>
                  <a:pt x="9386" y="2885"/>
                  <a:pt x="10651" y="2885"/>
                </a:cubicBezTo>
                <a:close/>
                <a:moveTo>
                  <a:pt x="6277" y="0"/>
                </a:moveTo>
                <a:cubicBezTo>
                  <a:pt x="6049" y="0"/>
                  <a:pt x="5823" y="84"/>
                  <a:pt x="5656" y="250"/>
                </a:cubicBezTo>
                <a:lnTo>
                  <a:pt x="3370" y="2513"/>
                </a:lnTo>
                <a:lnTo>
                  <a:pt x="894" y="2513"/>
                </a:lnTo>
                <a:cubicBezTo>
                  <a:pt x="667" y="2513"/>
                  <a:pt x="477" y="2691"/>
                  <a:pt x="477" y="2929"/>
                </a:cubicBezTo>
                <a:lnTo>
                  <a:pt x="477" y="9513"/>
                </a:lnTo>
                <a:lnTo>
                  <a:pt x="417" y="9513"/>
                </a:lnTo>
                <a:cubicBezTo>
                  <a:pt x="191" y="9513"/>
                  <a:pt x="1" y="9692"/>
                  <a:pt x="1" y="9930"/>
                </a:cubicBezTo>
                <a:lnTo>
                  <a:pt x="1" y="10311"/>
                </a:lnTo>
                <a:cubicBezTo>
                  <a:pt x="1" y="10537"/>
                  <a:pt x="179" y="10728"/>
                  <a:pt x="417" y="10728"/>
                </a:cubicBezTo>
                <a:lnTo>
                  <a:pt x="7811" y="10728"/>
                </a:lnTo>
                <a:cubicBezTo>
                  <a:pt x="7918" y="10728"/>
                  <a:pt x="7990" y="10645"/>
                  <a:pt x="7990" y="10549"/>
                </a:cubicBezTo>
                <a:cubicBezTo>
                  <a:pt x="7990" y="10454"/>
                  <a:pt x="7895" y="10371"/>
                  <a:pt x="7811" y="10371"/>
                </a:cubicBezTo>
                <a:cubicBezTo>
                  <a:pt x="7049" y="10370"/>
                  <a:pt x="6364" y="10369"/>
                  <a:pt x="5749" y="10369"/>
                </a:cubicBezTo>
                <a:cubicBezTo>
                  <a:pt x="2782" y="10369"/>
                  <a:pt x="1447" y="10380"/>
                  <a:pt x="848" y="10380"/>
                </a:cubicBezTo>
                <a:cubicBezTo>
                  <a:pt x="301" y="10380"/>
                  <a:pt x="370" y="10371"/>
                  <a:pt x="370" y="10335"/>
                </a:cubicBezTo>
                <a:lnTo>
                  <a:pt x="370" y="9942"/>
                </a:lnTo>
                <a:cubicBezTo>
                  <a:pt x="370" y="9904"/>
                  <a:pt x="221" y="9896"/>
                  <a:pt x="1247" y="9896"/>
                </a:cubicBezTo>
                <a:cubicBezTo>
                  <a:pt x="2032" y="9896"/>
                  <a:pt x="3502" y="9901"/>
                  <a:pt x="6250" y="9901"/>
                </a:cubicBezTo>
                <a:cubicBezTo>
                  <a:pt x="7776" y="9901"/>
                  <a:pt x="9695" y="9899"/>
                  <a:pt x="12109" y="9894"/>
                </a:cubicBezTo>
                <a:cubicBezTo>
                  <a:pt x="12145" y="9894"/>
                  <a:pt x="12157" y="9918"/>
                  <a:pt x="12157" y="9942"/>
                </a:cubicBezTo>
                <a:lnTo>
                  <a:pt x="12157" y="10335"/>
                </a:lnTo>
                <a:cubicBezTo>
                  <a:pt x="12157" y="10359"/>
                  <a:pt x="12145" y="10371"/>
                  <a:pt x="12109" y="10371"/>
                </a:cubicBezTo>
                <a:lnTo>
                  <a:pt x="8478" y="10371"/>
                </a:lnTo>
                <a:cubicBezTo>
                  <a:pt x="8371" y="10371"/>
                  <a:pt x="8299" y="10466"/>
                  <a:pt x="8299" y="10549"/>
                </a:cubicBezTo>
                <a:cubicBezTo>
                  <a:pt x="8299" y="10656"/>
                  <a:pt x="8395" y="10728"/>
                  <a:pt x="8478" y="10728"/>
                </a:cubicBezTo>
                <a:lnTo>
                  <a:pt x="12145" y="10728"/>
                </a:lnTo>
                <a:cubicBezTo>
                  <a:pt x="12359" y="10728"/>
                  <a:pt x="12550" y="10549"/>
                  <a:pt x="12550" y="10311"/>
                </a:cubicBezTo>
                <a:lnTo>
                  <a:pt x="12550" y="9930"/>
                </a:lnTo>
                <a:cubicBezTo>
                  <a:pt x="12550" y="9704"/>
                  <a:pt x="12383" y="9513"/>
                  <a:pt x="12145" y="9513"/>
                </a:cubicBezTo>
                <a:lnTo>
                  <a:pt x="12086" y="9513"/>
                </a:lnTo>
                <a:lnTo>
                  <a:pt x="12086" y="2929"/>
                </a:lnTo>
                <a:cubicBezTo>
                  <a:pt x="12086" y="2715"/>
                  <a:pt x="11907" y="2513"/>
                  <a:pt x="11669" y="2513"/>
                </a:cubicBezTo>
                <a:lnTo>
                  <a:pt x="9180" y="2513"/>
                </a:lnTo>
                <a:lnTo>
                  <a:pt x="6906" y="250"/>
                </a:lnTo>
                <a:cubicBezTo>
                  <a:pt x="6734" y="84"/>
                  <a:pt x="6504" y="0"/>
                  <a:pt x="6277"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281" name="Google Shape;9471;p77">
            <a:extLst>
              <a:ext uri="{FF2B5EF4-FFF2-40B4-BE49-F238E27FC236}">
                <a16:creationId xmlns:a16="http://schemas.microsoft.com/office/drawing/2014/main" id="{FBE4ECD1-B2D7-AB71-4923-AA814D7E233A}"/>
              </a:ext>
            </a:extLst>
          </p:cNvPr>
          <p:cNvGrpSpPr/>
          <p:nvPr/>
        </p:nvGrpSpPr>
        <p:grpSpPr>
          <a:xfrm>
            <a:off x="1758448" y="1569449"/>
            <a:ext cx="465805" cy="482964"/>
            <a:chOff x="1297654" y="1504481"/>
            <a:chExt cx="349354" cy="36222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282" name="Google Shape;9472;p77">
              <a:extLst>
                <a:ext uri="{FF2B5EF4-FFF2-40B4-BE49-F238E27FC236}">
                  <a16:creationId xmlns:a16="http://schemas.microsoft.com/office/drawing/2014/main" id="{783D344C-2BE9-ACA5-223C-2970C73AF4D0}"/>
                </a:ext>
              </a:extLst>
            </p:cNvPr>
            <p:cNvSpPr/>
            <p:nvPr/>
          </p:nvSpPr>
          <p:spPr>
            <a:xfrm>
              <a:off x="1297654" y="1504481"/>
              <a:ext cx="349354" cy="362223"/>
            </a:xfrm>
            <a:custGeom>
              <a:avLst/>
              <a:gdLst/>
              <a:ahLst/>
              <a:cxnLst/>
              <a:rect l="l" t="t" r="r" b="b"/>
              <a:pathLst>
                <a:path w="10967" h="11371" extrusionOk="0">
                  <a:moveTo>
                    <a:pt x="6252" y="381"/>
                  </a:moveTo>
                  <a:cubicBezTo>
                    <a:pt x="6799" y="381"/>
                    <a:pt x="7335" y="679"/>
                    <a:pt x="7621" y="1155"/>
                  </a:cubicBezTo>
                  <a:cubicBezTo>
                    <a:pt x="7704" y="1274"/>
                    <a:pt x="7811" y="1655"/>
                    <a:pt x="8240" y="1786"/>
                  </a:cubicBezTo>
                  <a:cubicBezTo>
                    <a:pt x="8157" y="1858"/>
                    <a:pt x="7978" y="2036"/>
                    <a:pt x="7919" y="2108"/>
                  </a:cubicBezTo>
                  <a:cubicBezTo>
                    <a:pt x="7454" y="1870"/>
                    <a:pt x="7335" y="1501"/>
                    <a:pt x="7252" y="1381"/>
                  </a:cubicBezTo>
                  <a:cubicBezTo>
                    <a:pt x="7037" y="1036"/>
                    <a:pt x="6656" y="822"/>
                    <a:pt x="6252" y="822"/>
                  </a:cubicBezTo>
                  <a:lnTo>
                    <a:pt x="4644" y="822"/>
                  </a:lnTo>
                  <a:cubicBezTo>
                    <a:pt x="4239" y="822"/>
                    <a:pt x="3847" y="1036"/>
                    <a:pt x="3644" y="1381"/>
                  </a:cubicBezTo>
                  <a:cubicBezTo>
                    <a:pt x="3537" y="1512"/>
                    <a:pt x="3442" y="1846"/>
                    <a:pt x="3049" y="2072"/>
                  </a:cubicBezTo>
                  <a:lnTo>
                    <a:pt x="3025" y="2036"/>
                  </a:lnTo>
                  <a:lnTo>
                    <a:pt x="2870" y="1893"/>
                  </a:lnTo>
                  <a:cubicBezTo>
                    <a:pt x="2823" y="1846"/>
                    <a:pt x="2763" y="1798"/>
                    <a:pt x="2704" y="1751"/>
                  </a:cubicBezTo>
                  <a:cubicBezTo>
                    <a:pt x="3085" y="1608"/>
                    <a:pt x="3168" y="1310"/>
                    <a:pt x="3275" y="1155"/>
                  </a:cubicBezTo>
                  <a:cubicBezTo>
                    <a:pt x="3549" y="679"/>
                    <a:pt x="4073" y="381"/>
                    <a:pt x="4644" y="381"/>
                  </a:cubicBezTo>
                  <a:close/>
                  <a:moveTo>
                    <a:pt x="2620" y="3703"/>
                  </a:moveTo>
                  <a:lnTo>
                    <a:pt x="2823" y="3894"/>
                  </a:lnTo>
                  <a:cubicBezTo>
                    <a:pt x="2727" y="3989"/>
                    <a:pt x="2632" y="4096"/>
                    <a:pt x="2549" y="4191"/>
                  </a:cubicBezTo>
                  <a:lnTo>
                    <a:pt x="2334" y="3989"/>
                  </a:lnTo>
                  <a:lnTo>
                    <a:pt x="2620" y="3703"/>
                  </a:lnTo>
                  <a:close/>
                  <a:moveTo>
                    <a:pt x="8383" y="3703"/>
                  </a:moveTo>
                  <a:lnTo>
                    <a:pt x="8657" y="3989"/>
                  </a:lnTo>
                  <a:lnTo>
                    <a:pt x="8454" y="4191"/>
                  </a:lnTo>
                  <a:cubicBezTo>
                    <a:pt x="8383" y="4120"/>
                    <a:pt x="8276" y="4001"/>
                    <a:pt x="8169" y="3894"/>
                  </a:cubicBezTo>
                  <a:lnTo>
                    <a:pt x="8383" y="3703"/>
                  </a:lnTo>
                  <a:close/>
                  <a:moveTo>
                    <a:pt x="1727" y="1774"/>
                  </a:moveTo>
                  <a:cubicBezTo>
                    <a:pt x="2394" y="1774"/>
                    <a:pt x="2704" y="2251"/>
                    <a:pt x="2763" y="2286"/>
                  </a:cubicBezTo>
                  <a:cubicBezTo>
                    <a:pt x="2930" y="2453"/>
                    <a:pt x="2977" y="2691"/>
                    <a:pt x="2882" y="2905"/>
                  </a:cubicBezTo>
                  <a:cubicBezTo>
                    <a:pt x="2846" y="3013"/>
                    <a:pt x="2882" y="2965"/>
                    <a:pt x="1763" y="4072"/>
                  </a:cubicBezTo>
                  <a:cubicBezTo>
                    <a:pt x="1656" y="4185"/>
                    <a:pt x="1516" y="4242"/>
                    <a:pt x="1375" y="4242"/>
                  </a:cubicBezTo>
                  <a:cubicBezTo>
                    <a:pt x="1233" y="4242"/>
                    <a:pt x="1090" y="4185"/>
                    <a:pt x="977" y="4072"/>
                  </a:cubicBezTo>
                  <a:lnTo>
                    <a:pt x="834" y="3929"/>
                  </a:lnTo>
                  <a:cubicBezTo>
                    <a:pt x="37" y="3144"/>
                    <a:pt x="572" y="1774"/>
                    <a:pt x="1727" y="1774"/>
                  </a:cubicBezTo>
                  <a:close/>
                  <a:moveTo>
                    <a:pt x="6228" y="1155"/>
                  </a:moveTo>
                  <a:cubicBezTo>
                    <a:pt x="6514" y="1155"/>
                    <a:pt x="6799" y="1310"/>
                    <a:pt x="6930" y="1560"/>
                  </a:cubicBezTo>
                  <a:cubicBezTo>
                    <a:pt x="7026" y="1679"/>
                    <a:pt x="7180" y="2143"/>
                    <a:pt x="7740" y="2429"/>
                  </a:cubicBezTo>
                  <a:cubicBezTo>
                    <a:pt x="7645" y="2727"/>
                    <a:pt x="7716" y="3060"/>
                    <a:pt x="7954" y="3298"/>
                  </a:cubicBezTo>
                  <a:lnTo>
                    <a:pt x="8109" y="3453"/>
                  </a:lnTo>
                  <a:lnTo>
                    <a:pt x="7883" y="3679"/>
                  </a:lnTo>
                  <a:cubicBezTo>
                    <a:pt x="7190" y="3137"/>
                    <a:pt x="6339" y="2857"/>
                    <a:pt x="5480" y="2857"/>
                  </a:cubicBezTo>
                  <a:cubicBezTo>
                    <a:pt x="4980" y="2857"/>
                    <a:pt x="4478" y="2951"/>
                    <a:pt x="4001" y="3144"/>
                  </a:cubicBezTo>
                  <a:cubicBezTo>
                    <a:pt x="3906" y="3167"/>
                    <a:pt x="3870" y="3275"/>
                    <a:pt x="3906" y="3358"/>
                  </a:cubicBezTo>
                  <a:cubicBezTo>
                    <a:pt x="3933" y="3429"/>
                    <a:pt x="3999" y="3467"/>
                    <a:pt x="4065" y="3467"/>
                  </a:cubicBezTo>
                  <a:cubicBezTo>
                    <a:pt x="4088" y="3467"/>
                    <a:pt x="4111" y="3462"/>
                    <a:pt x="4132" y="3453"/>
                  </a:cubicBezTo>
                  <a:cubicBezTo>
                    <a:pt x="4579" y="3277"/>
                    <a:pt x="5034" y="3195"/>
                    <a:pt x="5479" y="3195"/>
                  </a:cubicBezTo>
                  <a:cubicBezTo>
                    <a:pt x="7404" y="3195"/>
                    <a:pt x="9133" y="4736"/>
                    <a:pt x="9133" y="6835"/>
                  </a:cubicBezTo>
                  <a:cubicBezTo>
                    <a:pt x="9133" y="8925"/>
                    <a:pt x="7411" y="10462"/>
                    <a:pt x="5498" y="10462"/>
                  </a:cubicBezTo>
                  <a:cubicBezTo>
                    <a:pt x="5047" y="10462"/>
                    <a:pt x="4585" y="10376"/>
                    <a:pt x="4132" y="10192"/>
                  </a:cubicBezTo>
                  <a:cubicBezTo>
                    <a:pt x="1442" y="9097"/>
                    <a:pt x="1049" y="5346"/>
                    <a:pt x="3585" y="3763"/>
                  </a:cubicBezTo>
                  <a:cubicBezTo>
                    <a:pt x="3656" y="3715"/>
                    <a:pt x="3692" y="3620"/>
                    <a:pt x="3644" y="3525"/>
                  </a:cubicBezTo>
                  <a:cubicBezTo>
                    <a:pt x="3611" y="3476"/>
                    <a:pt x="3551" y="3443"/>
                    <a:pt x="3489" y="3443"/>
                  </a:cubicBezTo>
                  <a:cubicBezTo>
                    <a:pt x="3461" y="3443"/>
                    <a:pt x="3432" y="3450"/>
                    <a:pt x="3406" y="3465"/>
                  </a:cubicBezTo>
                  <a:cubicBezTo>
                    <a:pt x="3299" y="3536"/>
                    <a:pt x="3192" y="3596"/>
                    <a:pt x="3096" y="3691"/>
                  </a:cubicBezTo>
                  <a:lnTo>
                    <a:pt x="2870" y="3465"/>
                  </a:lnTo>
                  <a:cubicBezTo>
                    <a:pt x="2942" y="3382"/>
                    <a:pt x="3287" y="3167"/>
                    <a:pt x="3287" y="2679"/>
                  </a:cubicBezTo>
                  <a:cubicBezTo>
                    <a:pt x="3287" y="2572"/>
                    <a:pt x="3275" y="2465"/>
                    <a:pt x="3227" y="2370"/>
                  </a:cubicBezTo>
                  <a:cubicBezTo>
                    <a:pt x="3704" y="2084"/>
                    <a:pt x="3835" y="1691"/>
                    <a:pt x="3930" y="1560"/>
                  </a:cubicBezTo>
                  <a:cubicBezTo>
                    <a:pt x="4073" y="1310"/>
                    <a:pt x="4347" y="1155"/>
                    <a:pt x="4620" y="1155"/>
                  </a:cubicBezTo>
                  <a:close/>
                  <a:moveTo>
                    <a:pt x="2811" y="9752"/>
                  </a:moveTo>
                  <a:cubicBezTo>
                    <a:pt x="3037" y="9954"/>
                    <a:pt x="3287" y="10133"/>
                    <a:pt x="3549" y="10287"/>
                  </a:cubicBezTo>
                  <a:lnTo>
                    <a:pt x="2906" y="10942"/>
                  </a:lnTo>
                  <a:cubicBezTo>
                    <a:pt x="2817" y="11031"/>
                    <a:pt x="2701" y="11076"/>
                    <a:pt x="2585" y="11076"/>
                  </a:cubicBezTo>
                  <a:cubicBezTo>
                    <a:pt x="2468" y="11076"/>
                    <a:pt x="2352" y="11031"/>
                    <a:pt x="2263" y="10942"/>
                  </a:cubicBezTo>
                  <a:cubicBezTo>
                    <a:pt x="2084" y="10764"/>
                    <a:pt x="2084" y="10478"/>
                    <a:pt x="2263" y="10299"/>
                  </a:cubicBezTo>
                  <a:lnTo>
                    <a:pt x="2811" y="9752"/>
                  </a:lnTo>
                  <a:close/>
                  <a:moveTo>
                    <a:pt x="8204" y="9752"/>
                  </a:moveTo>
                  <a:lnTo>
                    <a:pt x="8752" y="10299"/>
                  </a:lnTo>
                  <a:cubicBezTo>
                    <a:pt x="8931" y="10478"/>
                    <a:pt x="8931" y="10764"/>
                    <a:pt x="8752" y="10942"/>
                  </a:cubicBezTo>
                  <a:cubicBezTo>
                    <a:pt x="8663" y="11031"/>
                    <a:pt x="8547" y="11076"/>
                    <a:pt x="8430" y="11076"/>
                  </a:cubicBezTo>
                  <a:cubicBezTo>
                    <a:pt x="8314" y="11076"/>
                    <a:pt x="8198" y="11031"/>
                    <a:pt x="8109" y="10942"/>
                  </a:cubicBezTo>
                  <a:lnTo>
                    <a:pt x="7454" y="10287"/>
                  </a:lnTo>
                  <a:cubicBezTo>
                    <a:pt x="7740" y="10121"/>
                    <a:pt x="7978" y="9954"/>
                    <a:pt x="8204" y="9752"/>
                  </a:cubicBezTo>
                  <a:close/>
                  <a:moveTo>
                    <a:pt x="4644" y="0"/>
                  </a:moveTo>
                  <a:cubicBezTo>
                    <a:pt x="3978" y="0"/>
                    <a:pt x="3335" y="358"/>
                    <a:pt x="2989" y="929"/>
                  </a:cubicBezTo>
                  <a:lnTo>
                    <a:pt x="2858" y="1167"/>
                  </a:lnTo>
                  <a:cubicBezTo>
                    <a:pt x="2693" y="1433"/>
                    <a:pt x="2436" y="1452"/>
                    <a:pt x="2316" y="1452"/>
                  </a:cubicBezTo>
                  <a:cubicBezTo>
                    <a:pt x="2296" y="1452"/>
                    <a:pt x="2280" y="1451"/>
                    <a:pt x="2269" y="1451"/>
                  </a:cubicBezTo>
                  <a:cubicBezTo>
                    <a:pt x="2260" y="1451"/>
                    <a:pt x="2254" y="1452"/>
                    <a:pt x="2251" y="1453"/>
                  </a:cubicBezTo>
                  <a:cubicBezTo>
                    <a:pt x="2091" y="1402"/>
                    <a:pt x="1925" y="1376"/>
                    <a:pt x="1760" y="1376"/>
                  </a:cubicBezTo>
                  <a:cubicBezTo>
                    <a:pt x="1350" y="1376"/>
                    <a:pt x="943" y="1535"/>
                    <a:pt x="620" y="1858"/>
                  </a:cubicBezTo>
                  <a:cubicBezTo>
                    <a:pt x="1" y="2477"/>
                    <a:pt x="1" y="3489"/>
                    <a:pt x="620" y="4132"/>
                  </a:cubicBezTo>
                  <a:cubicBezTo>
                    <a:pt x="715" y="4191"/>
                    <a:pt x="918" y="4537"/>
                    <a:pt x="1394" y="4537"/>
                  </a:cubicBezTo>
                  <a:cubicBezTo>
                    <a:pt x="1846" y="4537"/>
                    <a:pt x="2073" y="4227"/>
                    <a:pt x="2108" y="4191"/>
                  </a:cubicBezTo>
                  <a:lnTo>
                    <a:pt x="2334" y="4418"/>
                  </a:lnTo>
                  <a:cubicBezTo>
                    <a:pt x="1144" y="6025"/>
                    <a:pt x="1370" y="8192"/>
                    <a:pt x="2585" y="9466"/>
                  </a:cubicBezTo>
                  <a:lnTo>
                    <a:pt x="2037" y="10013"/>
                  </a:lnTo>
                  <a:cubicBezTo>
                    <a:pt x="1549" y="10502"/>
                    <a:pt x="1894" y="11371"/>
                    <a:pt x="2608" y="11371"/>
                  </a:cubicBezTo>
                  <a:cubicBezTo>
                    <a:pt x="2811" y="11371"/>
                    <a:pt x="3001" y="11287"/>
                    <a:pt x="3168" y="11133"/>
                  </a:cubicBezTo>
                  <a:lnTo>
                    <a:pt x="3894" y="10394"/>
                  </a:lnTo>
                  <a:cubicBezTo>
                    <a:pt x="4403" y="10628"/>
                    <a:pt x="4958" y="10747"/>
                    <a:pt x="5518" y="10747"/>
                  </a:cubicBezTo>
                  <a:cubicBezTo>
                    <a:pt x="6071" y="10747"/>
                    <a:pt x="6630" y="10631"/>
                    <a:pt x="7157" y="10394"/>
                  </a:cubicBezTo>
                  <a:lnTo>
                    <a:pt x="7883" y="11133"/>
                  </a:lnTo>
                  <a:cubicBezTo>
                    <a:pt x="8038" y="11276"/>
                    <a:pt x="8240" y="11371"/>
                    <a:pt x="8454" y="11371"/>
                  </a:cubicBezTo>
                  <a:cubicBezTo>
                    <a:pt x="9157" y="11371"/>
                    <a:pt x="9514" y="10514"/>
                    <a:pt x="9014" y="10013"/>
                  </a:cubicBezTo>
                  <a:lnTo>
                    <a:pt x="8466" y="9466"/>
                  </a:lnTo>
                  <a:cubicBezTo>
                    <a:pt x="9752" y="8061"/>
                    <a:pt x="9871" y="5953"/>
                    <a:pt x="8716" y="4418"/>
                  </a:cubicBezTo>
                  <a:lnTo>
                    <a:pt x="8942" y="4191"/>
                  </a:lnTo>
                  <a:cubicBezTo>
                    <a:pt x="8990" y="4239"/>
                    <a:pt x="9192" y="4537"/>
                    <a:pt x="9657" y="4537"/>
                  </a:cubicBezTo>
                  <a:cubicBezTo>
                    <a:pt x="9895" y="4537"/>
                    <a:pt x="10121" y="4441"/>
                    <a:pt x="10288" y="4287"/>
                  </a:cubicBezTo>
                  <a:cubicBezTo>
                    <a:pt x="10300" y="4251"/>
                    <a:pt x="10967" y="3775"/>
                    <a:pt x="10859" y="2858"/>
                  </a:cubicBezTo>
                  <a:cubicBezTo>
                    <a:pt x="10848" y="2770"/>
                    <a:pt x="10786" y="2702"/>
                    <a:pt x="10701" y="2702"/>
                  </a:cubicBezTo>
                  <a:cubicBezTo>
                    <a:pt x="10695" y="2702"/>
                    <a:pt x="10688" y="2702"/>
                    <a:pt x="10681" y="2703"/>
                  </a:cubicBezTo>
                  <a:cubicBezTo>
                    <a:pt x="10597" y="2727"/>
                    <a:pt x="10526" y="2798"/>
                    <a:pt x="10538" y="2882"/>
                  </a:cubicBezTo>
                  <a:cubicBezTo>
                    <a:pt x="10609" y="3632"/>
                    <a:pt x="10074" y="4001"/>
                    <a:pt x="10026" y="4060"/>
                  </a:cubicBezTo>
                  <a:cubicBezTo>
                    <a:pt x="9922" y="4164"/>
                    <a:pt x="9777" y="4221"/>
                    <a:pt x="9630" y="4221"/>
                  </a:cubicBezTo>
                  <a:cubicBezTo>
                    <a:pt x="9491" y="4221"/>
                    <a:pt x="9350" y="4170"/>
                    <a:pt x="9240" y="4060"/>
                  </a:cubicBezTo>
                  <a:lnTo>
                    <a:pt x="8228" y="3048"/>
                  </a:lnTo>
                  <a:cubicBezTo>
                    <a:pt x="8002" y="2822"/>
                    <a:pt x="8026" y="2477"/>
                    <a:pt x="8228" y="2263"/>
                  </a:cubicBezTo>
                  <a:cubicBezTo>
                    <a:pt x="8300" y="2203"/>
                    <a:pt x="8621" y="1739"/>
                    <a:pt x="9276" y="1739"/>
                  </a:cubicBezTo>
                  <a:cubicBezTo>
                    <a:pt x="9716" y="1739"/>
                    <a:pt x="10109" y="1965"/>
                    <a:pt x="10324" y="2298"/>
                  </a:cubicBezTo>
                  <a:cubicBezTo>
                    <a:pt x="10353" y="2350"/>
                    <a:pt x="10406" y="2379"/>
                    <a:pt x="10462" y="2379"/>
                  </a:cubicBezTo>
                  <a:cubicBezTo>
                    <a:pt x="10495" y="2379"/>
                    <a:pt x="10530" y="2368"/>
                    <a:pt x="10562" y="2346"/>
                  </a:cubicBezTo>
                  <a:cubicBezTo>
                    <a:pt x="10645" y="2298"/>
                    <a:pt x="10669" y="2203"/>
                    <a:pt x="10609" y="2108"/>
                  </a:cubicBezTo>
                  <a:cubicBezTo>
                    <a:pt x="10297" y="1640"/>
                    <a:pt x="9787" y="1384"/>
                    <a:pt x="9254" y="1384"/>
                  </a:cubicBezTo>
                  <a:cubicBezTo>
                    <a:pt x="9095" y="1384"/>
                    <a:pt x="8934" y="1406"/>
                    <a:pt x="8776" y="1453"/>
                  </a:cubicBezTo>
                  <a:lnTo>
                    <a:pt x="8526" y="1453"/>
                  </a:lnTo>
                  <a:cubicBezTo>
                    <a:pt x="8335" y="1453"/>
                    <a:pt x="8145" y="1358"/>
                    <a:pt x="8038" y="1167"/>
                  </a:cubicBezTo>
                  <a:lnTo>
                    <a:pt x="7907" y="929"/>
                  </a:lnTo>
                  <a:cubicBezTo>
                    <a:pt x="7561" y="358"/>
                    <a:pt x="6918" y="0"/>
                    <a:pt x="6252"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83" name="Google Shape;9473;p77">
              <a:extLst>
                <a:ext uri="{FF2B5EF4-FFF2-40B4-BE49-F238E27FC236}">
                  <a16:creationId xmlns:a16="http://schemas.microsoft.com/office/drawing/2014/main" id="{28C03972-82F8-1666-AFD5-70041B110456}"/>
                </a:ext>
              </a:extLst>
            </p:cNvPr>
            <p:cNvSpPr/>
            <p:nvPr/>
          </p:nvSpPr>
          <p:spPr>
            <a:xfrm>
              <a:off x="1354930" y="1618713"/>
              <a:ext cx="224960" cy="206516"/>
            </a:xfrm>
            <a:custGeom>
              <a:avLst/>
              <a:gdLst/>
              <a:ahLst/>
              <a:cxnLst/>
              <a:rect l="l" t="t" r="r" b="b"/>
              <a:pathLst>
                <a:path w="7062" h="6483" extrusionOk="0">
                  <a:moveTo>
                    <a:pt x="3753" y="1"/>
                  </a:moveTo>
                  <a:cubicBezTo>
                    <a:pt x="2094" y="1"/>
                    <a:pt x="465" y="1260"/>
                    <a:pt x="465" y="3249"/>
                  </a:cubicBezTo>
                  <a:cubicBezTo>
                    <a:pt x="465" y="5198"/>
                    <a:pt x="2076" y="6483"/>
                    <a:pt x="3742" y="6483"/>
                  </a:cubicBezTo>
                  <a:cubicBezTo>
                    <a:pt x="4589" y="6483"/>
                    <a:pt x="5450" y="6150"/>
                    <a:pt x="6121" y="5404"/>
                  </a:cubicBezTo>
                  <a:cubicBezTo>
                    <a:pt x="6347" y="5165"/>
                    <a:pt x="6513" y="4880"/>
                    <a:pt x="6656" y="4582"/>
                  </a:cubicBezTo>
                  <a:cubicBezTo>
                    <a:pt x="6704" y="4487"/>
                    <a:pt x="6656" y="4403"/>
                    <a:pt x="6561" y="4356"/>
                  </a:cubicBezTo>
                  <a:cubicBezTo>
                    <a:pt x="6540" y="4347"/>
                    <a:pt x="6518" y="4342"/>
                    <a:pt x="6496" y="4342"/>
                  </a:cubicBezTo>
                  <a:cubicBezTo>
                    <a:pt x="6433" y="4342"/>
                    <a:pt x="6373" y="4380"/>
                    <a:pt x="6347" y="4451"/>
                  </a:cubicBezTo>
                  <a:cubicBezTo>
                    <a:pt x="5882" y="5463"/>
                    <a:pt x="4858" y="6142"/>
                    <a:pt x="3704" y="6142"/>
                  </a:cubicBezTo>
                  <a:cubicBezTo>
                    <a:pt x="1358" y="6142"/>
                    <a:pt x="1" y="3499"/>
                    <a:pt x="1322" y="1594"/>
                  </a:cubicBezTo>
                  <a:cubicBezTo>
                    <a:pt x="1903" y="762"/>
                    <a:pt x="2811" y="339"/>
                    <a:pt x="3721" y="339"/>
                  </a:cubicBezTo>
                  <a:cubicBezTo>
                    <a:pt x="4621" y="339"/>
                    <a:pt x="5522" y="753"/>
                    <a:pt x="6109" y="1594"/>
                  </a:cubicBezTo>
                  <a:cubicBezTo>
                    <a:pt x="6561" y="2260"/>
                    <a:pt x="6716" y="3082"/>
                    <a:pt x="6549" y="3844"/>
                  </a:cubicBezTo>
                  <a:cubicBezTo>
                    <a:pt x="6537" y="3927"/>
                    <a:pt x="6597" y="4022"/>
                    <a:pt x="6680" y="4034"/>
                  </a:cubicBezTo>
                  <a:cubicBezTo>
                    <a:pt x="6688" y="4035"/>
                    <a:pt x="6696" y="4036"/>
                    <a:pt x="6704" y="4036"/>
                  </a:cubicBezTo>
                  <a:cubicBezTo>
                    <a:pt x="6789" y="4036"/>
                    <a:pt x="6861" y="3980"/>
                    <a:pt x="6883" y="3903"/>
                  </a:cubicBezTo>
                  <a:cubicBezTo>
                    <a:pt x="7061" y="3046"/>
                    <a:pt x="6894" y="2141"/>
                    <a:pt x="6359" y="1379"/>
                  </a:cubicBezTo>
                  <a:cubicBezTo>
                    <a:pt x="5689" y="426"/>
                    <a:pt x="4716" y="1"/>
                    <a:pt x="3753"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84" name="Google Shape;9474;p77">
              <a:extLst>
                <a:ext uri="{FF2B5EF4-FFF2-40B4-BE49-F238E27FC236}">
                  <a16:creationId xmlns:a16="http://schemas.microsoft.com/office/drawing/2014/main" id="{9385F6D6-0CCF-DD91-85A8-5313E6EA49A3}"/>
                </a:ext>
              </a:extLst>
            </p:cNvPr>
            <p:cNvSpPr/>
            <p:nvPr/>
          </p:nvSpPr>
          <p:spPr>
            <a:xfrm>
              <a:off x="1453553" y="1643305"/>
              <a:ext cx="73235" cy="141436"/>
            </a:xfrm>
            <a:custGeom>
              <a:avLst/>
              <a:gdLst/>
              <a:ahLst/>
              <a:cxnLst/>
              <a:rect l="l" t="t" r="r" b="b"/>
              <a:pathLst>
                <a:path w="2299" h="4440" extrusionOk="0">
                  <a:moveTo>
                    <a:pt x="572" y="345"/>
                  </a:moveTo>
                  <a:cubicBezTo>
                    <a:pt x="703" y="345"/>
                    <a:pt x="810" y="441"/>
                    <a:pt x="810" y="583"/>
                  </a:cubicBezTo>
                  <a:lnTo>
                    <a:pt x="810" y="2191"/>
                  </a:lnTo>
                  <a:cubicBezTo>
                    <a:pt x="727" y="2155"/>
                    <a:pt x="640" y="2137"/>
                    <a:pt x="555" y="2137"/>
                  </a:cubicBezTo>
                  <a:cubicBezTo>
                    <a:pt x="471" y="2137"/>
                    <a:pt x="387" y="2155"/>
                    <a:pt x="310" y="2191"/>
                  </a:cubicBezTo>
                  <a:lnTo>
                    <a:pt x="310" y="583"/>
                  </a:lnTo>
                  <a:lnTo>
                    <a:pt x="334" y="583"/>
                  </a:lnTo>
                  <a:cubicBezTo>
                    <a:pt x="334" y="452"/>
                    <a:pt x="429" y="345"/>
                    <a:pt x="572" y="345"/>
                  </a:cubicBezTo>
                  <a:close/>
                  <a:moveTo>
                    <a:pt x="610" y="2488"/>
                  </a:moveTo>
                  <a:cubicBezTo>
                    <a:pt x="726" y="2488"/>
                    <a:pt x="736" y="2510"/>
                    <a:pt x="1905" y="3703"/>
                  </a:cubicBezTo>
                  <a:cubicBezTo>
                    <a:pt x="1977" y="3798"/>
                    <a:pt x="1977" y="3941"/>
                    <a:pt x="1893" y="4036"/>
                  </a:cubicBezTo>
                  <a:cubicBezTo>
                    <a:pt x="1846" y="4078"/>
                    <a:pt x="1783" y="4099"/>
                    <a:pt x="1721" y="4099"/>
                  </a:cubicBezTo>
                  <a:cubicBezTo>
                    <a:pt x="1658" y="4099"/>
                    <a:pt x="1596" y="4078"/>
                    <a:pt x="1548" y="4036"/>
                  </a:cubicBezTo>
                  <a:lnTo>
                    <a:pt x="417" y="2905"/>
                  </a:lnTo>
                  <a:cubicBezTo>
                    <a:pt x="274" y="2750"/>
                    <a:pt x="369" y="2488"/>
                    <a:pt x="596" y="2488"/>
                  </a:cubicBezTo>
                  <a:cubicBezTo>
                    <a:pt x="600" y="2488"/>
                    <a:pt x="605" y="2488"/>
                    <a:pt x="610" y="2488"/>
                  </a:cubicBezTo>
                  <a:close/>
                  <a:moveTo>
                    <a:pt x="584" y="0"/>
                  </a:moveTo>
                  <a:cubicBezTo>
                    <a:pt x="250" y="0"/>
                    <a:pt x="0" y="274"/>
                    <a:pt x="0" y="583"/>
                  </a:cubicBezTo>
                  <a:lnTo>
                    <a:pt x="0" y="2715"/>
                  </a:lnTo>
                  <a:cubicBezTo>
                    <a:pt x="0" y="2858"/>
                    <a:pt x="60" y="3024"/>
                    <a:pt x="167" y="3131"/>
                  </a:cubicBezTo>
                  <a:cubicBezTo>
                    <a:pt x="1322" y="4262"/>
                    <a:pt x="1310" y="4334"/>
                    <a:pt x="1524" y="4405"/>
                  </a:cubicBezTo>
                  <a:cubicBezTo>
                    <a:pt x="1589" y="4428"/>
                    <a:pt x="1655" y="4439"/>
                    <a:pt x="1720" y="4439"/>
                  </a:cubicBezTo>
                  <a:cubicBezTo>
                    <a:pt x="2023" y="4439"/>
                    <a:pt x="2298" y="4201"/>
                    <a:pt x="2298" y="3858"/>
                  </a:cubicBezTo>
                  <a:cubicBezTo>
                    <a:pt x="2298" y="3703"/>
                    <a:pt x="2227" y="3572"/>
                    <a:pt x="2132" y="3453"/>
                  </a:cubicBezTo>
                  <a:lnTo>
                    <a:pt x="1167" y="2488"/>
                  </a:lnTo>
                  <a:lnTo>
                    <a:pt x="1167" y="583"/>
                  </a:lnTo>
                  <a:cubicBezTo>
                    <a:pt x="1167" y="250"/>
                    <a:pt x="893" y="0"/>
                    <a:pt x="584"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285" name="Google Shape;9475;p77">
            <a:extLst>
              <a:ext uri="{FF2B5EF4-FFF2-40B4-BE49-F238E27FC236}">
                <a16:creationId xmlns:a16="http://schemas.microsoft.com/office/drawing/2014/main" id="{066FE451-536B-4AE2-907A-A52E612427E3}"/>
              </a:ext>
            </a:extLst>
          </p:cNvPr>
          <p:cNvSpPr/>
          <p:nvPr/>
        </p:nvSpPr>
        <p:spPr>
          <a:xfrm>
            <a:off x="5288747" y="1604446"/>
            <a:ext cx="508279" cy="416621"/>
          </a:xfrm>
          <a:custGeom>
            <a:avLst/>
            <a:gdLst/>
            <a:ahLst/>
            <a:cxnLst/>
            <a:rect l="l" t="t" r="r" b="b"/>
            <a:pathLst>
              <a:path w="11967" h="9809" extrusionOk="0">
                <a:moveTo>
                  <a:pt x="8309" y="358"/>
                </a:moveTo>
                <a:cubicBezTo>
                  <a:pt x="8940" y="358"/>
                  <a:pt x="9663" y="469"/>
                  <a:pt x="10418" y="796"/>
                </a:cubicBezTo>
                <a:lnTo>
                  <a:pt x="10418" y="7796"/>
                </a:lnTo>
                <a:cubicBezTo>
                  <a:pt x="9723" y="7513"/>
                  <a:pt x="8997" y="7381"/>
                  <a:pt x="8289" y="7381"/>
                </a:cubicBezTo>
                <a:cubicBezTo>
                  <a:pt x="7542" y="7381"/>
                  <a:pt x="6816" y="7527"/>
                  <a:pt x="6168" y="7796"/>
                </a:cubicBezTo>
                <a:lnTo>
                  <a:pt x="6168" y="796"/>
                </a:lnTo>
                <a:cubicBezTo>
                  <a:pt x="6430" y="676"/>
                  <a:pt x="7238" y="358"/>
                  <a:pt x="8309" y="358"/>
                </a:cubicBezTo>
                <a:close/>
                <a:moveTo>
                  <a:pt x="3700" y="358"/>
                </a:moveTo>
                <a:cubicBezTo>
                  <a:pt x="4458" y="358"/>
                  <a:pt x="5191" y="513"/>
                  <a:pt x="5823" y="796"/>
                </a:cubicBezTo>
                <a:cubicBezTo>
                  <a:pt x="5811" y="1677"/>
                  <a:pt x="5811" y="6761"/>
                  <a:pt x="5811" y="7796"/>
                </a:cubicBezTo>
                <a:cubicBezTo>
                  <a:pt x="5418" y="7642"/>
                  <a:pt x="4656" y="7392"/>
                  <a:pt x="3668" y="7392"/>
                </a:cubicBezTo>
                <a:cubicBezTo>
                  <a:pt x="2929" y="7392"/>
                  <a:pt x="2215" y="7523"/>
                  <a:pt x="1548" y="7808"/>
                </a:cubicBezTo>
                <a:lnTo>
                  <a:pt x="1548" y="3867"/>
                </a:lnTo>
                <a:cubicBezTo>
                  <a:pt x="1548" y="3760"/>
                  <a:pt x="1477" y="3689"/>
                  <a:pt x="1370" y="3689"/>
                </a:cubicBezTo>
                <a:cubicBezTo>
                  <a:pt x="1262" y="3689"/>
                  <a:pt x="1191" y="3760"/>
                  <a:pt x="1191" y="3867"/>
                </a:cubicBezTo>
                <a:lnTo>
                  <a:pt x="1191" y="7987"/>
                </a:lnTo>
                <a:cubicBezTo>
                  <a:pt x="1191" y="8118"/>
                  <a:pt x="1298" y="8225"/>
                  <a:pt x="1429" y="8225"/>
                </a:cubicBezTo>
                <a:cubicBezTo>
                  <a:pt x="1465" y="8225"/>
                  <a:pt x="1489" y="8225"/>
                  <a:pt x="1524" y="8213"/>
                </a:cubicBezTo>
                <a:cubicBezTo>
                  <a:pt x="2203" y="7916"/>
                  <a:pt x="2917" y="7761"/>
                  <a:pt x="3656" y="7761"/>
                </a:cubicBezTo>
                <a:cubicBezTo>
                  <a:pt x="4715" y="7761"/>
                  <a:pt x="5537" y="8070"/>
                  <a:pt x="5799" y="8189"/>
                </a:cubicBezTo>
                <a:lnTo>
                  <a:pt x="5799" y="8606"/>
                </a:lnTo>
                <a:lnTo>
                  <a:pt x="417" y="8606"/>
                </a:lnTo>
                <a:cubicBezTo>
                  <a:pt x="381" y="8606"/>
                  <a:pt x="358" y="8582"/>
                  <a:pt x="358" y="8547"/>
                </a:cubicBezTo>
                <a:lnTo>
                  <a:pt x="358" y="1248"/>
                </a:lnTo>
                <a:cubicBezTo>
                  <a:pt x="358" y="1212"/>
                  <a:pt x="381" y="1188"/>
                  <a:pt x="417" y="1188"/>
                </a:cubicBezTo>
                <a:lnTo>
                  <a:pt x="1203" y="1188"/>
                </a:lnTo>
                <a:lnTo>
                  <a:pt x="1203" y="3153"/>
                </a:lnTo>
                <a:cubicBezTo>
                  <a:pt x="1203" y="3248"/>
                  <a:pt x="1274" y="3332"/>
                  <a:pt x="1382" y="3332"/>
                </a:cubicBezTo>
                <a:cubicBezTo>
                  <a:pt x="1489" y="3332"/>
                  <a:pt x="1560" y="3248"/>
                  <a:pt x="1560" y="3153"/>
                </a:cubicBezTo>
                <a:lnTo>
                  <a:pt x="1560" y="796"/>
                </a:lnTo>
                <a:cubicBezTo>
                  <a:pt x="2253" y="495"/>
                  <a:pt x="2987" y="358"/>
                  <a:pt x="3700" y="358"/>
                </a:cubicBezTo>
                <a:close/>
                <a:moveTo>
                  <a:pt x="6608" y="7987"/>
                </a:moveTo>
                <a:lnTo>
                  <a:pt x="6608" y="9249"/>
                </a:lnTo>
                <a:lnTo>
                  <a:pt x="6501" y="9166"/>
                </a:lnTo>
                <a:cubicBezTo>
                  <a:pt x="6471" y="9136"/>
                  <a:pt x="6430" y="9121"/>
                  <a:pt x="6390" y="9121"/>
                </a:cubicBezTo>
                <a:cubicBezTo>
                  <a:pt x="6349" y="9121"/>
                  <a:pt x="6311" y="9136"/>
                  <a:pt x="6287" y="9166"/>
                </a:cubicBezTo>
                <a:lnTo>
                  <a:pt x="6168" y="9261"/>
                </a:lnTo>
                <a:lnTo>
                  <a:pt x="6168" y="8166"/>
                </a:lnTo>
                <a:cubicBezTo>
                  <a:pt x="6251" y="8118"/>
                  <a:pt x="6418" y="8058"/>
                  <a:pt x="6608" y="7987"/>
                </a:cubicBezTo>
                <a:close/>
                <a:moveTo>
                  <a:pt x="8273" y="0"/>
                </a:moveTo>
                <a:cubicBezTo>
                  <a:pt x="7438" y="0"/>
                  <a:pt x="6643" y="178"/>
                  <a:pt x="5989" y="486"/>
                </a:cubicBezTo>
                <a:cubicBezTo>
                  <a:pt x="5715" y="367"/>
                  <a:pt x="4858" y="10"/>
                  <a:pt x="3668" y="10"/>
                </a:cubicBezTo>
                <a:cubicBezTo>
                  <a:pt x="2858" y="10"/>
                  <a:pt x="2072" y="176"/>
                  <a:pt x="1322" y="510"/>
                </a:cubicBezTo>
                <a:cubicBezTo>
                  <a:pt x="1143" y="593"/>
                  <a:pt x="1191" y="796"/>
                  <a:pt x="1191" y="843"/>
                </a:cubicBezTo>
                <a:lnTo>
                  <a:pt x="405" y="843"/>
                </a:lnTo>
                <a:cubicBezTo>
                  <a:pt x="179" y="843"/>
                  <a:pt x="0" y="1022"/>
                  <a:pt x="0" y="1248"/>
                </a:cubicBezTo>
                <a:lnTo>
                  <a:pt x="0" y="8535"/>
                </a:lnTo>
                <a:cubicBezTo>
                  <a:pt x="0" y="8761"/>
                  <a:pt x="179" y="8939"/>
                  <a:pt x="405" y="8939"/>
                </a:cubicBezTo>
                <a:lnTo>
                  <a:pt x="5811" y="8939"/>
                </a:lnTo>
                <a:lnTo>
                  <a:pt x="5811" y="9630"/>
                </a:lnTo>
                <a:cubicBezTo>
                  <a:pt x="5811" y="9740"/>
                  <a:pt x="5889" y="9808"/>
                  <a:pt x="5977" y="9808"/>
                </a:cubicBezTo>
                <a:cubicBezTo>
                  <a:pt x="6013" y="9808"/>
                  <a:pt x="6050" y="9797"/>
                  <a:pt x="6084" y="9773"/>
                </a:cubicBezTo>
                <a:lnTo>
                  <a:pt x="6382" y="9535"/>
                </a:lnTo>
                <a:cubicBezTo>
                  <a:pt x="6656" y="9737"/>
                  <a:pt x="6668" y="9809"/>
                  <a:pt x="6787" y="9809"/>
                </a:cubicBezTo>
                <a:cubicBezTo>
                  <a:pt x="6894" y="9809"/>
                  <a:pt x="6966" y="9737"/>
                  <a:pt x="6966" y="9630"/>
                </a:cubicBezTo>
                <a:lnTo>
                  <a:pt x="6966" y="8939"/>
                </a:lnTo>
                <a:lnTo>
                  <a:pt x="9335" y="8939"/>
                </a:lnTo>
                <a:cubicBezTo>
                  <a:pt x="9442" y="8939"/>
                  <a:pt x="9513" y="8856"/>
                  <a:pt x="9513" y="8761"/>
                </a:cubicBezTo>
                <a:cubicBezTo>
                  <a:pt x="9513" y="8654"/>
                  <a:pt x="9442" y="8582"/>
                  <a:pt x="9335" y="8582"/>
                </a:cubicBezTo>
                <a:lnTo>
                  <a:pt x="6966" y="8582"/>
                </a:lnTo>
                <a:lnTo>
                  <a:pt x="6966" y="7892"/>
                </a:lnTo>
                <a:cubicBezTo>
                  <a:pt x="7400" y="7783"/>
                  <a:pt x="7847" y="7728"/>
                  <a:pt x="8295" y="7728"/>
                </a:cubicBezTo>
                <a:cubicBezTo>
                  <a:pt x="9025" y="7728"/>
                  <a:pt x="9760" y="7875"/>
                  <a:pt x="10454" y="8177"/>
                </a:cubicBezTo>
                <a:cubicBezTo>
                  <a:pt x="10483" y="8192"/>
                  <a:pt x="10514" y="8199"/>
                  <a:pt x="10544" y="8199"/>
                </a:cubicBezTo>
                <a:cubicBezTo>
                  <a:pt x="10662" y="8199"/>
                  <a:pt x="10776" y="8096"/>
                  <a:pt x="10776" y="7963"/>
                </a:cubicBezTo>
                <a:lnTo>
                  <a:pt x="10776" y="1177"/>
                </a:lnTo>
                <a:lnTo>
                  <a:pt x="11561" y="1177"/>
                </a:lnTo>
                <a:cubicBezTo>
                  <a:pt x="11597" y="1177"/>
                  <a:pt x="11621" y="1212"/>
                  <a:pt x="11621" y="1236"/>
                </a:cubicBezTo>
                <a:lnTo>
                  <a:pt x="11621" y="8535"/>
                </a:lnTo>
                <a:cubicBezTo>
                  <a:pt x="11621" y="8570"/>
                  <a:pt x="11597" y="8594"/>
                  <a:pt x="11561" y="8594"/>
                </a:cubicBezTo>
                <a:lnTo>
                  <a:pt x="10049" y="8594"/>
                </a:lnTo>
                <a:cubicBezTo>
                  <a:pt x="9942" y="8594"/>
                  <a:pt x="9871" y="8666"/>
                  <a:pt x="9871" y="8773"/>
                </a:cubicBezTo>
                <a:cubicBezTo>
                  <a:pt x="9871" y="8880"/>
                  <a:pt x="9942" y="8951"/>
                  <a:pt x="10049" y="8951"/>
                </a:cubicBezTo>
                <a:lnTo>
                  <a:pt x="11561" y="8951"/>
                </a:lnTo>
                <a:cubicBezTo>
                  <a:pt x="11788" y="8951"/>
                  <a:pt x="11966" y="8773"/>
                  <a:pt x="11966" y="8547"/>
                </a:cubicBezTo>
                <a:lnTo>
                  <a:pt x="11966" y="1236"/>
                </a:lnTo>
                <a:cubicBezTo>
                  <a:pt x="11954" y="998"/>
                  <a:pt x="11776" y="831"/>
                  <a:pt x="11549" y="831"/>
                </a:cubicBezTo>
                <a:lnTo>
                  <a:pt x="10764" y="831"/>
                </a:lnTo>
                <a:cubicBezTo>
                  <a:pt x="10752" y="784"/>
                  <a:pt x="10811" y="581"/>
                  <a:pt x="10633" y="498"/>
                </a:cubicBezTo>
                <a:cubicBezTo>
                  <a:pt x="9864" y="154"/>
                  <a:pt x="9051" y="0"/>
                  <a:pt x="8273"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286" name="Google Shape;9476;p77">
            <a:extLst>
              <a:ext uri="{FF2B5EF4-FFF2-40B4-BE49-F238E27FC236}">
                <a16:creationId xmlns:a16="http://schemas.microsoft.com/office/drawing/2014/main" id="{D724742B-19CB-D063-82ED-982A164804D1}"/>
              </a:ext>
            </a:extLst>
          </p:cNvPr>
          <p:cNvGrpSpPr/>
          <p:nvPr/>
        </p:nvGrpSpPr>
        <p:grpSpPr>
          <a:xfrm>
            <a:off x="1164756" y="1578028"/>
            <a:ext cx="470860" cy="469331"/>
            <a:chOff x="852385" y="1510916"/>
            <a:chExt cx="353145" cy="35199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287" name="Google Shape;9477;p77">
              <a:extLst>
                <a:ext uri="{FF2B5EF4-FFF2-40B4-BE49-F238E27FC236}">
                  <a16:creationId xmlns:a16="http://schemas.microsoft.com/office/drawing/2014/main" id="{642D8F82-AEC4-BA46-D5A4-83213FA671EE}"/>
                </a:ext>
              </a:extLst>
            </p:cNvPr>
            <p:cNvSpPr/>
            <p:nvPr/>
          </p:nvSpPr>
          <p:spPr>
            <a:xfrm>
              <a:off x="852385" y="1510916"/>
              <a:ext cx="353145" cy="187785"/>
            </a:xfrm>
            <a:custGeom>
              <a:avLst/>
              <a:gdLst/>
              <a:ahLst/>
              <a:cxnLst/>
              <a:rect l="l" t="t" r="r" b="b"/>
              <a:pathLst>
                <a:path w="11086" h="5895" extrusionOk="0">
                  <a:moveTo>
                    <a:pt x="6145" y="334"/>
                  </a:moveTo>
                  <a:lnTo>
                    <a:pt x="6145" y="703"/>
                  </a:lnTo>
                  <a:lnTo>
                    <a:pt x="4942" y="703"/>
                  </a:lnTo>
                  <a:lnTo>
                    <a:pt x="4942" y="334"/>
                  </a:lnTo>
                  <a:close/>
                  <a:moveTo>
                    <a:pt x="10764" y="1025"/>
                  </a:moveTo>
                  <a:lnTo>
                    <a:pt x="10764" y="1596"/>
                  </a:lnTo>
                  <a:lnTo>
                    <a:pt x="346" y="1596"/>
                  </a:lnTo>
                  <a:lnTo>
                    <a:pt x="346" y="1025"/>
                  </a:lnTo>
                  <a:close/>
                  <a:moveTo>
                    <a:pt x="4775" y="1"/>
                  </a:moveTo>
                  <a:cubicBezTo>
                    <a:pt x="4692" y="1"/>
                    <a:pt x="4621" y="84"/>
                    <a:pt x="4621" y="167"/>
                  </a:cubicBezTo>
                  <a:lnTo>
                    <a:pt x="4621" y="703"/>
                  </a:lnTo>
                  <a:lnTo>
                    <a:pt x="168" y="703"/>
                  </a:lnTo>
                  <a:cubicBezTo>
                    <a:pt x="72" y="703"/>
                    <a:pt x="1" y="775"/>
                    <a:pt x="1" y="870"/>
                  </a:cubicBezTo>
                  <a:lnTo>
                    <a:pt x="1" y="1751"/>
                  </a:lnTo>
                  <a:cubicBezTo>
                    <a:pt x="1" y="1834"/>
                    <a:pt x="72" y="1906"/>
                    <a:pt x="168" y="1906"/>
                  </a:cubicBezTo>
                  <a:lnTo>
                    <a:pt x="656" y="1906"/>
                  </a:lnTo>
                  <a:lnTo>
                    <a:pt x="656" y="2620"/>
                  </a:lnTo>
                  <a:cubicBezTo>
                    <a:pt x="656" y="2715"/>
                    <a:pt x="727" y="2787"/>
                    <a:pt x="822" y="2787"/>
                  </a:cubicBezTo>
                  <a:cubicBezTo>
                    <a:pt x="906" y="2787"/>
                    <a:pt x="989" y="2715"/>
                    <a:pt x="989" y="2620"/>
                  </a:cubicBezTo>
                  <a:lnTo>
                    <a:pt x="989" y="1906"/>
                  </a:lnTo>
                  <a:lnTo>
                    <a:pt x="10109" y="1906"/>
                  </a:lnTo>
                  <a:lnTo>
                    <a:pt x="10109" y="5740"/>
                  </a:lnTo>
                  <a:cubicBezTo>
                    <a:pt x="10109" y="5823"/>
                    <a:pt x="10181" y="5894"/>
                    <a:pt x="10276" y="5894"/>
                  </a:cubicBezTo>
                  <a:cubicBezTo>
                    <a:pt x="10359" y="5894"/>
                    <a:pt x="10431" y="5823"/>
                    <a:pt x="10431" y="5740"/>
                  </a:cubicBezTo>
                  <a:lnTo>
                    <a:pt x="10431" y="1918"/>
                  </a:lnTo>
                  <a:lnTo>
                    <a:pt x="10931" y="1918"/>
                  </a:lnTo>
                  <a:cubicBezTo>
                    <a:pt x="11014" y="1918"/>
                    <a:pt x="11086" y="1846"/>
                    <a:pt x="11086" y="1763"/>
                  </a:cubicBezTo>
                  <a:lnTo>
                    <a:pt x="11086" y="882"/>
                  </a:lnTo>
                  <a:cubicBezTo>
                    <a:pt x="11086" y="775"/>
                    <a:pt x="11014" y="703"/>
                    <a:pt x="10931" y="703"/>
                  </a:cubicBezTo>
                  <a:lnTo>
                    <a:pt x="6478" y="703"/>
                  </a:lnTo>
                  <a:lnTo>
                    <a:pt x="6478" y="167"/>
                  </a:lnTo>
                  <a:cubicBezTo>
                    <a:pt x="6478" y="84"/>
                    <a:pt x="6406" y="1"/>
                    <a:pt x="6311"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88" name="Google Shape;9478;p77">
              <a:extLst>
                <a:ext uri="{FF2B5EF4-FFF2-40B4-BE49-F238E27FC236}">
                  <a16:creationId xmlns:a16="http://schemas.microsoft.com/office/drawing/2014/main" id="{95A19D2B-4524-FC35-2DD4-4BD5D388F555}"/>
                </a:ext>
              </a:extLst>
            </p:cNvPr>
            <p:cNvSpPr/>
            <p:nvPr/>
          </p:nvSpPr>
          <p:spPr>
            <a:xfrm>
              <a:off x="852385" y="1609921"/>
              <a:ext cx="353145" cy="252992"/>
            </a:xfrm>
            <a:custGeom>
              <a:avLst/>
              <a:gdLst/>
              <a:ahLst/>
              <a:cxnLst/>
              <a:rect l="l" t="t" r="r" b="b"/>
              <a:pathLst>
                <a:path w="11086" h="7942" extrusionOk="0">
                  <a:moveTo>
                    <a:pt x="10764" y="4382"/>
                  </a:moveTo>
                  <a:lnTo>
                    <a:pt x="10764" y="4953"/>
                  </a:lnTo>
                  <a:lnTo>
                    <a:pt x="346" y="4953"/>
                  </a:lnTo>
                  <a:lnTo>
                    <a:pt x="346" y="4382"/>
                  </a:lnTo>
                  <a:close/>
                  <a:moveTo>
                    <a:pt x="6406" y="5275"/>
                  </a:moveTo>
                  <a:lnTo>
                    <a:pt x="6895" y="6168"/>
                  </a:lnTo>
                  <a:lnTo>
                    <a:pt x="4228" y="6168"/>
                  </a:lnTo>
                  <a:lnTo>
                    <a:pt x="4716" y="5275"/>
                  </a:lnTo>
                  <a:close/>
                  <a:moveTo>
                    <a:pt x="4335" y="5275"/>
                  </a:moveTo>
                  <a:lnTo>
                    <a:pt x="3049" y="7608"/>
                  </a:lnTo>
                  <a:lnTo>
                    <a:pt x="2573" y="7608"/>
                  </a:lnTo>
                  <a:lnTo>
                    <a:pt x="3859" y="5275"/>
                  </a:lnTo>
                  <a:close/>
                  <a:moveTo>
                    <a:pt x="7240" y="5275"/>
                  </a:moveTo>
                  <a:lnTo>
                    <a:pt x="8514" y="7608"/>
                  </a:lnTo>
                  <a:lnTo>
                    <a:pt x="8038" y="7608"/>
                  </a:lnTo>
                  <a:lnTo>
                    <a:pt x="6764" y="5275"/>
                  </a:lnTo>
                  <a:close/>
                  <a:moveTo>
                    <a:pt x="822" y="0"/>
                  </a:moveTo>
                  <a:cubicBezTo>
                    <a:pt x="727" y="0"/>
                    <a:pt x="656" y="84"/>
                    <a:pt x="656" y="167"/>
                  </a:cubicBezTo>
                  <a:lnTo>
                    <a:pt x="656" y="4072"/>
                  </a:lnTo>
                  <a:lnTo>
                    <a:pt x="168" y="4072"/>
                  </a:lnTo>
                  <a:cubicBezTo>
                    <a:pt x="72" y="4072"/>
                    <a:pt x="1" y="4144"/>
                    <a:pt x="1" y="4239"/>
                  </a:cubicBezTo>
                  <a:lnTo>
                    <a:pt x="1" y="5108"/>
                  </a:lnTo>
                  <a:cubicBezTo>
                    <a:pt x="1" y="5203"/>
                    <a:pt x="72" y="5275"/>
                    <a:pt x="168" y="5275"/>
                  </a:cubicBezTo>
                  <a:lnTo>
                    <a:pt x="3489" y="5275"/>
                  </a:lnTo>
                  <a:lnTo>
                    <a:pt x="2144" y="7704"/>
                  </a:lnTo>
                  <a:cubicBezTo>
                    <a:pt x="2120" y="7751"/>
                    <a:pt x="2120" y="7811"/>
                    <a:pt x="2144" y="7870"/>
                  </a:cubicBezTo>
                  <a:cubicBezTo>
                    <a:pt x="2180" y="7906"/>
                    <a:pt x="2239" y="7942"/>
                    <a:pt x="2275" y="7942"/>
                  </a:cubicBezTo>
                  <a:lnTo>
                    <a:pt x="3132" y="7942"/>
                  </a:lnTo>
                  <a:cubicBezTo>
                    <a:pt x="3192" y="7942"/>
                    <a:pt x="3251" y="7906"/>
                    <a:pt x="3275" y="7846"/>
                  </a:cubicBezTo>
                  <a:lnTo>
                    <a:pt x="3644" y="7168"/>
                  </a:lnTo>
                  <a:lnTo>
                    <a:pt x="4644" y="7168"/>
                  </a:lnTo>
                  <a:cubicBezTo>
                    <a:pt x="4728" y="7168"/>
                    <a:pt x="4811" y="7096"/>
                    <a:pt x="4811" y="7001"/>
                  </a:cubicBezTo>
                  <a:cubicBezTo>
                    <a:pt x="4811" y="6906"/>
                    <a:pt x="4728" y="6834"/>
                    <a:pt x="4644" y="6834"/>
                  </a:cubicBezTo>
                  <a:lnTo>
                    <a:pt x="3823" y="6834"/>
                  </a:lnTo>
                  <a:lnTo>
                    <a:pt x="4037" y="6465"/>
                  </a:lnTo>
                  <a:lnTo>
                    <a:pt x="7061" y="6465"/>
                  </a:lnTo>
                  <a:lnTo>
                    <a:pt x="7252" y="6834"/>
                  </a:lnTo>
                  <a:lnTo>
                    <a:pt x="5299" y="6834"/>
                  </a:lnTo>
                  <a:cubicBezTo>
                    <a:pt x="5216" y="6834"/>
                    <a:pt x="5133" y="6906"/>
                    <a:pt x="5133" y="7001"/>
                  </a:cubicBezTo>
                  <a:cubicBezTo>
                    <a:pt x="5133" y="7096"/>
                    <a:pt x="5216" y="7168"/>
                    <a:pt x="5299" y="7168"/>
                  </a:cubicBezTo>
                  <a:lnTo>
                    <a:pt x="7430" y="7168"/>
                  </a:lnTo>
                  <a:lnTo>
                    <a:pt x="7800" y="7846"/>
                  </a:lnTo>
                  <a:cubicBezTo>
                    <a:pt x="7835" y="7894"/>
                    <a:pt x="7895" y="7942"/>
                    <a:pt x="7954" y="7942"/>
                  </a:cubicBezTo>
                  <a:lnTo>
                    <a:pt x="8800" y="7942"/>
                  </a:lnTo>
                  <a:cubicBezTo>
                    <a:pt x="8859" y="7942"/>
                    <a:pt x="8907" y="7906"/>
                    <a:pt x="8931" y="7870"/>
                  </a:cubicBezTo>
                  <a:cubicBezTo>
                    <a:pt x="8966" y="7823"/>
                    <a:pt x="8966" y="7763"/>
                    <a:pt x="8931" y="7704"/>
                  </a:cubicBezTo>
                  <a:lnTo>
                    <a:pt x="7597" y="5275"/>
                  </a:lnTo>
                  <a:lnTo>
                    <a:pt x="10931" y="5275"/>
                  </a:lnTo>
                  <a:cubicBezTo>
                    <a:pt x="11014" y="5275"/>
                    <a:pt x="11086" y="5203"/>
                    <a:pt x="11086" y="5108"/>
                  </a:cubicBezTo>
                  <a:lnTo>
                    <a:pt x="11086" y="4239"/>
                  </a:lnTo>
                  <a:cubicBezTo>
                    <a:pt x="11086" y="4144"/>
                    <a:pt x="11014" y="4072"/>
                    <a:pt x="10931" y="4072"/>
                  </a:cubicBezTo>
                  <a:lnTo>
                    <a:pt x="10431" y="4072"/>
                  </a:lnTo>
                  <a:lnTo>
                    <a:pt x="10431" y="3263"/>
                  </a:lnTo>
                  <a:cubicBezTo>
                    <a:pt x="10431" y="3179"/>
                    <a:pt x="10359" y="3108"/>
                    <a:pt x="10276" y="3108"/>
                  </a:cubicBezTo>
                  <a:cubicBezTo>
                    <a:pt x="10181" y="3108"/>
                    <a:pt x="10109" y="3179"/>
                    <a:pt x="10109" y="3263"/>
                  </a:cubicBezTo>
                  <a:lnTo>
                    <a:pt x="10109" y="4072"/>
                  </a:lnTo>
                  <a:lnTo>
                    <a:pt x="989" y="4072"/>
                  </a:lnTo>
                  <a:lnTo>
                    <a:pt x="989" y="167"/>
                  </a:lnTo>
                  <a:cubicBezTo>
                    <a:pt x="989" y="84"/>
                    <a:pt x="906" y="0"/>
                    <a:pt x="822"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89" name="Google Shape;9479;p77">
              <a:extLst>
                <a:ext uri="{FF2B5EF4-FFF2-40B4-BE49-F238E27FC236}">
                  <a16:creationId xmlns:a16="http://schemas.microsoft.com/office/drawing/2014/main" id="{3D60B66B-5329-BAD5-153B-B2692015D8BA}"/>
                </a:ext>
              </a:extLst>
            </p:cNvPr>
            <p:cNvSpPr/>
            <p:nvPr/>
          </p:nvSpPr>
          <p:spPr>
            <a:xfrm>
              <a:off x="928264" y="1584501"/>
              <a:ext cx="198775" cy="140735"/>
            </a:xfrm>
            <a:custGeom>
              <a:avLst/>
              <a:gdLst/>
              <a:ahLst/>
              <a:cxnLst/>
              <a:rect l="l" t="t" r="r" b="b"/>
              <a:pathLst>
                <a:path w="6240" h="4418" extrusionOk="0">
                  <a:moveTo>
                    <a:pt x="5608" y="322"/>
                  </a:moveTo>
                  <a:cubicBezTo>
                    <a:pt x="5787" y="322"/>
                    <a:pt x="5929" y="465"/>
                    <a:pt x="5929" y="643"/>
                  </a:cubicBezTo>
                  <a:cubicBezTo>
                    <a:pt x="5929" y="798"/>
                    <a:pt x="5775" y="953"/>
                    <a:pt x="5608" y="953"/>
                  </a:cubicBezTo>
                  <a:cubicBezTo>
                    <a:pt x="5453" y="953"/>
                    <a:pt x="5298" y="822"/>
                    <a:pt x="5298" y="643"/>
                  </a:cubicBezTo>
                  <a:cubicBezTo>
                    <a:pt x="5298" y="477"/>
                    <a:pt x="5429" y="322"/>
                    <a:pt x="5608" y="322"/>
                  </a:cubicBezTo>
                  <a:close/>
                  <a:moveTo>
                    <a:pt x="2131" y="1334"/>
                  </a:moveTo>
                  <a:cubicBezTo>
                    <a:pt x="2310" y="1334"/>
                    <a:pt x="2441" y="1477"/>
                    <a:pt x="2441" y="1656"/>
                  </a:cubicBezTo>
                  <a:cubicBezTo>
                    <a:pt x="2441" y="1834"/>
                    <a:pt x="2310" y="1965"/>
                    <a:pt x="2131" y="1965"/>
                  </a:cubicBezTo>
                  <a:cubicBezTo>
                    <a:pt x="1965" y="1965"/>
                    <a:pt x="1822" y="1834"/>
                    <a:pt x="1822" y="1656"/>
                  </a:cubicBezTo>
                  <a:cubicBezTo>
                    <a:pt x="1822" y="1489"/>
                    <a:pt x="1953" y="1334"/>
                    <a:pt x="2131" y="1334"/>
                  </a:cubicBezTo>
                  <a:close/>
                  <a:moveTo>
                    <a:pt x="4036" y="2429"/>
                  </a:moveTo>
                  <a:cubicBezTo>
                    <a:pt x="4215" y="2429"/>
                    <a:pt x="4346" y="2560"/>
                    <a:pt x="4346" y="2739"/>
                  </a:cubicBezTo>
                  <a:cubicBezTo>
                    <a:pt x="4346" y="2918"/>
                    <a:pt x="4203" y="3049"/>
                    <a:pt x="4036" y="3049"/>
                  </a:cubicBezTo>
                  <a:cubicBezTo>
                    <a:pt x="3870" y="3049"/>
                    <a:pt x="3727" y="2918"/>
                    <a:pt x="3727" y="2739"/>
                  </a:cubicBezTo>
                  <a:cubicBezTo>
                    <a:pt x="3727" y="2572"/>
                    <a:pt x="3858" y="2429"/>
                    <a:pt x="4036" y="2429"/>
                  </a:cubicBezTo>
                  <a:close/>
                  <a:moveTo>
                    <a:pt x="595" y="3501"/>
                  </a:moveTo>
                  <a:cubicBezTo>
                    <a:pt x="774" y="3501"/>
                    <a:pt x="905" y="3632"/>
                    <a:pt x="905" y="3811"/>
                  </a:cubicBezTo>
                  <a:cubicBezTo>
                    <a:pt x="905" y="3989"/>
                    <a:pt x="762" y="4120"/>
                    <a:pt x="595" y="4120"/>
                  </a:cubicBezTo>
                  <a:cubicBezTo>
                    <a:pt x="429" y="4120"/>
                    <a:pt x="286" y="3989"/>
                    <a:pt x="286" y="3811"/>
                  </a:cubicBezTo>
                  <a:cubicBezTo>
                    <a:pt x="286" y="3644"/>
                    <a:pt x="417" y="3501"/>
                    <a:pt x="595" y="3501"/>
                  </a:cubicBezTo>
                  <a:close/>
                  <a:moveTo>
                    <a:pt x="5608" y="1"/>
                  </a:moveTo>
                  <a:cubicBezTo>
                    <a:pt x="5275" y="1"/>
                    <a:pt x="4989" y="286"/>
                    <a:pt x="4989" y="632"/>
                  </a:cubicBezTo>
                  <a:cubicBezTo>
                    <a:pt x="4989" y="786"/>
                    <a:pt x="5048" y="941"/>
                    <a:pt x="5156" y="1048"/>
                  </a:cubicBezTo>
                  <a:lnTo>
                    <a:pt x="4239" y="2132"/>
                  </a:lnTo>
                  <a:cubicBezTo>
                    <a:pt x="4179" y="2120"/>
                    <a:pt x="4108" y="2096"/>
                    <a:pt x="4048" y="2096"/>
                  </a:cubicBezTo>
                  <a:cubicBezTo>
                    <a:pt x="3858" y="2096"/>
                    <a:pt x="3679" y="2191"/>
                    <a:pt x="3560" y="2334"/>
                  </a:cubicBezTo>
                  <a:lnTo>
                    <a:pt x="2739" y="1882"/>
                  </a:lnTo>
                  <a:cubicBezTo>
                    <a:pt x="2774" y="1798"/>
                    <a:pt x="2786" y="1727"/>
                    <a:pt x="2786" y="1656"/>
                  </a:cubicBezTo>
                  <a:cubicBezTo>
                    <a:pt x="2786" y="1310"/>
                    <a:pt x="2500" y="1024"/>
                    <a:pt x="2155" y="1024"/>
                  </a:cubicBezTo>
                  <a:cubicBezTo>
                    <a:pt x="1822" y="1024"/>
                    <a:pt x="1536" y="1310"/>
                    <a:pt x="1536" y="1656"/>
                  </a:cubicBezTo>
                  <a:cubicBezTo>
                    <a:pt x="1536" y="1822"/>
                    <a:pt x="1596" y="1953"/>
                    <a:pt x="1703" y="2072"/>
                  </a:cubicBezTo>
                  <a:lnTo>
                    <a:pt x="834" y="3203"/>
                  </a:lnTo>
                  <a:cubicBezTo>
                    <a:pt x="774" y="3191"/>
                    <a:pt x="703" y="3168"/>
                    <a:pt x="631" y="3168"/>
                  </a:cubicBezTo>
                  <a:cubicBezTo>
                    <a:pt x="286" y="3168"/>
                    <a:pt x="0" y="3453"/>
                    <a:pt x="0" y="3799"/>
                  </a:cubicBezTo>
                  <a:cubicBezTo>
                    <a:pt x="0" y="4144"/>
                    <a:pt x="286" y="4418"/>
                    <a:pt x="631" y="4418"/>
                  </a:cubicBezTo>
                  <a:cubicBezTo>
                    <a:pt x="965" y="4418"/>
                    <a:pt x="1250" y="4144"/>
                    <a:pt x="1250" y="3799"/>
                  </a:cubicBezTo>
                  <a:cubicBezTo>
                    <a:pt x="1250" y="3632"/>
                    <a:pt x="1191" y="3501"/>
                    <a:pt x="1084" y="3382"/>
                  </a:cubicBezTo>
                  <a:lnTo>
                    <a:pt x="1953" y="2251"/>
                  </a:lnTo>
                  <a:cubicBezTo>
                    <a:pt x="2012" y="2263"/>
                    <a:pt x="2084" y="2275"/>
                    <a:pt x="2155" y="2275"/>
                  </a:cubicBezTo>
                  <a:cubicBezTo>
                    <a:pt x="2310" y="2275"/>
                    <a:pt x="2441" y="2215"/>
                    <a:pt x="2560" y="2144"/>
                  </a:cubicBezTo>
                  <a:lnTo>
                    <a:pt x="3441" y="2632"/>
                  </a:lnTo>
                  <a:cubicBezTo>
                    <a:pt x="3441" y="2668"/>
                    <a:pt x="3429" y="2691"/>
                    <a:pt x="3429" y="2739"/>
                  </a:cubicBezTo>
                  <a:cubicBezTo>
                    <a:pt x="3429" y="3084"/>
                    <a:pt x="3703" y="3370"/>
                    <a:pt x="4048" y="3370"/>
                  </a:cubicBezTo>
                  <a:cubicBezTo>
                    <a:pt x="4394" y="3370"/>
                    <a:pt x="4679" y="3084"/>
                    <a:pt x="4679" y="2739"/>
                  </a:cubicBezTo>
                  <a:cubicBezTo>
                    <a:pt x="4679" y="2572"/>
                    <a:pt x="4620" y="2429"/>
                    <a:pt x="4513" y="2322"/>
                  </a:cubicBezTo>
                  <a:lnTo>
                    <a:pt x="5418" y="1239"/>
                  </a:lnTo>
                  <a:cubicBezTo>
                    <a:pt x="5477" y="1251"/>
                    <a:pt x="5548" y="1263"/>
                    <a:pt x="5608" y="1263"/>
                  </a:cubicBezTo>
                  <a:cubicBezTo>
                    <a:pt x="5953" y="1263"/>
                    <a:pt x="6239" y="989"/>
                    <a:pt x="6239" y="643"/>
                  </a:cubicBezTo>
                  <a:cubicBezTo>
                    <a:pt x="6239" y="286"/>
                    <a:pt x="5953" y="1"/>
                    <a:pt x="5608"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290" name="Google Shape;9480;p77">
            <a:extLst>
              <a:ext uri="{FF2B5EF4-FFF2-40B4-BE49-F238E27FC236}">
                <a16:creationId xmlns:a16="http://schemas.microsoft.com/office/drawing/2014/main" id="{03826BA8-1493-21CB-7C52-C9337629A392}"/>
              </a:ext>
            </a:extLst>
          </p:cNvPr>
          <p:cNvGrpSpPr/>
          <p:nvPr/>
        </p:nvGrpSpPr>
        <p:grpSpPr>
          <a:xfrm>
            <a:off x="2355199" y="1584103"/>
            <a:ext cx="457692" cy="456673"/>
            <a:chOff x="1745217" y="1515471"/>
            <a:chExt cx="343269" cy="34250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291" name="Google Shape;9481;p77">
              <a:extLst>
                <a:ext uri="{FF2B5EF4-FFF2-40B4-BE49-F238E27FC236}">
                  <a16:creationId xmlns:a16="http://schemas.microsoft.com/office/drawing/2014/main" id="{164B5CDD-3EB4-32B4-AEA1-D4FB2ACED5F6}"/>
                </a:ext>
              </a:extLst>
            </p:cNvPr>
            <p:cNvSpPr/>
            <p:nvPr/>
          </p:nvSpPr>
          <p:spPr>
            <a:xfrm>
              <a:off x="1854448" y="1647096"/>
              <a:ext cx="22012" cy="21630"/>
            </a:xfrm>
            <a:custGeom>
              <a:avLst/>
              <a:gdLst/>
              <a:ahLst/>
              <a:cxnLst/>
              <a:rect l="l" t="t" r="r" b="b"/>
              <a:pathLst>
                <a:path w="691" h="679" extrusionOk="0">
                  <a:moveTo>
                    <a:pt x="346" y="0"/>
                  </a:moveTo>
                  <a:cubicBezTo>
                    <a:pt x="155" y="0"/>
                    <a:pt x="0" y="155"/>
                    <a:pt x="0" y="345"/>
                  </a:cubicBezTo>
                  <a:cubicBezTo>
                    <a:pt x="0" y="536"/>
                    <a:pt x="155" y="679"/>
                    <a:pt x="346" y="679"/>
                  </a:cubicBezTo>
                  <a:cubicBezTo>
                    <a:pt x="536" y="679"/>
                    <a:pt x="691" y="536"/>
                    <a:pt x="691" y="345"/>
                  </a:cubicBezTo>
                  <a:cubicBezTo>
                    <a:pt x="691" y="155"/>
                    <a:pt x="536" y="0"/>
                    <a:pt x="346"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92" name="Google Shape;9482;p77">
              <a:extLst>
                <a:ext uri="{FF2B5EF4-FFF2-40B4-BE49-F238E27FC236}">
                  <a16:creationId xmlns:a16="http://schemas.microsoft.com/office/drawing/2014/main" id="{8EF14CF0-5589-345F-BE47-33BEC367336E}"/>
                </a:ext>
              </a:extLst>
            </p:cNvPr>
            <p:cNvSpPr/>
            <p:nvPr/>
          </p:nvSpPr>
          <p:spPr>
            <a:xfrm>
              <a:off x="1906021" y="1647096"/>
              <a:ext cx="21661" cy="21630"/>
            </a:xfrm>
            <a:custGeom>
              <a:avLst/>
              <a:gdLst/>
              <a:ahLst/>
              <a:cxnLst/>
              <a:rect l="l" t="t" r="r" b="b"/>
              <a:pathLst>
                <a:path w="680" h="679" extrusionOk="0">
                  <a:moveTo>
                    <a:pt x="334" y="0"/>
                  </a:moveTo>
                  <a:cubicBezTo>
                    <a:pt x="143" y="0"/>
                    <a:pt x="0" y="155"/>
                    <a:pt x="0" y="345"/>
                  </a:cubicBezTo>
                  <a:cubicBezTo>
                    <a:pt x="0" y="536"/>
                    <a:pt x="143" y="679"/>
                    <a:pt x="334" y="679"/>
                  </a:cubicBezTo>
                  <a:cubicBezTo>
                    <a:pt x="524" y="679"/>
                    <a:pt x="679" y="536"/>
                    <a:pt x="679" y="345"/>
                  </a:cubicBezTo>
                  <a:cubicBezTo>
                    <a:pt x="679" y="155"/>
                    <a:pt x="524" y="0"/>
                    <a:pt x="334"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93" name="Google Shape;9483;p77">
              <a:extLst>
                <a:ext uri="{FF2B5EF4-FFF2-40B4-BE49-F238E27FC236}">
                  <a16:creationId xmlns:a16="http://schemas.microsoft.com/office/drawing/2014/main" id="{B0CB34B1-BA1F-ADDE-79CC-C284B4FFA240}"/>
                </a:ext>
              </a:extLst>
            </p:cNvPr>
            <p:cNvSpPr/>
            <p:nvPr/>
          </p:nvSpPr>
          <p:spPr>
            <a:xfrm>
              <a:off x="1956830" y="1647096"/>
              <a:ext cx="22044" cy="21630"/>
            </a:xfrm>
            <a:custGeom>
              <a:avLst/>
              <a:gdLst/>
              <a:ahLst/>
              <a:cxnLst/>
              <a:rect l="l" t="t" r="r" b="b"/>
              <a:pathLst>
                <a:path w="692" h="679" extrusionOk="0">
                  <a:moveTo>
                    <a:pt x="346" y="0"/>
                  </a:moveTo>
                  <a:cubicBezTo>
                    <a:pt x="156" y="0"/>
                    <a:pt x="1" y="155"/>
                    <a:pt x="1" y="345"/>
                  </a:cubicBezTo>
                  <a:cubicBezTo>
                    <a:pt x="1" y="536"/>
                    <a:pt x="156" y="679"/>
                    <a:pt x="346" y="679"/>
                  </a:cubicBezTo>
                  <a:cubicBezTo>
                    <a:pt x="537" y="679"/>
                    <a:pt x="691" y="536"/>
                    <a:pt x="691" y="345"/>
                  </a:cubicBezTo>
                  <a:cubicBezTo>
                    <a:pt x="691" y="155"/>
                    <a:pt x="537" y="0"/>
                    <a:pt x="346"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94" name="Google Shape;9484;p77">
              <a:extLst>
                <a:ext uri="{FF2B5EF4-FFF2-40B4-BE49-F238E27FC236}">
                  <a16:creationId xmlns:a16="http://schemas.microsoft.com/office/drawing/2014/main" id="{67F58635-FC39-6E70-6751-591246227E81}"/>
                </a:ext>
              </a:extLst>
            </p:cNvPr>
            <p:cNvSpPr/>
            <p:nvPr/>
          </p:nvSpPr>
          <p:spPr>
            <a:xfrm>
              <a:off x="1745217" y="1515471"/>
              <a:ext cx="343269" cy="342505"/>
            </a:xfrm>
            <a:custGeom>
              <a:avLst/>
              <a:gdLst/>
              <a:ahLst/>
              <a:cxnLst/>
              <a:rect l="l" t="t" r="r" b="b"/>
              <a:pathLst>
                <a:path w="10776" h="10752" extrusionOk="0">
                  <a:moveTo>
                    <a:pt x="5382" y="1"/>
                  </a:moveTo>
                  <a:cubicBezTo>
                    <a:pt x="3953" y="1"/>
                    <a:pt x="2608" y="453"/>
                    <a:pt x="1596" y="1286"/>
                  </a:cubicBezTo>
                  <a:cubicBezTo>
                    <a:pt x="560" y="2144"/>
                    <a:pt x="0" y="3251"/>
                    <a:pt x="0" y="4465"/>
                  </a:cubicBezTo>
                  <a:cubicBezTo>
                    <a:pt x="0" y="5513"/>
                    <a:pt x="465" y="6561"/>
                    <a:pt x="1274" y="7359"/>
                  </a:cubicBezTo>
                  <a:cubicBezTo>
                    <a:pt x="2072" y="8121"/>
                    <a:pt x="3120" y="8645"/>
                    <a:pt x="4298" y="8835"/>
                  </a:cubicBezTo>
                  <a:cubicBezTo>
                    <a:pt x="4310" y="9442"/>
                    <a:pt x="4108" y="10014"/>
                    <a:pt x="3703" y="10478"/>
                  </a:cubicBezTo>
                  <a:cubicBezTo>
                    <a:pt x="3655" y="10514"/>
                    <a:pt x="3644" y="10597"/>
                    <a:pt x="3679" y="10657"/>
                  </a:cubicBezTo>
                  <a:cubicBezTo>
                    <a:pt x="3703" y="10704"/>
                    <a:pt x="3763" y="10752"/>
                    <a:pt x="3834" y="10752"/>
                  </a:cubicBezTo>
                  <a:cubicBezTo>
                    <a:pt x="5025" y="10752"/>
                    <a:pt x="6084" y="9966"/>
                    <a:pt x="6442" y="8835"/>
                  </a:cubicBezTo>
                  <a:cubicBezTo>
                    <a:pt x="7406" y="8668"/>
                    <a:pt x="8287" y="8299"/>
                    <a:pt x="9013" y="7752"/>
                  </a:cubicBezTo>
                  <a:cubicBezTo>
                    <a:pt x="9097" y="7692"/>
                    <a:pt x="9109" y="7585"/>
                    <a:pt x="9049" y="7513"/>
                  </a:cubicBezTo>
                  <a:cubicBezTo>
                    <a:pt x="9014" y="7465"/>
                    <a:pt x="8963" y="7441"/>
                    <a:pt x="8913" y="7441"/>
                  </a:cubicBezTo>
                  <a:cubicBezTo>
                    <a:pt x="8877" y="7441"/>
                    <a:pt x="8841" y="7453"/>
                    <a:pt x="8811" y="7478"/>
                  </a:cubicBezTo>
                  <a:cubicBezTo>
                    <a:pt x="8096" y="8014"/>
                    <a:pt x="7215" y="8371"/>
                    <a:pt x="6275" y="8502"/>
                  </a:cubicBezTo>
                  <a:cubicBezTo>
                    <a:pt x="6203" y="8525"/>
                    <a:pt x="6156" y="8561"/>
                    <a:pt x="6132" y="8621"/>
                  </a:cubicBezTo>
                  <a:cubicBezTo>
                    <a:pt x="5894" y="9549"/>
                    <a:pt x="5120" y="10216"/>
                    <a:pt x="4215" y="10371"/>
                  </a:cubicBezTo>
                  <a:cubicBezTo>
                    <a:pt x="4537" y="9859"/>
                    <a:pt x="4703" y="9264"/>
                    <a:pt x="4644" y="8656"/>
                  </a:cubicBezTo>
                  <a:cubicBezTo>
                    <a:pt x="4644" y="8585"/>
                    <a:pt x="4572" y="8502"/>
                    <a:pt x="4489" y="8490"/>
                  </a:cubicBezTo>
                  <a:cubicBezTo>
                    <a:pt x="2084" y="8144"/>
                    <a:pt x="346" y="6442"/>
                    <a:pt x="346" y="4430"/>
                  </a:cubicBezTo>
                  <a:cubicBezTo>
                    <a:pt x="346" y="2156"/>
                    <a:pt x="2608" y="310"/>
                    <a:pt x="5382" y="310"/>
                  </a:cubicBezTo>
                  <a:cubicBezTo>
                    <a:pt x="8168" y="310"/>
                    <a:pt x="10430" y="2156"/>
                    <a:pt x="10430" y="4430"/>
                  </a:cubicBezTo>
                  <a:cubicBezTo>
                    <a:pt x="10430" y="5370"/>
                    <a:pt x="10025" y="6287"/>
                    <a:pt x="9311" y="7013"/>
                  </a:cubicBezTo>
                  <a:cubicBezTo>
                    <a:pt x="9251" y="7097"/>
                    <a:pt x="9251" y="7192"/>
                    <a:pt x="9311" y="7252"/>
                  </a:cubicBezTo>
                  <a:cubicBezTo>
                    <a:pt x="9353" y="7281"/>
                    <a:pt x="9397" y="7296"/>
                    <a:pt x="9439" y="7296"/>
                  </a:cubicBezTo>
                  <a:cubicBezTo>
                    <a:pt x="9481" y="7296"/>
                    <a:pt x="9519" y="7281"/>
                    <a:pt x="9549" y="7252"/>
                  </a:cubicBezTo>
                  <a:cubicBezTo>
                    <a:pt x="10347" y="6466"/>
                    <a:pt x="10775" y="5454"/>
                    <a:pt x="10775" y="4430"/>
                  </a:cubicBezTo>
                  <a:cubicBezTo>
                    <a:pt x="10775" y="3263"/>
                    <a:pt x="10204" y="2144"/>
                    <a:pt x="9180" y="1286"/>
                  </a:cubicBezTo>
                  <a:cubicBezTo>
                    <a:pt x="8168" y="453"/>
                    <a:pt x="6811" y="1"/>
                    <a:pt x="5382"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295" name="Google Shape;9485;p77">
            <a:extLst>
              <a:ext uri="{FF2B5EF4-FFF2-40B4-BE49-F238E27FC236}">
                <a16:creationId xmlns:a16="http://schemas.microsoft.com/office/drawing/2014/main" id="{B3360FD7-FC96-CD10-DFB5-2DB02A494B67}"/>
              </a:ext>
            </a:extLst>
          </p:cNvPr>
          <p:cNvSpPr/>
          <p:nvPr/>
        </p:nvSpPr>
        <p:spPr>
          <a:xfrm>
            <a:off x="4707202" y="1570724"/>
            <a:ext cx="487509" cy="484748"/>
          </a:xfrm>
          <a:custGeom>
            <a:avLst/>
            <a:gdLst/>
            <a:ahLst/>
            <a:cxnLst/>
            <a:rect l="l" t="t" r="r" b="b"/>
            <a:pathLst>
              <a:path w="11478" h="11413" extrusionOk="0">
                <a:moveTo>
                  <a:pt x="1401" y="515"/>
                </a:moveTo>
                <a:cubicBezTo>
                  <a:pt x="1616" y="515"/>
                  <a:pt x="1834" y="595"/>
                  <a:pt x="2000" y="756"/>
                </a:cubicBezTo>
                <a:lnTo>
                  <a:pt x="2548" y="1304"/>
                </a:lnTo>
                <a:lnTo>
                  <a:pt x="1358" y="2494"/>
                </a:lnTo>
                <a:lnTo>
                  <a:pt x="810" y="1947"/>
                </a:lnTo>
                <a:cubicBezTo>
                  <a:pt x="476" y="1625"/>
                  <a:pt x="476" y="1078"/>
                  <a:pt x="810" y="756"/>
                </a:cubicBezTo>
                <a:cubicBezTo>
                  <a:pt x="971" y="595"/>
                  <a:pt x="1185" y="515"/>
                  <a:pt x="1401" y="515"/>
                </a:cubicBezTo>
                <a:close/>
                <a:moveTo>
                  <a:pt x="2798" y="1566"/>
                </a:moveTo>
                <a:lnTo>
                  <a:pt x="3251" y="2006"/>
                </a:lnTo>
                <a:lnTo>
                  <a:pt x="2655" y="2602"/>
                </a:lnTo>
                <a:lnTo>
                  <a:pt x="2060" y="3197"/>
                </a:lnTo>
                <a:lnTo>
                  <a:pt x="1608" y="2756"/>
                </a:lnTo>
                <a:lnTo>
                  <a:pt x="2798" y="1566"/>
                </a:lnTo>
                <a:close/>
                <a:moveTo>
                  <a:pt x="10132" y="9031"/>
                </a:moveTo>
                <a:lnTo>
                  <a:pt x="10811" y="10757"/>
                </a:lnTo>
                <a:lnTo>
                  <a:pt x="9085" y="10091"/>
                </a:lnTo>
                <a:lnTo>
                  <a:pt x="10132" y="9031"/>
                </a:lnTo>
                <a:close/>
                <a:moveTo>
                  <a:pt x="4036" y="5685"/>
                </a:moveTo>
                <a:lnTo>
                  <a:pt x="5763" y="7412"/>
                </a:lnTo>
                <a:lnTo>
                  <a:pt x="5418" y="7757"/>
                </a:lnTo>
                <a:lnTo>
                  <a:pt x="5001" y="7340"/>
                </a:lnTo>
                <a:cubicBezTo>
                  <a:pt x="4965" y="7299"/>
                  <a:pt x="4920" y="7278"/>
                  <a:pt x="4876" y="7278"/>
                </a:cubicBezTo>
                <a:cubicBezTo>
                  <a:pt x="4831" y="7278"/>
                  <a:pt x="4787" y="7299"/>
                  <a:pt x="4751" y="7340"/>
                </a:cubicBezTo>
                <a:cubicBezTo>
                  <a:pt x="4679" y="7412"/>
                  <a:pt x="4679" y="7519"/>
                  <a:pt x="4751" y="7590"/>
                </a:cubicBezTo>
                <a:lnTo>
                  <a:pt x="5168" y="8007"/>
                </a:lnTo>
                <a:lnTo>
                  <a:pt x="4763" y="8412"/>
                </a:lnTo>
                <a:lnTo>
                  <a:pt x="3822" y="7471"/>
                </a:lnTo>
                <a:cubicBezTo>
                  <a:pt x="3786" y="7436"/>
                  <a:pt x="3742" y="7418"/>
                  <a:pt x="3697" y="7418"/>
                </a:cubicBezTo>
                <a:cubicBezTo>
                  <a:pt x="3652" y="7418"/>
                  <a:pt x="3608" y="7436"/>
                  <a:pt x="3572" y="7471"/>
                </a:cubicBezTo>
                <a:cubicBezTo>
                  <a:pt x="3501" y="7543"/>
                  <a:pt x="3501" y="7650"/>
                  <a:pt x="3572" y="7721"/>
                </a:cubicBezTo>
                <a:lnTo>
                  <a:pt x="4513" y="8662"/>
                </a:lnTo>
                <a:lnTo>
                  <a:pt x="4108" y="9067"/>
                </a:lnTo>
                <a:lnTo>
                  <a:pt x="3691" y="8638"/>
                </a:lnTo>
                <a:cubicBezTo>
                  <a:pt x="3655" y="8602"/>
                  <a:pt x="3611" y="8584"/>
                  <a:pt x="3566" y="8584"/>
                </a:cubicBezTo>
                <a:cubicBezTo>
                  <a:pt x="3521" y="8584"/>
                  <a:pt x="3477" y="8602"/>
                  <a:pt x="3441" y="8638"/>
                </a:cubicBezTo>
                <a:cubicBezTo>
                  <a:pt x="3358" y="8721"/>
                  <a:pt x="3358" y="8817"/>
                  <a:pt x="3441" y="8900"/>
                </a:cubicBezTo>
                <a:lnTo>
                  <a:pt x="3858" y="9317"/>
                </a:lnTo>
                <a:lnTo>
                  <a:pt x="3453" y="9710"/>
                </a:lnTo>
                <a:lnTo>
                  <a:pt x="3036" y="9293"/>
                </a:lnTo>
                <a:cubicBezTo>
                  <a:pt x="3001" y="9257"/>
                  <a:pt x="2956" y="9239"/>
                  <a:pt x="2911" y="9239"/>
                </a:cubicBezTo>
                <a:cubicBezTo>
                  <a:pt x="2867" y="9239"/>
                  <a:pt x="2822" y="9257"/>
                  <a:pt x="2786" y="9293"/>
                </a:cubicBezTo>
                <a:cubicBezTo>
                  <a:pt x="2703" y="9376"/>
                  <a:pt x="2703" y="9471"/>
                  <a:pt x="2786" y="9555"/>
                </a:cubicBezTo>
                <a:lnTo>
                  <a:pt x="3203" y="9972"/>
                </a:lnTo>
                <a:lnTo>
                  <a:pt x="2798" y="10364"/>
                </a:lnTo>
                <a:lnTo>
                  <a:pt x="1858" y="9436"/>
                </a:lnTo>
                <a:cubicBezTo>
                  <a:pt x="1822" y="9394"/>
                  <a:pt x="1777" y="9373"/>
                  <a:pt x="1733" y="9373"/>
                </a:cubicBezTo>
                <a:cubicBezTo>
                  <a:pt x="1688" y="9373"/>
                  <a:pt x="1643" y="9394"/>
                  <a:pt x="1608" y="9436"/>
                </a:cubicBezTo>
                <a:cubicBezTo>
                  <a:pt x="1536" y="9507"/>
                  <a:pt x="1536" y="9614"/>
                  <a:pt x="1608" y="9686"/>
                </a:cubicBezTo>
                <a:lnTo>
                  <a:pt x="2548" y="10626"/>
                </a:lnTo>
                <a:lnTo>
                  <a:pt x="2191" y="10984"/>
                </a:lnTo>
                <a:cubicBezTo>
                  <a:pt x="2155" y="11007"/>
                  <a:pt x="2096" y="11043"/>
                  <a:pt x="2048" y="11043"/>
                </a:cubicBezTo>
                <a:cubicBezTo>
                  <a:pt x="2012" y="11043"/>
                  <a:pt x="1953" y="11019"/>
                  <a:pt x="1917" y="10984"/>
                </a:cubicBezTo>
                <a:lnTo>
                  <a:pt x="465" y="9519"/>
                </a:lnTo>
                <a:cubicBezTo>
                  <a:pt x="381" y="9448"/>
                  <a:pt x="381" y="9329"/>
                  <a:pt x="465" y="9257"/>
                </a:cubicBezTo>
                <a:lnTo>
                  <a:pt x="4036" y="5685"/>
                </a:lnTo>
                <a:close/>
                <a:moveTo>
                  <a:pt x="9428" y="0"/>
                </a:moveTo>
                <a:cubicBezTo>
                  <a:pt x="9290" y="0"/>
                  <a:pt x="9150" y="54"/>
                  <a:pt x="9037" y="161"/>
                </a:cubicBezTo>
                <a:lnTo>
                  <a:pt x="6299" y="2899"/>
                </a:lnTo>
                <a:cubicBezTo>
                  <a:pt x="6227" y="2971"/>
                  <a:pt x="6227" y="3078"/>
                  <a:pt x="6299" y="3149"/>
                </a:cubicBezTo>
                <a:cubicBezTo>
                  <a:pt x="6334" y="3185"/>
                  <a:pt x="6379" y="3203"/>
                  <a:pt x="6424" y="3203"/>
                </a:cubicBezTo>
                <a:cubicBezTo>
                  <a:pt x="6468" y="3203"/>
                  <a:pt x="6513" y="3185"/>
                  <a:pt x="6549" y="3149"/>
                </a:cubicBezTo>
                <a:lnTo>
                  <a:pt x="9287" y="411"/>
                </a:lnTo>
                <a:cubicBezTo>
                  <a:pt x="9323" y="387"/>
                  <a:pt x="9382" y="351"/>
                  <a:pt x="9418" y="351"/>
                </a:cubicBezTo>
                <a:cubicBezTo>
                  <a:pt x="9466" y="351"/>
                  <a:pt x="9525" y="363"/>
                  <a:pt x="9561" y="411"/>
                </a:cubicBezTo>
                <a:lnTo>
                  <a:pt x="11013" y="1875"/>
                </a:lnTo>
                <a:cubicBezTo>
                  <a:pt x="11049" y="1899"/>
                  <a:pt x="11073" y="1959"/>
                  <a:pt x="11073" y="2006"/>
                </a:cubicBezTo>
                <a:cubicBezTo>
                  <a:pt x="11073" y="2054"/>
                  <a:pt x="11061" y="2113"/>
                  <a:pt x="11013" y="2137"/>
                </a:cubicBezTo>
                <a:lnTo>
                  <a:pt x="10656" y="2494"/>
                </a:lnTo>
                <a:lnTo>
                  <a:pt x="9716" y="1554"/>
                </a:lnTo>
                <a:cubicBezTo>
                  <a:pt x="9680" y="1518"/>
                  <a:pt x="9635" y="1500"/>
                  <a:pt x="9591" y="1500"/>
                </a:cubicBezTo>
                <a:cubicBezTo>
                  <a:pt x="9546" y="1500"/>
                  <a:pt x="9501" y="1518"/>
                  <a:pt x="9466" y="1554"/>
                </a:cubicBezTo>
                <a:cubicBezTo>
                  <a:pt x="9394" y="1637"/>
                  <a:pt x="9394" y="1732"/>
                  <a:pt x="9466" y="1816"/>
                </a:cubicBezTo>
                <a:lnTo>
                  <a:pt x="10406" y="2744"/>
                </a:lnTo>
                <a:lnTo>
                  <a:pt x="10001" y="3149"/>
                </a:lnTo>
                <a:lnTo>
                  <a:pt x="9585" y="2733"/>
                </a:lnTo>
                <a:cubicBezTo>
                  <a:pt x="9549" y="2697"/>
                  <a:pt x="9504" y="2679"/>
                  <a:pt x="9460" y="2679"/>
                </a:cubicBezTo>
                <a:cubicBezTo>
                  <a:pt x="9415" y="2679"/>
                  <a:pt x="9370" y="2697"/>
                  <a:pt x="9335" y="2733"/>
                </a:cubicBezTo>
                <a:cubicBezTo>
                  <a:pt x="9263" y="2804"/>
                  <a:pt x="9263" y="2911"/>
                  <a:pt x="9335" y="2983"/>
                </a:cubicBezTo>
                <a:lnTo>
                  <a:pt x="9751" y="3399"/>
                </a:lnTo>
                <a:lnTo>
                  <a:pt x="9347" y="3804"/>
                </a:lnTo>
                <a:lnTo>
                  <a:pt x="8930" y="3387"/>
                </a:lnTo>
                <a:cubicBezTo>
                  <a:pt x="8894" y="3352"/>
                  <a:pt x="8850" y="3334"/>
                  <a:pt x="8805" y="3334"/>
                </a:cubicBezTo>
                <a:cubicBezTo>
                  <a:pt x="8760" y="3334"/>
                  <a:pt x="8716" y="3352"/>
                  <a:pt x="8680" y="3387"/>
                </a:cubicBezTo>
                <a:cubicBezTo>
                  <a:pt x="8597" y="3459"/>
                  <a:pt x="8597" y="3566"/>
                  <a:pt x="8680" y="3637"/>
                </a:cubicBezTo>
                <a:lnTo>
                  <a:pt x="9097" y="4054"/>
                </a:lnTo>
                <a:lnTo>
                  <a:pt x="8692" y="4459"/>
                </a:lnTo>
                <a:lnTo>
                  <a:pt x="7751" y="3518"/>
                </a:lnTo>
                <a:cubicBezTo>
                  <a:pt x="7715" y="3483"/>
                  <a:pt x="7671" y="3465"/>
                  <a:pt x="7626" y="3465"/>
                </a:cubicBezTo>
                <a:cubicBezTo>
                  <a:pt x="7581" y="3465"/>
                  <a:pt x="7537" y="3483"/>
                  <a:pt x="7501" y="3518"/>
                </a:cubicBezTo>
                <a:cubicBezTo>
                  <a:pt x="7430" y="3602"/>
                  <a:pt x="7430" y="3697"/>
                  <a:pt x="7501" y="3780"/>
                </a:cubicBezTo>
                <a:lnTo>
                  <a:pt x="8442" y="4709"/>
                </a:lnTo>
                <a:lnTo>
                  <a:pt x="8037" y="5114"/>
                </a:lnTo>
                <a:lnTo>
                  <a:pt x="7620" y="4697"/>
                </a:lnTo>
                <a:cubicBezTo>
                  <a:pt x="7584" y="4661"/>
                  <a:pt x="7540" y="4644"/>
                  <a:pt x="7495" y="4644"/>
                </a:cubicBezTo>
                <a:cubicBezTo>
                  <a:pt x="7451" y="4644"/>
                  <a:pt x="7406" y="4661"/>
                  <a:pt x="7370" y="4697"/>
                </a:cubicBezTo>
                <a:cubicBezTo>
                  <a:pt x="7287" y="4769"/>
                  <a:pt x="7287" y="4876"/>
                  <a:pt x="7370" y="4947"/>
                </a:cubicBezTo>
                <a:lnTo>
                  <a:pt x="7787" y="5364"/>
                </a:lnTo>
                <a:lnTo>
                  <a:pt x="7442" y="5709"/>
                </a:lnTo>
                <a:lnTo>
                  <a:pt x="5715" y="3983"/>
                </a:lnTo>
                <a:lnTo>
                  <a:pt x="6037" y="3661"/>
                </a:lnTo>
                <a:cubicBezTo>
                  <a:pt x="6120" y="3578"/>
                  <a:pt x="6120" y="3483"/>
                  <a:pt x="6037" y="3399"/>
                </a:cubicBezTo>
                <a:cubicBezTo>
                  <a:pt x="6001" y="3364"/>
                  <a:pt x="5956" y="3346"/>
                  <a:pt x="5912" y="3346"/>
                </a:cubicBezTo>
                <a:cubicBezTo>
                  <a:pt x="5867" y="3346"/>
                  <a:pt x="5822" y="3364"/>
                  <a:pt x="5787" y="3399"/>
                </a:cubicBezTo>
                <a:lnTo>
                  <a:pt x="5465" y="3733"/>
                </a:lnTo>
                <a:lnTo>
                  <a:pt x="2239" y="506"/>
                </a:lnTo>
                <a:cubicBezTo>
                  <a:pt x="2012" y="280"/>
                  <a:pt x="1715" y="161"/>
                  <a:pt x="1381" y="161"/>
                </a:cubicBezTo>
                <a:cubicBezTo>
                  <a:pt x="1072" y="161"/>
                  <a:pt x="762" y="280"/>
                  <a:pt x="536" y="506"/>
                </a:cubicBezTo>
                <a:cubicBezTo>
                  <a:pt x="310" y="732"/>
                  <a:pt x="191" y="1030"/>
                  <a:pt x="191" y="1351"/>
                </a:cubicBezTo>
                <a:cubicBezTo>
                  <a:pt x="191" y="1661"/>
                  <a:pt x="310" y="1971"/>
                  <a:pt x="536" y="2197"/>
                </a:cubicBezTo>
                <a:lnTo>
                  <a:pt x="3774" y="5447"/>
                </a:lnTo>
                <a:lnTo>
                  <a:pt x="203" y="9019"/>
                </a:lnTo>
                <a:cubicBezTo>
                  <a:pt x="0" y="9221"/>
                  <a:pt x="0" y="9567"/>
                  <a:pt x="203" y="9793"/>
                </a:cubicBezTo>
                <a:lnTo>
                  <a:pt x="1667" y="11246"/>
                </a:lnTo>
                <a:cubicBezTo>
                  <a:pt x="1774" y="11353"/>
                  <a:pt x="1905" y="11412"/>
                  <a:pt x="2048" y="11412"/>
                </a:cubicBezTo>
                <a:cubicBezTo>
                  <a:pt x="2203" y="11412"/>
                  <a:pt x="2334" y="11353"/>
                  <a:pt x="2441" y="11246"/>
                </a:cubicBezTo>
                <a:lnTo>
                  <a:pt x="6013" y="7674"/>
                </a:lnTo>
                <a:lnTo>
                  <a:pt x="6263" y="7924"/>
                </a:lnTo>
                <a:cubicBezTo>
                  <a:pt x="6299" y="7965"/>
                  <a:pt x="6343" y="7986"/>
                  <a:pt x="6389" y="7986"/>
                </a:cubicBezTo>
                <a:cubicBezTo>
                  <a:pt x="6436" y="7986"/>
                  <a:pt x="6483" y="7965"/>
                  <a:pt x="6525" y="7924"/>
                </a:cubicBezTo>
                <a:cubicBezTo>
                  <a:pt x="6596" y="7852"/>
                  <a:pt x="6596" y="7745"/>
                  <a:pt x="6525" y="7674"/>
                </a:cubicBezTo>
                <a:lnTo>
                  <a:pt x="6168" y="7316"/>
                </a:lnTo>
                <a:cubicBezTo>
                  <a:pt x="6168" y="7305"/>
                  <a:pt x="6144" y="7305"/>
                  <a:pt x="6132" y="7293"/>
                </a:cubicBezTo>
                <a:lnTo>
                  <a:pt x="6096" y="7257"/>
                </a:lnTo>
                <a:lnTo>
                  <a:pt x="2310" y="3471"/>
                </a:lnTo>
                <a:lnTo>
                  <a:pt x="2786" y="2995"/>
                </a:lnTo>
                <a:lnTo>
                  <a:pt x="3084" y="3292"/>
                </a:lnTo>
                <a:cubicBezTo>
                  <a:pt x="3108" y="3316"/>
                  <a:pt x="3155" y="3328"/>
                  <a:pt x="3203" y="3328"/>
                </a:cubicBezTo>
                <a:cubicBezTo>
                  <a:pt x="3239" y="3328"/>
                  <a:pt x="3286" y="3316"/>
                  <a:pt x="3322" y="3292"/>
                </a:cubicBezTo>
                <a:cubicBezTo>
                  <a:pt x="3393" y="3209"/>
                  <a:pt x="3393" y="3114"/>
                  <a:pt x="3322" y="3030"/>
                </a:cubicBezTo>
                <a:lnTo>
                  <a:pt x="3024" y="2733"/>
                </a:lnTo>
                <a:lnTo>
                  <a:pt x="3501" y="2256"/>
                </a:lnTo>
                <a:lnTo>
                  <a:pt x="5358" y="4126"/>
                </a:lnTo>
                <a:lnTo>
                  <a:pt x="7311" y="6066"/>
                </a:lnTo>
                <a:lnTo>
                  <a:pt x="7323" y="6090"/>
                </a:lnTo>
                <a:lnTo>
                  <a:pt x="7334" y="6102"/>
                </a:lnTo>
                <a:lnTo>
                  <a:pt x="9942" y="8710"/>
                </a:lnTo>
                <a:lnTo>
                  <a:pt x="9466" y="9186"/>
                </a:lnTo>
                <a:lnTo>
                  <a:pt x="6846" y="6554"/>
                </a:lnTo>
                <a:lnTo>
                  <a:pt x="5810" y="5519"/>
                </a:lnTo>
                <a:lnTo>
                  <a:pt x="3965" y="3673"/>
                </a:lnTo>
                <a:cubicBezTo>
                  <a:pt x="3923" y="3637"/>
                  <a:pt x="3879" y="3620"/>
                  <a:pt x="3834" y="3620"/>
                </a:cubicBezTo>
                <a:cubicBezTo>
                  <a:pt x="3789" y="3620"/>
                  <a:pt x="3745" y="3637"/>
                  <a:pt x="3703" y="3673"/>
                </a:cubicBezTo>
                <a:cubicBezTo>
                  <a:pt x="3632" y="3745"/>
                  <a:pt x="3632" y="3852"/>
                  <a:pt x="3703" y="3923"/>
                </a:cubicBezTo>
                <a:lnTo>
                  <a:pt x="9239" y="9460"/>
                </a:lnTo>
                <a:lnTo>
                  <a:pt x="8763" y="9936"/>
                </a:lnTo>
                <a:lnTo>
                  <a:pt x="7096" y="8269"/>
                </a:lnTo>
                <a:cubicBezTo>
                  <a:pt x="7061" y="8233"/>
                  <a:pt x="7016" y="8215"/>
                  <a:pt x="6971" y="8215"/>
                </a:cubicBezTo>
                <a:cubicBezTo>
                  <a:pt x="6927" y="8215"/>
                  <a:pt x="6882" y="8233"/>
                  <a:pt x="6846" y="8269"/>
                </a:cubicBezTo>
                <a:cubicBezTo>
                  <a:pt x="6775" y="8340"/>
                  <a:pt x="6775" y="8448"/>
                  <a:pt x="6846" y="8519"/>
                </a:cubicBezTo>
                <a:lnTo>
                  <a:pt x="8632" y="10305"/>
                </a:lnTo>
                <a:cubicBezTo>
                  <a:pt x="8644" y="10329"/>
                  <a:pt x="8680" y="10341"/>
                  <a:pt x="8692" y="10353"/>
                </a:cubicBezTo>
                <a:lnTo>
                  <a:pt x="10799" y="11174"/>
                </a:lnTo>
                <a:cubicBezTo>
                  <a:pt x="10835" y="11186"/>
                  <a:pt x="10883" y="11186"/>
                  <a:pt x="10906" y="11186"/>
                </a:cubicBezTo>
                <a:cubicBezTo>
                  <a:pt x="10990" y="11186"/>
                  <a:pt x="11061" y="11162"/>
                  <a:pt x="11121" y="11103"/>
                </a:cubicBezTo>
                <a:cubicBezTo>
                  <a:pt x="11192" y="11019"/>
                  <a:pt x="11228" y="10900"/>
                  <a:pt x="11180" y="10805"/>
                </a:cubicBezTo>
                <a:lnTo>
                  <a:pt x="10359" y="8686"/>
                </a:lnTo>
                <a:cubicBezTo>
                  <a:pt x="10347" y="8662"/>
                  <a:pt x="10323" y="8638"/>
                  <a:pt x="10311" y="8626"/>
                </a:cubicBezTo>
                <a:lnTo>
                  <a:pt x="7692" y="6007"/>
                </a:lnTo>
                <a:lnTo>
                  <a:pt x="11264" y="2435"/>
                </a:lnTo>
                <a:cubicBezTo>
                  <a:pt x="11478" y="2185"/>
                  <a:pt x="11478" y="1840"/>
                  <a:pt x="11264" y="1625"/>
                </a:cubicBezTo>
                <a:lnTo>
                  <a:pt x="9811" y="161"/>
                </a:lnTo>
                <a:cubicBezTo>
                  <a:pt x="9704" y="54"/>
                  <a:pt x="9567" y="0"/>
                  <a:pt x="9428"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296" name="Google Shape;9486;p77">
            <a:extLst>
              <a:ext uri="{FF2B5EF4-FFF2-40B4-BE49-F238E27FC236}">
                <a16:creationId xmlns:a16="http://schemas.microsoft.com/office/drawing/2014/main" id="{45898118-1BE4-954F-0B70-A991EF0A474F}"/>
              </a:ext>
            </a:extLst>
          </p:cNvPr>
          <p:cNvGrpSpPr/>
          <p:nvPr/>
        </p:nvGrpSpPr>
        <p:grpSpPr>
          <a:xfrm>
            <a:off x="4085180" y="1602324"/>
            <a:ext cx="548713" cy="420783"/>
            <a:chOff x="3042703" y="1529137"/>
            <a:chExt cx="411535" cy="31558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297" name="Google Shape;9487;p77">
              <a:extLst>
                <a:ext uri="{FF2B5EF4-FFF2-40B4-BE49-F238E27FC236}">
                  <a16:creationId xmlns:a16="http://schemas.microsoft.com/office/drawing/2014/main" id="{630F33BE-BCAE-D481-FE43-C0840E6EC867}"/>
                </a:ext>
              </a:extLst>
            </p:cNvPr>
            <p:cNvSpPr/>
            <p:nvPr/>
          </p:nvSpPr>
          <p:spPr>
            <a:xfrm>
              <a:off x="3042703" y="1529137"/>
              <a:ext cx="411535" cy="315587"/>
            </a:xfrm>
            <a:custGeom>
              <a:avLst/>
              <a:gdLst/>
              <a:ahLst/>
              <a:cxnLst/>
              <a:rect l="l" t="t" r="r" b="b"/>
              <a:pathLst>
                <a:path w="12919" h="9907" extrusionOk="0">
                  <a:moveTo>
                    <a:pt x="191" y="0"/>
                  </a:moveTo>
                  <a:cubicBezTo>
                    <a:pt x="84" y="0"/>
                    <a:pt x="1" y="84"/>
                    <a:pt x="1" y="191"/>
                  </a:cubicBezTo>
                  <a:lnTo>
                    <a:pt x="1" y="9716"/>
                  </a:lnTo>
                  <a:cubicBezTo>
                    <a:pt x="1" y="9823"/>
                    <a:pt x="96" y="9906"/>
                    <a:pt x="191" y="9906"/>
                  </a:cubicBezTo>
                  <a:lnTo>
                    <a:pt x="2394" y="9906"/>
                  </a:lnTo>
                  <a:cubicBezTo>
                    <a:pt x="2501" y="9906"/>
                    <a:pt x="2584" y="9823"/>
                    <a:pt x="2584" y="9716"/>
                  </a:cubicBezTo>
                  <a:cubicBezTo>
                    <a:pt x="2584" y="9609"/>
                    <a:pt x="2501" y="9525"/>
                    <a:pt x="2394" y="9525"/>
                  </a:cubicBezTo>
                  <a:lnTo>
                    <a:pt x="382" y="9525"/>
                  </a:lnTo>
                  <a:lnTo>
                    <a:pt x="382" y="7989"/>
                  </a:lnTo>
                  <a:lnTo>
                    <a:pt x="8287" y="7989"/>
                  </a:lnTo>
                  <a:cubicBezTo>
                    <a:pt x="8394" y="7989"/>
                    <a:pt x="8478" y="7894"/>
                    <a:pt x="8478" y="7799"/>
                  </a:cubicBezTo>
                  <a:cubicBezTo>
                    <a:pt x="8478" y="7692"/>
                    <a:pt x="8394" y="7596"/>
                    <a:pt x="8287" y="7596"/>
                  </a:cubicBezTo>
                  <a:lnTo>
                    <a:pt x="382" y="7596"/>
                  </a:lnTo>
                  <a:lnTo>
                    <a:pt x="382" y="2167"/>
                  </a:lnTo>
                  <a:lnTo>
                    <a:pt x="12550" y="2167"/>
                  </a:lnTo>
                  <a:lnTo>
                    <a:pt x="12550" y="7596"/>
                  </a:lnTo>
                  <a:lnTo>
                    <a:pt x="9287" y="7596"/>
                  </a:lnTo>
                  <a:cubicBezTo>
                    <a:pt x="9180" y="7596"/>
                    <a:pt x="9097" y="7692"/>
                    <a:pt x="9097" y="7799"/>
                  </a:cubicBezTo>
                  <a:cubicBezTo>
                    <a:pt x="9097" y="7894"/>
                    <a:pt x="9180" y="7989"/>
                    <a:pt x="9287" y="7989"/>
                  </a:cubicBezTo>
                  <a:lnTo>
                    <a:pt x="12538" y="7989"/>
                  </a:lnTo>
                  <a:lnTo>
                    <a:pt x="12538" y="9525"/>
                  </a:lnTo>
                  <a:lnTo>
                    <a:pt x="3251" y="9525"/>
                  </a:lnTo>
                  <a:cubicBezTo>
                    <a:pt x="3144" y="9525"/>
                    <a:pt x="3049" y="9609"/>
                    <a:pt x="3049" y="9716"/>
                  </a:cubicBezTo>
                  <a:cubicBezTo>
                    <a:pt x="3049" y="9823"/>
                    <a:pt x="3144" y="9906"/>
                    <a:pt x="3251" y="9906"/>
                  </a:cubicBezTo>
                  <a:lnTo>
                    <a:pt x="12728" y="9906"/>
                  </a:lnTo>
                  <a:cubicBezTo>
                    <a:pt x="12835" y="9906"/>
                    <a:pt x="12919" y="9823"/>
                    <a:pt x="12919" y="9716"/>
                  </a:cubicBezTo>
                  <a:lnTo>
                    <a:pt x="12919" y="191"/>
                  </a:lnTo>
                  <a:cubicBezTo>
                    <a:pt x="12907" y="84"/>
                    <a:pt x="12835" y="0"/>
                    <a:pt x="12728" y="0"/>
                  </a:cubicBezTo>
                  <a:lnTo>
                    <a:pt x="6859" y="0"/>
                  </a:lnTo>
                  <a:cubicBezTo>
                    <a:pt x="6763" y="0"/>
                    <a:pt x="6668" y="84"/>
                    <a:pt x="6668" y="191"/>
                  </a:cubicBezTo>
                  <a:cubicBezTo>
                    <a:pt x="6668" y="298"/>
                    <a:pt x="6763" y="381"/>
                    <a:pt x="6859" y="381"/>
                  </a:cubicBezTo>
                  <a:lnTo>
                    <a:pt x="12538" y="381"/>
                  </a:lnTo>
                  <a:lnTo>
                    <a:pt x="12538" y="1810"/>
                  </a:lnTo>
                  <a:lnTo>
                    <a:pt x="370" y="1810"/>
                  </a:lnTo>
                  <a:lnTo>
                    <a:pt x="370" y="381"/>
                  </a:lnTo>
                  <a:lnTo>
                    <a:pt x="6001" y="381"/>
                  </a:lnTo>
                  <a:cubicBezTo>
                    <a:pt x="6108" y="381"/>
                    <a:pt x="6192" y="298"/>
                    <a:pt x="6192" y="191"/>
                  </a:cubicBezTo>
                  <a:cubicBezTo>
                    <a:pt x="6192" y="84"/>
                    <a:pt x="6097" y="0"/>
                    <a:pt x="6001"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98" name="Google Shape;9488;p77">
              <a:extLst>
                <a:ext uri="{FF2B5EF4-FFF2-40B4-BE49-F238E27FC236}">
                  <a16:creationId xmlns:a16="http://schemas.microsoft.com/office/drawing/2014/main" id="{1542A98C-DF34-9BAD-CC9A-469FA99DD8C0}"/>
                </a:ext>
              </a:extLst>
            </p:cNvPr>
            <p:cNvSpPr/>
            <p:nvPr/>
          </p:nvSpPr>
          <p:spPr>
            <a:xfrm>
              <a:off x="3077967" y="1557965"/>
              <a:ext cx="12169" cy="12551"/>
            </a:xfrm>
            <a:custGeom>
              <a:avLst/>
              <a:gdLst/>
              <a:ahLst/>
              <a:cxnLst/>
              <a:rect l="l" t="t" r="r" b="b"/>
              <a:pathLst>
                <a:path w="382" h="394" extrusionOk="0">
                  <a:moveTo>
                    <a:pt x="191" y="0"/>
                  </a:moveTo>
                  <a:cubicBezTo>
                    <a:pt x="84" y="0"/>
                    <a:pt x="1" y="95"/>
                    <a:pt x="1" y="191"/>
                  </a:cubicBezTo>
                  <a:cubicBezTo>
                    <a:pt x="1" y="298"/>
                    <a:pt x="84" y="393"/>
                    <a:pt x="191" y="393"/>
                  </a:cubicBezTo>
                  <a:cubicBezTo>
                    <a:pt x="298" y="393"/>
                    <a:pt x="382" y="298"/>
                    <a:pt x="382" y="191"/>
                  </a:cubicBezTo>
                  <a:cubicBezTo>
                    <a:pt x="382" y="95"/>
                    <a:pt x="298" y="0"/>
                    <a:pt x="191"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299" name="Google Shape;9489;p77">
              <a:extLst>
                <a:ext uri="{FF2B5EF4-FFF2-40B4-BE49-F238E27FC236}">
                  <a16:creationId xmlns:a16="http://schemas.microsoft.com/office/drawing/2014/main" id="{1E791BDA-DA57-A9F5-4C51-740F0B6A98FE}"/>
                </a:ext>
              </a:extLst>
            </p:cNvPr>
            <p:cNvSpPr/>
            <p:nvPr/>
          </p:nvSpPr>
          <p:spPr>
            <a:xfrm>
              <a:off x="3099978" y="1557965"/>
              <a:ext cx="12551" cy="12551"/>
            </a:xfrm>
            <a:custGeom>
              <a:avLst/>
              <a:gdLst/>
              <a:ahLst/>
              <a:cxnLst/>
              <a:rect l="l" t="t" r="r" b="b"/>
              <a:pathLst>
                <a:path w="394" h="394" extrusionOk="0">
                  <a:moveTo>
                    <a:pt x="203" y="0"/>
                  </a:moveTo>
                  <a:cubicBezTo>
                    <a:pt x="96" y="0"/>
                    <a:pt x="0" y="95"/>
                    <a:pt x="0" y="191"/>
                  </a:cubicBezTo>
                  <a:cubicBezTo>
                    <a:pt x="0" y="298"/>
                    <a:pt x="96" y="393"/>
                    <a:pt x="203" y="393"/>
                  </a:cubicBezTo>
                  <a:cubicBezTo>
                    <a:pt x="298" y="393"/>
                    <a:pt x="393" y="298"/>
                    <a:pt x="393" y="191"/>
                  </a:cubicBezTo>
                  <a:cubicBezTo>
                    <a:pt x="393" y="95"/>
                    <a:pt x="298" y="0"/>
                    <a:pt x="203"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00" name="Google Shape;9490;p77">
              <a:extLst>
                <a:ext uri="{FF2B5EF4-FFF2-40B4-BE49-F238E27FC236}">
                  <a16:creationId xmlns:a16="http://schemas.microsoft.com/office/drawing/2014/main" id="{DB09817A-9F87-FA7D-37A7-41282C067F37}"/>
                </a:ext>
              </a:extLst>
            </p:cNvPr>
            <p:cNvSpPr/>
            <p:nvPr/>
          </p:nvSpPr>
          <p:spPr>
            <a:xfrm>
              <a:off x="3122341" y="1557965"/>
              <a:ext cx="12551" cy="12551"/>
            </a:xfrm>
            <a:custGeom>
              <a:avLst/>
              <a:gdLst/>
              <a:ahLst/>
              <a:cxnLst/>
              <a:rect l="l" t="t" r="r" b="b"/>
              <a:pathLst>
                <a:path w="394" h="394" extrusionOk="0">
                  <a:moveTo>
                    <a:pt x="191" y="0"/>
                  </a:moveTo>
                  <a:cubicBezTo>
                    <a:pt x="96" y="0"/>
                    <a:pt x="1" y="95"/>
                    <a:pt x="1" y="191"/>
                  </a:cubicBezTo>
                  <a:cubicBezTo>
                    <a:pt x="1" y="298"/>
                    <a:pt x="96" y="393"/>
                    <a:pt x="191" y="393"/>
                  </a:cubicBezTo>
                  <a:cubicBezTo>
                    <a:pt x="298" y="393"/>
                    <a:pt x="394" y="298"/>
                    <a:pt x="394" y="191"/>
                  </a:cubicBezTo>
                  <a:cubicBezTo>
                    <a:pt x="394" y="95"/>
                    <a:pt x="298" y="0"/>
                    <a:pt x="191"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01" name="Google Shape;9491;p77">
              <a:extLst>
                <a:ext uri="{FF2B5EF4-FFF2-40B4-BE49-F238E27FC236}">
                  <a16:creationId xmlns:a16="http://schemas.microsoft.com/office/drawing/2014/main" id="{93476D40-5C98-B4F2-E7B1-441201FE0F69}"/>
                </a:ext>
              </a:extLst>
            </p:cNvPr>
            <p:cNvSpPr/>
            <p:nvPr/>
          </p:nvSpPr>
          <p:spPr>
            <a:xfrm>
              <a:off x="3342331" y="1557965"/>
              <a:ext cx="79669" cy="12551"/>
            </a:xfrm>
            <a:custGeom>
              <a:avLst/>
              <a:gdLst/>
              <a:ahLst/>
              <a:cxnLst/>
              <a:rect l="l" t="t" r="r" b="b"/>
              <a:pathLst>
                <a:path w="2501" h="394" extrusionOk="0">
                  <a:moveTo>
                    <a:pt x="191" y="0"/>
                  </a:moveTo>
                  <a:cubicBezTo>
                    <a:pt x="84" y="0"/>
                    <a:pt x="0" y="95"/>
                    <a:pt x="0" y="191"/>
                  </a:cubicBezTo>
                  <a:cubicBezTo>
                    <a:pt x="0" y="298"/>
                    <a:pt x="96" y="393"/>
                    <a:pt x="191" y="393"/>
                  </a:cubicBezTo>
                  <a:lnTo>
                    <a:pt x="2310" y="393"/>
                  </a:lnTo>
                  <a:cubicBezTo>
                    <a:pt x="2417" y="393"/>
                    <a:pt x="2501" y="298"/>
                    <a:pt x="2501" y="191"/>
                  </a:cubicBezTo>
                  <a:cubicBezTo>
                    <a:pt x="2501" y="95"/>
                    <a:pt x="2417" y="0"/>
                    <a:pt x="231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02" name="Google Shape;9492;p77">
              <a:extLst>
                <a:ext uri="{FF2B5EF4-FFF2-40B4-BE49-F238E27FC236}">
                  <a16:creationId xmlns:a16="http://schemas.microsoft.com/office/drawing/2014/main" id="{C4587FEE-7E94-F64D-0BF0-0D36C1D9C750}"/>
                </a:ext>
              </a:extLst>
            </p:cNvPr>
            <p:cNvSpPr/>
            <p:nvPr/>
          </p:nvSpPr>
          <p:spPr>
            <a:xfrm>
              <a:off x="3306303" y="1557965"/>
              <a:ext cx="26949" cy="12551"/>
            </a:xfrm>
            <a:custGeom>
              <a:avLst/>
              <a:gdLst/>
              <a:ahLst/>
              <a:cxnLst/>
              <a:rect l="l" t="t" r="r" b="b"/>
              <a:pathLst>
                <a:path w="846" h="394" extrusionOk="0">
                  <a:moveTo>
                    <a:pt x="191" y="0"/>
                  </a:moveTo>
                  <a:cubicBezTo>
                    <a:pt x="96" y="0"/>
                    <a:pt x="0" y="95"/>
                    <a:pt x="0" y="191"/>
                  </a:cubicBezTo>
                  <a:cubicBezTo>
                    <a:pt x="0" y="298"/>
                    <a:pt x="96" y="393"/>
                    <a:pt x="191" y="393"/>
                  </a:cubicBezTo>
                  <a:lnTo>
                    <a:pt x="655" y="393"/>
                  </a:lnTo>
                  <a:cubicBezTo>
                    <a:pt x="762" y="393"/>
                    <a:pt x="846" y="298"/>
                    <a:pt x="846" y="191"/>
                  </a:cubicBezTo>
                  <a:cubicBezTo>
                    <a:pt x="846" y="95"/>
                    <a:pt x="762" y="0"/>
                    <a:pt x="655"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03" name="Google Shape;9493;p77">
              <a:extLst>
                <a:ext uri="{FF2B5EF4-FFF2-40B4-BE49-F238E27FC236}">
                  <a16:creationId xmlns:a16="http://schemas.microsoft.com/office/drawing/2014/main" id="{976A186E-35C4-A914-D7CF-C6D9B1028D46}"/>
                </a:ext>
              </a:extLst>
            </p:cNvPr>
            <p:cNvSpPr/>
            <p:nvPr/>
          </p:nvSpPr>
          <p:spPr>
            <a:xfrm>
              <a:off x="3165217" y="1622822"/>
              <a:ext cx="166888" cy="121750"/>
            </a:xfrm>
            <a:custGeom>
              <a:avLst/>
              <a:gdLst/>
              <a:ahLst/>
              <a:cxnLst/>
              <a:rect l="l" t="t" r="r" b="b"/>
              <a:pathLst>
                <a:path w="5239" h="3822" extrusionOk="0">
                  <a:moveTo>
                    <a:pt x="4048" y="381"/>
                  </a:moveTo>
                  <a:cubicBezTo>
                    <a:pt x="4489" y="381"/>
                    <a:pt x="4846" y="738"/>
                    <a:pt x="4846" y="1179"/>
                  </a:cubicBezTo>
                  <a:lnTo>
                    <a:pt x="4846" y="2655"/>
                  </a:lnTo>
                  <a:cubicBezTo>
                    <a:pt x="4846" y="3096"/>
                    <a:pt x="4489" y="3453"/>
                    <a:pt x="4048" y="3453"/>
                  </a:cubicBezTo>
                  <a:lnTo>
                    <a:pt x="1155" y="3453"/>
                  </a:lnTo>
                  <a:cubicBezTo>
                    <a:pt x="715" y="3453"/>
                    <a:pt x="357" y="3096"/>
                    <a:pt x="357" y="2655"/>
                  </a:cubicBezTo>
                  <a:lnTo>
                    <a:pt x="357" y="1179"/>
                  </a:lnTo>
                  <a:cubicBezTo>
                    <a:pt x="357" y="738"/>
                    <a:pt x="715" y="381"/>
                    <a:pt x="1155" y="381"/>
                  </a:cubicBezTo>
                  <a:close/>
                  <a:moveTo>
                    <a:pt x="1167" y="0"/>
                  </a:moveTo>
                  <a:cubicBezTo>
                    <a:pt x="512" y="0"/>
                    <a:pt x="0" y="536"/>
                    <a:pt x="0" y="1179"/>
                  </a:cubicBezTo>
                  <a:lnTo>
                    <a:pt x="0" y="2655"/>
                  </a:lnTo>
                  <a:cubicBezTo>
                    <a:pt x="0" y="3310"/>
                    <a:pt x="536" y="3822"/>
                    <a:pt x="1167" y="3822"/>
                  </a:cubicBezTo>
                  <a:lnTo>
                    <a:pt x="4060" y="3822"/>
                  </a:lnTo>
                  <a:cubicBezTo>
                    <a:pt x="4715" y="3822"/>
                    <a:pt x="5239" y="3286"/>
                    <a:pt x="5239" y="2655"/>
                  </a:cubicBezTo>
                  <a:lnTo>
                    <a:pt x="5239" y="1179"/>
                  </a:lnTo>
                  <a:cubicBezTo>
                    <a:pt x="5239" y="524"/>
                    <a:pt x="4703" y="0"/>
                    <a:pt x="406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04" name="Google Shape;9494;p77">
              <a:extLst>
                <a:ext uri="{FF2B5EF4-FFF2-40B4-BE49-F238E27FC236}">
                  <a16:creationId xmlns:a16="http://schemas.microsoft.com/office/drawing/2014/main" id="{09CA0D28-7889-CE6B-5A60-80BE980CDB2B}"/>
                </a:ext>
              </a:extLst>
            </p:cNvPr>
            <p:cNvSpPr/>
            <p:nvPr/>
          </p:nvSpPr>
          <p:spPr>
            <a:xfrm>
              <a:off x="3222843" y="1657226"/>
              <a:ext cx="54281" cy="53612"/>
            </a:xfrm>
            <a:custGeom>
              <a:avLst/>
              <a:gdLst/>
              <a:ahLst/>
              <a:cxnLst/>
              <a:rect l="l" t="t" r="r" b="b"/>
              <a:pathLst>
                <a:path w="1704" h="1683" extrusionOk="0">
                  <a:moveTo>
                    <a:pt x="394" y="396"/>
                  </a:moveTo>
                  <a:lnTo>
                    <a:pt x="1287" y="849"/>
                  </a:lnTo>
                  <a:lnTo>
                    <a:pt x="394" y="1278"/>
                  </a:lnTo>
                  <a:lnTo>
                    <a:pt x="394" y="396"/>
                  </a:lnTo>
                  <a:close/>
                  <a:moveTo>
                    <a:pt x="358" y="0"/>
                  </a:moveTo>
                  <a:cubicBezTo>
                    <a:pt x="293" y="0"/>
                    <a:pt x="227" y="18"/>
                    <a:pt x="168" y="51"/>
                  </a:cubicBezTo>
                  <a:cubicBezTo>
                    <a:pt x="61" y="111"/>
                    <a:pt x="1" y="230"/>
                    <a:pt x="1" y="349"/>
                  </a:cubicBezTo>
                  <a:lnTo>
                    <a:pt x="1" y="1325"/>
                  </a:lnTo>
                  <a:cubicBezTo>
                    <a:pt x="1" y="1444"/>
                    <a:pt x="61" y="1563"/>
                    <a:pt x="168" y="1623"/>
                  </a:cubicBezTo>
                  <a:cubicBezTo>
                    <a:pt x="227" y="1647"/>
                    <a:pt x="287" y="1682"/>
                    <a:pt x="358" y="1682"/>
                  </a:cubicBezTo>
                  <a:cubicBezTo>
                    <a:pt x="418" y="1682"/>
                    <a:pt x="465" y="1659"/>
                    <a:pt x="513" y="1647"/>
                  </a:cubicBezTo>
                  <a:lnTo>
                    <a:pt x="1489" y="1170"/>
                  </a:lnTo>
                  <a:cubicBezTo>
                    <a:pt x="1608" y="1111"/>
                    <a:pt x="1680" y="992"/>
                    <a:pt x="1680" y="861"/>
                  </a:cubicBezTo>
                  <a:cubicBezTo>
                    <a:pt x="1704" y="706"/>
                    <a:pt x="1620" y="575"/>
                    <a:pt x="1489" y="516"/>
                  </a:cubicBezTo>
                  <a:lnTo>
                    <a:pt x="513" y="39"/>
                  </a:lnTo>
                  <a:cubicBezTo>
                    <a:pt x="465" y="12"/>
                    <a:pt x="412" y="0"/>
                    <a:pt x="358"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05" name="Google Shape;9495;p77">
              <a:extLst>
                <a:ext uri="{FF2B5EF4-FFF2-40B4-BE49-F238E27FC236}">
                  <a16:creationId xmlns:a16="http://schemas.microsoft.com/office/drawing/2014/main" id="{DC937762-7E69-E1CD-C6F4-562159CCC371}"/>
                </a:ext>
              </a:extLst>
            </p:cNvPr>
            <p:cNvSpPr/>
            <p:nvPr/>
          </p:nvSpPr>
          <p:spPr>
            <a:xfrm>
              <a:off x="3087459" y="1800700"/>
              <a:ext cx="160454" cy="12519"/>
            </a:xfrm>
            <a:custGeom>
              <a:avLst/>
              <a:gdLst/>
              <a:ahLst/>
              <a:cxnLst/>
              <a:rect l="l" t="t" r="r" b="b"/>
              <a:pathLst>
                <a:path w="5037" h="393" extrusionOk="0">
                  <a:moveTo>
                    <a:pt x="191" y="0"/>
                  </a:moveTo>
                  <a:cubicBezTo>
                    <a:pt x="84" y="0"/>
                    <a:pt x="0" y="95"/>
                    <a:pt x="0" y="191"/>
                  </a:cubicBezTo>
                  <a:cubicBezTo>
                    <a:pt x="0" y="298"/>
                    <a:pt x="84" y="393"/>
                    <a:pt x="191" y="393"/>
                  </a:cubicBezTo>
                  <a:lnTo>
                    <a:pt x="4846" y="393"/>
                  </a:lnTo>
                  <a:cubicBezTo>
                    <a:pt x="4953" y="393"/>
                    <a:pt x="5037" y="298"/>
                    <a:pt x="5037" y="191"/>
                  </a:cubicBezTo>
                  <a:cubicBezTo>
                    <a:pt x="5037" y="95"/>
                    <a:pt x="4953" y="0"/>
                    <a:pt x="4846"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06" name="Google Shape;9496;p77">
              <a:extLst>
                <a:ext uri="{FF2B5EF4-FFF2-40B4-BE49-F238E27FC236}">
                  <a16:creationId xmlns:a16="http://schemas.microsoft.com/office/drawing/2014/main" id="{39A031EC-B5E9-91CB-BDA1-E6314F08B53A}"/>
                </a:ext>
              </a:extLst>
            </p:cNvPr>
            <p:cNvSpPr/>
            <p:nvPr/>
          </p:nvSpPr>
          <p:spPr>
            <a:xfrm>
              <a:off x="3368866" y="1800318"/>
              <a:ext cx="43673" cy="12169"/>
            </a:xfrm>
            <a:custGeom>
              <a:avLst/>
              <a:gdLst/>
              <a:ahLst/>
              <a:cxnLst/>
              <a:rect l="l" t="t" r="r" b="b"/>
              <a:pathLst>
                <a:path w="1371" h="382" extrusionOk="0">
                  <a:moveTo>
                    <a:pt x="191" y="0"/>
                  </a:moveTo>
                  <a:cubicBezTo>
                    <a:pt x="84" y="0"/>
                    <a:pt x="1" y="84"/>
                    <a:pt x="1" y="191"/>
                  </a:cubicBezTo>
                  <a:cubicBezTo>
                    <a:pt x="1" y="298"/>
                    <a:pt x="96" y="381"/>
                    <a:pt x="191" y="381"/>
                  </a:cubicBezTo>
                  <a:lnTo>
                    <a:pt x="1180" y="381"/>
                  </a:lnTo>
                  <a:cubicBezTo>
                    <a:pt x="1287" y="381"/>
                    <a:pt x="1370" y="298"/>
                    <a:pt x="1370" y="191"/>
                  </a:cubicBezTo>
                  <a:cubicBezTo>
                    <a:pt x="1370" y="84"/>
                    <a:pt x="1287" y="0"/>
                    <a:pt x="118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07" name="Google Shape;9497;p77">
            <a:extLst>
              <a:ext uri="{FF2B5EF4-FFF2-40B4-BE49-F238E27FC236}">
                <a16:creationId xmlns:a16="http://schemas.microsoft.com/office/drawing/2014/main" id="{AD99CAC0-C629-243F-2212-4AE65C5214CC}"/>
              </a:ext>
            </a:extLst>
          </p:cNvPr>
          <p:cNvGrpSpPr/>
          <p:nvPr/>
        </p:nvGrpSpPr>
        <p:grpSpPr>
          <a:xfrm>
            <a:off x="3533961" y="1623051"/>
            <a:ext cx="467335" cy="379329"/>
            <a:chOff x="2629289" y="1544682"/>
            <a:chExt cx="350501" cy="28449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308" name="Google Shape;9498;p77">
              <a:extLst>
                <a:ext uri="{FF2B5EF4-FFF2-40B4-BE49-F238E27FC236}">
                  <a16:creationId xmlns:a16="http://schemas.microsoft.com/office/drawing/2014/main" id="{105A68E3-208F-BD2D-2FFE-81B2D3861FBF}"/>
                </a:ext>
              </a:extLst>
            </p:cNvPr>
            <p:cNvSpPr/>
            <p:nvPr/>
          </p:nvSpPr>
          <p:spPr>
            <a:xfrm>
              <a:off x="2835614" y="1818507"/>
              <a:ext cx="10289" cy="10671"/>
            </a:xfrm>
            <a:custGeom>
              <a:avLst/>
              <a:gdLst/>
              <a:ahLst/>
              <a:cxnLst/>
              <a:rect l="l" t="t" r="r" b="b"/>
              <a:pathLst>
                <a:path w="323" h="335" extrusionOk="0">
                  <a:moveTo>
                    <a:pt x="167" y="1"/>
                  </a:moveTo>
                  <a:cubicBezTo>
                    <a:pt x="72" y="1"/>
                    <a:pt x="1" y="84"/>
                    <a:pt x="1" y="167"/>
                  </a:cubicBezTo>
                  <a:cubicBezTo>
                    <a:pt x="1" y="263"/>
                    <a:pt x="72" y="334"/>
                    <a:pt x="167" y="334"/>
                  </a:cubicBezTo>
                  <a:cubicBezTo>
                    <a:pt x="251" y="334"/>
                    <a:pt x="322" y="263"/>
                    <a:pt x="322" y="167"/>
                  </a:cubicBezTo>
                  <a:cubicBezTo>
                    <a:pt x="322" y="84"/>
                    <a:pt x="251" y="1"/>
                    <a:pt x="167"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09" name="Google Shape;9499;p77">
              <a:extLst>
                <a:ext uri="{FF2B5EF4-FFF2-40B4-BE49-F238E27FC236}">
                  <a16:creationId xmlns:a16="http://schemas.microsoft.com/office/drawing/2014/main" id="{75D1B62E-2FE6-37FC-A081-A9A3FA83ED1A}"/>
                </a:ext>
              </a:extLst>
            </p:cNvPr>
            <p:cNvSpPr/>
            <p:nvPr/>
          </p:nvSpPr>
          <p:spPr>
            <a:xfrm>
              <a:off x="2629289" y="1544682"/>
              <a:ext cx="318614" cy="284497"/>
            </a:xfrm>
            <a:custGeom>
              <a:avLst/>
              <a:gdLst/>
              <a:ahLst/>
              <a:cxnLst/>
              <a:rect l="l" t="t" r="r" b="b"/>
              <a:pathLst>
                <a:path w="10002" h="8931" extrusionOk="0">
                  <a:moveTo>
                    <a:pt x="6978" y="334"/>
                  </a:moveTo>
                  <a:cubicBezTo>
                    <a:pt x="7049" y="334"/>
                    <a:pt x="7109" y="358"/>
                    <a:pt x="7168" y="405"/>
                  </a:cubicBezTo>
                  <a:cubicBezTo>
                    <a:pt x="7228" y="453"/>
                    <a:pt x="8085" y="1310"/>
                    <a:pt x="8764" y="2001"/>
                  </a:cubicBezTo>
                  <a:cubicBezTo>
                    <a:pt x="9216" y="2441"/>
                    <a:pt x="9597" y="2810"/>
                    <a:pt x="9621" y="2846"/>
                  </a:cubicBezTo>
                  <a:cubicBezTo>
                    <a:pt x="9657" y="2894"/>
                    <a:pt x="9692" y="2965"/>
                    <a:pt x="9692" y="3036"/>
                  </a:cubicBezTo>
                  <a:cubicBezTo>
                    <a:pt x="9692" y="3108"/>
                    <a:pt x="9657" y="3167"/>
                    <a:pt x="9621" y="3227"/>
                  </a:cubicBezTo>
                  <a:lnTo>
                    <a:pt x="6549" y="6299"/>
                  </a:lnTo>
                  <a:lnTo>
                    <a:pt x="3727" y="3489"/>
                  </a:lnTo>
                  <a:lnTo>
                    <a:pt x="6787" y="405"/>
                  </a:lnTo>
                  <a:cubicBezTo>
                    <a:pt x="6835" y="358"/>
                    <a:pt x="6906" y="334"/>
                    <a:pt x="6978" y="334"/>
                  </a:cubicBezTo>
                  <a:close/>
                  <a:moveTo>
                    <a:pt x="6978" y="0"/>
                  </a:moveTo>
                  <a:cubicBezTo>
                    <a:pt x="6906" y="0"/>
                    <a:pt x="6835" y="12"/>
                    <a:pt x="6752" y="48"/>
                  </a:cubicBezTo>
                  <a:cubicBezTo>
                    <a:pt x="6680" y="72"/>
                    <a:pt x="6621" y="119"/>
                    <a:pt x="6561" y="179"/>
                  </a:cubicBezTo>
                  <a:lnTo>
                    <a:pt x="3382" y="3358"/>
                  </a:lnTo>
                  <a:lnTo>
                    <a:pt x="179" y="6561"/>
                  </a:lnTo>
                  <a:cubicBezTo>
                    <a:pt x="120" y="6620"/>
                    <a:pt x="72" y="6680"/>
                    <a:pt x="48" y="6751"/>
                  </a:cubicBezTo>
                  <a:cubicBezTo>
                    <a:pt x="13" y="6835"/>
                    <a:pt x="1" y="6906"/>
                    <a:pt x="1" y="6977"/>
                  </a:cubicBezTo>
                  <a:cubicBezTo>
                    <a:pt x="1" y="7049"/>
                    <a:pt x="13" y="7132"/>
                    <a:pt x="48" y="7204"/>
                  </a:cubicBezTo>
                  <a:cubicBezTo>
                    <a:pt x="72" y="7275"/>
                    <a:pt x="120" y="7335"/>
                    <a:pt x="179" y="7394"/>
                  </a:cubicBezTo>
                  <a:lnTo>
                    <a:pt x="1477" y="8692"/>
                  </a:lnTo>
                  <a:cubicBezTo>
                    <a:pt x="1549" y="8763"/>
                    <a:pt x="1644" y="8823"/>
                    <a:pt x="1739" y="8871"/>
                  </a:cubicBezTo>
                  <a:cubicBezTo>
                    <a:pt x="1846" y="8918"/>
                    <a:pt x="1953" y="8930"/>
                    <a:pt x="2049" y="8930"/>
                  </a:cubicBezTo>
                  <a:lnTo>
                    <a:pt x="6013" y="8930"/>
                  </a:lnTo>
                  <a:cubicBezTo>
                    <a:pt x="6109" y="8930"/>
                    <a:pt x="6180" y="8859"/>
                    <a:pt x="6180" y="8763"/>
                  </a:cubicBezTo>
                  <a:cubicBezTo>
                    <a:pt x="6180" y="8680"/>
                    <a:pt x="6073" y="8597"/>
                    <a:pt x="6001" y="8597"/>
                  </a:cubicBezTo>
                  <a:lnTo>
                    <a:pt x="2025" y="8597"/>
                  </a:lnTo>
                  <a:cubicBezTo>
                    <a:pt x="1894" y="8597"/>
                    <a:pt x="1775" y="8561"/>
                    <a:pt x="1679" y="8454"/>
                  </a:cubicBezTo>
                  <a:lnTo>
                    <a:pt x="394" y="7156"/>
                  </a:lnTo>
                  <a:cubicBezTo>
                    <a:pt x="346" y="7108"/>
                    <a:pt x="310" y="7037"/>
                    <a:pt x="310" y="6966"/>
                  </a:cubicBezTo>
                  <a:cubicBezTo>
                    <a:pt x="310" y="6894"/>
                    <a:pt x="346" y="6835"/>
                    <a:pt x="394" y="6775"/>
                  </a:cubicBezTo>
                  <a:lnTo>
                    <a:pt x="3477" y="3679"/>
                  </a:lnTo>
                  <a:lnTo>
                    <a:pt x="6299" y="6489"/>
                  </a:lnTo>
                  <a:lnTo>
                    <a:pt x="4787" y="7989"/>
                  </a:lnTo>
                  <a:cubicBezTo>
                    <a:pt x="4763" y="8025"/>
                    <a:pt x="4751" y="8061"/>
                    <a:pt x="4751" y="8109"/>
                  </a:cubicBezTo>
                  <a:cubicBezTo>
                    <a:pt x="4751" y="8156"/>
                    <a:pt x="4763" y="8204"/>
                    <a:pt x="4787" y="8228"/>
                  </a:cubicBezTo>
                  <a:cubicBezTo>
                    <a:pt x="4823" y="8263"/>
                    <a:pt x="4870" y="8275"/>
                    <a:pt x="4906" y="8275"/>
                  </a:cubicBezTo>
                  <a:cubicBezTo>
                    <a:pt x="4954" y="8275"/>
                    <a:pt x="5001" y="8263"/>
                    <a:pt x="5025" y="8228"/>
                  </a:cubicBezTo>
                  <a:lnTo>
                    <a:pt x="9823" y="3441"/>
                  </a:lnTo>
                  <a:cubicBezTo>
                    <a:pt x="9883" y="3382"/>
                    <a:pt x="9931" y="3322"/>
                    <a:pt x="9954" y="3239"/>
                  </a:cubicBezTo>
                  <a:cubicBezTo>
                    <a:pt x="9990" y="3167"/>
                    <a:pt x="10002" y="3096"/>
                    <a:pt x="10002" y="3025"/>
                  </a:cubicBezTo>
                  <a:cubicBezTo>
                    <a:pt x="10002" y="2941"/>
                    <a:pt x="9990" y="2870"/>
                    <a:pt x="9954" y="2798"/>
                  </a:cubicBezTo>
                  <a:cubicBezTo>
                    <a:pt x="9931" y="2727"/>
                    <a:pt x="9883" y="2667"/>
                    <a:pt x="9823" y="2608"/>
                  </a:cubicBezTo>
                  <a:lnTo>
                    <a:pt x="8156" y="941"/>
                  </a:lnTo>
                  <a:lnTo>
                    <a:pt x="7394" y="179"/>
                  </a:lnTo>
                  <a:cubicBezTo>
                    <a:pt x="7335" y="119"/>
                    <a:pt x="7275" y="72"/>
                    <a:pt x="7204" y="48"/>
                  </a:cubicBezTo>
                  <a:cubicBezTo>
                    <a:pt x="7133" y="12"/>
                    <a:pt x="7049" y="0"/>
                    <a:pt x="6978"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10" name="Google Shape;9500;p77">
              <a:extLst>
                <a:ext uri="{FF2B5EF4-FFF2-40B4-BE49-F238E27FC236}">
                  <a16:creationId xmlns:a16="http://schemas.microsoft.com/office/drawing/2014/main" id="{CFC154CF-08E8-8A92-B2DD-E231F8BA27A1}"/>
                </a:ext>
              </a:extLst>
            </p:cNvPr>
            <p:cNvSpPr/>
            <p:nvPr/>
          </p:nvSpPr>
          <p:spPr>
            <a:xfrm>
              <a:off x="2876962" y="1818507"/>
              <a:ext cx="30740" cy="10671"/>
            </a:xfrm>
            <a:custGeom>
              <a:avLst/>
              <a:gdLst/>
              <a:ahLst/>
              <a:cxnLst/>
              <a:rect l="l" t="t" r="r" b="b"/>
              <a:pathLst>
                <a:path w="965" h="335" extrusionOk="0">
                  <a:moveTo>
                    <a:pt x="155" y="1"/>
                  </a:moveTo>
                  <a:cubicBezTo>
                    <a:pt x="72" y="1"/>
                    <a:pt x="0" y="84"/>
                    <a:pt x="0" y="167"/>
                  </a:cubicBezTo>
                  <a:cubicBezTo>
                    <a:pt x="0" y="263"/>
                    <a:pt x="72" y="334"/>
                    <a:pt x="155" y="334"/>
                  </a:cubicBezTo>
                  <a:lnTo>
                    <a:pt x="798" y="334"/>
                  </a:lnTo>
                  <a:cubicBezTo>
                    <a:pt x="893" y="334"/>
                    <a:pt x="965" y="263"/>
                    <a:pt x="965" y="167"/>
                  </a:cubicBezTo>
                  <a:cubicBezTo>
                    <a:pt x="965" y="84"/>
                    <a:pt x="893" y="1"/>
                    <a:pt x="798"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11" name="Google Shape;9501;p77">
              <a:extLst>
                <a:ext uri="{FF2B5EF4-FFF2-40B4-BE49-F238E27FC236}">
                  <a16:creationId xmlns:a16="http://schemas.microsoft.com/office/drawing/2014/main" id="{F4F146F1-85D9-8C5D-8120-01F83AE4F951}"/>
                </a:ext>
              </a:extLst>
            </p:cNvPr>
            <p:cNvSpPr/>
            <p:nvPr/>
          </p:nvSpPr>
          <p:spPr>
            <a:xfrm>
              <a:off x="2969118" y="1818507"/>
              <a:ext cx="10671" cy="10671"/>
            </a:xfrm>
            <a:custGeom>
              <a:avLst/>
              <a:gdLst/>
              <a:ahLst/>
              <a:cxnLst/>
              <a:rect l="l" t="t" r="r" b="b"/>
              <a:pathLst>
                <a:path w="335" h="335" extrusionOk="0">
                  <a:moveTo>
                    <a:pt x="167" y="1"/>
                  </a:moveTo>
                  <a:cubicBezTo>
                    <a:pt x="72" y="1"/>
                    <a:pt x="1" y="84"/>
                    <a:pt x="1" y="167"/>
                  </a:cubicBezTo>
                  <a:cubicBezTo>
                    <a:pt x="1" y="263"/>
                    <a:pt x="72" y="334"/>
                    <a:pt x="167" y="334"/>
                  </a:cubicBezTo>
                  <a:cubicBezTo>
                    <a:pt x="251" y="334"/>
                    <a:pt x="334" y="263"/>
                    <a:pt x="334" y="167"/>
                  </a:cubicBezTo>
                  <a:cubicBezTo>
                    <a:pt x="334" y="84"/>
                    <a:pt x="251" y="1"/>
                    <a:pt x="167"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12" name="Google Shape;9502;p77">
              <a:extLst>
                <a:ext uri="{FF2B5EF4-FFF2-40B4-BE49-F238E27FC236}">
                  <a16:creationId xmlns:a16="http://schemas.microsoft.com/office/drawing/2014/main" id="{1B834E81-4DF3-1D98-B122-EE45E107EAB1}"/>
                </a:ext>
              </a:extLst>
            </p:cNvPr>
            <p:cNvSpPr/>
            <p:nvPr/>
          </p:nvSpPr>
          <p:spPr>
            <a:xfrm>
              <a:off x="2916780" y="1818507"/>
              <a:ext cx="34563" cy="10671"/>
            </a:xfrm>
            <a:custGeom>
              <a:avLst/>
              <a:gdLst/>
              <a:ahLst/>
              <a:cxnLst/>
              <a:rect l="l" t="t" r="r" b="b"/>
              <a:pathLst>
                <a:path w="1085" h="335" extrusionOk="0">
                  <a:moveTo>
                    <a:pt x="155" y="1"/>
                  </a:moveTo>
                  <a:cubicBezTo>
                    <a:pt x="72" y="1"/>
                    <a:pt x="1" y="84"/>
                    <a:pt x="1" y="167"/>
                  </a:cubicBezTo>
                  <a:cubicBezTo>
                    <a:pt x="1" y="263"/>
                    <a:pt x="72" y="334"/>
                    <a:pt x="155" y="334"/>
                  </a:cubicBezTo>
                  <a:lnTo>
                    <a:pt x="917" y="334"/>
                  </a:lnTo>
                  <a:cubicBezTo>
                    <a:pt x="1013" y="334"/>
                    <a:pt x="1084" y="263"/>
                    <a:pt x="1084" y="167"/>
                  </a:cubicBezTo>
                  <a:cubicBezTo>
                    <a:pt x="1084" y="84"/>
                    <a:pt x="1001" y="1"/>
                    <a:pt x="917"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13" name="Google Shape;9503;p77">
            <a:extLst>
              <a:ext uri="{FF2B5EF4-FFF2-40B4-BE49-F238E27FC236}">
                <a16:creationId xmlns:a16="http://schemas.microsoft.com/office/drawing/2014/main" id="{51C1B31C-76A8-7140-CC20-119F2814B858}"/>
              </a:ext>
            </a:extLst>
          </p:cNvPr>
          <p:cNvGrpSpPr/>
          <p:nvPr/>
        </p:nvGrpSpPr>
        <p:grpSpPr>
          <a:xfrm>
            <a:off x="7101679" y="1566985"/>
            <a:ext cx="490524" cy="486957"/>
            <a:chOff x="5305077" y="1502633"/>
            <a:chExt cx="367893" cy="36521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314" name="Google Shape;9504;p77">
              <a:extLst>
                <a:ext uri="{FF2B5EF4-FFF2-40B4-BE49-F238E27FC236}">
                  <a16:creationId xmlns:a16="http://schemas.microsoft.com/office/drawing/2014/main" id="{59454F0F-4F8E-567C-7DD6-68D60C4E7CA6}"/>
                </a:ext>
              </a:extLst>
            </p:cNvPr>
            <p:cNvSpPr/>
            <p:nvPr/>
          </p:nvSpPr>
          <p:spPr>
            <a:xfrm>
              <a:off x="5305077" y="1502633"/>
              <a:ext cx="261338" cy="365218"/>
            </a:xfrm>
            <a:custGeom>
              <a:avLst/>
              <a:gdLst/>
              <a:ahLst/>
              <a:cxnLst/>
              <a:rect l="l" t="t" r="r" b="b"/>
              <a:pathLst>
                <a:path w="8204" h="11465" extrusionOk="0">
                  <a:moveTo>
                    <a:pt x="8028" y="0"/>
                  </a:moveTo>
                  <a:cubicBezTo>
                    <a:pt x="8011" y="0"/>
                    <a:pt x="7994" y="4"/>
                    <a:pt x="7977" y="11"/>
                  </a:cubicBezTo>
                  <a:cubicBezTo>
                    <a:pt x="7096" y="213"/>
                    <a:pt x="6596" y="1106"/>
                    <a:pt x="6858" y="1975"/>
                  </a:cubicBezTo>
                  <a:cubicBezTo>
                    <a:pt x="6930" y="2201"/>
                    <a:pt x="6870" y="2451"/>
                    <a:pt x="6704" y="2630"/>
                  </a:cubicBezTo>
                  <a:lnTo>
                    <a:pt x="2667" y="6666"/>
                  </a:lnTo>
                  <a:cubicBezTo>
                    <a:pt x="2542" y="6791"/>
                    <a:pt x="2382" y="6858"/>
                    <a:pt x="2219" y="6858"/>
                  </a:cubicBezTo>
                  <a:cubicBezTo>
                    <a:pt x="2150" y="6858"/>
                    <a:pt x="2080" y="6846"/>
                    <a:pt x="2012" y="6821"/>
                  </a:cubicBezTo>
                  <a:cubicBezTo>
                    <a:pt x="1858" y="6772"/>
                    <a:pt x="1703" y="6748"/>
                    <a:pt x="1551" y="6748"/>
                  </a:cubicBezTo>
                  <a:cubicBezTo>
                    <a:pt x="750" y="6748"/>
                    <a:pt x="32" y="7393"/>
                    <a:pt x="12" y="8274"/>
                  </a:cubicBezTo>
                  <a:cubicBezTo>
                    <a:pt x="1" y="9165"/>
                    <a:pt x="724" y="9837"/>
                    <a:pt x="1551" y="9837"/>
                  </a:cubicBezTo>
                  <a:cubicBezTo>
                    <a:pt x="1585" y="9837"/>
                    <a:pt x="1620" y="9836"/>
                    <a:pt x="1655" y="9833"/>
                  </a:cubicBezTo>
                  <a:lnTo>
                    <a:pt x="1655" y="9833"/>
                  </a:lnTo>
                  <a:cubicBezTo>
                    <a:pt x="1596" y="10691"/>
                    <a:pt x="2262" y="11464"/>
                    <a:pt x="3179" y="11464"/>
                  </a:cubicBezTo>
                  <a:cubicBezTo>
                    <a:pt x="4251" y="11464"/>
                    <a:pt x="4965" y="10441"/>
                    <a:pt x="4656" y="9476"/>
                  </a:cubicBezTo>
                  <a:cubicBezTo>
                    <a:pt x="4584" y="9250"/>
                    <a:pt x="4644" y="9000"/>
                    <a:pt x="4822" y="8821"/>
                  </a:cubicBezTo>
                  <a:lnTo>
                    <a:pt x="5703" y="7940"/>
                  </a:lnTo>
                  <a:cubicBezTo>
                    <a:pt x="5763" y="7881"/>
                    <a:pt x="5763" y="7762"/>
                    <a:pt x="5703" y="7702"/>
                  </a:cubicBezTo>
                  <a:cubicBezTo>
                    <a:pt x="5671" y="7637"/>
                    <a:pt x="5624" y="7608"/>
                    <a:pt x="5577" y="7608"/>
                  </a:cubicBezTo>
                  <a:cubicBezTo>
                    <a:pt x="5538" y="7608"/>
                    <a:pt x="5498" y="7628"/>
                    <a:pt x="5465" y="7666"/>
                  </a:cubicBezTo>
                  <a:lnTo>
                    <a:pt x="4584" y="8536"/>
                  </a:lnTo>
                  <a:cubicBezTo>
                    <a:pt x="4322" y="8809"/>
                    <a:pt x="4227" y="9178"/>
                    <a:pt x="4346" y="9536"/>
                  </a:cubicBezTo>
                  <a:cubicBezTo>
                    <a:pt x="4584" y="10298"/>
                    <a:pt x="4048" y="11083"/>
                    <a:pt x="3215" y="11095"/>
                  </a:cubicBezTo>
                  <a:cubicBezTo>
                    <a:pt x="3209" y="11095"/>
                    <a:pt x="3202" y="11096"/>
                    <a:pt x="3196" y="11096"/>
                  </a:cubicBezTo>
                  <a:cubicBezTo>
                    <a:pt x="2408" y="11096"/>
                    <a:pt x="1859" y="10363"/>
                    <a:pt x="2024" y="9643"/>
                  </a:cubicBezTo>
                  <a:cubicBezTo>
                    <a:pt x="2057" y="9535"/>
                    <a:pt x="1972" y="9437"/>
                    <a:pt x="1867" y="9437"/>
                  </a:cubicBezTo>
                  <a:cubicBezTo>
                    <a:pt x="1856" y="9437"/>
                    <a:pt x="1845" y="9438"/>
                    <a:pt x="1834" y="9440"/>
                  </a:cubicBezTo>
                  <a:cubicBezTo>
                    <a:pt x="1743" y="9461"/>
                    <a:pt x="1652" y="9470"/>
                    <a:pt x="1563" y="9470"/>
                  </a:cubicBezTo>
                  <a:cubicBezTo>
                    <a:pt x="918" y="9470"/>
                    <a:pt x="357" y="8961"/>
                    <a:pt x="357" y="8250"/>
                  </a:cubicBezTo>
                  <a:cubicBezTo>
                    <a:pt x="367" y="7551"/>
                    <a:pt x="929" y="7062"/>
                    <a:pt x="1553" y="7062"/>
                  </a:cubicBezTo>
                  <a:cubicBezTo>
                    <a:pt x="1673" y="7062"/>
                    <a:pt x="1796" y="7080"/>
                    <a:pt x="1917" y="7119"/>
                  </a:cubicBezTo>
                  <a:cubicBezTo>
                    <a:pt x="2019" y="7149"/>
                    <a:pt x="2122" y="7164"/>
                    <a:pt x="2224" y="7164"/>
                  </a:cubicBezTo>
                  <a:cubicBezTo>
                    <a:pt x="2481" y="7164"/>
                    <a:pt x="2730" y="7068"/>
                    <a:pt x="2917" y="6881"/>
                  </a:cubicBezTo>
                  <a:lnTo>
                    <a:pt x="6954" y="2856"/>
                  </a:lnTo>
                  <a:cubicBezTo>
                    <a:pt x="7215" y="2582"/>
                    <a:pt x="7311" y="2213"/>
                    <a:pt x="7192" y="1856"/>
                  </a:cubicBezTo>
                  <a:cubicBezTo>
                    <a:pt x="6977" y="1201"/>
                    <a:pt x="7370" y="487"/>
                    <a:pt x="8049" y="320"/>
                  </a:cubicBezTo>
                  <a:cubicBezTo>
                    <a:pt x="8144" y="308"/>
                    <a:pt x="8204" y="213"/>
                    <a:pt x="8168" y="130"/>
                  </a:cubicBezTo>
                  <a:cubicBezTo>
                    <a:pt x="8158" y="54"/>
                    <a:pt x="8096" y="0"/>
                    <a:pt x="8028"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15" name="Google Shape;9505;p77">
              <a:extLst>
                <a:ext uri="{FF2B5EF4-FFF2-40B4-BE49-F238E27FC236}">
                  <a16:creationId xmlns:a16="http://schemas.microsoft.com/office/drawing/2014/main" id="{E583C357-1301-2C40-57E7-1EE923B2A919}"/>
                </a:ext>
              </a:extLst>
            </p:cNvPr>
            <p:cNvSpPr/>
            <p:nvPr/>
          </p:nvSpPr>
          <p:spPr>
            <a:xfrm>
              <a:off x="5495092" y="1503111"/>
              <a:ext cx="177878" cy="233147"/>
            </a:xfrm>
            <a:custGeom>
              <a:avLst/>
              <a:gdLst/>
              <a:ahLst/>
              <a:cxnLst/>
              <a:rect l="l" t="t" r="r" b="b"/>
              <a:pathLst>
                <a:path w="5584" h="7319" extrusionOk="0">
                  <a:moveTo>
                    <a:pt x="2913" y="0"/>
                  </a:moveTo>
                  <a:cubicBezTo>
                    <a:pt x="2845" y="0"/>
                    <a:pt x="2777" y="37"/>
                    <a:pt x="2739" y="103"/>
                  </a:cubicBezTo>
                  <a:cubicBezTo>
                    <a:pt x="2715" y="186"/>
                    <a:pt x="2751" y="281"/>
                    <a:pt x="2834" y="317"/>
                  </a:cubicBezTo>
                  <a:cubicBezTo>
                    <a:pt x="3370" y="531"/>
                    <a:pt x="3691" y="1115"/>
                    <a:pt x="3560" y="1710"/>
                  </a:cubicBezTo>
                  <a:cubicBezTo>
                    <a:pt x="3528" y="1817"/>
                    <a:pt x="3611" y="1904"/>
                    <a:pt x="3714" y="1904"/>
                  </a:cubicBezTo>
                  <a:cubicBezTo>
                    <a:pt x="3726" y="1904"/>
                    <a:pt x="3738" y="1903"/>
                    <a:pt x="3751" y="1901"/>
                  </a:cubicBezTo>
                  <a:cubicBezTo>
                    <a:pt x="3842" y="1879"/>
                    <a:pt x="3935" y="1869"/>
                    <a:pt x="4028" y="1869"/>
                  </a:cubicBezTo>
                  <a:cubicBezTo>
                    <a:pt x="4342" y="1869"/>
                    <a:pt x="4649" y="1992"/>
                    <a:pt x="4870" y="2222"/>
                  </a:cubicBezTo>
                  <a:cubicBezTo>
                    <a:pt x="5346" y="2698"/>
                    <a:pt x="5334" y="3496"/>
                    <a:pt x="4858" y="3949"/>
                  </a:cubicBezTo>
                  <a:cubicBezTo>
                    <a:pt x="4632" y="4166"/>
                    <a:pt x="4323" y="4282"/>
                    <a:pt x="4010" y="4282"/>
                  </a:cubicBezTo>
                  <a:cubicBezTo>
                    <a:pt x="3895" y="4282"/>
                    <a:pt x="3779" y="4266"/>
                    <a:pt x="3667" y="4234"/>
                  </a:cubicBezTo>
                  <a:cubicBezTo>
                    <a:pt x="3570" y="4205"/>
                    <a:pt x="3470" y="4191"/>
                    <a:pt x="3372" y="4191"/>
                  </a:cubicBezTo>
                  <a:cubicBezTo>
                    <a:pt x="3111" y="4191"/>
                    <a:pt x="2858" y="4291"/>
                    <a:pt x="2667" y="4472"/>
                  </a:cubicBezTo>
                  <a:lnTo>
                    <a:pt x="107" y="7032"/>
                  </a:lnTo>
                  <a:cubicBezTo>
                    <a:pt x="0" y="7139"/>
                    <a:pt x="72" y="7318"/>
                    <a:pt x="227" y="7318"/>
                  </a:cubicBezTo>
                  <a:cubicBezTo>
                    <a:pt x="229" y="7318"/>
                    <a:pt x="231" y="7318"/>
                    <a:pt x="233" y="7318"/>
                  </a:cubicBezTo>
                  <a:cubicBezTo>
                    <a:pt x="354" y="7318"/>
                    <a:pt x="274" y="7295"/>
                    <a:pt x="2905" y="4711"/>
                  </a:cubicBezTo>
                  <a:cubicBezTo>
                    <a:pt x="3035" y="4581"/>
                    <a:pt x="3201" y="4514"/>
                    <a:pt x="3369" y="4514"/>
                  </a:cubicBezTo>
                  <a:cubicBezTo>
                    <a:pt x="3434" y="4514"/>
                    <a:pt x="3498" y="4524"/>
                    <a:pt x="3560" y="4544"/>
                  </a:cubicBezTo>
                  <a:cubicBezTo>
                    <a:pt x="3719" y="4597"/>
                    <a:pt x="3879" y="4622"/>
                    <a:pt x="4035" y="4622"/>
                  </a:cubicBezTo>
                  <a:cubicBezTo>
                    <a:pt x="4831" y="4622"/>
                    <a:pt x="5541" y="3979"/>
                    <a:pt x="5561" y="3103"/>
                  </a:cubicBezTo>
                  <a:cubicBezTo>
                    <a:pt x="5583" y="2207"/>
                    <a:pt x="4872" y="1538"/>
                    <a:pt x="4053" y="1538"/>
                  </a:cubicBezTo>
                  <a:cubicBezTo>
                    <a:pt x="4012" y="1538"/>
                    <a:pt x="3971" y="1540"/>
                    <a:pt x="3929" y="1544"/>
                  </a:cubicBezTo>
                  <a:cubicBezTo>
                    <a:pt x="3977" y="877"/>
                    <a:pt x="3572" y="246"/>
                    <a:pt x="2965" y="8"/>
                  </a:cubicBezTo>
                  <a:cubicBezTo>
                    <a:pt x="2948" y="3"/>
                    <a:pt x="2930" y="0"/>
                    <a:pt x="2913"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16" name="Google Shape;9506;p77">
            <a:extLst>
              <a:ext uri="{FF2B5EF4-FFF2-40B4-BE49-F238E27FC236}">
                <a16:creationId xmlns:a16="http://schemas.microsoft.com/office/drawing/2014/main" id="{7104563D-564C-F45E-5FD6-482559B2D2F9}"/>
              </a:ext>
            </a:extLst>
          </p:cNvPr>
          <p:cNvGrpSpPr/>
          <p:nvPr/>
        </p:nvGrpSpPr>
        <p:grpSpPr>
          <a:xfrm>
            <a:off x="9495136" y="1563631"/>
            <a:ext cx="491077" cy="489377"/>
            <a:chOff x="7100170" y="1500117"/>
            <a:chExt cx="368308" cy="36703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317" name="Google Shape;9507;p77">
              <a:extLst>
                <a:ext uri="{FF2B5EF4-FFF2-40B4-BE49-F238E27FC236}">
                  <a16:creationId xmlns:a16="http://schemas.microsoft.com/office/drawing/2014/main" id="{26852B1E-0085-46C2-54EB-8B6CC05D0643}"/>
                </a:ext>
              </a:extLst>
            </p:cNvPr>
            <p:cNvSpPr/>
            <p:nvPr/>
          </p:nvSpPr>
          <p:spPr>
            <a:xfrm>
              <a:off x="7328698" y="1501041"/>
              <a:ext cx="139780" cy="97126"/>
            </a:xfrm>
            <a:custGeom>
              <a:avLst/>
              <a:gdLst/>
              <a:ahLst/>
              <a:cxnLst/>
              <a:rect l="l" t="t" r="r" b="b"/>
              <a:pathLst>
                <a:path w="4388" h="3049" extrusionOk="0">
                  <a:moveTo>
                    <a:pt x="1894" y="0"/>
                  </a:moveTo>
                  <a:cubicBezTo>
                    <a:pt x="1861" y="0"/>
                    <a:pt x="1826" y="8"/>
                    <a:pt x="1792" y="25"/>
                  </a:cubicBezTo>
                  <a:cubicBezTo>
                    <a:pt x="1066" y="501"/>
                    <a:pt x="208" y="1728"/>
                    <a:pt x="30" y="2871"/>
                  </a:cubicBezTo>
                  <a:cubicBezTo>
                    <a:pt x="0" y="2960"/>
                    <a:pt x="86" y="3049"/>
                    <a:pt x="184" y="3049"/>
                  </a:cubicBezTo>
                  <a:cubicBezTo>
                    <a:pt x="204" y="3049"/>
                    <a:pt x="224" y="3045"/>
                    <a:pt x="244" y="3037"/>
                  </a:cubicBezTo>
                  <a:cubicBezTo>
                    <a:pt x="1459" y="2549"/>
                    <a:pt x="2768" y="2216"/>
                    <a:pt x="4114" y="2097"/>
                  </a:cubicBezTo>
                  <a:lnTo>
                    <a:pt x="4221" y="2097"/>
                  </a:lnTo>
                  <a:cubicBezTo>
                    <a:pt x="4316" y="2097"/>
                    <a:pt x="4388" y="2025"/>
                    <a:pt x="4388" y="1930"/>
                  </a:cubicBezTo>
                  <a:cubicBezTo>
                    <a:pt x="4388" y="1847"/>
                    <a:pt x="4316" y="1775"/>
                    <a:pt x="4221" y="1775"/>
                  </a:cubicBezTo>
                  <a:cubicBezTo>
                    <a:pt x="3506" y="1787"/>
                    <a:pt x="1875" y="2085"/>
                    <a:pt x="423" y="2632"/>
                  </a:cubicBezTo>
                  <a:cubicBezTo>
                    <a:pt x="709" y="1573"/>
                    <a:pt x="1494" y="656"/>
                    <a:pt x="1994" y="311"/>
                  </a:cubicBezTo>
                  <a:cubicBezTo>
                    <a:pt x="2066" y="263"/>
                    <a:pt x="2090" y="168"/>
                    <a:pt x="2030" y="73"/>
                  </a:cubicBezTo>
                  <a:cubicBezTo>
                    <a:pt x="2007" y="26"/>
                    <a:pt x="1954" y="0"/>
                    <a:pt x="1894"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18" name="Google Shape;9508;p77">
              <a:extLst>
                <a:ext uri="{FF2B5EF4-FFF2-40B4-BE49-F238E27FC236}">
                  <a16:creationId xmlns:a16="http://schemas.microsoft.com/office/drawing/2014/main" id="{1E7558B1-EF34-9703-3F07-CDD41D7CF363}"/>
                </a:ext>
              </a:extLst>
            </p:cNvPr>
            <p:cNvSpPr/>
            <p:nvPr/>
          </p:nvSpPr>
          <p:spPr>
            <a:xfrm>
              <a:off x="7100170" y="1500117"/>
              <a:ext cx="192691" cy="307942"/>
            </a:xfrm>
            <a:custGeom>
              <a:avLst/>
              <a:gdLst/>
              <a:ahLst/>
              <a:cxnLst/>
              <a:rect l="l" t="t" r="r" b="b"/>
              <a:pathLst>
                <a:path w="6049" h="9667" extrusionOk="0">
                  <a:moveTo>
                    <a:pt x="4144" y="5007"/>
                  </a:moveTo>
                  <a:lnTo>
                    <a:pt x="4144" y="5007"/>
                  </a:lnTo>
                  <a:cubicBezTo>
                    <a:pt x="4025" y="5221"/>
                    <a:pt x="4001" y="5317"/>
                    <a:pt x="4013" y="5674"/>
                  </a:cubicBezTo>
                  <a:cubicBezTo>
                    <a:pt x="4025" y="5995"/>
                    <a:pt x="4013" y="6043"/>
                    <a:pt x="3727" y="6281"/>
                  </a:cubicBezTo>
                  <a:cubicBezTo>
                    <a:pt x="3513" y="6460"/>
                    <a:pt x="3453" y="6531"/>
                    <a:pt x="3299" y="6852"/>
                  </a:cubicBezTo>
                  <a:cubicBezTo>
                    <a:pt x="3168" y="7162"/>
                    <a:pt x="3132" y="7186"/>
                    <a:pt x="2763" y="7281"/>
                  </a:cubicBezTo>
                  <a:cubicBezTo>
                    <a:pt x="2477" y="7341"/>
                    <a:pt x="2382" y="7388"/>
                    <a:pt x="2096" y="7626"/>
                  </a:cubicBezTo>
                  <a:cubicBezTo>
                    <a:pt x="2001" y="7698"/>
                    <a:pt x="1917" y="7781"/>
                    <a:pt x="1846" y="7805"/>
                  </a:cubicBezTo>
                  <a:cubicBezTo>
                    <a:pt x="1757" y="7831"/>
                    <a:pt x="1702" y="7841"/>
                    <a:pt x="1660" y="7841"/>
                  </a:cubicBezTo>
                  <a:cubicBezTo>
                    <a:pt x="1607" y="7841"/>
                    <a:pt x="1573" y="7825"/>
                    <a:pt x="1513" y="7805"/>
                  </a:cubicBezTo>
                  <a:cubicBezTo>
                    <a:pt x="1751" y="7483"/>
                    <a:pt x="1977" y="7162"/>
                    <a:pt x="2227" y="6864"/>
                  </a:cubicBezTo>
                  <a:cubicBezTo>
                    <a:pt x="2822" y="6174"/>
                    <a:pt x="3465" y="5555"/>
                    <a:pt x="4144" y="5007"/>
                  </a:cubicBezTo>
                  <a:close/>
                  <a:moveTo>
                    <a:pt x="5864" y="0"/>
                  </a:moveTo>
                  <a:cubicBezTo>
                    <a:pt x="5808" y="0"/>
                    <a:pt x="5754" y="31"/>
                    <a:pt x="5716" y="78"/>
                  </a:cubicBezTo>
                  <a:cubicBezTo>
                    <a:pt x="4858" y="1257"/>
                    <a:pt x="4549" y="2697"/>
                    <a:pt x="4668" y="4174"/>
                  </a:cubicBezTo>
                  <a:cubicBezTo>
                    <a:pt x="2715" y="5543"/>
                    <a:pt x="1144" y="7400"/>
                    <a:pt x="36" y="9424"/>
                  </a:cubicBezTo>
                  <a:cubicBezTo>
                    <a:pt x="1" y="9496"/>
                    <a:pt x="24" y="9603"/>
                    <a:pt x="96" y="9650"/>
                  </a:cubicBezTo>
                  <a:cubicBezTo>
                    <a:pt x="122" y="9661"/>
                    <a:pt x="149" y="9667"/>
                    <a:pt x="175" y="9667"/>
                  </a:cubicBezTo>
                  <a:cubicBezTo>
                    <a:pt x="234" y="9667"/>
                    <a:pt x="289" y="9640"/>
                    <a:pt x="322" y="9591"/>
                  </a:cubicBezTo>
                  <a:cubicBezTo>
                    <a:pt x="608" y="9067"/>
                    <a:pt x="917" y="8579"/>
                    <a:pt x="1251" y="8103"/>
                  </a:cubicBezTo>
                  <a:cubicBezTo>
                    <a:pt x="1424" y="8111"/>
                    <a:pt x="1483" y="8176"/>
                    <a:pt x="1641" y="8176"/>
                  </a:cubicBezTo>
                  <a:cubicBezTo>
                    <a:pt x="1711" y="8176"/>
                    <a:pt x="1801" y="8163"/>
                    <a:pt x="1929" y="8126"/>
                  </a:cubicBezTo>
                  <a:cubicBezTo>
                    <a:pt x="2179" y="8055"/>
                    <a:pt x="2358" y="7805"/>
                    <a:pt x="2584" y="7686"/>
                  </a:cubicBezTo>
                  <a:cubicBezTo>
                    <a:pt x="2644" y="7650"/>
                    <a:pt x="2739" y="7626"/>
                    <a:pt x="2834" y="7603"/>
                  </a:cubicBezTo>
                  <a:cubicBezTo>
                    <a:pt x="3311" y="7507"/>
                    <a:pt x="3430" y="7388"/>
                    <a:pt x="3608" y="6983"/>
                  </a:cubicBezTo>
                  <a:cubicBezTo>
                    <a:pt x="3727" y="6710"/>
                    <a:pt x="3763" y="6698"/>
                    <a:pt x="3942" y="6531"/>
                  </a:cubicBezTo>
                  <a:cubicBezTo>
                    <a:pt x="4323" y="6221"/>
                    <a:pt x="4370" y="6079"/>
                    <a:pt x="4358" y="5662"/>
                  </a:cubicBezTo>
                  <a:cubicBezTo>
                    <a:pt x="4346" y="5364"/>
                    <a:pt x="4358" y="5317"/>
                    <a:pt x="4477" y="5090"/>
                  </a:cubicBezTo>
                  <a:cubicBezTo>
                    <a:pt x="4549" y="4959"/>
                    <a:pt x="4620" y="4793"/>
                    <a:pt x="4644" y="4614"/>
                  </a:cubicBezTo>
                  <a:lnTo>
                    <a:pt x="4954" y="4388"/>
                  </a:lnTo>
                  <a:cubicBezTo>
                    <a:pt x="5001" y="4364"/>
                    <a:pt x="5025" y="4305"/>
                    <a:pt x="5025" y="4245"/>
                  </a:cubicBezTo>
                  <a:cubicBezTo>
                    <a:pt x="4894" y="2840"/>
                    <a:pt x="5180" y="1435"/>
                    <a:pt x="5989" y="268"/>
                  </a:cubicBezTo>
                  <a:cubicBezTo>
                    <a:pt x="6049" y="197"/>
                    <a:pt x="6025" y="90"/>
                    <a:pt x="5954" y="30"/>
                  </a:cubicBezTo>
                  <a:cubicBezTo>
                    <a:pt x="5924" y="9"/>
                    <a:pt x="5894" y="0"/>
                    <a:pt x="5864"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19" name="Google Shape;9509;p77">
              <a:extLst>
                <a:ext uri="{FF2B5EF4-FFF2-40B4-BE49-F238E27FC236}">
                  <a16:creationId xmlns:a16="http://schemas.microsoft.com/office/drawing/2014/main" id="{1EC59F10-27E5-9825-FA19-E50110B62734}"/>
                </a:ext>
              </a:extLst>
            </p:cNvPr>
            <p:cNvSpPr/>
            <p:nvPr/>
          </p:nvSpPr>
          <p:spPr>
            <a:xfrm>
              <a:off x="7160089" y="1766170"/>
              <a:ext cx="19017" cy="18986"/>
            </a:xfrm>
            <a:custGeom>
              <a:avLst/>
              <a:gdLst/>
              <a:ahLst/>
              <a:cxnLst/>
              <a:rect l="l" t="t" r="r" b="b"/>
              <a:pathLst>
                <a:path w="597" h="596" extrusionOk="0">
                  <a:moveTo>
                    <a:pt x="298" y="1"/>
                  </a:moveTo>
                  <a:cubicBezTo>
                    <a:pt x="144" y="1"/>
                    <a:pt x="1" y="132"/>
                    <a:pt x="1" y="298"/>
                  </a:cubicBezTo>
                  <a:cubicBezTo>
                    <a:pt x="1" y="465"/>
                    <a:pt x="144" y="596"/>
                    <a:pt x="298" y="596"/>
                  </a:cubicBezTo>
                  <a:cubicBezTo>
                    <a:pt x="465" y="596"/>
                    <a:pt x="596" y="465"/>
                    <a:pt x="596" y="298"/>
                  </a:cubicBezTo>
                  <a:cubicBezTo>
                    <a:pt x="596" y="132"/>
                    <a:pt x="465" y="1"/>
                    <a:pt x="298"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20" name="Google Shape;9510;p77">
              <a:extLst>
                <a:ext uri="{FF2B5EF4-FFF2-40B4-BE49-F238E27FC236}">
                  <a16:creationId xmlns:a16="http://schemas.microsoft.com/office/drawing/2014/main" id="{5916506A-3135-1335-B81C-6E7BEAE4B596}"/>
                </a:ext>
              </a:extLst>
            </p:cNvPr>
            <p:cNvSpPr/>
            <p:nvPr/>
          </p:nvSpPr>
          <p:spPr>
            <a:xfrm>
              <a:off x="7295505" y="1540031"/>
              <a:ext cx="18986" cy="19081"/>
            </a:xfrm>
            <a:custGeom>
              <a:avLst/>
              <a:gdLst/>
              <a:ahLst/>
              <a:cxnLst/>
              <a:rect l="l" t="t" r="r" b="b"/>
              <a:pathLst>
                <a:path w="596" h="599" extrusionOk="0">
                  <a:moveTo>
                    <a:pt x="332" y="1"/>
                  </a:moveTo>
                  <a:cubicBezTo>
                    <a:pt x="321" y="1"/>
                    <a:pt x="309" y="2"/>
                    <a:pt x="298" y="4"/>
                  </a:cubicBezTo>
                  <a:cubicBezTo>
                    <a:pt x="131" y="4"/>
                    <a:pt x="0" y="134"/>
                    <a:pt x="0" y="301"/>
                  </a:cubicBezTo>
                  <a:cubicBezTo>
                    <a:pt x="0" y="456"/>
                    <a:pt x="131" y="599"/>
                    <a:pt x="298" y="599"/>
                  </a:cubicBezTo>
                  <a:cubicBezTo>
                    <a:pt x="453" y="599"/>
                    <a:pt x="596" y="456"/>
                    <a:pt x="596" y="301"/>
                  </a:cubicBezTo>
                  <a:cubicBezTo>
                    <a:pt x="596" y="136"/>
                    <a:pt x="473" y="1"/>
                    <a:pt x="332"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21" name="Google Shape;9511;p77">
              <a:extLst>
                <a:ext uri="{FF2B5EF4-FFF2-40B4-BE49-F238E27FC236}">
                  <a16:creationId xmlns:a16="http://schemas.microsoft.com/office/drawing/2014/main" id="{D85AAE7A-85A4-EB1E-6F4A-EAD6408288E0}"/>
                </a:ext>
              </a:extLst>
            </p:cNvPr>
            <p:cNvSpPr/>
            <p:nvPr/>
          </p:nvSpPr>
          <p:spPr>
            <a:xfrm>
              <a:off x="7337968" y="1631519"/>
              <a:ext cx="19017" cy="19017"/>
            </a:xfrm>
            <a:custGeom>
              <a:avLst/>
              <a:gdLst/>
              <a:ahLst/>
              <a:cxnLst/>
              <a:rect l="l" t="t" r="r" b="b"/>
              <a:pathLst>
                <a:path w="597" h="597" extrusionOk="0">
                  <a:moveTo>
                    <a:pt x="298" y="1"/>
                  </a:moveTo>
                  <a:cubicBezTo>
                    <a:pt x="132" y="1"/>
                    <a:pt x="1" y="132"/>
                    <a:pt x="1" y="299"/>
                  </a:cubicBezTo>
                  <a:cubicBezTo>
                    <a:pt x="1" y="465"/>
                    <a:pt x="132" y="596"/>
                    <a:pt x="298" y="596"/>
                  </a:cubicBezTo>
                  <a:cubicBezTo>
                    <a:pt x="465" y="596"/>
                    <a:pt x="596" y="465"/>
                    <a:pt x="596" y="299"/>
                  </a:cubicBezTo>
                  <a:cubicBezTo>
                    <a:pt x="596" y="132"/>
                    <a:pt x="465" y="1"/>
                    <a:pt x="298"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22" name="Google Shape;9512;p77">
              <a:extLst>
                <a:ext uri="{FF2B5EF4-FFF2-40B4-BE49-F238E27FC236}">
                  <a16:creationId xmlns:a16="http://schemas.microsoft.com/office/drawing/2014/main" id="{56A40BE3-2DEA-C0DB-C418-5A8F1C8E8ED9}"/>
                </a:ext>
              </a:extLst>
            </p:cNvPr>
            <p:cNvSpPr/>
            <p:nvPr/>
          </p:nvSpPr>
          <p:spPr>
            <a:xfrm>
              <a:off x="7275404" y="1612947"/>
              <a:ext cx="18986" cy="18986"/>
            </a:xfrm>
            <a:custGeom>
              <a:avLst/>
              <a:gdLst/>
              <a:ahLst/>
              <a:cxnLst/>
              <a:rect l="l" t="t" r="r" b="b"/>
              <a:pathLst>
                <a:path w="596" h="596" extrusionOk="0">
                  <a:moveTo>
                    <a:pt x="298" y="1"/>
                  </a:moveTo>
                  <a:cubicBezTo>
                    <a:pt x="131" y="1"/>
                    <a:pt x="0" y="131"/>
                    <a:pt x="0" y="298"/>
                  </a:cubicBezTo>
                  <a:cubicBezTo>
                    <a:pt x="0" y="465"/>
                    <a:pt x="131" y="596"/>
                    <a:pt x="298" y="596"/>
                  </a:cubicBezTo>
                  <a:cubicBezTo>
                    <a:pt x="465" y="596"/>
                    <a:pt x="596" y="465"/>
                    <a:pt x="596" y="298"/>
                  </a:cubicBezTo>
                  <a:cubicBezTo>
                    <a:pt x="596" y="131"/>
                    <a:pt x="465" y="1"/>
                    <a:pt x="298"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23" name="Google Shape;9513;p77">
              <a:extLst>
                <a:ext uri="{FF2B5EF4-FFF2-40B4-BE49-F238E27FC236}">
                  <a16:creationId xmlns:a16="http://schemas.microsoft.com/office/drawing/2014/main" id="{AB769218-B68A-CF01-E139-3B964C5659FF}"/>
                </a:ext>
              </a:extLst>
            </p:cNvPr>
            <p:cNvSpPr/>
            <p:nvPr/>
          </p:nvSpPr>
          <p:spPr>
            <a:xfrm>
              <a:off x="7248837" y="1688029"/>
              <a:ext cx="19017" cy="19017"/>
            </a:xfrm>
            <a:custGeom>
              <a:avLst/>
              <a:gdLst/>
              <a:ahLst/>
              <a:cxnLst/>
              <a:rect l="l" t="t" r="r" b="b"/>
              <a:pathLst>
                <a:path w="597" h="597" extrusionOk="0">
                  <a:moveTo>
                    <a:pt x="298" y="1"/>
                  </a:moveTo>
                  <a:cubicBezTo>
                    <a:pt x="132" y="1"/>
                    <a:pt x="1" y="132"/>
                    <a:pt x="1" y="299"/>
                  </a:cubicBezTo>
                  <a:cubicBezTo>
                    <a:pt x="1" y="453"/>
                    <a:pt x="132" y="596"/>
                    <a:pt x="298" y="596"/>
                  </a:cubicBezTo>
                  <a:cubicBezTo>
                    <a:pt x="465" y="596"/>
                    <a:pt x="596" y="453"/>
                    <a:pt x="596" y="299"/>
                  </a:cubicBezTo>
                  <a:cubicBezTo>
                    <a:pt x="596" y="132"/>
                    <a:pt x="465" y="1"/>
                    <a:pt x="298"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24" name="Google Shape;9514;p77">
              <a:extLst>
                <a:ext uri="{FF2B5EF4-FFF2-40B4-BE49-F238E27FC236}">
                  <a16:creationId xmlns:a16="http://schemas.microsoft.com/office/drawing/2014/main" id="{F02897D5-E09E-B2B4-CEB6-96B4F0D7F6D3}"/>
                </a:ext>
              </a:extLst>
            </p:cNvPr>
            <p:cNvSpPr/>
            <p:nvPr/>
          </p:nvSpPr>
          <p:spPr>
            <a:xfrm>
              <a:off x="7413464" y="1587527"/>
              <a:ext cx="18986" cy="19017"/>
            </a:xfrm>
            <a:custGeom>
              <a:avLst/>
              <a:gdLst/>
              <a:ahLst/>
              <a:cxnLst/>
              <a:rect l="l" t="t" r="r" b="b"/>
              <a:pathLst>
                <a:path w="596" h="597" extrusionOk="0">
                  <a:moveTo>
                    <a:pt x="298" y="1"/>
                  </a:moveTo>
                  <a:cubicBezTo>
                    <a:pt x="131" y="1"/>
                    <a:pt x="0" y="132"/>
                    <a:pt x="0" y="298"/>
                  </a:cubicBezTo>
                  <a:cubicBezTo>
                    <a:pt x="0" y="453"/>
                    <a:pt x="131" y="596"/>
                    <a:pt x="298" y="596"/>
                  </a:cubicBezTo>
                  <a:cubicBezTo>
                    <a:pt x="464" y="596"/>
                    <a:pt x="595" y="453"/>
                    <a:pt x="595" y="298"/>
                  </a:cubicBezTo>
                  <a:cubicBezTo>
                    <a:pt x="595" y="132"/>
                    <a:pt x="464" y="1"/>
                    <a:pt x="298"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25" name="Google Shape;9515;p77">
              <a:extLst>
                <a:ext uri="{FF2B5EF4-FFF2-40B4-BE49-F238E27FC236}">
                  <a16:creationId xmlns:a16="http://schemas.microsoft.com/office/drawing/2014/main" id="{FAEC6F46-73AC-A973-3500-1A0656279A72}"/>
                </a:ext>
              </a:extLst>
            </p:cNvPr>
            <p:cNvSpPr/>
            <p:nvPr/>
          </p:nvSpPr>
          <p:spPr>
            <a:xfrm>
              <a:off x="7114218" y="1832906"/>
              <a:ext cx="18986" cy="19017"/>
            </a:xfrm>
            <a:custGeom>
              <a:avLst/>
              <a:gdLst/>
              <a:ahLst/>
              <a:cxnLst/>
              <a:rect l="l" t="t" r="r" b="b"/>
              <a:pathLst>
                <a:path w="596" h="597" extrusionOk="0">
                  <a:moveTo>
                    <a:pt x="317" y="0"/>
                  </a:moveTo>
                  <a:cubicBezTo>
                    <a:pt x="311" y="0"/>
                    <a:pt x="304" y="1"/>
                    <a:pt x="298" y="1"/>
                  </a:cubicBezTo>
                  <a:cubicBezTo>
                    <a:pt x="131" y="1"/>
                    <a:pt x="0" y="132"/>
                    <a:pt x="0" y="299"/>
                  </a:cubicBezTo>
                  <a:cubicBezTo>
                    <a:pt x="0" y="465"/>
                    <a:pt x="131" y="596"/>
                    <a:pt x="298" y="596"/>
                  </a:cubicBezTo>
                  <a:cubicBezTo>
                    <a:pt x="464" y="596"/>
                    <a:pt x="595" y="465"/>
                    <a:pt x="595" y="299"/>
                  </a:cubicBezTo>
                  <a:cubicBezTo>
                    <a:pt x="595" y="139"/>
                    <a:pt x="474" y="0"/>
                    <a:pt x="317"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26" name="Google Shape;9516;p77">
              <a:extLst>
                <a:ext uri="{FF2B5EF4-FFF2-40B4-BE49-F238E27FC236}">
                  <a16:creationId xmlns:a16="http://schemas.microsoft.com/office/drawing/2014/main" id="{05F76DFF-9A76-BA64-E293-91C0DA0B15FB}"/>
                </a:ext>
              </a:extLst>
            </p:cNvPr>
            <p:cNvSpPr/>
            <p:nvPr/>
          </p:nvSpPr>
          <p:spPr>
            <a:xfrm>
              <a:off x="7128999" y="1785506"/>
              <a:ext cx="18986" cy="19017"/>
            </a:xfrm>
            <a:custGeom>
              <a:avLst/>
              <a:gdLst/>
              <a:ahLst/>
              <a:cxnLst/>
              <a:rect l="l" t="t" r="r" b="b"/>
              <a:pathLst>
                <a:path w="596" h="597" extrusionOk="0">
                  <a:moveTo>
                    <a:pt x="319" y="0"/>
                  </a:moveTo>
                  <a:cubicBezTo>
                    <a:pt x="312" y="0"/>
                    <a:pt x="305" y="0"/>
                    <a:pt x="298" y="1"/>
                  </a:cubicBezTo>
                  <a:cubicBezTo>
                    <a:pt x="131" y="1"/>
                    <a:pt x="0" y="132"/>
                    <a:pt x="0" y="298"/>
                  </a:cubicBezTo>
                  <a:cubicBezTo>
                    <a:pt x="0" y="465"/>
                    <a:pt x="131" y="596"/>
                    <a:pt x="298" y="596"/>
                  </a:cubicBezTo>
                  <a:cubicBezTo>
                    <a:pt x="465" y="596"/>
                    <a:pt x="596" y="465"/>
                    <a:pt x="596" y="298"/>
                  </a:cubicBezTo>
                  <a:cubicBezTo>
                    <a:pt x="596" y="127"/>
                    <a:pt x="476" y="0"/>
                    <a:pt x="31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27" name="Google Shape;9517;p77">
              <a:extLst>
                <a:ext uri="{FF2B5EF4-FFF2-40B4-BE49-F238E27FC236}">
                  <a16:creationId xmlns:a16="http://schemas.microsoft.com/office/drawing/2014/main" id="{B3B0CFCB-DC74-6925-0A06-5ADA233A37CB}"/>
                </a:ext>
              </a:extLst>
            </p:cNvPr>
            <p:cNvSpPr/>
            <p:nvPr/>
          </p:nvSpPr>
          <p:spPr>
            <a:xfrm>
              <a:off x="7148335" y="1815481"/>
              <a:ext cx="18986" cy="18986"/>
            </a:xfrm>
            <a:custGeom>
              <a:avLst/>
              <a:gdLst/>
              <a:ahLst/>
              <a:cxnLst/>
              <a:rect l="l" t="t" r="r" b="b"/>
              <a:pathLst>
                <a:path w="596" h="596" extrusionOk="0">
                  <a:moveTo>
                    <a:pt x="298" y="0"/>
                  </a:moveTo>
                  <a:cubicBezTo>
                    <a:pt x="132" y="0"/>
                    <a:pt x="1" y="131"/>
                    <a:pt x="1" y="298"/>
                  </a:cubicBezTo>
                  <a:cubicBezTo>
                    <a:pt x="1" y="465"/>
                    <a:pt x="132" y="596"/>
                    <a:pt x="298" y="596"/>
                  </a:cubicBezTo>
                  <a:cubicBezTo>
                    <a:pt x="465" y="596"/>
                    <a:pt x="596" y="465"/>
                    <a:pt x="596" y="298"/>
                  </a:cubicBezTo>
                  <a:cubicBezTo>
                    <a:pt x="596" y="131"/>
                    <a:pt x="465" y="0"/>
                    <a:pt x="298"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28" name="Google Shape;9518;p77">
              <a:extLst>
                <a:ext uri="{FF2B5EF4-FFF2-40B4-BE49-F238E27FC236}">
                  <a16:creationId xmlns:a16="http://schemas.microsoft.com/office/drawing/2014/main" id="{7B1FD761-2B2F-E1A5-2B2E-43513B3E3A1D}"/>
                </a:ext>
              </a:extLst>
            </p:cNvPr>
            <p:cNvSpPr/>
            <p:nvPr/>
          </p:nvSpPr>
          <p:spPr>
            <a:xfrm>
              <a:off x="7158592" y="1661494"/>
              <a:ext cx="208236" cy="205656"/>
            </a:xfrm>
            <a:custGeom>
              <a:avLst/>
              <a:gdLst/>
              <a:ahLst/>
              <a:cxnLst/>
              <a:rect l="l" t="t" r="r" b="b"/>
              <a:pathLst>
                <a:path w="6537" h="6456" extrusionOk="0">
                  <a:moveTo>
                    <a:pt x="2893" y="2275"/>
                  </a:moveTo>
                  <a:cubicBezTo>
                    <a:pt x="2131" y="3001"/>
                    <a:pt x="1512" y="3763"/>
                    <a:pt x="917" y="4703"/>
                  </a:cubicBezTo>
                  <a:cubicBezTo>
                    <a:pt x="905" y="4656"/>
                    <a:pt x="905" y="4596"/>
                    <a:pt x="929" y="4442"/>
                  </a:cubicBezTo>
                  <a:cubicBezTo>
                    <a:pt x="941" y="4370"/>
                    <a:pt x="1036" y="4287"/>
                    <a:pt x="1107" y="4191"/>
                  </a:cubicBezTo>
                  <a:cubicBezTo>
                    <a:pt x="1357" y="3906"/>
                    <a:pt x="1393" y="3822"/>
                    <a:pt x="1453" y="3525"/>
                  </a:cubicBezTo>
                  <a:cubicBezTo>
                    <a:pt x="1524" y="3168"/>
                    <a:pt x="1572" y="3120"/>
                    <a:pt x="1881" y="2989"/>
                  </a:cubicBezTo>
                  <a:cubicBezTo>
                    <a:pt x="2191" y="2858"/>
                    <a:pt x="2274" y="2775"/>
                    <a:pt x="2453" y="2560"/>
                  </a:cubicBezTo>
                  <a:cubicBezTo>
                    <a:pt x="2643" y="2322"/>
                    <a:pt x="2703" y="2275"/>
                    <a:pt x="2893" y="2275"/>
                  </a:cubicBezTo>
                  <a:close/>
                  <a:moveTo>
                    <a:pt x="6351" y="0"/>
                  </a:moveTo>
                  <a:cubicBezTo>
                    <a:pt x="6331" y="0"/>
                    <a:pt x="6309" y="4"/>
                    <a:pt x="6287" y="12"/>
                  </a:cubicBezTo>
                  <a:cubicBezTo>
                    <a:pt x="5144" y="453"/>
                    <a:pt x="4191" y="1072"/>
                    <a:pt x="3251" y="1917"/>
                  </a:cubicBezTo>
                  <a:cubicBezTo>
                    <a:pt x="3154" y="1917"/>
                    <a:pt x="3059" y="1911"/>
                    <a:pt x="2965" y="1911"/>
                  </a:cubicBezTo>
                  <a:cubicBezTo>
                    <a:pt x="2841" y="1911"/>
                    <a:pt x="2718" y="1923"/>
                    <a:pt x="2596" y="1977"/>
                  </a:cubicBezTo>
                  <a:cubicBezTo>
                    <a:pt x="2310" y="2108"/>
                    <a:pt x="2179" y="2406"/>
                    <a:pt x="2012" y="2525"/>
                  </a:cubicBezTo>
                  <a:cubicBezTo>
                    <a:pt x="1941" y="2584"/>
                    <a:pt x="1846" y="2620"/>
                    <a:pt x="1750" y="2656"/>
                  </a:cubicBezTo>
                  <a:cubicBezTo>
                    <a:pt x="1346" y="2834"/>
                    <a:pt x="1238" y="2941"/>
                    <a:pt x="1119" y="3430"/>
                  </a:cubicBezTo>
                  <a:cubicBezTo>
                    <a:pt x="1072" y="3668"/>
                    <a:pt x="1060" y="3715"/>
                    <a:pt x="857" y="3953"/>
                  </a:cubicBezTo>
                  <a:cubicBezTo>
                    <a:pt x="750" y="4072"/>
                    <a:pt x="643" y="4191"/>
                    <a:pt x="595" y="4334"/>
                  </a:cubicBezTo>
                  <a:cubicBezTo>
                    <a:pt x="464" y="4799"/>
                    <a:pt x="643" y="4775"/>
                    <a:pt x="631" y="5073"/>
                  </a:cubicBezTo>
                  <a:cubicBezTo>
                    <a:pt x="631" y="5084"/>
                    <a:pt x="643" y="5084"/>
                    <a:pt x="643" y="5096"/>
                  </a:cubicBezTo>
                  <a:cubicBezTo>
                    <a:pt x="381" y="5549"/>
                    <a:pt x="179" y="5942"/>
                    <a:pt x="48" y="6216"/>
                  </a:cubicBezTo>
                  <a:cubicBezTo>
                    <a:pt x="0" y="6299"/>
                    <a:pt x="48" y="6394"/>
                    <a:pt x="143" y="6442"/>
                  </a:cubicBezTo>
                  <a:cubicBezTo>
                    <a:pt x="164" y="6451"/>
                    <a:pt x="186" y="6455"/>
                    <a:pt x="208" y="6455"/>
                  </a:cubicBezTo>
                  <a:cubicBezTo>
                    <a:pt x="271" y="6455"/>
                    <a:pt x="331" y="6417"/>
                    <a:pt x="357" y="6347"/>
                  </a:cubicBezTo>
                  <a:cubicBezTo>
                    <a:pt x="643" y="5739"/>
                    <a:pt x="1274" y="4549"/>
                    <a:pt x="2322" y="3322"/>
                  </a:cubicBezTo>
                  <a:cubicBezTo>
                    <a:pt x="3620" y="1834"/>
                    <a:pt x="4846" y="929"/>
                    <a:pt x="6406" y="322"/>
                  </a:cubicBezTo>
                  <a:cubicBezTo>
                    <a:pt x="6489" y="286"/>
                    <a:pt x="6537" y="191"/>
                    <a:pt x="6489" y="96"/>
                  </a:cubicBezTo>
                  <a:cubicBezTo>
                    <a:pt x="6471" y="41"/>
                    <a:pt x="6418" y="0"/>
                    <a:pt x="6351"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29" name="Google Shape;9519;p77">
              <a:extLst>
                <a:ext uri="{FF2B5EF4-FFF2-40B4-BE49-F238E27FC236}">
                  <a16:creationId xmlns:a16="http://schemas.microsoft.com/office/drawing/2014/main" id="{98346EA3-1790-BCBB-7127-50FD736E9350}"/>
                </a:ext>
              </a:extLst>
            </p:cNvPr>
            <p:cNvSpPr/>
            <p:nvPr/>
          </p:nvSpPr>
          <p:spPr>
            <a:xfrm>
              <a:off x="7374696" y="1635660"/>
              <a:ext cx="93781" cy="28478"/>
            </a:xfrm>
            <a:custGeom>
              <a:avLst/>
              <a:gdLst/>
              <a:ahLst/>
              <a:cxnLst/>
              <a:rect l="l" t="t" r="r" b="b"/>
              <a:pathLst>
                <a:path w="2944" h="894" extrusionOk="0">
                  <a:moveTo>
                    <a:pt x="2772" y="1"/>
                  </a:moveTo>
                  <a:cubicBezTo>
                    <a:pt x="2765" y="1"/>
                    <a:pt x="2759" y="1"/>
                    <a:pt x="2753" y="2"/>
                  </a:cubicBezTo>
                  <a:cubicBezTo>
                    <a:pt x="1860" y="97"/>
                    <a:pt x="991" y="288"/>
                    <a:pt x="193" y="573"/>
                  </a:cubicBezTo>
                  <a:cubicBezTo>
                    <a:pt x="1" y="638"/>
                    <a:pt x="67" y="894"/>
                    <a:pt x="230" y="894"/>
                  </a:cubicBezTo>
                  <a:cubicBezTo>
                    <a:pt x="248" y="894"/>
                    <a:pt x="268" y="890"/>
                    <a:pt x="288" y="883"/>
                  </a:cubicBezTo>
                  <a:cubicBezTo>
                    <a:pt x="1086" y="609"/>
                    <a:pt x="1920" y="419"/>
                    <a:pt x="2777" y="335"/>
                  </a:cubicBezTo>
                  <a:cubicBezTo>
                    <a:pt x="2872" y="311"/>
                    <a:pt x="2944" y="240"/>
                    <a:pt x="2932" y="157"/>
                  </a:cubicBezTo>
                  <a:cubicBezTo>
                    <a:pt x="2932" y="68"/>
                    <a:pt x="2850" y="1"/>
                    <a:pt x="2772"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330" name="Google Shape;9520;p77">
            <a:extLst>
              <a:ext uri="{FF2B5EF4-FFF2-40B4-BE49-F238E27FC236}">
                <a16:creationId xmlns:a16="http://schemas.microsoft.com/office/drawing/2014/main" id="{04E31DAF-BEFC-7E21-C779-83BCBC64E8C7}"/>
              </a:ext>
            </a:extLst>
          </p:cNvPr>
          <p:cNvSpPr/>
          <p:nvPr/>
        </p:nvSpPr>
        <p:spPr>
          <a:xfrm>
            <a:off x="10081098" y="1563714"/>
            <a:ext cx="497277" cy="488996"/>
          </a:xfrm>
          <a:custGeom>
            <a:avLst/>
            <a:gdLst/>
            <a:ahLst/>
            <a:cxnLst/>
            <a:rect l="l" t="t" r="r" b="b"/>
            <a:pathLst>
              <a:path w="11708" h="11513" extrusionOk="0">
                <a:moveTo>
                  <a:pt x="5700" y="3058"/>
                </a:moveTo>
                <a:cubicBezTo>
                  <a:pt x="5722" y="3058"/>
                  <a:pt x="5743" y="3064"/>
                  <a:pt x="5755" y="3076"/>
                </a:cubicBezTo>
                <a:lnTo>
                  <a:pt x="8565" y="5898"/>
                </a:lnTo>
                <a:cubicBezTo>
                  <a:pt x="8612" y="5910"/>
                  <a:pt x="8612" y="5969"/>
                  <a:pt x="8588" y="6017"/>
                </a:cubicBezTo>
                <a:cubicBezTo>
                  <a:pt x="8207" y="6374"/>
                  <a:pt x="8231" y="6398"/>
                  <a:pt x="8172" y="6398"/>
                </a:cubicBezTo>
                <a:cubicBezTo>
                  <a:pt x="8112" y="6398"/>
                  <a:pt x="8112" y="6350"/>
                  <a:pt x="7850" y="6136"/>
                </a:cubicBezTo>
                <a:cubicBezTo>
                  <a:pt x="5112" y="3398"/>
                  <a:pt x="5255" y="3552"/>
                  <a:pt x="5255" y="3493"/>
                </a:cubicBezTo>
                <a:cubicBezTo>
                  <a:pt x="5255" y="3433"/>
                  <a:pt x="5278" y="3433"/>
                  <a:pt x="5636" y="3076"/>
                </a:cubicBezTo>
                <a:cubicBezTo>
                  <a:pt x="5653" y="3064"/>
                  <a:pt x="5677" y="3058"/>
                  <a:pt x="5700" y="3058"/>
                </a:cubicBezTo>
                <a:close/>
                <a:moveTo>
                  <a:pt x="10869" y="1"/>
                </a:moveTo>
                <a:cubicBezTo>
                  <a:pt x="10688" y="1"/>
                  <a:pt x="10504" y="64"/>
                  <a:pt x="10350" y="195"/>
                </a:cubicBezTo>
                <a:lnTo>
                  <a:pt x="9184" y="1219"/>
                </a:lnTo>
                <a:cubicBezTo>
                  <a:pt x="9100" y="1278"/>
                  <a:pt x="9100" y="1385"/>
                  <a:pt x="9160" y="1457"/>
                </a:cubicBezTo>
                <a:cubicBezTo>
                  <a:pt x="9191" y="1494"/>
                  <a:pt x="9235" y="1512"/>
                  <a:pt x="9280" y="1512"/>
                </a:cubicBezTo>
                <a:cubicBezTo>
                  <a:pt x="9322" y="1512"/>
                  <a:pt x="9364" y="1497"/>
                  <a:pt x="9398" y="1469"/>
                </a:cubicBezTo>
                <a:lnTo>
                  <a:pt x="10577" y="445"/>
                </a:lnTo>
                <a:cubicBezTo>
                  <a:pt x="10664" y="375"/>
                  <a:pt x="10769" y="339"/>
                  <a:pt x="10872" y="339"/>
                </a:cubicBezTo>
                <a:cubicBezTo>
                  <a:pt x="10980" y="339"/>
                  <a:pt x="11087" y="378"/>
                  <a:pt x="11172" y="457"/>
                </a:cubicBezTo>
                <a:cubicBezTo>
                  <a:pt x="11339" y="623"/>
                  <a:pt x="11339" y="874"/>
                  <a:pt x="11184" y="1052"/>
                </a:cubicBezTo>
                <a:lnTo>
                  <a:pt x="7933" y="4767"/>
                </a:lnTo>
                <a:lnTo>
                  <a:pt x="6874" y="3707"/>
                </a:lnTo>
                <a:lnTo>
                  <a:pt x="8767" y="2040"/>
                </a:lnTo>
                <a:cubicBezTo>
                  <a:pt x="8838" y="1981"/>
                  <a:pt x="8838" y="1874"/>
                  <a:pt x="8779" y="1802"/>
                </a:cubicBezTo>
                <a:cubicBezTo>
                  <a:pt x="8747" y="1757"/>
                  <a:pt x="8700" y="1736"/>
                  <a:pt x="8653" y="1736"/>
                </a:cubicBezTo>
                <a:cubicBezTo>
                  <a:pt x="8614" y="1736"/>
                  <a:pt x="8573" y="1751"/>
                  <a:pt x="8541" y="1778"/>
                </a:cubicBezTo>
                <a:lnTo>
                  <a:pt x="6636" y="3469"/>
                </a:lnTo>
                <a:lnTo>
                  <a:pt x="5993" y="2826"/>
                </a:lnTo>
                <a:cubicBezTo>
                  <a:pt x="5909" y="2743"/>
                  <a:pt x="5802" y="2701"/>
                  <a:pt x="5695" y="2701"/>
                </a:cubicBezTo>
                <a:cubicBezTo>
                  <a:pt x="5588" y="2701"/>
                  <a:pt x="5481" y="2743"/>
                  <a:pt x="5397" y="2826"/>
                </a:cubicBezTo>
                <a:lnTo>
                  <a:pt x="5040" y="3183"/>
                </a:lnTo>
                <a:cubicBezTo>
                  <a:pt x="4921" y="3302"/>
                  <a:pt x="4874" y="3481"/>
                  <a:pt x="4957" y="3660"/>
                </a:cubicBezTo>
                <a:cubicBezTo>
                  <a:pt x="4800" y="3641"/>
                  <a:pt x="4644" y="3631"/>
                  <a:pt x="4488" y="3631"/>
                </a:cubicBezTo>
                <a:cubicBezTo>
                  <a:pt x="2121" y="3631"/>
                  <a:pt x="1" y="5783"/>
                  <a:pt x="135" y="8208"/>
                </a:cubicBezTo>
                <a:cubicBezTo>
                  <a:pt x="147" y="8672"/>
                  <a:pt x="337" y="9101"/>
                  <a:pt x="671" y="9422"/>
                </a:cubicBezTo>
                <a:lnTo>
                  <a:pt x="2218" y="10970"/>
                </a:lnTo>
                <a:cubicBezTo>
                  <a:pt x="2620" y="11372"/>
                  <a:pt x="3076" y="11512"/>
                  <a:pt x="3595" y="11512"/>
                </a:cubicBezTo>
                <a:cubicBezTo>
                  <a:pt x="3768" y="11512"/>
                  <a:pt x="3948" y="11497"/>
                  <a:pt x="4135" y="11470"/>
                </a:cubicBezTo>
                <a:cubicBezTo>
                  <a:pt x="4219" y="11458"/>
                  <a:pt x="4278" y="11387"/>
                  <a:pt x="4278" y="11280"/>
                </a:cubicBezTo>
                <a:cubicBezTo>
                  <a:pt x="4266" y="11184"/>
                  <a:pt x="4195" y="11125"/>
                  <a:pt x="4088" y="11125"/>
                </a:cubicBezTo>
                <a:cubicBezTo>
                  <a:pt x="3923" y="11149"/>
                  <a:pt x="3764" y="11164"/>
                  <a:pt x="3613" y="11164"/>
                </a:cubicBezTo>
                <a:cubicBezTo>
                  <a:pt x="3175" y="11164"/>
                  <a:pt x="2793" y="11044"/>
                  <a:pt x="2457" y="10708"/>
                </a:cubicBezTo>
                <a:lnTo>
                  <a:pt x="909" y="9160"/>
                </a:lnTo>
                <a:cubicBezTo>
                  <a:pt x="635" y="8898"/>
                  <a:pt x="468" y="8541"/>
                  <a:pt x="456" y="8184"/>
                </a:cubicBezTo>
                <a:cubicBezTo>
                  <a:pt x="351" y="5941"/>
                  <a:pt x="2322" y="3959"/>
                  <a:pt x="4468" y="3959"/>
                </a:cubicBezTo>
                <a:cubicBezTo>
                  <a:pt x="4749" y="3959"/>
                  <a:pt x="5032" y="3993"/>
                  <a:pt x="5314" y="4064"/>
                </a:cubicBezTo>
                <a:lnTo>
                  <a:pt x="7576" y="6327"/>
                </a:lnTo>
                <a:cubicBezTo>
                  <a:pt x="8029" y="8196"/>
                  <a:pt x="6838" y="10220"/>
                  <a:pt x="4969" y="10934"/>
                </a:cubicBezTo>
                <a:cubicBezTo>
                  <a:pt x="4874" y="10970"/>
                  <a:pt x="4838" y="11065"/>
                  <a:pt x="4862" y="11160"/>
                </a:cubicBezTo>
                <a:cubicBezTo>
                  <a:pt x="4891" y="11229"/>
                  <a:pt x="4961" y="11274"/>
                  <a:pt x="5038" y="11274"/>
                </a:cubicBezTo>
                <a:cubicBezTo>
                  <a:pt x="5055" y="11274"/>
                  <a:pt x="5071" y="11272"/>
                  <a:pt x="5088" y="11268"/>
                </a:cubicBezTo>
                <a:cubicBezTo>
                  <a:pt x="6945" y="10553"/>
                  <a:pt x="8195" y="8624"/>
                  <a:pt x="7969" y="6696"/>
                </a:cubicBezTo>
                <a:lnTo>
                  <a:pt x="7969" y="6696"/>
                </a:lnTo>
                <a:cubicBezTo>
                  <a:pt x="8027" y="6722"/>
                  <a:pt x="8084" y="6735"/>
                  <a:pt x="8140" y="6735"/>
                </a:cubicBezTo>
                <a:cubicBezTo>
                  <a:pt x="8257" y="6735"/>
                  <a:pt x="8365" y="6681"/>
                  <a:pt x="8445" y="6600"/>
                </a:cubicBezTo>
                <a:lnTo>
                  <a:pt x="8803" y="6243"/>
                </a:lnTo>
                <a:cubicBezTo>
                  <a:pt x="8969" y="6088"/>
                  <a:pt x="8969" y="5815"/>
                  <a:pt x="8803" y="5648"/>
                </a:cubicBezTo>
                <a:lnTo>
                  <a:pt x="8172" y="5017"/>
                </a:lnTo>
                <a:lnTo>
                  <a:pt x="11446" y="1290"/>
                </a:lnTo>
                <a:cubicBezTo>
                  <a:pt x="11708" y="981"/>
                  <a:pt x="11696" y="516"/>
                  <a:pt x="11410" y="219"/>
                </a:cubicBezTo>
                <a:cubicBezTo>
                  <a:pt x="11261" y="76"/>
                  <a:pt x="11067" y="1"/>
                  <a:pt x="10869"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331" name="Google Shape;9521;p77">
            <a:extLst>
              <a:ext uri="{FF2B5EF4-FFF2-40B4-BE49-F238E27FC236}">
                <a16:creationId xmlns:a16="http://schemas.microsoft.com/office/drawing/2014/main" id="{A1588D07-A9AC-A5D6-0BED-C955CF1AA5E0}"/>
              </a:ext>
            </a:extLst>
          </p:cNvPr>
          <p:cNvGrpSpPr/>
          <p:nvPr/>
        </p:nvGrpSpPr>
        <p:grpSpPr>
          <a:xfrm>
            <a:off x="8893884" y="1563502"/>
            <a:ext cx="520383" cy="489420"/>
            <a:chOff x="6649231" y="1500021"/>
            <a:chExt cx="390287" cy="36706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332" name="Google Shape;9522;p77">
              <a:extLst>
                <a:ext uri="{FF2B5EF4-FFF2-40B4-BE49-F238E27FC236}">
                  <a16:creationId xmlns:a16="http://schemas.microsoft.com/office/drawing/2014/main" id="{CA91630B-64D2-1085-79BA-ACA625B522DE}"/>
                </a:ext>
              </a:extLst>
            </p:cNvPr>
            <p:cNvSpPr/>
            <p:nvPr/>
          </p:nvSpPr>
          <p:spPr>
            <a:xfrm>
              <a:off x="6649231" y="1500021"/>
              <a:ext cx="390287" cy="367065"/>
            </a:xfrm>
            <a:custGeom>
              <a:avLst/>
              <a:gdLst/>
              <a:ahLst/>
              <a:cxnLst/>
              <a:rect l="l" t="t" r="r" b="b"/>
              <a:pathLst>
                <a:path w="12252" h="11523" extrusionOk="0">
                  <a:moveTo>
                    <a:pt x="2393" y="6022"/>
                  </a:moveTo>
                  <a:lnTo>
                    <a:pt x="5775" y="9391"/>
                  </a:lnTo>
                  <a:lnTo>
                    <a:pt x="4691" y="10487"/>
                  </a:lnTo>
                  <a:cubicBezTo>
                    <a:pt x="4221" y="10951"/>
                    <a:pt x="3611" y="11183"/>
                    <a:pt x="3000" y="11183"/>
                  </a:cubicBezTo>
                  <a:cubicBezTo>
                    <a:pt x="2390" y="11183"/>
                    <a:pt x="1780" y="10951"/>
                    <a:pt x="1310" y="10487"/>
                  </a:cubicBezTo>
                  <a:cubicBezTo>
                    <a:pt x="369" y="9546"/>
                    <a:pt x="369" y="8046"/>
                    <a:pt x="1310" y="7105"/>
                  </a:cubicBezTo>
                  <a:lnTo>
                    <a:pt x="2393" y="6022"/>
                  </a:lnTo>
                  <a:close/>
                  <a:moveTo>
                    <a:pt x="3000" y="331"/>
                  </a:moveTo>
                  <a:cubicBezTo>
                    <a:pt x="3608" y="331"/>
                    <a:pt x="4203" y="557"/>
                    <a:pt x="4667" y="1021"/>
                  </a:cubicBezTo>
                  <a:lnTo>
                    <a:pt x="10763" y="7105"/>
                  </a:lnTo>
                  <a:cubicBezTo>
                    <a:pt x="11680" y="8046"/>
                    <a:pt x="11680" y="9546"/>
                    <a:pt x="10763" y="10463"/>
                  </a:cubicBezTo>
                  <a:lnTo>
                    <a:pt x="10728" y="10499"/>
                  </a:lnTo>
                  <a:cubicBezTo>
                    <a:pt x="10263" y="10957"/>
                    <a:pt x="9656" y="11186"/>
                    <a:pt x="9050" y="11186"/>
                  </a:cubicBezTo>
                  <a:cubicBezTo>
                    <a:pt x="8445" y="11186"/>
                    <a:pt x="7840" y="10957"/>
                    <a:pt x="7382" y="10499"/>
                  </a:cubicBezTo>
                  <a:lnTo>
                    <a:pt x="1286" y="4415"/>
                  </a:lnTo>
                  <a:cubicBezTo>
                    <a:pt x="369" y="3486"/>
                    <a:pt x="369" y="1986"/>
                    <a:pt x="1286" y="1057"/>
                  </a:cubicBezTo>
                  <a:cubicBezTo>
                    <a:pt x="1310" y="1045"/>
                    <a:pt x="1929" y="331"/>
                    <a:pt x="3000" y="331"/>
                  </a:cubicBezTo>
                  <a:close/>
                  <a:moveTo>
                    <a:pt x="2999" y="0"/>
                  </a:moveTo>
                  <a:cubicBezTo>
                    <a:pt x="2307" y="0"/>
                    <a:pt x="1613" y="265"/>
                    <a:pt x="1084" y="795"/>
                  </a:cubicBezTo>
                  <a:lnTo>
                    <a:pt x="1060" y="819"/>
                  </a:lnTo>
                  <a:cubicBezTo>
                    <a:pt x="0" y="1879"/>
                    <a:pt x="0" y="3593"/>
                    <a:pt x="1060" y="4641"/>
                  </a:cubicBezTo>
                  <a:lnTo>
                    <a:pt x="2167" y="5760"/>
                  </a:lnTo>
                  <a:lnTo>
                    <a:pt x="1084" y="6855"/>
                  </a:lnTo>
                  <a:cubicBezTo>
                    <a:pt x="24" y="7903"/>
                    <a:pt x="24" y="9653"/>
                    <a:pt x="1084" y="10701"/>
                  </a:cubicBezTo>
                  <a:cubicBezTo>
                    <a:pt x="1613" y="11231"/>
                    <a:pt x="2313" y="11496"/>
                    <a:pt x="3012" y="11496"/>
                  </a:cubicBezTo>
                  <a:cubicBezTo>
                    <a:pt x="3712" y="11496"/>
                    <a:pt x="4411" y="11231"/>
                    <a:pt x="4941" y="10701"/>
                  </a:cubicBezTo>
                  <a:lnTo>
                    <a:pt x="6025" y="9618"/>
                  </a:lnTo>
                  <a:lnTo>
                    <a:pt x="7144" y="10737"/>
                  </a:lnTo>
                  <a:cubicBezTo>
                    <a:pt x="7674" y="11261"/>
                    <a:pt x="8364" y="11523"/>
                    <a:pt x="9055" y="11523"/>
                  </a:cubicBezTo>
                  <a:cubicBezTo>
                    <a:pt x="9745" y="11523"/>
                    <a:pt x="10436" y="11261"/>
                    <a:pt x="10966" y="10737"/>
                  </a:cubicBezTo>
                  <a:lnTo>
                    <a:pt x="11001" y="10701"/>
                  </a:lnTo>
                  <a:cubicBezTo>
                    <a:pt x="12037" y="9653"/>
                    <a:pt x="12037" y="7939"/>
                    <a:pt x="11001" y="6879"/>
                  </a:cubicBezTo>
                  <a:lnTo>
                    <a:pt x="6263" y="2141"/>
                  </a:lnTo>
                  <a:lnTo>
                    <a:pt x="7370" y="1045"/>
                  </a:lnTo>
                  <a:cubicBezTo>
                    <a:pt x="7811" y="593"/>
                    <a:pt x="8418" y="343"/>
                    <a:pt x="9049" y="343"/>
                  </a:cubicBezTo>
                  <a:cubicBezTo>
                    <a:pt x="11156" y="343"/>
                    <a:pt x="12252" y="2914"/>
                    <a:pt x="10728" y="4427"/>
                  </a:cubicBezTo>
                  <a:lnTo>
                    <a:pt x="9989" y="5165"/>
                  </a:lnTo>
                  <a:cubicBezTo>
                    <a:pt x="9882" y="5272"/>
                    <a:pt x="9954" y="5451"/>
                    <a:pt x="10108" y="5451"/>
                  </a:cubicBezTo>
                  <a:cubicBezTo>
                    <a:pt x="10228" y="5451"/>
                    <a:pt x="10204" y="5391"/>
                    <a:pt x="10966" y="4641"/>
                  </a:cubicBezTo>
                  <a:cubicBezTo>
                    <a:pt x="11490" y="4129"/>
                    <a:pt x="11775" y="3450"/>
                    <a:pt x="11775" y="2724"/>
                  </a:cubicBezTo>
                  <a:cubicBezTo>
                    <a:pt x="11775" y="1224"/>
                    <a:pt x="10549" y="9"/>
                    <a:pt x="9049" y="9"/>
                  </a:cubicBezTo>
                  <a:cubicBezTo>
                    <a:pt x="8323" y="9"/>
                    <a:pt x="7632" y="283"/>
                    <a:pt x="7132" y="807"/>
                  </a:cubicBezTo>
                  <a:lnTo>
                    <a:pt x="6025" y="1914"/>
                  </a:lnTo>
                  <a:lnTo>
                    <a:pt x="4905" y="795"/>
                  </a:lnTo>
                  <a:cubicBezTo>
                    <a:pt x="4382" y="265"/>
                    <a:pt x="3691" y="0"/>
                    <a:pt x="299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33" name="Google Shape;9523;p77">
              <a:extLst>
                <a:ext uri="{FF2B5EF4-FFF2-40B4-BE49-F238E27FC236}">
                  <a16:creationId xmlns:a16="http://schemas.microsoft.com/office/drawing/2014/main" id="{2F4CCE47-DD65-386B-EF84-5D6A5FA0EEC8}"/>
                </a:ext>
              </a:extLst>
            </p:cNvPr>
            <p:cNvSpPr/>
            <p:nvPr/>
          </p:nvSpPr>
          <p:spPr>
            <a:xfrm>
              <a:off x="6759194" y="1602435"/>
              <a:ext cx="161983" cy="161409"/>
            </a:xfrm>
            <a:custGeom>
              <a:avLst/>
              <a:gdLst/>
              <a:ahLst/>
              <a:cxnLst/>
              <a:rect l="l" t="t" r="r" b="b"/>
              <a:pathLst>
                <a:path w="5085" h="5067" extrusionOk="0">
                  <a:moveTo>
                    <a:pt x="2192" y="0"/>
                  </a:moveTo>
                  <a:cubicBezTo>
                    <a:pt x="2147" y="0"/>
                    <a:pt x="2102" y="15"/>
                    <a:pt x="2073" y="45"/>
                  </a:cubicBezTo>
                  <a:lnTo>
                    <a:pt x="60" y="2057"/>
                  </a:lnTo>
                  <a:cubicBezTo>
                    <a:pt x="1" y="2116"/>
                    <a:pt x="1" y="2236"/>
                    <a:pt x="60" y="2295"/>
                  </a:cubicBezTo>
                  <a:lnTo>
                    <a:pt x="501" y="2747"/>
                  </a:lnTo>
                  <a:cubicBezTo>
                    <a:pt x="531" y="2771"/>
                    <a:pt x="575" y="2783"/>
                    <a:pt x="620" y="2783"/>
                  </a:cubicBezTo>
                  <a:cubicBezTo>
                    <a:pt x="665" y="2783"/>
                    <a:pt x="709" y="2771"/>
                    <a:pt x="739" y="2747"/>
                  </a:cubicBezTo>
                  <a:cubicBezTo>
                    <a:pt x="799" y="2688"/>
                    <a:pt x="799" y="2569"/>
                    <a:pt x="739" y="2497"/>
                  </a:cubicBezTo>
                  <a:lnTo>
                    <a:pt x="418" y="2176"/>
                  </a:lnTo>
                  <a:lnTo>
                    <a:pt x="2192" y="402"/>
                  </a:lnTo>
                  <a:lnTo>
                    <a:pt x="4668" y="2890"/>
                  </a:lnTo>
                  <a:lnTo>
                    <a:pt x="2906" y="4664"/>
                  </a:lnTo>
                  <a:lnTo>
                    <a:pt x="1322" y="3081"/>
                  </a:lnTo>
                  <a:cubicBezTo>
                    <a:pt x="1293" y="3051"/>
                    <a:pt x="1248" y="3036"/>
                    <a:pt x="1203" y="3036"/>
                  </a:cubicBezTo>
                  <a:cubicBezTo>
                    <a:pt x="1159" y="3036"/>
                    <a:pt x="1114" y="3051"/>
                    <a:pt x="1084" y="3081"/>
                  </a:cubicBezTo>
                  <a:cubicBezTo>
                    <a:pt x="1025" y="3140"/>
                    <a:pt x="1025" y="3259"/>
                    <a:pt x="1084" y="3319"/>
                  </a:cubicBezTo>
                  <a:lnTo>
                    <a:pt x="2787" y="5022"/>
                  </a:lnTo>
                  <a:cubicBezTo>
                    <a:pt x="2817" y="5051"/>
                    <a:pt x="2861" y="5066"/>
                    <a:pt x="2906" y="5066"/>
                  </a:cubicBezTo>
                  <a:cubicBezTo>
                    <a:pt x="2951" y="5066"/>
                    <a:pt x="2995" y="5051"/>
                    <a:pt x="3025" y="5022"/>
                  </a:cubicBezTo>
                  <a:lnTo>
                    <a:pt x="5025" y="3009"/>
                  </a:lnTo>
                  <a:cubicBezTo>
                    <a:pt x="5085" y="2938"/>
                    <a:pt x="5085" y="2831"/>
                    <a:pt x="5025" y="2771"/>
                  </a:cubicBezTo>
                  <a:lnTo>
                    <a:pt x="2311" y="45"/>
                  </a:lnTo>
                  <a:cubicBezTo>
                    <a:pt x="2281" y="15"/>
                    <a:pt x="2236" y="0"/>
                    <a:pt x="2192"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34" name="Google Shape;9524;p77">
              <a:extLst>
                <a:ext uri="{FF2B5EF4-FFF2-40B4-BE49-F238E27FC236}">
                  <a16:creationId xmlns:a16="http://schemas.microsoft.com/office/drawing/2014/main" id="{A4E9A9BD-9688-FD44-1D92-4743EE6A37FF}"/>
                </a:ext>
              </a:extLst>
            </p:cNvPr>
            <p:cNvSpPr/>
            <p:nvPr/>
          </p:nvSpPr>
          <p:spPr>
            <a:xfrm>
              <a:off x="6718229" y="1625179"/>
              <a:ext cx="15227" cy="14239"/>
            </a:xfrm>
            <a:custGeom>
              <a:avLst/>
              <a:gdLst/>
              <a:ahLst/>
              <a:cxnLst/>
              <a:rect l="l" t="t" r="r" b="b"/>
              <a:pathLst>
                <a:path w="478" h="447" extrusionOk="0">
                  <a:moveTo>
                    <a:pt x="180" y="0"/>
                  </a:moveTo>
                  <a:cubicBezTo>
                    <a:pt x="135" y="0"/>
                    <a:pt x="90" y="15"/>
                    <a:pt x="61" y="45"/>
                  </a:cubicBezTo>
                  <a:cubicBezTo>
                    <a:pt x="1" y="105"/>
                    <a:pt x="1" y="224"/>
                    <a:pt x="61" y="283"/>
                  </a:cubicBezTo>
                  <a:lnTo>
                    <a:pt x="180" y="402"/>
                  </a:lnTo>
                  <a:cubicBezTo>
                    <a:pt x="209" y="432"/>
                    <a:pt x="254" y="447"/>
                    <a:pt x="299" y="447"/>
                  </a:cubicBezTo>
                  <a:cubicBezTo>
                    <a:pt x="343" y="447"/>
                    <a:pt x="388" y="432"/>
                    <a:pt x="418" y="402"/>
                  </a:cubicBezTo>
                  <a:cubicBezTo>
                    <a:pt x="477" y="343"/>
                    <a:pt x="477" y="224"/>
                    <a:pt x="418" y="164"/>
                  </a:cubicBezTo>
                  <a:lnTo>
                    <a:pt x="299" y="45"/>
                  </a:lnTo>
                  <a:cubicBezTo>
                    <a:pt x="269" y="15"/>
                    <a:pt x="224" y="0"/>
                    <a:pt x="18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35" name="Google Shape;9525;p77">
              <a:extLst>
                <a:ext uri="{FF2B5EF4-FFF2-40B4-BE49-F238E27FC236}">
                  <a16:creationId xmlns:a16="http://schemas.microsoft.com/office/drawing/2014/main" id="{4FAD2F51-40BE-6437-98EE-7D3BBDA54C90}"/>
                </a:ext>
              </a:extLst>
            </p:cNvPr>
            <p:cNvSpPr/>
            <p:nvPr/>
          </p:nvSpPr>
          <p:spPr>
            <a:xfrm>
              <a:off x="6712176" y="1588005"/>
              <a:ext cx="16533" cy="14048"/>
            </a:xfrm>
            <a:custGeom>
              <a:avLst/>
              <a:gdLst/>
              <a:ahLst/>
              <a:cxnLst/>
              <a:rect l="l" t="t" r="r" b="b"/>
              <a:pathLst>
                <a:path w="519" h="441" extrusionOk="0">
                  <a:moveTo>
                    <a:pt x="179" y="1"/>
                  </a:moveTo>
                  <a:cubicBezTo>
                    <a:pt x="134" y="1"/>
                    <a:pt x="90" y="16"/>
                    <a:pt x="60" y="45"/>
                  </a:cubicBezTo>
                  <a:cubicBezTo>
                    <a:pt x="0" y="93"/>
                    <a:pt x="0" y="224"/>
                    <a:pt x="60" y="283"/>
                  </a:cubicBezTo>
                  <a:cubicBezTo>
                    <a:pt x="155" y="355"/>
                    <a:pt x="191" y="438"/>
                    <a:pt x="298" y="438"/>
                  </a:cubicBezTo>
                  <a:cubicBezTo>
                    <a:pt x="307" y="440"/>
                    <a:pt x="315" y="440"/>
                    <a:pt x="323" y="440"/>
                  </a:cubicBezTo>
                  <a:cubicBezTo>
                    <a:pt x="460" y="440"/>
                    <a:pt x="518" y="254"/>
                    <a:pt x="417" y="164"/>
                  </a:cubicBezTo>
                  <a:lnTo>
                    <a:pt x="298" y="45"/>
                  </a:lnTo>
                  <a:cubicBezTo>
                    <a:pt x="268" y="16"/>
                    <a:pt x="224" y="1"/>
                    <a:pt x="17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36" name="Google Shape;9526;p77">
              <a:extLst>
                <a:ext uri="{FF2B5EF4-FFF2-40B4-BE49-F238E27FC236}">
                  <a16:creationId xmlns:a16="http://schemas.microsoft.com/office/drawing/2014/main" id="{B476FAA6-0256-3AC6-1904-ADE71DC10306}"/>
                </a:ext>
              </a:extLst>
            </p:cNvPr>
            <p:cNvSpPr/>
            <p:nvPr/>
          </p:nvSpPr>
          <p:spPr>
            <a:xfrm>
              <a:off x="6744796" y="1555003"/>
              <a:ext cx="16628" cy="14367"/>
            </a:xfrm>
            <a:custGeom>
              <a:avLst/>
              <a:gdLst/>
              <a:ahLst/>
              <a:cxnLst/>
              <a:rect l="l" t="t" r="r" b="b"/>
              <a:pathLst>
                <a:path w="522" h="451" extrusionOk="0">
                  <a:moveTo>
                    <a:pt x="179" y="1"/>
                  </a:moveTo>
                  <a:cubicBezTo>
                    <a:pt x="134" y="1"/>
                    <a:pt x="90" y="16"/>
                    <a:pt x="60" y="45"/>
                  </a:cubicBezTo>
                  <a:cubicBezTo>
                    <a:pt x="0" y="105"/>
                    <a:pt x="0" y="224"/>
                    <a:pt x="60" y="284"/>
                  </a:cubicBezTo>
                  <a:cubicBezTo>
                    <a:pt x="155" y="367"/>
                    <a:pt x="203" y="450"/>
                    <a:pt x="298" y="450"/>
                  </a:cubicBezTo>
                  <a:cubicBezTo>
                    <a:pt x="303" y="451"/>
                    <a:pt x="307" y="451"/>
                    <a:pt x="312" y="451"/>
                  </a:cubicBezTo>
                  <a:cubicBezTo>
                    <a:pt x="457" y="451"/>
                    <a:pt x="521" y="268"/>
                    <a:pt x="417" y="165"/>
                  </a:cubicBezTo>
                  <a:lnTo>
                    <a:pt x="298" y="45"/>
                  </a:lnTo>
                  <a:cubicBezTo>
                    <a:pt x="268" y="16"/>
                    <a:pt x="224" y="1"/>
                    <a:pt x="17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37" name="Google Shape;9527;p77">
              <a:extLst>
                <a:ext uri="{FF2B5EF4-FFF2-40B4-BE49-F238E27FC236}">
                  <a16:creationId xmlns:a16="http://schemas.microsoft.com/office/drawing/2014/main" id="{F5666C6F-FA8A-1CB0-83C6-C0658FCC8B4A}"/>
                </a:ext>
              </a:extLst>
            </p:cNvPr>
            <p:cNvSpPr/>
            <p:nvPr/>
          </p:nvSpPr>
          <p:spPr>
            <a:xfrm>
              <a:off x="6750115" y="1593707"/>
              <a:ext cx="15577" cy="13952"/>
            </a:xfrm>
            <a:custGeom>
              <a:avLst/>
              <a:gdLst/>
              <a:ahLst/>
              <a:cxnLst/>
              <a:rect l="l" t="t" r="r" b="b"/>
              <a:pathLst>
                <a:path w="489" h="438" extrusionOk="0">
                  <a:moveTo>
                    <a:pt x="179" y="0"/>
                  </a:moveTo>
                  <a:cubicBezTo>
                    <a:pt x="134" y="0"/>
                    <a:pt x="89" y="15"/>
                    <a:pt x="60" y="45"/>
                  </a:cubicBezTo>
                  <a:cubicBezTo>
                    <a:pt x="0" y="93"/>
                    <a:pt x="0" y="212"/>
                    <a:pt x="60" y="283"/>
                  </a:cubicBezTo>
                  <a:cubicBezTo>
                    <a:pt x="155" y="354"/>
                    <a:pt x="191" y="438"/>
                    <a:pt x="298" y="438"/>
                  </a:cubicBezTo>
                  <a:cubicBezTo>
                    <a:pt x="345" y="438"/>
                    <a:pt x="393" y="426"/>
                    <a:pt x="417" y="402"/>
                  </a:cubicBezTo>
                  <a:cubicBezTo>
                    <a:pt x="488" y="319"/>
                    <a:pt x="488" y="212"/>
                    <a:pt x="417" y="164"/>
                  </a:cubicBezTo>
                  <a:lnTo>
                    <a:pt x="298" y="45"/>
                  </a:lnTo>
                  <a:cubicBezTo>
                    <a:pt x="268" y="15"/>
                    <a:pt x="223" y="0"/>
                    <a:pt x="17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38" name="Google Shape;9528;p77">
              <a:extLst>
                <a:ext uri="{FF2B5EF4-FFF2-40B4-BE49-F238E27FC236}">
                  <a16:creationId xmlns:a16="http://schemas.microsoft.com/office/drawing/2014/main" id="{34618FDF-9169-5E89-FF7C-9D736D08C490}"/>
                </a:ext>
              </a:extLst>
            </p:cNvPr>
            <p:cNvSpPr/>
            <p:nvPr/>
          </p:nvSpPr>
          <p:spPr>
            <a:xfrm>
              <a:off x="6782353" y="1561852"/>
              <a:ext cx="16692" cy="14335"/>
            </a:xfrm>
            <a:custGeom>
              <a:avLst/>
              <a:gdLst/>
              <a:ahLst/>
              <a:cxnLst/>
              <a:rect l="l" t="t" r="r" b="b"/>
              <a:pathLst>
                <a:path w="524" h="450" extrusionOk="0">
                  <a:moveTo>
                    <a:pt x="179" y="0"/>
                  </a:moveTo>
                  <a:cubicBezTo>
                    <a:pt x="134" y="0"/>
                    <a:pt x="89" y="15"/>
                    <a:pt x="60" y="45"/>
                  </a:cubicBezTo>
                  <a:cubicBezTo>
                    <a:pt x="0" y="104"/>
                    <a:pt x="0" y="223"/>
                    <a:pt x="60" y="283"/>
                  </a:cubicBezTo>
                  <a:cubicBezTo>
                    <a:pt x="155" y="354"/>
                    <a:pt x="179" y="450"/>
                    <a:pt x="298" y="450"/>
                  </a:cubicBezTo>
                  <a:cubicBezTo>
                    <a:pt x="453" y="450"/>
                    <a:pt x="524" y="271"/>
                    <a:pt x="417" y="164"/>
                  </a:cubicBezTo>
                  <a:lnTo>
                    <a:pt x="298" y="45"/>
                  </a:lnTo>
                  <a:cubicBezTo>
                    <a:pt x="268" y="15"/>
                    <a:pt x="223" y="0"/>
                    <a:pt x="17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39" name="Google Shape;9529;p77">
              <a:extLst>
                <a:ext uri="{FF2B5EF4-FFF2-40B4-BE49-F238E27FC236}">
                  <a16:creationId xmlns:a16="http://schemas.microsoft.com/office/drawing/2014/main" id="{BC91F27D-92DE-661C-1331-FAFADC5F477F}"/>
                </a:ext>
              </a:extLst>
            </p:cNvPr>
            <p:cNvSpPr/>
            <p:nvPr/>
          </p:nvSpPr>
          <p:spPr>
            <a:xfrm>
              <a:off x="6884735" y="1791686"/>
              <a:ext cx="15227" cy="14239"/>
            </a:xfrm>
            <a:custGeom>
              <a:avLst/>
              <a:gdLst/>
              <a:ahLst/>
              <a:cxnLst/>
              <a:rect l="l" t="t" r="r" b="b"/>
              <a:pathLst>
                <a:path w="478" h="447" extrusionOk="0">
                  <a:moveTo>
                    <a:pt x="179" y="0"/>
                  </a:moveTo>
                  <a:cubicBezTo>
                    <a:pt x="135" y="0"/>
                    <a:pt x="90" y="15"/>
                    <a:pt x="60" y="45"/>
                  </a:cubicBezTo>
                  <a:cubicBezTo>
                    <a:pt x="1" y="104"/>
                    <a:pt x="1" y="224"/>
                    <a:pt x="60" y="283"/>
                  </a:cubicBezTo>
                  <a:lnTo>
                    <a:pt x="179" y="402"/>
                  </a:lnTo>
                  <a:cubicBezTo>
                    <a:pt x="209" y="432"/>
                    <a:pt x="254" y="447"/>
                    <a:pt x="298" y="447"/>
                  </a:cubicBezTo>
                  <a:cubicBezTo>
                    <a:pt x="343" y="447"/>
                    <a:pt x="388" y="432"/>
                    <a:pt x="418" y="402"/>
                  </a:cubicBezTo>
                  <a:cubicBezTo>
                    <a:pt x="477" y="343"/>
                    <a:pt x="477" y="224"/>
                    <a:pt x="418" y="164"/>
                  </a:cubicBezTo>
                  <a:lnTo>
                    <a:pt x="298" y="45"/>
                  </a:lnTo>
                  <a:cubicBezTo>
                    <a:pt x="269" y="15"/>
                    <a:pt x="224" y="0"/>
                    <a:pt x="17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40" name="Google Shape;9530;p77">
              <a:extLst>
                <a:ext uri="{FF2B5EF4-FFF2-40B4-BE49-F238E27FC236}">
                  <a16:creationId xmlns:a16="http://schemas.microsoft.com/office/drawing/2014/main" id="{605896C4-04B5-5B6A-73CD-D08959959C4E}"/>
                </a:ext>
              </a:extLst>
            </p:cNvPr>
            <p:cNvSpPr/>
            <p:nvPr/>
          </p:nvSpPr>
          <p:spPr>
            <a:xfrm>
              <a:off x="6922292" y="1797738"/>
              <a:ext cx="15195" cy="14271"/>
            </a:xfrm>
            <a:custGeom>
              <a:avLst/>
              <a:gdLst/>
              <a:ahLst/>
              <a:cxnLst/>
              <a:rect l="l" t="t" r="r" b="b"/>
              <a:pathLst>
                <a:path w="477" h="448" extrusionOk="0">
                  <a:moveTo>
                    <a:pt x="179" y="1"/>
                  </a:moveTo>
                  <a:cubicBezTo>
                    <a:pt x="134" y="1"/>
                    <a:pt x="90" y="16"/>
                    <a:pt x="60" y="45"/>
                  </a:cubicBezTo>
                  <a:cubicBezTo>
                    <a:pt x="1" y="105"/>
                    <a:pt x="1" y="224"/>
                    <a:pt x="60" y="284"/>
                  </a:cubicBezTo>
                  <a:lnTo>
                    <a:pt x="179" y="403"/>
                  </a:lnTo>
                  <a:cubicBezTo>
                    <a:pt x="209" y="432"/>
                    <a:pt x="254" y="447"/>
                    <a:pt x="298" y="447"/>
                  </a:cubicBezTo>
                  <a:cubicBezTo>
                    <a:pt x="343" y="447"/>
                    <a:pt x="387" y="432"/>
                    <a:pt x="417" y="403"/>
                  </a:cubicBezTo>
                  <a:cubicBezTo>
                    <a:pt x="477" y="343"/>
                    <a:pt x="477" y="224"/>
                    <a:pt x="417" y="165"/>
                  </a:cubicBezTo>
                  <a:lnTo>
                    <a:pt x="298" y="45"/>
                  </a:lnTo>
                  <a:cubicBezTo>
                    <a:pt x="268" y="16"/>
                    <a:pt x="224" y="1"/>
                    <a:pt x="17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41" name="Google Shape;9531;p77">
              <a:extLst>
                <a:ext uri="{FF2B5EF4-FFF2-40B4-BE49-F238E27FC236}">
                  <a16:creationId xmlns:a16="http://schemas.microsoft.com/office/drawing/2014/main" id="{CD15307C-AACD-983B-7283-EFE23C9C86C7}"/>
                </a:ext>
              </a:extLst>
            </p:cNvPr>
            <p:cNvSpPr/>
            <p:nvPr/>
          </p:nvSpPr>
          <p:spPr>
            <a:xfrm>
              <a:off x="6954911" y="1765118"/>
              <a:ext cx="15195" cy="14271"/>
            </a:xfrm>
            <a:custGeom>
              <a:avLst/>
              <a:gdLst/>
              <a:ahLst/>
              <a:cxnLst/>
              <a:rect l="l" t="t" r="r" b="b"/>
              <a:pathLst>
                <a:path w="477" h="448" extrusionOk="0">
                  <a:moveTo>
                    <a:pt x="179" y="1"/>
                  </a:moveTo>
                  <a:cubicBezTo>
                    <a:pt x="134" y="1"/>
                    <a:pt x="90" y="16"/>
                    <a:pt x="60" y="46"/>
                  </a:cubicBezTo>
                  <a:cubicBezTo>
                    <a:pt x="0" y="105"/>
                    <a:pt x="0" y="224"/>
                    <a:pt x="60" y="284"/>
                  </a:cubicBezTo>
                  <a:lnTo>
                    <a:pt x="179" y="403"/>
                  </a:lnTo>
                  <a:cubicBezTo>
                    <a:pt x="209" y="432"/>
                    <a:pt x="253" y="447"/>
                    <a:pt x="298" y="447"/>
                  </a:cubicBezTo>
                  <a:cubicBezTo>
                    <a:pt x="343" y="447"/>
                    <a:pt x="387" y="432"/>
                    <a:pt x="417" y="403"/>
                  </a:cubicBezTo>
                  <a:cubicBezTo>
                    <a:pt x="477" y="343"/>
                    <a:pt x="477" y="224"/>
                    <a:pt x="417" y="165"/>
                  </a:cubicBezTo>
                  <a:lnTo>
                    <a:pt x="298" y="46"/>
                  </a:lnTo>
                  <a:cubicBezTo>
                    <a:pt x="268" y="16"/>
                    <a:pt x="224" y="1"/>
                    <a:pt x="17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42" name="Google Shape;9532;p77">
              <a:extLst>
                <a:ext uri="{FF2B5EF4-FFF2-40B4-BE49-F238E27FC236}">
                  <a16:creationId xmlns:a16="http://schemas.microsoft.com/office/drawing/2014/main" id="{9D2E67CD-19B4-378F-23A7-5B4678EA064D}"/>
                </a:ext>
              </a:extLst>
            </p:cNvPr>
            <p:cNvSpPr/>
            <p:nvPr/>
          </p:nvSpPr>
          <p:spPr>
            <a:xfrm>
              <a:off x="6916590" y="1759831"/>
              <a:ext cx="16724" cy="14335"/>
            </a:xfrm>
            <a:custGeom>
              <a:avLst/>
              <a:gdLst/>
              <a:ahLst/>
              <a:cxnLst/>
              <a:rect l="l" t="t" r="r" b="b"/>
              <a:pathLst>
                <a:path w="525" h="450" extrusionOk="0">
                  <a:moveTo>
                    <a:pt x="180" y="0"/>
                  </a:moveTo>
                  <a:cubicBezTo>
                    <a:pt x="135" y="0"/>
                    <a:pt x="90" y="15"/>
                    <a:pt x="60" y="45"/>
                  </a:cubicBezTo>
                  <a:cubicBezTo>
                    <a:pt x="1" y="104"/>
                    <a:pt x="1" y="223"/>
                    <a:pt x="60" y="283"/>
                  </a:cubicBezTo>
                  <a:cubicBezTo>
                    <a:pt x="144" y="366"/>
                    <a:pt x="191" y="450"/>
                    <a:pt x="299" y="450"/>
                  </a:cubicBezTo>
                  <a:cubicBezTo>
                    <a:pt x="441" y="450"/>
                    <a:pt x="525" y="271"/>
                    <a:pt x="418" y="164"/>
                  </a:cubicBezTo>
                  <a:lnTo>
                    <a:pt x="299" y="45"/>
                  </a:lnTo>
                  <a:cubicBezTo>
                    <a:pt x="269" y="15"/>
                    <a:pt x="224" y="0"/>
                    <a:pt x="18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43" name="Google Shape;9533;p77">
              <a:extLst>
                <a:ext uri="{FF2B5EF4-FFF2-40B4-BE49-F238E27FC236}">
                  <a16:creationId xmlns:a16="http://schemas.microsoft.com/office/drawing/2014/main" id="{F84EFF4E-B4C5-1FCE-309C-AFA46A7ECBBF}"/>
                </a:ext>
              </a:extLst>
            </p:cNvPr>
            <p:cNvSpPr/>
            <p:nvPr/>
          </p:nvSpPr>
          <p:spPr>
            <a:xfrm>
              <a:off x="6948477" y="1727593"/>
              <a:ext cx="16979" cy="14367"/>
            </a:xfrm>
            <a:custGeom>
              <a:avLst/>
              <a:gdLst/>
              <a:ahLst/>
              <a:cxnLst/>
              <a:rect l="l" t="t" r="r" b="b"/>
              <a:pathLst>
                <a:path w="533" h="451" extrusionOk="0">
                  <a:moveTo>
                    <a:pt x="179" y="0"/>
                  </a:moveTo>
                  <a:cubicBezTo>
                    <a:pt x="134" y="0"/>
                    <a:pt x="89" y="15"/>
                    <a:pt x="60" y="45"/>
                  </a:cubicBezTo>
                  <a:cubicBezTo>
                    <a:pt x="0" y="104"/>
                    <a:pt x="0" y="223"/>
                    <a:pt x="60" y="283"/>
                  </a:cubicBezTo>
                  <a:cubicBezTo>
                    <a:pt x="143" y="366"/>
                    <a:pt x="191" y="450"/>
                    <a:pt x="298" y="450"/>
                  </a:cubicBezTo>
                  <a:cubicBezTo>
                    <a:pt x="302" y="450"/>
                    <a:pt x="306" y="450"/>
                    <a:pt x="310" y="450"/>
                  </a:cubicBezTo>
                  <a:cubicBezTo>
                    <a:pt x="446" y="450"/>
                    <a:pt x="532" y="268"/>
                    <a:pt x="417" y="164"/>
                  </a:cubicBezTo>
                  <a:lnTo>
                    <a:pt x="298" y="45"/>
                  </a:lnTo>
                  <a:cubicBezTo>
                    <a:pt x="268" y="15"/>
                    <a:pt x="223" y="0"/>
                    <a:pt x="17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44" name="Google Shape;9534;p77">
            <a:extLst>
              <a:ext uri="{FF2B5EF4-FFF2-40B4-BE49-F238E27FC236}">
                <a16:creationId xmlns:a16="http://schemas.microsoft.com/office/drawing/2014/main" id="{B2989A6E-5477-4DC5-CAAF-6911AE23D85B}"/>
              </a:ext>
            </a:extLst>
          </p:cNvPr>
          <p:cNvGrpSpPr/>
          <p:nvPr/>
        </p:nvGrpSpPr>
        <p:grpSpPr>
          <a:xfrm>
            <a:off x="7690827" y="1621478"/>
            <a:ext cx="516348" cy="373808"/>
            <a:chOff x="5746938" y="1543503"/>
            <a:chExt cx="387261" cy="28035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345" name="Google Shape;9535;p77">
              <a:extLst>
                <a:ext uri="{FF2B5EF4-FFF2-40B4-BE49-F238E27FC236}">
                  <a16:creationId xmlns:a16="http://schemas.microsoft.com/office/drawing/2014/main" id="{3C12D335-ACF9-B63C-2DD1-BCE85D4B9459}"/>
                </a:ext>
              </a:extLst>
            </p:cNvPr>
            <p:cNvSpPr/>
            <p:nvPr/>
          </p:nvSpPr>
          <p:spPr>
            <a:xfrm>
              <a:off x="5746938" y="1543503"/>
              <a:ext cx="186256" cy="279591"/>
            </a:xfrm>
            <a:custGeom>
              <a:avLst/>
              <a:gdLst/>
              <a:ahLst/>
              <a:cxnLst/>
              <a:rect l="l" t="t" r="r" b="b"/>
              <a:pathLst>
                <a:path w="5847" h="8777" extrusionOk="0">
                  <a:moveTo>
                    <a:pt x="2712" y="1"/>
                  </a:moveTo>
                  <a:cubicBezTo>
                    <a:pt x="2459" y="1"/>
                    <a:pt x="2198" y="57"/>
                    <a:pt x="1941" y="180"/>
                  </a:cubicBezTo>
                  <a:cubicBezTo>
                    <a:pt x="1846" y="228"/>
                    <a:pt x="1822" y="335"/>
                    <a:pt x="1857" y="406"/>
                  </a:cubicBezTo>
                  <a:cubicBezTo>
                    <a:pt x="1889" y="470"/>
                    <a:pt x="1947" y="502"/>
                    <a:pt x="2004" y="502"/>
                  </a:cubicBezTo>
                  <a:cubicBezTo>
                    <a:pt x="2032" y="502"/>
                    <a:pt x="2060" y="494"/>
                    <a:pt x="2084" y="478"/>
                  </a:cubicBezTo>
                  <a:cubicBezTo>
                    <a:pt x="2292" y="377"/>
                    <a:pt x="2506" y="331"/>
                    <a:pt x="2712" y="331"/>
                  </a:cubicBezTo>
                  <a:cubicBezTo>
                    <a:pt x="3746" y="331"/>
                    <a:pt x="4616" y="1478"/>
                    <a:pt x="3882" y="2609"/>
                  </a:cubicBezTo>
                  <a:cubicBezTo>
                    <a:pt x="3751" y="2823"/>
                    <a:pt x="3751" y="3085"/>
                    <a:pt x="3882" y="3312"/>
                  </a:cubicBezTo>
                  <a:cubicBezTo>
                    <a:pt x="3989" y="3490"/>
                    <a:pt x="3989" y="3728"/>
                    <a:pt x="3882" y="3907"/>
                  </a:cubicBezTo>
                  <a:cubicBezTo>
                    <a:pt x="3751" y="4109"/>
                    <a:pt x="3739" y="4383"/>
                    <a:pt x="3905" y="4633"/>
                  </a:cubicBezTo>
                  <a:cubicBezTo>
                    <a:pt x="4108" y="4967"/>
                    <a:pt x="4203" y="5359"/>
                    <a:pt x="4108" y="5752"/>
                  </a:cubicBezTo>
                  <a:cubicBezTo>
                    <a:pt x="3962" y="6482"/>
                    <a:pt x="3341" y="6887"/>
                    <a:pt x="2712" y="6887"/>
                  </a:cubicBezTo>
                  <a:cubicBezTo>
                    <a:pt x="2264" y="6887"/>
                    <a:pt x="1811" y="6682"/>
                    <a:pt x="1524" y="6241"/>
                  </a:cubicBezTo>
                  <a:cubicBezTo>
                    <a:pt x="393" y="4562"/>
                    <a:pt x="357" y="2704"/>
                    <a:pt x="1524" y="954"/>
                  </a:cubicBezTo>
                  <a:cubicBezTo>
                    <a:pt x="1560" y="883"/>
                    <a:pt x="1548" y="776"/>
                    <a:pt x="1476" y="716"/>
                  </a:cubicBezTo>
                  <a:cubicBezTo>
                    <a:pt x="1451" y="703"/>
                    <a:pt x="1421" y="697"/>
                    <a:pt x="1390" y="697"/>
                  </a:cubicBezTo>
                  <a:cubicBezTo>
                    <a:pt x="1334" y="697"/>
                    <a:pt x="1276" y="718"/>
                    <a:pt x="1238" y="764"/>
                  </a:cubicBezTo>
                  <a:cubicBezTo>
                    <a:pt x="48" y="2562"/>
                    <a:pt x="0" y="4562"/>
                    <a:pt x="1238" y="6419"/>
                  </a:cubicBezTo>
                  <a:cubicBezTo>
                    <a:pt x="1594" y="6958"/>
                    <a:pt x="2149" y="7209"/>
                    <a:pt x="2700" y="7209"/>
                  </a:cubicBezTo>
                  <a:cubicBezTo>
                    <a:pt x="3477" y="7209"/>
                    <a:pt x="4246" y="6710"/>
                    <a:pt x="4441" y="5812"/>
                  </a:cubicBezTo>
                  <a:cubicBezTo>
                    <a:pt x="4524" y="5348"/>
                    <a:pt x="4453" y="4871"/>
                    <a:pt x="4167" y="4407"/>
                  </a:cubicBezTo>
                  <a:cubicBezTo>
                    <a:pt x="4108" y="4312"/>
                    <a:pt x="4108" y="4169"/>
                    <a:pt x="4167" y="4074"/>
                  </a:cubicBezTo>
                  <a:cubicBezTo>
                    <a:pt x="4215" y="3990"/>
                    <a:pt x="4239" y="3919"/>
                    <a:pt x="4274" y="3847"/>
                  </a:cubicBezTo>
                  <a:lnTo>
                    <a:pt x="4477" y="3847"/>
                  </a:lnTo>
                  <a:cubicBezTo>
                    <a:pt x="5060" y="3847"/>
                    <a:pt x="5525" y="4312"/>
                    <a:pt x="5525" y="4883"/>
                  </a:cubicBezTo>
                  <a:lnTo>
                    <a:pt x="5525" y="8610"/>
                  </a:lnTo>
                  <a:cubicBezTo>
                    <a:pt x="5525" y="8693"/>
                    <a:pt x="5596" y="8777"/>
                    <a:pt x="5691" y="8777"/>
                  </a:cubicBezTo>
                  <a:cubicBezTo>
                    <a:pt x="5775" y="8777"/>
                    <a:pt x="5846" y="8693"/>
                    <a:pt x="5846" y="8610"/>
                  </a:cubicBezTo>
                  <a:lnTo>
                    <a:pt x="5846" y="4883"/>
                  </a:lnTo>
                  <a:cubicBezTo>
                    <a:pt x="5834" y="4240"/>
                    <a:pt x="5346" y="3681"/>
                    <a:pt x="4703" y="3550"/>
                  </a:cubicBezTo>
                  <a:cubicBezTo>
                    <a:pt x="5120" y="3419"/>
                    <a:pt x="5429" y="2966"/>
                    <a:pt x="5429" y="2454"/>
                  </a:cubicBezTo>
                  <a:lnTo>
                    <a:pt x="5429" y="2228"/>
                  </a:lnTo>
                  <a:cubicBezTo>
                    <a:pt x="5429" y="2133"/>
                    <a:pt x="5358" y="2061"/>
                    <a:pt x="5275" y="2061"/>
                  </a:cubicBezTo>
                  <a:cubicBezTo>
                    <a:pt x="5179" y="2061"/>
                    <a:pt x="5108" y="2133"/>
                    <a:pt x="5108" y="2228"/>
                  </a:cubicBezTo>
                  <a:lnTo>
                    <a:pt x="5108" y="2454"/>
                  </a:lnTo>
                  <a:cubicBezTo>
                    <a:pt x="5108" y="2895"/>
                    <a:pt x="4810" y="3264"/>
                    <a:pt x="4453" y="3264"/>
                  </a:cubicBezTo>
                  <a:lnTo>
                    <a:pt x="4215" y="3264"/>
                  </a:lnTo>
                  <a:cubicBezTo>
                    <a:pt x="4203" y="3228"/>
                    <a:pt x="4179" y="3181"/>
                    <a:pt x="4167" y="3145"/>
                  </a:cubicBezTo>
                  <a:cubicBezTo>
                    <a:pt x="4108" y="3050"/>
                    <a:pt x="4096" y="2907"/>
                    <a:pt x="4167" y="2812"/>
                  </a:cubicBezTo>
                  <a:cubicBezTo>
                    <a:pt x="5052" y="1439"/>
                    <a:pt x="3994" y="1"/>
                    <a:pt x="2712"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46" name="Google Shape;9536;p77">
              <a:extLst>
                <a:ext uri="{FF2B5EF4-FFF2-40B4-BE49-F238E27FC236}">
                  <a16:creationId xmlns:a16="http://schemas.microsoft.com/office/drawing/2014/main" id="{C6706D8C-58BC-C29D-EB80-172B51BB2D84}"/>
                </a:ext>
              </a:extLst>
            </p:cNvPr>
            <p:cNvSpPr/>
            <p:nvPr/>
          </p:nvSpPr>
          <p:spPr>
            <a:xfrm>
              <a:off x="5949090" y="1543949"/>
              <a:ext cx="185109" cy="279910"/>
            </a:xfrm>
            <a:custGeom>
              <a:avLst/>
              <a:gdLst/>
              <a:ahLst/>
              <a:cxnLst/>
              <a:rect l="l" t="t" r="r" b="b"/>
              <a:pathLst>
                <a:path w="5811" h="8787" extrusionOk="0">
                  <a:moveTo>
                    <a:pt x="3104" y="0"/>
                  </a:moveTo>
                  <a:cubicBezTo>
                    <a:pt x="1830" y="0"/>
                    <a:pt x="786" y="1434"/>
                    <a:pt x="1667" y="2809"/>
                  </a:cubicBezTo>
                  <a:cubicBezTo>
                    <a:pt x="1727" y="2917"/>
                    <a:pt x="1727" y="3048"/>
                    <a:pt x="1667" y="3155"/>
                  </a:cubicBezTo>
                  <a:cubicBezTo>
                    <a:pt x="1643" y="3179"/>
                    <a:pt x="1631" y="3226"/>
                    <a:pt x="1619" y="3274"/>
                  </a:cubicBezTo>
                  <a:lnTo>
                    <a:pt x="1381" y="3274"/>
                  </a:lnTo>
                  <a:cubicBezTo>
                    <a:pt x="1024" y="3274"/>
                    <a:pt x="726" y="2893"/>
                    <a:pt x="726" y="2452"/>
                  </a:cubicBezTo>
                  <a:lnTo>
                    <a:pt x="726" y="2226"/>
                  </a:lnTo>
                  <a:cubicBezTo>
                    <a:pt x="726" y="2143"/>
                    <a:pt x="655" y="2059"/>
                    <a:pt x="560" y="2059"/>
                  </a:cubicBezTo>
                  <a:cubicBezTo>
                    <a:pt x="476" y="2059"/>
                    <a:pt x="393" y="2143"/>
                    <a:pt x="393" y="2226"/>
                  </a:cubicBezTo>
                  <a:lnTo>
                    <a:pt x="393" y="2452"/>
                  </a:lnTo>
                  <a:cubicBezTo>
                    <a:pt x="393" y="2976"/>
                    <a:pt x="714" y="3417"/>
                    <a:pt x="1131" y="3548"/>
                  </a:cubicBezTo>
                  <a:cubicBezTo>
                    <a:pt x="488" y="3667"/>
                    <a:pt x="0" y="4238"/>
                    <a:pt x="0" y="4905"/>
                  </a:cubicBezTo>
                  <a:lnTo>
                    <a:pt x="0" y="8632"/>
                  </a:lnTo>
                  <a:cubicBezTo>
                    <a:pt x="0" y="8715"/>
                    <a:pt x="72" y="8786"/>
                    <a:pt x="155" y="8786"/>
                  </a:cubicBezTo>
                  <a:cubicBezTo>
                    <a:pt x="250" y="8786"/>
                    <a:pt x="322" y="8715"/>
                    <a:pt x="322" y="8632"/>
                  </a:cubicBezTo>
                  <a:lnTo>
                    <a:pt x="322" y="4905"/>
                  </a:lnTo>
                  <a:cubicBezTo>
                    <a:pt x="322" y="4322"/>
                    <a:pt x="786" y="3869"/>
                    <a:pt x="1369" y="3869"/>
                  </a:cubicBezTo>
                  <a:lnTo>
                    <a:pt x="1572" y="3869"/>
                  </a:lnTo>
                  <a:cubicBezTo>
                    <a:pt x="1584" y="3941"/>
                    <a:pt x="1631" y="4024"/>
                    <a:pt x="1679" y="4083"/>
                  </a:cubicBezTo>
                  <a:cubicBezTo>
                    <a:pt x="1738" y="4191"/>
                    <a:pt x="1750" y="4322"/>
                    <a:pt x="1667" y="4464"/>
                  </a:cubicBezTo>
                  <a:cubicBezTo>
                    <a:pt x="893" y="5631"/>
                    <a:pt x="1679" y="7227"/>
                    <a:pt x="3120" y="7227"/>
                  </a:cubicBezTo>
                  <a:cubicBezTo>
                    <a:pt x="3715" y="7227"/>
                    <a:pt x="4263" y="6929"/>
                    <a:pt x="4596" y="6441"/>
                  </a:cubicBezTo>
                  <a:cubicBezTo>
                    <a:pt x="5787" y="4643"/>
                    <a:pt x="5810" y="2643"/>
                    <a:pt x="4584" y="785"/>
                  </a:cubicBezTo>
                  <a:cubicBezTo>
                    <a:pt x="4553" y="739"/>
                    <a:pt x="4497" y="708"/>
                    <a:pt x="4439" y="708"/>
                  </a:cubicBezTo>
                  <a:cubicBezTo>
                    <a:pt x="4407" y="708"/>
                    <a:pt x="4375" y="717"/>
                    <a:pt x="4346" y="738"/>
                  </a:cubicBezTo>
                  <a:cubicBezTo>
                    <a:pt x="4263" y="785"/>
                    <a:pt x="4239" y="881"/>
                    <a:pt x="4298" y="976"/>
                  </a:cubicBezTo>
                  <a:cubicBezTo>
                    <a:pt x="5429" y="2667"/>
                    <a:pt x="5441" y="4524"/>
                    <a:pt x="4298" y="6262"/>
                  </a:cubicBezTo>
                  <a:cubicBezTo>
                    <a:pt x="4024" y="6667"/>
                    <a:pt x="3584" y="6905"/>
                    <a:pt x="3108" y="6905"/>
                  </a:cubicBezTo>
                  <a:cubicBezTo>
                    <a:pt x="1988" y="6905"/>
                    <a:pt x="1274" y="5667"/>
                    <a:pt x="1941" y="4619"/>
                  </a:cubicBezTo>
                  <a:cubicBezTo>
                    <a:pt x="2084" y="4417"/>
                    <a:pt x="2084" y="4131"/>
                    <a:pt x="1941" y="3905"/>
                  </a:cubicBezTo>
                  <a:cubicBezTo>
                    <a:pt x="1846" y="3726"/>
                    <a:pt x="1846" y="3488"/>
                    <a:pt x="1941" y="3310"/>
                  </a:cubicBezTo>
                  <a:cubicBezTo>
                    <a:pt x="2084" y="3095"/>
                    <a:pt x="2084" y="2821"/>
                    <a:pt x="1941" y="2619"/>
                  </a:cubicBezTo>
                  <a:cubicBezTo>
                    <a:pt x="1229" y="1492"/>
                    <a:pt x="2069" y="332"/>
                    <a:pt x="3103" y="332"/>
                  </a:cubicBezTo>
                  <a:cubicBezTo>
                    <a:pt x="3315" y="332"/>
                    <a:pt x="3534" y="381"/>
                    <a:pt x="3751" y="488"/>
                  </a:cubicBezTo>
                  <a:cubicBezTo>
                    <a:pt x="3774" y="501"/>
                    <a:pt x="3798" y="507"/>
                    <a:pt x="3822" y="507"/>
                  </a:cubicBezTo>
                  <a:cubicBezTo>
                    <a:pt x="3882" y="507"/>
                    <a:pt x="3939" y="468"/>
                    <a:pt x="3965" y="416"/>
                  </a:cubicBezTo>
                  <a:cubicBezTo>
                    <a:pt x="4013" y="321"/>
                    <a:pt x="3965" y="238"/>
                    <a:pt x="3893" y="190"/>
                  </a:cubicBezTo>
                  <a:cubicBezTo>
                    <a:pt x="3630" y="59"/>
                    <a:pt x="3362" y="0"/>
                    <a:pt x="3104"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47" name="Google Shape;9537;p77">
            <a:extLst>
              <a:ext uri="{FF2B5EF4-FFF2-40B4-BE49-F238E27FC236}">
                <a16:creationId xmlns:a16="http://schemas.microsoft.com/office/drawing/2014/main" id="{F14699C5-5C21-C454-1736-C093EDD46529}"/>
              </a:ext>
            </a:extLst>
          </p:cNvPr>
          <p:cNvGrpSpPr/>
          <p:nvPr/>
        </p:nvGrpSpPr>
        <p:grpSpPr>
          <a:xfrm>
            <a:off x="8290549" y="1597269"/>
            <a:ext cx="492096" cy="423289"/>
            <a:chOff x="6196730" y="1525346"/>
            <a:chExt cx="369072" cy="31746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348" name="Google Shape;9538;p77">
              <a:extLst>
                <a:ext uri="{FF2B5EF4-FFF2-40B4-BE49-F238E27FC236}">
                  <a16:creationId xmlns:a16="http://schemas.microsoft.com/office/drawing/2014/main" id="{A11DB045-5CCC-E674-83EB-6806E791CBAB}"/>
                </a:ext>
              </a:extLst>
            </p:cNvPr>
            <p:cNvSpPr/>
            <p:nvPr/>
          </p:nvSpPr>
          <p:spPr>
            <a:xfrm>
              <a:off x="6285478" y="1697140"/>
              <a:ext cx="193870" cy="145673"/>
            </a:xfrm>
            <a:custGeom>
              <a:avLst/>
              <a:gdLst/>
              <a:ahLst/>
              <a:cxnLst/>
              <a:rect l="l" t="t" r="r" b="b"/>
              <a:pathLst>
                <a:path w="6086" h="4573" extrusionOk="0">
                  <a:moveTo>
                    <a:pt x="2972" y="1"/>
                  </a:moveTo>
                  <a:cubicBezTo>
                    <a:pt x="2790" y="1"/>
                    <a:pt x="2608" y="72"/>
                    <a:pt x="2477" y="215"/>
                  </a:cubicBezTo>
                  <a:cubicBezTo>
                    <a:pt x="1580" y="1144"/>
                    <a:pt x="674" y="1192"/>
                    <a:pt x="471" y="1192"/>
                  </a:cubicBezTo>
                  <a:cubicBezTo>
                    <a:pt x="447" y="1192"/>
                    <a:pt x="433" y="1191"/>
                    <a:pt x="430" y="1191"/>
                  </a:cubicBezTo>
                  <a:cubicBezTo>
                    <a:pt x="346" y="1191"/>
                    <a:pt x="275" y="1275"/>
                    <a:pt x="275" y="1358"/>
                  </a:cubicBezTo>
                  <a:cubicBezTo>
                    <a:pt x="275" y="1453"/>
                    <a:pt x="346" y="1525"/>
                    <a:pt x="430" y="1525"/>
                  </a:cubicBezTo>
                  <a:cubicBezTo>
                    <a:pt x="430" y="1525"/>
                    <a:pt x="608" y="1525"/>
                    <a:pt x="846" y="1501"/>
                  </a:cubicBezTo>
                  <a:lnTo>
                    <a:pt x="846" y="1501"/>
                  </a:lnTo>
                  <a:cubicBezTo>
                    <a:pt x="822" y="1691"/>
                    <a:pt x="751" y="1953"/>
                    <a:pt x="465" y="2037"/>
                  </a:cubicBezTo>
                  <a:cubicBezTo>
                    <a:pt x="268" y="2070"/>
                    <a:pt x="303" y="2365"/>
                    <a:pt x="486" y="2365"/>
                  </a:cubicBezTo>
                  <a:cubicBezTo>
                    <a:pt x="502" y="2365"/>
                    <a:pt x="519" y="2363"/>
                    <a:pt x="537" y="2358"/>
                  </a:cubicBezTo>
                  <a:cubicBezTo>
                    <a:pt x="1025" y="2239"/>
                    <a:pt x="1180" y="1751"/>
                    <a:pt x="1203" y="1418"/>
                  </a:cubicBezTo>
                  <a:cubicBezTo>
                    <a:pt x="1346" y="1382"/>
                    <a:pt x="1489" y="1334"/>
                    <a:pt x="1620" y="1275"/>
                  </a:cubicBezTo>
                  <a:cubicBezTo>
                    <a:pt x="1620" y="1275"/>
                    <a:pt x="1906" y="1120"/>
                    <a:pt x="1954" y="1096"/>
                  </a:cubicBezTo>
                  <a:cubicBezTo>
                    <a:pt x="2044" y="2566"/>
                    <a:pt x="2059" y="2743"/>
                    <a:pt x="2061" y="2760"/>
                  </a:cubicBezTo>
                  <a:lnTo>
                    <a:pt x="2061" y="2760"/>
                  </a:lnTo>
                  <a:cubicBezTo>
                    <a:pt x="2061" y="2760"/>
                    <a:pt x="2061" y="2761"/>
                    <a:pt x="2061" y="2763"/>
                  </a:cubicBezTo>
                  <a:cubicBezTo>
                    <a:pt x="2120" y="3549"/>
                    <a:pt x="1501" y="4239"/>
                    <a:pt x="703" y="4239"/>
                  </a:cubicBezTo>
                  <a:lnTo>
                    <a:pt x="168" y="4239"/>
                  </a:lnTo>
                  <a:cubicBezTo>
                    <a:pt x="72" y="4239"/>
                    <a:pt x="1" y="4311"/>
                    <a:pt x="1" y="4394"/>
                  </a:cubicBezTo>
                  <a:cubicBezTo>
                    <a:pt x="1" y="4489"/>
                    <a:pt x="72" y="4561"/>
                    <a:pt x="168" y="4561"/>
                  </a:cubicBezTo>
                  <a:lnTo>
                    <a:pt x="703" y="4561"/>
                  </a:lnTo>
                  <a:cubicBezTo>
                    <a:pt x="1680" y="4561"/>
                    <a:pt x="2477" y="3715"/>
                    <a:pt x="2394" y="2727"/>
                  </a:cubicBezTo>
                  <a:lnTo>
                    <a:pt x="2275" y="858"/>
                  </a:lnTo>
                  <a:cubicBezTo>
                    <a:pt x="2442" y="739"/>
                    <a:pt x="2597" y="608"/>
                    <a:pt x="2739" y="441"/>
                  </a:cubicBezTo>
                  <a:cubicBezTo>
                    <a:pt x="2799" y="370"/>
                    <a:pt x="2906" y="334"/>
                    <a:pt x="2989" y="334"/>
                  </a:cubicBezTo>
                  <a:cubicBezTo>
                    <a:pt x="3228" y="334"/>
                    <a:pt x="3216" y="489"/>
                    <a:pt x="3740" y="882"/>
                  </a:cubicBezTo>
                  <a:lnTo>
                    <a:pt x="3620" y="2751"/>
                  </a:lnTo>
                  <a:cubicBezTo>
                    <a:pt x="3573" y="3215"/>
                    <a:pt x="3740" y="3680"/>
                    <a:pt x="4061" y="4025"/>
                  </a:cubicBezTo>
                  <a:cubicBezTo>
                    <a:pt x="4382" y="4370"/>
                    <a:pt x="4835" y="4573"/>
                    <a:pt x="5311" y="4573"/>
                  </a:cubicBezTo>
                  <a:lnTo>
                    <a:pt x="5930" y="4573"/>
                  </a:lnTo>
                  <a:cubicBezTo>
                    <a:pt x="6014" y="4573"/>
                    <a:pt x="6085" y="4501"/>
                    <a:pt x="6085" y="4406"/>
                  </a:cubicBezTo>
                  <a:cubicBezTo>
                    <a:pt x="6049" y="4311"/>
                    <a:pt x="5966" y="4239"/>
                    <a:pt x="5883" y="4239"/>
                  </a:cubicBezTo>
                  <a:lnTo>
                    <a:pt x="5275" y="4239"/>
                  </a:lnTo>
                  <a:cubicBezTo>
                    <a:pt x="4883" y="4239"/>
                    <a:pt x="4525" y="4085"/>
                    <a:pt x="4275" y="3799"/>
                  </a:cubicBezTo>
                  <a:cubicBezTo>
                    <a:pt x="4025" y="3537"/>
                    <a:pt x="3906" y="3192"/>
                    <a:pt x="3918" y="2763"/>
                  </a:cubicBezTo>
                  <a:lnTo>
                    <a:pt x="4025" y="1108"/>
                  </a:lnTo>
                  <a:lnTo>
                    <a:pt x="4204" y="1203"/>
                  </a:lnTo>
                  <a:cubicBezTo>
                    <a:pt x="4335" y="1275"/>
                    <a:pt x="4478" y="1346"/>
                    <a:pt x="4716" y="1406"/>
                  </a:cubicBezTo>
                  <a:cubicBezTo>
                    <a:pt x="4740" y="1727"/>
                    <a:pt x="4883" y="2239"/>
                    <a:pt x="5394" y="2346"/>
                  </a:cubicBezTo>
                  <a:cubicBezTo>
                    <a:pt x="5409" y="2349"/>
                    <a:pt x="5422" y="2351"/>
                    <a:pt x="5435" y="2351"/>
                  </a:cubicBezTo>
                  <a:cubicBezTo>
                    <a:pt x="5616" y="2351"/>
                    <a:pt x="5655" y="2057"/>
                    <a:pt x="5466" y="2013"/>
                  </a:cubicBezTo>
                  <a:cubicBezTo>
                    <a:pt x="5180" y="1953"/>
                    <a:pt x="5097" y="1679"/>
                    <a:pt x="5073" y="1477"/>
                  </a:cubicBezTo>
                  <a:lnTo>
                    <a:pt x="5073" y="1477"/>
                  </a:lnTo>
                  <a:cubicBezTo>
                    <a:pt x="5311" y="1525"/>
                    <a:pt x="5514" y="1525"/>
                    <a:pt x="5514" y="1525"/>
                  </a:cubicBezTo>
                  <a:cubicBezTo>
                    <a:pt x="5597" y="1525"/>
                    <a:pt x="5668" y="1453"/>
                    <a:pt x="5668" y="1358"/>
                  </a:cubicBezTo>
                  <a:cubicBezTo>
                    <a:pt x="5668" y="1275"/>
                    <a:pt x="5597" y="1191"/>
                    <a:pt x="5514" y="1191"/>
                  </a:cubicBezTo>
                  <a:cubicBezTo>
                    <a:pt x="4752" y="1179"/>
                    <a:pt x="4025" y="798"/>
                    <a:pt x="3466" y="215"/>
                  </a:cubicBezTo>
                  <a:cubicBezTo>
                    <a:pt x="3335" y="72"/>
                    <a:pt x="3153" y="1"/>
                    <a:pt x="2972"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49" name="Google Shape;9539;p77">
              <a:extLst>
                <a:ext uri="{FF2B5EF4-FFF2-40B4-BE49-F238E27FC236}">
                  <a16:creationId xmlns:a16="http://schemas.microsoft.com/office/drawing/2014/main" id="{8CDE2766-0E7B-66C1-FC40-F02C6930A4A9}"/>
                </a:ext>
              </a:extLst>
            </p:cNvPr>
            <p:cNvSpPr/>
            <p:nvPr/>
          </p:nvSpPr>
          <p:spPr>
            <a:xfrm>
              <a:off x="6391301" y="1525346"/>
              <a:ext cx="174502" cy="317467"/>
            </a:xfrm>
            <a:custGeom>
              <a:avLst/>
              <a:gdLst/>
              <a:ahLst/>
              <a:cxnLst/>
              <a:rect l="l" t="t" r="r" b="b"/>
              <a:pathLst>
                <a:path w="5478" h="9966" extrusionOk="0">
                  <a:moveTo>
                    <a:pt x="156" y="0"/>
                  </a:moveTo>
                  <a:cubicBezTo>
                    <a:pt x="72" y="0"/>
                    <a:pt x="1" y="72"/>
                    <a:pt x="1" y="167"/>
                  </a:cubicBezTo>
                  <a:lnTo>
                    <a:pt x="1" y="3941"/>
                  </a:lnTo>
                  <a:cubicBezTo>
                    <a:pt x="1" y="4120"/>
                    <a:pt x="37" y="4310"/>
                    <a:pt x="144" y="4465"/>
                  </a:cubicBezTo>
                  <a:cubicBezTo>
                    <a:pt x="263" y="4656"/>
                    <a:pt x="441" y="4894"/>
                    <a:pt x="560" y="5025"/>
                  </a:cubicBezTo>
                  <a:cubicBezTo>
                    <a:pt x="822" y="5322"/>
                    <a:pt x="1072" y="5501"/>
                    <a:pt x="1322" y="5656"/>
                  </a:cubicBezTo>
                  <a:cubicBezTo>
                    <a:pt x="1334" y="5656"/>
                    <a:pt x="1334" y="5668"/>
                    <a:pt x="1346" y="5668"/>
                  </a:cubicBezTo>
                  <a:cubicBezTo>
                    <a:pt x="1346" y="5668"/>
                    <a:pt x="1394" y="5679"/>
                    <a:pt x="1418" y="5703"/>
                  </a:cubicBezTo>
                  <a:cubicBezTo>
                    <a:pt x="1644" y="5822"/>
                    <a:pt x="1965" y="5906"/>
                    <a:pt x="2227" y="5906"/>
                  </a:cubicBezTo>
                  <a:cubicBezTo>
                    <a:pt x="2263" y="5906"/>
                    <a:pt x="2275" y="5894"/>
                    <a:pt x="2287" y="5882"/>
                  </a:cubicBezTo>
                  <a:cubicBezTo>
                    <a:pt x="2311" y="5882"/>
                    <a:pt x="2334" y="5882"/>
                    <a:pt x="2346" y="5858"/>
                  </a:cubicBezTo>
                  <a:cubicBezTo>
                    <a:pt x="2453" y="5763"/>
                    <a:pt x="2382" y="5584"/>
                    <a:pt x="2227" y="5584"/>
                  </a:cubicBezTo>
                  <a:cubicBezTo>
                    <a:pt x="2156" y="5584"/>
                    <a:pt x="2072" y="5560"/>
                    <a:pt x="1989" y="5548"/>
                  </a:cubicBezTo>
                  <a:cubicBezTo>
                    <a:pt x="2144" y="5441"/>
                    <a:pt x="2311" y="5263"/>
                    <a:pt x="2382" y="4989"/>
                  </a:cubicBezTo>
                  <a:cubicBezTo>
                    <a:pt x="2406" y="4894"/>
                    <a:pt x="2346" y="4810"/>
                    <a:pt x="2263" y="4775"/>
                  </a:cubicBezTo>
                  <a:cubicBezTo>
                    <a:pt x="2249" y="4771"/>
                    <a:pt x="2234" y="4769"/>
                    <a:pt x="2221" y="4769"/>
                  </a:cubicBezTo>
                  <a:cubicBezTo>
                    <a:pt x="2144" y="4769"/>
                    <a:pt x="2079" y="4823"/>
                    <a:pt x="2049" y="4894"/>
                  </a:cubicBezTo>
                  <a:cubicBezTo>
                    <a:pt x="1953" y="5310"/>
                    <a:pt x="1608" y="5370"/>
                    <a:pt x="1513" y="5382"/>
                  </a:cubicBezTo>
                  <a:cubicBezTo>
                    <a:pt x="1275" y="5251"/>
                    <a:pt x="1060" y="5072"/>
                    <a:pt x="882" y="4882"/>
                  </a:cubicBezTo>
                  <a:lnTo>
                    <a:pt x="941" y="4072"/>
                  </a:lnTo>
                  <a:cubicBezTo>
                    <a:pt x="977" y="3584"/>
                    <a:pt x="1846" y="3167"/>
                    <a:pt x="2382" y="3167"/>
                  </a:cubicBezTo>
                  <a:cubicBezTo>
                    <a:pt x="2573" y="3167"/>
                    <a:pt x="2763" y="3227"/>
                    <a:pt x="2930" y="3334"/>
                  </a:cubicBezTo>
                  <a:cubicBezTo>
                    <a:pt x="4430" y="4334"/>
                    <a:pt x="4763" y="6739"/>
                    <a:pt x="5109" y="9299"/>
                  </a:cubicBezTo>
                  <a:lnTo>
                    <a:pt x="5109" y="9347"/>
                  </a:lnTo>
                  <a:cubicBezTo>
                    <a:pt x="5120" y="9418"/>
                    <a:pt x="5085" y="9489"/>
                    <a:pt x="5049" y="9549"/>
                  </a:cubicBezTo>
                  <a:cubicBezTo>
                    <a:pt x="5001" y="9608"/>
                    <a:pt x="4930" y="9644"/>
                    <a:pt x="4847" y="9644"/>
                  </a:cubicBezTo>
                  <a:lnTo>
                    <a:pt x="3346" y="9644"/>
                  </a:lnTo>
                  <a:cubicBezTo>
                    <a:pt x="3263" y="9644"/>
                    <a:pt x="3180" y="9716"/>
                    <a:pt x="3180" y="9811"/>
                  </a:cubicBezTo>
                  <a:cubicBezTo>
                    <a:pt x="3180" y="9894"/>
                    <a:pt x="3263" y="9966"/>
                    <a:pt x="3346" y="9966"/>
                  </a:cubicBezTo>
                  <a:lnTo>
                    <a:pt x="4847" y="9966"/>
                  </a:lnTo>
                  <a:cubicBezTo>
                    <a:pt x="5025" y="9966"/>
                    <a:pt x="5192" y="9894"/>
                    <a:pt x="5311" y="9763"/>
                  </a:cubicBezTo>
                  <a:cubicBezTo>
                    <a:pt x="5430" y="9632"/>
                    <a:pt x="5478" y="9454"/>
                    <a:pt x="5466" y="9287"/>
                  </a:cubicBezTo>
                  <a:lnTo>
                    <a:pt x="5382" y="9239"/>
                  </a:lnTo>
                  <a:cubicBezTo>
                    <a:pt x="5025" y="6608"/>
                    <a:pt x="4704" y="4120"/>
                    <a:pt x="3061" y="3036"/>
                  </a:cubicBezTo>
                  <a:cubicBezTo>
                    <a:pt x="2846" y="2881"/>
                    <a:pt x="2584" y="2810"/>
                    <a:pt x="2334" y="2810"/>
                  </a:cubicBezTo>
                  <a:cubicBezTo>
                    <a:pt x="1668" y="2810"/>
                    <a:pt x="620" y="3322"/>
                    <a:pt x="560" y="4036"/>
                  </a:cubicBezTo>
                  <a:lnTo>
                    <a:pt x="537" y="4477"/>
                  </a:lnTo>
                  <a:cubicBezTo>
                    <a:pt x="418" y="4298"/>
                    <a:pt x="322" y="4167"/>
                    <a:pt x="322" y="3953"/>
                  </a:cubicBezTo>
                  <a:lnTo>
                    <a:pt x="322" y="167"/>
                  </a:lnTo>
                  <a:cubicBezTo>
                    <a:pt x="322" y="72"/>
                    <a:pt x="251" y="0"/>
                    <a:pt x="156"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50" name="Google Shape;9540;p77">
              <a:extLst>
                <a:ext uri="{FF2B5EF4-FFF2-40B4-BE49-F238E27FC236}">
                  <a16:creationId xmlns:a16="http://schemas.microsoft.com/office/drawing/2014/main" id="{A6B1B0FF-33DB-5020-4280-D120B0445AF4}"/>
                </a:ext>
              </a:extLst>
            </p:cNvPr>
            <p:cNvSpPr/>
            <p:nvPr/>
          </p:nvSpPr>
          <p:spPr>
            <a:xfrm>
              <a:off x="6196730" y="1525346"/>
              <a:ext cx="172622" cy="317467"/>
            </a:xfrm>
            <a:custGeom>
              <a:avLst/>
              <a:gdLst/>
              <a:ahLst/>
              <a:cxnLst/>
              <a:rect l="l" t="t" r="r" b="b"/>
              <a:pathLst>
                <a:path w="5419" h="9966" extrusionOk="0">
                  <a:moveTo>
                    <a:pt x="5252" y="0"/>
                  </a:moveTo>
                  <a:cubicBezTo>
                    <a:pt x="5168" y="0"/>
                    <a:pt x="5097" y="72"/>
                    <a:pt x="5097" y="155"/>
                  </a:cubicBezTo>
                  <a:lnTo>
                    <a:pt x="5097" y="3953"/>
                  </a:lnTo>
                  <a:cubicBezTo>
                    <a:pt x="5097" y="4227"/>
                    <a:pt x="4942" y="4370"/>
                    <a:pt x="4906" y="4429"/>
                  </a:cubicBezTo>
                  <a:lnTo>
                    <a:pt x="4871" y="4024"/>
                  </a:lnTo>
                  <a:cubicBezTo>
                    <a:pt x="4811" y="3310"/>
                    <a:pt x="3763" y="2810"/>
                    <a:pt x="3097" y="2810"/>
                  </a:cubicBezTo>
                  <a:cubicBezTo>
                    <a:pt x="2835" y="2810"/>
                    <a:pt x="2573" y="2881"/>
                    <a:pt x="2370" y="3036"/>
                  </a:cubicBezTo>
                  <a:cubicBezTo>
                    <a:pt x="632" y="4179"/>
                    <a:pt x="346" y="7037"/>
                    <a:pt x="49" y="9287"/>
                  </a:cubicBezTo>
                  <a:cubicBezTo>
                    <a:pt x="1" y="9644"/>
                    <a:pt x="287" y="9966"/>
                    <a:pt x="644" y="9966"/>
                  </a:cubicBezTo>
                  <a:lnTo>
                    <a:pt x="1977" y="9966"/>
                  </a:lnTo>
                  <a:cubicBezTo>
                    <a:pt x="2073" y="9966"/>
                    <a:pt x="2144" y="9894"/>
                    <a:pt x="2144" y="9799"/>
                  </a:cubicBezTo>
                  <a:cubicBezTo>
                    <a:pt x="2144" y="9716"/>
                    <a:pt x="2073" y="9644"/>
                    <a:pt x="1977" y="9644"/>
                  </a:cubicBezTo>
                  <a:lnTo>
                    <a:pt x="644" y="9644"/>
                  </a:lnTo>
                  <a:cubicBezTo>
                    <a:pt x="572" y="9644"/>
                    <a:pt x="489" y="9608"/>
                    <a:pt x="453" y="9549"/>
                  </a:cubicBezTo>
                  <a:cubicBezTo>
                    <a:pt x="346" y="9442"/>
                    <a:pt x="394" y="9311"/>
                    <a:pt x="394" y="9299"/>
                  </a:cubicBezTo>
                  <a:cubicBezTo>
                    <a:pt x="691" y="6727"/>
                    <a:pt x="1013" y="4310"/>
                    <a:pt x="2525" y="3322"/>
                  </a:cubicBezTo>
                  <a:cubicBezTo>
                    <a:pt x="2680" y="3215"/>
                    <a:pt x="2858" y="3155"/>
                    <a:pt x="3073" y="3155"/>
                  </a:cubicBezTo>
                  <a:cubicBezTo>
                    <a:pt x="3597" y="3155"/>
                    <a:pt x="4466" y="3572"/>
                    <a:pt x="4513" y="4060"/>
                  </a:cubicBezTo>
                  <a:lnTo>
                    <a:pt x="4573" y="4846"/>
                  </a:lnTo>
                  <a:lnTo>
                    <a:pt x="4394" y="5025"/>
                  </a:lnTo>
                  <a:cubicBezTo>
                    <a:pt x="4251" y="5167"/>
                    <a:pt x="4323" y="5132"/>
                    <a:pt x="4049" y="5310"/>
                  </a:cubicBezTo>
                  <a:lnTo>
                    <a:pt x="3918" y="5406"/>
                  </a:lnTo>
                  <a:cubicBezTo>
                    <a:pt x="3859" y="5406"/>
                    <a:pt x="3489" y="5346"/>
                    <a:pt x="3370" y="4906"/>
                  </a:cubicBezTo>
                  <a:cubicBezTo>
                    <a:pt x="3340" y="4835"/>
                    <a:pt x="3275" y="4781"/>
                    <a:pt x="3198" y="4781"/>
                  </a:cubicBezTo>
                  <a:cubicBezTo>
                    <a:pt x="3185" y="4781"/>
                    <a:pt x="3170" y="4783"/>
                    <a:pt x="3156" y="4786"/>
                  </a:cubicBezTo>
                  <a:cubicBezTo>
                    <a:pt x="3073" y="4822"/>
                    <a:pt x="3013" y="4906"/>
                    <a:pt x="3037" y="5001"/>
                  </a:cubicBezTo>
                  <a:cubicBezTo>
                    <a:pt x="3120" y="5275"/>
                    <a:pt x="3275" y="5465"/>
                    <a:pt x="3430" y="5560"/>
                  </a:cubicBezTo>
                  <a:cubicBezTo>
                    <a:pt x="3358" y="5584"/>
                    <a:pt x="3275" y="5596"/>
                    <a:pt x="3204" y="5596"/>
                  </a:cubicBezTo>
                  <a:cubicBezTo>
                    <a:pt x="3061" y="5596"/>
                    <a:pt x="2977" y="5775"/>
                    <a:pt x="3085" y="5870"/>
                  </a:cubicBezTo>
                  <a:cubicBezTo>
                    <a:pt x="3097" y="5894"/>
                    <a:pt x="3120" y="5894"/>
                    <a:pt x="3132" y="5894"/>
                  </a:cubicBezTo>
                  <a:cubicBezTo>
                    <a:pt x="3156" y="5906"/>
                    <a:pt x="3168" y="5918"/>
                    <a:pt x="3204" y="5918"/>
                  </a:cubicBezTo>
                  <a:cubicBezTo>
                    <a:pt x="3454" y="5918"/>
                    <a:pt x="3859" y="5799"/>
                    <a:pt x="4061" y="5691"/>
                  </a:cubicBezTo>
                  <a:cubicBezTo>
                    <a:pt x="4573" y="5429"/>
                    <a:pt x="5002" y="4917"/>
                    <a:pt x="5275" y="4477"/>
                  </a:cubicBezTo>
                  <a:cubicBezTo>
                    <a:pt x="5359" y="4322"/>
                    <a:pt x="5418" y="4132"/>
                    <a:pt x="5418" y="3953"/>
                  </a:cubicBezTo>
                  <a:lnTo>
                    <a:pt x="5418" y="155"/>
                  </a:lnTo>
                  <a:cubicBezTo>
                    <a:pt x="5418" y="72"/>
                    <a:pt x="5347" y="0"/>
                    <a:pt x="5252"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51" name="Google Shape;9541;p77">
            <a:extLst>
              <a:ext uri="{FF2B5EF4-FFF2-40B4-BE49-F238E27FC236}">
                <a16:creationId xmlns:a16="http://schemas.microsoft.com/office/drawing/2014/main" id="{33ED9600-949A-2349-3C64-B5194AA960BC}"/>
              </a:ext>
            </a:extLst>
          </p:cNvPr>
          <p:cNvGrpSpPr/>
          <p:nvPr/>
        </p:nvGrpSpPr>
        <p:grpSpPr>
          <a:xfrm>
            <a:off x="6615698" y="1564394"/>
            <a:ext cx="328744" cy="489548"/>
            <a:chOff x="4940592" y="1500690"/>
            <a:chExt cx="246558" cy="36716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352" name="Google Shape;9542;p77">
              <a:extLst>
                <a:ext uri="{FF2B5EF4-FFF2-40B4-BE49-F238E27FC236}">
                  <a16:creationId xmlns:a16="http://schemas.microsoft.com/office/drawing/2014/main" id="{B16A91C1-D8F0-4564-8DAD-F85B5A01743A}"/>
                </a:ext>
              </a:extLst>
            </p:cNvPr>
            <p:cNvSpPr/>
            <p:nvPr/>
          </p:nvSpPr>
          <p:spPr>
            <a:xfrm>
              <a:off x="4961075" y="1766934"/>
              <a:ext cx="44024" cy="74732"/>
            </a:xfrm>
            <a:custGeom>
              <a:avLst/>
              <a:gdLst/>
              <a:ahLst/>
              <a:cxnLst/>
              <a:rect l="l" t="t" r="r" b="b"/>
              <a:pathLst>
                <a:path w="1382" h="2346" extrusionOk="0">
                  <a:moveTo>
                    <a:pt x="679" y="334"/>
                  </a:moveTo>
                  <a:cubicBezTo>
                    <a:pt x="869" y="334"/>
                    <a:pt x="1036" y="501"/>
                    <a:pt x="1036" y="691"/>
                  </a:cubicBezTo>
                  <a:lnTo>
                    <a:pt x="1036" y="1655"/>
                  </a:lnTo>
                  <a:cubicBezTo>
                    <a:pt x="1036" y="1846"/>
                    <a:pt x="869" y="2013"/>
                    <a:pt x="679" y="2013"/>
                  </a:cubicBezTo>
                  <a:cubicBezTo>
                    <a:pt x="488" y="2013"/>
                    <a:pt x="322" y="1846"/>
                    <a:pt x="322" y="1655"/>
                  </a:cubicBezTo>
                  <a:lnTo>
                    <a:pt x="322" y="691"/>
                  </a:lnTo>
                  <a:cubicBezTo>
                    <a:pt x="322" y="501"/>
                    <a:pt x="488" y="334"/>
                    <a:pt x="679" y="334"/>
                  </a:cubicBezTo>
                  <a:close/>
                  <a:moveTo>
                    <a:pt x="679" y="0"/>
                  </a:moveTo>
                  <a:cubicBezTo>
                    <a:pt x="298" y="0"/>
                    <a:pt x="0" y="322"/>
                    <a:pt x="0" y="691"/>
                  </a:cubicBezTo>
                  <a:lnTo>
                    <a:pt x="0" y="1655"/>
                  </a:lnTo>
                  <a:cubicBezTo>
                    <a:pt x="0" y="2048"/>
                    <a:pt x="310" y="2346"/>
                    <a:pt x="679" y="2346"/>
                  </a:cubicBezTo>
                  <a:cubicBezTo>
                    <a:pt x="1048" y="2346"/>
                    <a:pt x="1358" y="2024"/>
                    <a:pt x="1358" y="1655"/>
                  </a:cubicBezTo>
                  <a:lnTo>
                    <a:pt x="1358" y="691"/>
                  </a:lnTo>
                  <a:cubicBezTo>
                    <a:pt x="1381" y="322"/>
                    <a:pt x="1072" y="0"/>
                    <a:pt x="67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53" name="Google Shape;9543;p77">
              <a:extLst>
                <a:ext uri="{FF2B5EF4-FFF2-40B4-BE49-F238E27FC236}">
                  <a16:creationId xmlns:a16="http://schemas.microsoft.com/office/drawing/2014/main" id="{9B3C07EC-9F83-911B-9854-AD961ABD851C}"/>
                </a:ext>
              </a:extLst>
            </p:cNvPr>
            <p:cNvSpPr/>
            <p:nvPr/>
          </p:nvSpPr>
          <p:spPr>
            <a:xfrm>
              <a:off x="5009240" y="1623937"/>
              <a:ext cx="37207" cy="36824"/>
            </a:xfrm>
            <a:custGeom>
              <a:avLst/>
              <a:gdLst/>
              <a:ahLst/>
              <a:cxnLst/>
              <a:rect l="l" t="t" r="r" b="b"/>
              <a:pathLst>
                <a:path w="1168" h="1156" extrusionOk="0">
                  <a:moveTo>
                    <a:pt x="584" y="334"/>
                  </a:moveTo>
                  <a:cubicBezTo>
                    <a:pt x="715" y="334"/>
                    <a:pt x="822" y="441"/>
                    <a:pt x="822" y="584"/>
                  </a:cubicBezTo>
                  <a:cubicBezTo>
                    <a:pt x="822" y="715"/>
                    <a:pt x="715" y="822"/>
                    <a:pt x="584" y="822"/>
                  </a:cubicBezTo>
                  <a:cubicBezTo>
                    <a:pt x="441" y="822"/>
                    <a:pt x="346" y="715"/>
                    <a:pt x="346" y="584"/>
                  </a:cubicBezTo>
                  <a:cubicBezTo>
                    <a:pt x="346" y="441"/>
                    <a:pt x="453" y="334"/>
                    <a:pt x="584" y="334"/>
                  </a:cubicBezTo>
                  <a:close/>
                  <a:moveTo>
                    <a:pt x="584" y="1"/>
                  </a:moveTo>
                  <a:cubicBezTo>
                    <a:pt x="274" y="1"/>
                    <a:pt x="0" y="251"/>
                    <a:pt x="0" y="584"/>
                  </a:cubicBezTo>
                  <a:cubicBezTo>
                    <a:pt x="0" y="906"/>
                    <a:pt x="250" y="1156"/>
                    <a:pt x="584" y="1156"/>
                  </a:cubicBezTo>
                  <a:cubicBezTo>
                    <a:pt x="893" y="1156"/>
                    <a:pt x="1167" y="906"/>
                    <a:pt x="1167" y="584"/>
                  </a:cubicBezTo>
                  <a:cubicBezTo>
                    <a:pt x="1167" y="251"/>
                    <a:pt x="893" y="1"/>
                    <a:pt x="584"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54" name="Google Shape;9544;p77">
              <a:extLst>
                <a:ext uri="{FF2B5EF4-FFF2-40B4-BE49-F238E27FC236}">
                  <a16:creationId xmlns:a16="http://schemas.microsoft.com/office/drawing/2014/main" id="{E719C79A-C65C-FEC9-CE88-3E9C3A2355B8}"/>
                </a:ext>
              </a:extLst>
            </p:cNvPr>
            <p:cNvSpPr/>
            <p:nvPr/>
          </p:nvSpPr>
          <p:spPr>
            <a:xfrm>
              <a:off x="5110125" y="1785123"/>
              <a:ext cx="50458" cy="50108"/>
            </a:xfrm>
            <a:custGeom>
              <a:avLst/>
              <a:gdLst/>
              <a:ahLst/>
              <a:cxnLst/>
              <a:rect l="l" t="t" r="r" b="b"/>
              <a:pathLst>
                <a:path w="1584" h="1573" extrusionOk="0">
                  <a:moveTo>
                    <a:pt x="798" y="322"/>
                  </a:moveTo>
                  <a:cubicBezTo>
                    <a:pt x="1048" y="322"/>
                    <a:pt x="1239" y="537"/>
                    <a:pt x="1239" y="775"/>
                  </a:cubicBezTo>
                  <a:cubicBezTo>
                    <a:pt x="1239" y="1025"/>
                    <a:pt x="1024" y="1215"/>
                    <a:pt x="798" y="1215"/>
                  </a:cubicBezTo>
                  <a:cubicBezTo>
                    <a:pt x="560" y="1215"/>
                    <a:pt x="346" y="1013"/>
                    <a:pt x="346" y="775"/>
                  </a:cubicBezTo>
                  <a:cubicBezTo>
                    <a:pt x="346" y="537"/>
                    <a:pt x="536" y="322"/>
                    <a:pt x="798" y="322"/>
                  </a:cubicBezTo>
                  <a:close/>
                  <a:moveTo>
                    <a:pt x="798" y="1"/>
                  </a:moveTo>
                  <a:cubicBezTo>
                    <a:pt x="358" y="1"/>
                    <a:pt x="0" y="358"/>
                    <a:pt x="0" y="787"/>
                  </a:cubicBezTo>
                  <a:cubicBezTo>
                    <a:pt x="0" y="1215"/>
                    <a:pt x="358" y="1573"/>
                    <a:pt x="798" y="1573"/>
                  </a:cubicBezTo>
                  <a:cubicBezTo>
                    <a:pt x="1227" y="1573"/>
                    <a:pt x="1584" y="1215"/>
                    <a:pt x="1584" y="787"/>
                  </a:cubicBezTo>
                  <a:cubicBezTo>
                    <a:pt x="1584" y="358"/>
                    <a:pt x="1227" y="1"/>
                    <a:pt x="798"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55" name="Google Shape;9545;p77">
              <a:extLst>
                <a:ext uri="{FF2B5EF4-FFF2-40B4-BE49-F238E27FC236}">
                  <a16:creationId xmlns:a16="http://schemas.microsoft.com/office/drawing/2014/main" id="{F47B022B-D8B2-A5E1-DED6-513F42B6FAC2}"/>
                </a:ext>
              </a:extLst>
            </p:cNvPr>
            <p:cNvSpPr/>
            <p:nvPr/>
          </p:nvSpPr>
          <p:spPr>
            <a:xfrm>
              <a:off x="4940592" y="1500690"/>
              <a:ext cx="246558" cy="367161"/>
            </a:xfrm>
            <a:custGeom>
              <a:avLst/>
              <a:gdLst/>
              <a:ahLst/>
              <a:cxnLst/>
              <a:rect l="l" t="t" r="r" b="b"/>
              <a:pathLst>
                <a:path w="7740" h="11526" extrusionOk="0">
                  <a:moveTo>
                    <a:pt x="2441" y="322"/>
                  </a:moveTo>
                  <a:cubicBezTo>
                    <a:pt x="2703" y="322"/>
                    <a:pt x="2929" y="548"/>
                    <a:pt x="2929" y="822"/>
                  </a:cubicBezTo>
                  <a:lnTo>
                    <a:pt x="2929" y="3167"/>
                  </a:lnTo>
                  <a:cubicBezTo>
                    <a:pt x="2865" y="3156"/>
                    <a:pt x="2800" y="3151"/>
                    <a:pt x="2735" y="3151"/>
                  </a:cubicBezTo>
                  <a:cubicBezTo>
                    <a:pt x="2454" y="3151"/>
                    <a:pt x="2180" y="3251"/>
                    <a:pt x="1977" y="3405"/>
                  </a:cubicBezTo>
                  <a:cubicBezTo>
                    <a:pt x="1977" y="3405"/>
                    <a:pt x="1965" y="3405"/>
                    <a:pt x="1941" y="3417"/>
                  </a:cubicBezTo>
                  <a:lnTo>
                    <a:pt x="1941" y="822"/>
                  </a:lnTo>
                  <a:lnTo>
                    <a:pt x="1953" y="822"/>
                  </a:lnTo>
                  <a:cubicBezTo>
                    <a:pt x="1953" y="548"/>
                    <a:pt x="2167" y="322"/>
                    <a:pt x="2441" y="322"/>
                  </a:cubicBezTo>
                  <a:close/>
                  <a:moveTo>
                    <a:pt x="2477" y="0"/>
                  </a:moveTo>
                  <a:cubicBezTo>
                    <a:pt x="2024" y="0"/>
                    <a:pt x="1643" y="369"/>
                    <a:pt x="1643" y="834"/>
                  </a:cubicBezTo>
                  <a:lnTo>
                    <a:pt x="1643" y="3822"/>
                  </a:lnTo>
                  <a:cubicBezTo>
                    <a:pt x="1382" y="4287"/>
                    <a:pt x="1441" y="4822"/>
                    <a:pt x="1727" y="5203"/>
                  </a:cubicBezTo>
                  <a:lnTo>
                    <a:pt x="1727" y="7620"/>
                  </a:lnTo>
                  <a:cubicBezTo>
                    <a:pt x="1608" y="7585"/>
                    <a:pt x="1489" y="7573"/>
                    <a:pt x="1370" y="7573"/>
                  </a:cubicBezTo>
                  <a:cubicBezTo>
                    <a:pt x="608" y="7573"/>
                    <a:pt x="0" y="8180"/>
                    <a:pt x="0" y="8942"/>
                  </a:cubicBezTo>
                  <a:lnTo>
                    <a:pt x="0" y="10156"/>
                  </a:lnTo>
                  <a:cubicBezTo>
                    <a:pt x="0" y="10918"/>
                    <a:pt x="608" y="11525"/>
                    <a:pt x="1370" y="11525"/>
                  </a:cubicBezTo>
                  <a:cubicBezTo>
                    <a:pt x="2120" y="11525"/>
                    <a:pt x="2739" y="10918"/>
                    <a:pt x="2739" y="10156"/>
                  </a:cubicBezTo>
                  <a:lnTo>
                    <a:pt x="2739" y="5739"/>
                  </a:lnTo>
                  <a:cubicBezTo>
                    <a:pt x="2834" y="5739"/>
                    <a:pt x="2858" y="5727"/>
                    <a:pt x="2941" y="5715"/>
                  </a:cubicBezTo>
                  <a:lnTo>
                    <a:pt x="3572" y="7227"/>
                  </a:lnTo>
                  <a:cubicBezTo>
                    <a:pt x="3590" y="7298"/>
                    <a:pt x="3654" y="7336"/>
                    <a:pt x="3720" y="7336"/>
                  </a:cubicBezTo>
                  <a:cubicBezTo>
                    <a:pt x="3742" y="7336"/>
                    <a:pt x="3765" y="7332"/>
                    <a:pt x="3787" y="7323"/>
                  </a:cubicBezTo>
                  <a:cubicBezTo>
                    <a:pt x="3882" y="7287"/>
                    <a:pt x="3929" y="7180"/>
                    <a:pt x="3882" y="7096"/>
                  </a:cubicBezTo>
                  <a:lnTo>
                    <a:pt x="3287" y="5632"/>
                  </a:lnTo>
                  <a:cubicBezTo>
                    <a:pt x="3346" y="5608"/>
                    <a:pt x="3406" y="5560"/>
                    <a:pt x="3465" y="5537"/>
                  </a:cubicBezTo>
                  <a:cubicBezTo>
                    <a:pt x="3465" y="5537"/>
                    <a:pt x="3572" y="5477"/>
                    <a:pt x="3584" y="5477"/>
                  </a:cubicBezTo>
                  <a:lnTo>
                    <a:pt x="5001" y="8918"/>
                  </a:lnTo>
                  <a:cubicBezTo>
                    <a:pt x="5021" y="8984"/>
                    <a:pt x="5077" y="9017"/>
                    <a:pt x="5138" y="9017"/>
                  </a:cubicBezTo>
                  <a:cubicBezTo>
                    <a:pt x="5187" y="9017"/>
                    <a:pt x="5238" y="8996"/>
                    <a:pt x="5275" y="8954"/>
                  </a:cubicBezTo>
                  <a:cubicBezTo>
                    <a:pt x="5497" y="8710"/>
                    <a:pt x="5812" y="8558"/>
                    <a:pt x="6143" y="8558"/>
                  </a:cubicBezTo>
                  <a:cubicBezTo>
                    <a:pt x="6167" y="8558"/>
                    <a:pt x="6191" y="8559"/>
                    <a:pt x="6215" y="8561"/>
                  </a:cubicBezTo>
                  <a:cubicBezTo>
                    <a:pt x="7239" y="8585"/>
                    <a:pt x="7739" y="9835"/>
                    <a:pt x="7025" y="10561"/>
                  </a:cubicBezTo>
                  <a:cubicBezTo>
                    <a:pt x="6788" y="10803"/>
                    <a:pt x="6485" y="10915"/>
                    <a:pt x="6187" y="10915"/>
                  </a:cubicBezTo>
                  <a:cubicBezTo>
                    <a:pt x="5679" y="10915"/>
                    <a:pt x="5184" y="10588"/>
                    <a:pt x="5049" y="10025"/>
                  </a:cubicBezTo>
                  <a:cubicBezTo>
                    <a:pt x="4858" y="9359"/>
                    <a:pt x="4632" y="8859"/>
                    <a:pt x="4239" y="7930"/>
                  </a:cubicBezTo>
                  <a:cubicBezTo>
                    <a:pt x="4212" y="7859"/>
                    <a:pt x="4153" y="7821"/>
                    <a:pt x="4085" y="7821"/>
                  </a:cubicBezTo>
                  <a:cubicBezTo>
                    <a:pt x="4061" y="7821"/>
                    <a:pt x="4037" y="7825"/>
                    <a:pt x="4013" y="7835"/>
                  </a:cubicBezTo>
                  <a:cubicBezTo>
                    <a:pt x="3929" y="7870"/>
                    <a:pt x="3882" y="7977"/>
                    <a:pt x="3929" y="8061"/>
                  </a:cubicBezTo>
                  <a:cubicBezTo>
                    <a:pt x="4299" y="9001"/>
                    <a:pt x="4549" y="9490"/>
                    <a:pt x="4715" y="10121"/>
                  </a:cubicBezTo>
                  <a:cubicBezTo>
                    <a:pt x="4894" y="10787"/>
                    <a:pt x="5489" y="11252"/>
                    <a:pt x="6192" y="11252"/>
                  </a:cubicBezTo>
                  <a:cubicBezTo>
                    <a:pt x="7037" y="11252"/>
                    <a:pt x="7728" y="10549"/>
                    <a:pt x="7704" y="9704"/>
                  </a:cubicBezTo>
                  <a:cubicBezTo>
                    <a:pt x="7645" y="8808"/>
                    <a:pt x="6884" y="8194"/>
                    <a:pt x="6094" y="8194"/>
                  </a:cubicBezTo>
                  <a:cubicBezTo>
                    <a:pt x="5771" y="8194"/>
                    <a:pt x="5443" y="8297"/>
                    <a:pt x="5156" y="8525"/>
                  </a:cubicBezTo>
                  <a:lnTo>
                    <a:pt x="3787" y="5179"/>
                  </a:lnTo>
                  <a:cubicBezTo>
                    <a:pt x="3870" y="5072"/>
                    <a:pt x="3929" y="4953"/>
                    <a:pt x="3965" y="4822"/>
                  </a:cubicBezTo>
                  <a:lnTo>
                    <a:pt x="4834" y="3953"/>
                  </a:lnTo>
                  <a:cubicBezTo>
                    <a:pt x="4894" y="3894"/>
                    <a:pt x="4894" y="3775"/>
                    <a:pt x="4834" y="3715"/>
                  </a:cubicBezTo>
                  <a:cubicBezTo>
                    <a:pt x="4805" y="3685"/>
                    <a:pt x="4760" y="3670"/>
                    <a:pt x="4715" y="3670"/>
                  </a:cubicBezTo>
                  <a:cubicBezTo>
                    <a:pt x="4671" y="3670"/>
                    <a:pt x="4626" y="3685"/>
                    <a:pt x="4596" y="3715"/>
                  </a:cubicBezTo>
                  <a:cubicBezTo>
                    <a:pt x="3644" y="4668"/>
                    <a:pt x="3668" y="4608"/>
                    <a:pt x="3656" y="4703"/>
                  </a:cubicBezTo>
                  <a:cubicBezTo>
                    <a:pt x="3620" y="4882"/>
                    <a:pt x="3513" y="5013"/>
                    <a:pt x="3394" y="5132"/>
                  </a:cubicBezTo>
                  <a:cubicBezTo>
                    <a:pt x="3298" y="5227"/>
                    <a:pt x="3287" y="5239"/>
                    <a:pt x="3144" y="5310"/>
                  </a:cubicBezTo>
                  <a:cubicBezTo>
                    <a:pt x="3096" y="5322"/>
                    <a:pt x="3060" y="5358"/>
                    <a:pt x="3025" y="5370"/>
                  </a:cubicBezTo>
                  <a:cubicBezTo>
                    <a:pt x="2931" y="5399"/>
                    <a:pt x="2846" y="5415"/>
                    <a:pt x="2756" y="5415"/>
                  </a:cubicBezTo>
                  <a:cubicBezTo>
                    <a:pt x="2698" y="5415"/>
                    <a:pt x="2638" y="5408"/>
                    <a:pt x="2572" y="5394"/>
                  </a:cubicBezTo>
                  <a:cubicBezTo>
                    <a:pt x="2564" y="5393"/>
                    <a:pt x="2557" y="5392"/>
                    <a:pt x="2549" y="5392"/>
                  </a:cubicBezTo>
                  <a:cubicBezTo>
                    <a:pt x="2453" y="5392"/>
                    <a:pt x="2382" y="5461"/>
                    <a:pt x="2382" y="5560"/>
                  </a:cubicBezTo>
                  <a:lnTo>
                    <a:pt x="2382" y="10156"/>
                  </a:lnTo>
                  <a:cubicBezTo>
                    <a:pt x="2382" y="10728"/>
                    <a:pt x="1917" y="11192"/>
                    <a:pt x="1358" y="11192"/>
                  </a:cubicBezTo>
                  <a:cubicBezTo>
                    <a:pt x="786" y="11192"/>
                    <a:pt x="322" y="10728"/>
                    <a:pt x="322" y="10156"/>
                  </a:cubicBezTo>
                  <a:lnTo>
                    <a:pt x="322" y="8942"/>
                  </a:lnTo>
                  <a:cubicBezTo>
                    <a:pt x="322" y="8340"/>
                    <a:pt x="826" y="7902"/>
                    <a:pt x="1372" y="7902"/>
                  </a:cubicBezTo>
                  <a:cubicBezTo>
                    <a:pt x="1518" y="7902"/>
                    <a:pt x="1667" y="7933"/>
                    <a:pt x="1810" y="8001"/>
                  </a:cubicBezTo>
                  <a:cubicBezTo>
                    <a:pt x="1835" y="8015"/>
                    <a:pt x="1860" y="8021"/>
                    <a:pt x="1885" y="8021"/>
                  </a:cubicBezTo>
                  <a:cubicBezTo>
                    <a:pt x="1970" y="8021"/>
                    <a:pt x="2048" y="7950"/>
                    <a:pt x="2048" y="7858"/>
                  </a:cubicBezTo>
                  <a:cubicBezTo>
                    <a:pt x="2036" y="5049"/>
                    <a:pt x="2084" y="5132"/>
                    <a:pt x="2024" y="5049"/>
                  </a:cubicBezTo>
                  <a:cubicBezTo>
                    <a:pt x="1504" y="4390"/>
                    <a:pt x="2016" y="3495"/>
                    <a:pt x="2766" y="3495"/>
                  </a:cubicBezTo>
                  <a:cubicBezTo>
                    <a:pt x="2857" y="3495"/>
                    <a:pt x="2952" y="3508"/>
                    <a:pt x="3048" y="3536"/>
                  </a:cubicBezTo>
                  <a:cubicBezTo>
                    <a:pt x="3096" y="3560"/>
                    <a:pt x="3156" y="3572"/>
                    <a:pt x="3191" y="3596"/>
                  </a:cubicBezTo>
                  <a:cubicBezTo>
                    <a:pt x="3216" y="3608"/>
                    <a:pt x="3243" y="3614"/>
                    <a:pt x="3268" y="3614"/>
                  </a:cubicBezTo>
                  <a:cubicBezTo>
                    <a:pt x="3316" y="3614"/>
                    <a:pt x="3363" y="3595"/>
                    <a:pt x="3394" y="3572"/>
                  </a:cubicBezTo>
                  <a:lnTo>
                    <a:pt x="5370" y="1584"/>
                  </a:lnTo>
                  <a:cubicBezTo>
                    <a:pt x="5465" y="1489"/>
                    <a:pt x="5590" y="1441"/>
                    <a:pt x="5717" y="1441"/>
                  </a:cubicBezTo>
                  <a:cubicBezTo>
                    <a:pt x="5843" y="1441"/>
                    <a:pt x="5971" y="1489"/>
                    <a:pt x="6073" y="1584"/>
                  </a:cubicBezTo>
                  <a:cubicBezTo>
                    <a:pt x="6263" y="1786"/>
                    <a:pt x="6263" y="2096"/>
                    <a:pt x="6073" y="2286"/>
                  </a:cubicBezTo>
                  <a:lnTo>
                    <a:pt x="5156" y="3191"/>
                  </a:lnTo>
                  <a:cubicBezTo>
                    <a:pt x="5096" y="3251"/>
                    <a:pt x="5096" y="3370"/>
                    <a:pt x="5156" y="3429"/>
                  </a:cubicBezTo>
                  <a:cubicBezTo>
                    <a:pt x="5192" y="3459"/>
                    <a:pt x="5239" y="3474"/>
                    <a:pt x="5284" y="3474"/>
                  </a:cubicBezTo>
                  <a:cubicBezTo>
                    <a:pt x="5328" y="3474"/>
                    <a:pt x="5370" y="3459"/>
                    <a:pt x="5394" y="3429"/>
                  </a:cubicBezTo>
                  <a:lnTo>
                    <a:pt x="6311" y="2524"/>
                  </a:lnTo>
                  <a:cubicBezTo>
                    <a:pt x="6823" y="2001"/>
                    <a:pt x="6454" y="1108"/>
                    <a:pt x="5727" y="1108"/>
                  </a:cubicBezTo>
                  <a:cubicBezTo>
                    <a:pt x="5501" y="1108"/>
                    <a:pt x="5299" y="1203"/>
                    <a:pt x="5144" y="1346"/>
                  </a:cubicBezTo>
                  <a:lnTo>
                    <a:pt x="3310" y="3179"/>
                  </a:lnTo>
                  <a:lnTo>
                    <a:pt x="3310" y="834"/>
                  </a:lnTo>
                  <a:cubicBezTo>
                    <a:pt x="3310" y="369"/>
                    <a:pt x="2941" y="0"/>
                    <a:pt x="2477"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56" name="Google Shape;9546;p77">
            <a:extLst>
              <a:ext uri="{FF2B5EF4-FFF2-40B4-BE49-F238E27FC236}">
                <a16:creationId xmlns:a16="http://schemas.microsoft.com/office/drawing/2014/main" id="{BC907122-C262-D3A5-A483-5DAEA7BE33EA}"/>
              </a:ext>
            </a:extLst>
          </p:cNvPr>
          <p:cNvGrpSpPr/>
          <p:nvPr/>
        </p:nvGrpSpPr>
        <p:grpSpPr>
          <a:xfrm>
            <a:off x="10648117" y="1563333"/>
            <a:ext cx="507811" cy="490100"/>
            <a:chOff x="7964906" y="1499894"/>
            <a:chExt cx="380858" cy="36757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357" name="Google Shape;9547;p77">
              <a:extLst>
                <a:ext uri="{FF2B5EF4-FFF2-40B4-BE49-F238E27FC236}">
                  <a16:creationId xmlns:a16="http://schemas.microsoft.com/office/drawing/2014/main" id="{3C0963C5-5F80-5DBA-4210-677B6A540F68}"/>
                </a:ext>
              </a:extLst>
            </p:cNvPr>
            <p:cNvSpPr/>
            <p:nvPr/>
          </p:nvSpPr>
          <p:spPr>
            <a:xfrm>
              <a:off x="7964906" y="1501359"/>
              <a:ext cx="377099" cy="365600"/>
            </a:xfrm>
            <a:custGeom>
              <a:avLst/>
              <a:gdLst/>
              <a:ahLst/>
              <a:cxnLst/>
              <a:rect l="l" t="t" r="r" b="b"/>
              <a:pathLst>
                <a:path w="11838" h="11477" extrusionOk="0">
                  <a:moveTo>
                    <a:pt x="6668" y="4170"/>
                  </a:moveTo>
                  <a:cubicBezTo>
                    <a:pt x="6859" y="4468"/>
                    <a:pt x="7085" y="4694"/>
                    <a:pt x="7359" y="4873"/>
                  </a:cubicBezTo>
                  <a:cubicBezTo>
                    <a:pt x="7383" y="4873"/>
                    <a:pt x="7383" y="4885"/>
                    <a:pt x="7395" y="4885"/>
                  </a:cubicBezTo>
                  <a:cubicBezTo>
                    <a:pt x="6978" y="5289"/>
                    <a:pt x="6990" y="5325"/>
                    <a:pt x="6930" y="5325"/>
                  </a:cubicBezTo>
                  <a:cubicBezTo>
                    <a:pt x="6871" y="5325"/>
                    <a:pt x="6906" y="5301"/>
                    <a:pt x="6252" y="4670"/>
                  </a:cubicBezTo>
                  <a:cubicBezTo>
                    <a:pt x="6228" y="4647"/>
                    <a:pt x="6228" y="4635"/>
                    <a:pt x="6228" y="4623"/>
                  </a:cubicBezTo>
                  <a:cubicBezTo>
                    <a:pt x="6228" y="4575"/>
                    <a:pt x="6264" y="4575"/>
                    <a:pt x="6668" y="4170"/>
                  </a:cubicBezTo>
                  <a:close/>
                  <a:moveTo>
                    <a:pt x="6144" y="5039"/>
                  </a:moveTo>
                  <a:lnTo>
                    <a:pt x="6514" y="5409"/>
                  </a:lnTo>
                  <a:cubicBezTo>
                    <a:pt x="6287" y="5611"/>
                    <a:pt x="5918" y="6075"/>
                    <a:pt x="5609" y="6968"/>
                  </a:cubicBezTo>
                  <a:cubicBezTo>
                    <a:pt x="5171" y="8200"/>
                    <a:pt x="4345" y="8864"/>
                    <a:pt x="3268" y="8864"/>
                  </a:cubicBezTo>
                  <a:cubicBezTo>
                    <a:pt x="3231" y="8864"/>
                    <a:pt x="3194" y="8863"/>
                    <a:pt x="3156" y="8861"/>
                  </a:cubicBezTo>
                  <a:cubicBezTo>
                    <a:pt x="3133" y="8860"/>
                    <a:pt x="3110" y="8860"/>
                    <a:pt x="3087" y="8860"/>
                  </a:cubicBezTo>
                  <a:cubicBezTo>
                    <a:pt x="1839" y="8860"/>
                    <a:pt x="1004" y="10112"/>
                    <a:pt x="549" y="10778"/>
                  </a:cubicBezTo>
                  <a:cubicBezTo>
                    <a:pt x="501" y="10850"/>
                    <a:pt x="453" y="10933"/>
                    <a:pt x="418" y="10993"/>
                  </a:cubicBezTo>
                  <a:cubicBezTo>
                    <a:pt x="489" y="10612"/>
                    <a:pt x="739" y="9814"/>
                    <a:pt x="1287" y="9171"/>
                  </a:cubicBezTo>
                  <a:cubicBezTo>
                    <a:pt x="1727" y="8671"/>
                    <a:pt x="2275" y="8349"/>
                    <a:pt x="2942" y="8349"/>
                  </a:cubicBezTo>
                  <a:cubicBezTo>
                    <a:pt x="4049" y="8349"/>
                    <a:pt x="4728" y="7861"/>
                    <a:pt x="5109" y="6790"/>
                  </a:cubicBezTo>
                  <a:cubicBezTo>
                    <a:pt x="5454" y="5825"/>
                    <a:pt x="5871" y="5301"/>
                    <a:pt x="6144" y="5039"/>
                  </a:cubicBezTo>
                  <a:close/>
                  <a:moveTo>
                    <a:pt x="10008" y="0"/>
                  </a:moveTo>
                  <a:cubicBezTo>
                    <a:pt x="9561" y="0"/>
                    <a:pt x="9041" y="122"/>
                    <a:pt x="8478" y="372"/>
                  </a:cubicBezTo>
                  <a:cubicBezTo>
                    <a:pt x="8395" y="420"/>
                    <a:pt x="8359" y="515"/>
                    <a:pt x="8395" y="598"/>
                  </a:cubicBezTo>
                  <a:cubicBezTo>
                    <a:pt x="8422" y="671"/>
                    <a:pt x="8484" y="702"/>
                    <a:pt x="8549" y="702"/>
                  </a:cubicBezTo>
                  <a:cubicBezTo>
                    <a:pt x="8569" y="702"/>
                    <a:pt x="8589" y="699"/>
                    <a:pt x="8609" y="694"/>
                  </a:cubicBezTo>
                  <a:cubicBezTo>
                    <a:pt x="9121" y="466"/>
                    <a:pt x="9607" y="352"/>
                    <a:pt x="10014" y="352"/>
                  </a:cubicBezTo>
                  <a:cubicBezTo>
                    <a:pt x="10394" y="352"/>
                    <a:pt x="10706" y="451"/>
                    <a:pt x="10907" y="646"/>
                  </a:cubicBezTo>
                  <a:cubicBezTo>
                    <a:pt x="11645" y="1384"/>
                    <a:pt x="10907" y="3325"/>
                    <a:pt x="10014" y="4206"/>
                  </a:cubicBezTo>
                  <a:cubicBezTo>
                    <a:pt x="9543" y="4677"/>
                    <a:pt x="9023" y="4874"/>
                    <a:pt x="8537" y="4874"/>
                  </a:cubicBezTo>
                  <a:cubicBezTo>
                    <a:pt x="6872" y="4874"/>
                    <a:pt x="5593" y="2566"/>
                    <a:pt x="7942" y="1027"/>
                  </a:cubicBezTo>
                  <a:cubicBezTo>
                    <a:pt x="8014" y="991"/>
                    <a:pt x="8049" y="884"/>
                    <a:pt x="7990" y="789"/>
                  </a:cubicBezTo>
                  <a:cubicBezTo>
                    <a:pt x="7961" y="745"/>
                    <a:pt x="7910" y="719"/>
                    <a:pt x="7855" y="719"/>
                  </a:cubicBezTo>
                  <a:cubicBezTo>
                    <a:pt x="7820" y="719"/>
                    <a:pt x="7784" y="730"/>
                    <a:pt x="7752" y="753"/>
                  </a:cubicBezTo>
                  <a:cubicBezTo>
                    <a:pt x="6335" y="1670"/>
                    <a:pt x="6073" y="2872"/>
                    <a:pt x="6490" y="3849"/>
                  </a:cubicBezTo>
                  <a:lnTo>
                    <a:pt x="5990" y="4337"/>
                  </a:lnTo>
                  <a:cubicBezTo>
                    <a:pt x="5894" y="4444"/>
                    <a:pt x="5847" y="4623"/>
                    <a:pt x="5918" y="4777"/>
                  </a:cubicBezTo>
                  <a:cubicBezTo>
                    <a:pt x="5621" y="5063"/>
                    <a:pt x="5156" y="5635"/>
                    <a:pt x="4787" y="6671"/>
                  </a:cubicBezTo>
                  <a:cubicBezTo>
                    <a:pt x="4430" y="7635"/>
                    <a:pt x="3847" y="7992"/>
                    <a:pt x="2930" y="8016"/>
                  </a:cubicBezTo>
                  <a:cubicBezTo>
                    <a:pt x="1370" y="8016"/>
                    <a:pt x="572" y="9504"/>
                    <a:pt x="310" y="10135"/>
                  </a:cubicBezTo>
                  <a:cubicBezTo>
                    <a:pt x="203" y="10397"/>
                    <a:pt x="132" y="10647"/>
                    <a:pt x="72" y="10873"/>
                  </a:cubicBezTo>
                  <a:cubicBezTo>
                    <a:pt x="1" y="11231"/>
                    <a:pt x="13" y="11326"/>
                    <a:pt x="215" y="11445"/>
                  </a:cubicBezTo>
                  <a:cubicBezTo>
                    <a:pt x="253" y="11467"/>
                    <a:pt x="289" y="11476"/>
                    <a:pt x="323" y="11476"/>
                  </a:cubicBezTo>
                  <a:cubicBezTo>
                    <a:pt x="419" y="11476"/>
                    <a:pt x="502" y="11402"/>
                    <a:pt x="572" y="11314"/>
                  </a:cubicBezTo>
                  <a:cubicBezTo>
                    <a:pt x="912" y="10893"/>
                    <a:pt x="1769" y="9205"/>
                    <a:pt x="3065" y="9205"/>
                  </a:cubicBezTo>
                  <a:cubicBezTo>
                    <a:pt x="3087" y="9205"/>
                    <a:pt x="3110" y="9206"/>
                    <a:pt x="3132" y="9207"/>
                  </a:cubicBezTo>
                  <a:cubicBezTo>
                    <a:pt x="3160" y="9207"/>
                    <a:pt x="3187" y="9208"/>
                    <a:pt x="3215" y="9208"/>
                  </a:cubicBezTo>
                  <a:cubicBezTo>
                    <a:pt x="4529" y="9208"/>
                    <a:pt x="5463" y="8371"/>
                    <a:pt x="5918" y="7099"/>
                  </a:cubicBezTo>
                  <a:cubicBezTo>
                    <a:pt x="6252" y="6194"/>
                    <a:pt x="6621" y="5778"/>
                    <a:pt x="6787" y="5635"/>
                  </a:cubicBezTo>
                  <a:cubicBezTo>
                    <a:pt x="6833" y="5652"/>
                    <a:pt x="6879" y="5661"/>
                    <a:pt x="6924" y="5661"/>
                  </a:cubicBezTo>
                  <a:cubicBezTo>
                    <a:pt x="7030" y="5661"/>
                    <a:pt x="7129" y="5615"/>
                    <a:pt x="7204" y="5539"/>
                  </a:cubicBezTo>
                  <a:lnTo>
                    <a:pt x="7692" y="5051"/>
                  </a:lnTo>
                  <a:cubicBezTo>
                    <a:pt x="7967" y="5171"/>
                    <a:pt x="8246" y="5226"/>
                    <a:pt x="8521" y="5226"/>
                  </a:cubicBezTo>
                  <a:cubicBezTo>
                    <a:pt x="9152" y="5226"/>
                    <a:pt x="9763" y="4933"/>
                    <a:pt x="10252" y="4444"/>
                  </a:cubicBezTo>
                  <a:cubicBezTo>
                    <a:pt x="10752" y="3932"/>
                    <a:pt x="11205" y="3146"/>
                    <a:pt x="11407" y="2396"/>
                  </a:cubicBezTo>
                  <a:cubicBezTo>
                    <a:pt x="11838" y="837"/>
                    <a:pt x="11177" y="0"/>
                    <a:pt x="10008"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58" name="Google Shape;9548;p77">
              <a:extLst>
                <a:ext uri="{FF2B5EF4-FFF2-40B4-BE49-F238E27FC236}">
                  <a16:creationId xmlns:a16="http://schemas.microsoft.com/office/drawing/2014/main" id="{ABE195B0-4487-2B0A-60AD-95E9AC888215}"/>
                </a:ext>
              </a:extLst>
            </p:cNvPr>
            <p:cNvSpPr/>
            <p:nvPr/>
          </p:nvSpPr>
          <p:spPr>
            <a:xfrm>
              <a:off x="7965288" y="1499894"/>
              <a:ext cx="202948" cy="193870"/>
            </a:xfrm>
            <a:custGeom>
              <a:avLst/>
              <a:gdLst/>
              <a:ahLst/>
              <a:cxnLst/>
              <a:rect l="l" t="t" r="r" b="b"/>
              <a:pathLst>
                <a:path w="6371" h="6086" extrusionOk="0">
                  <a:moveTo>
                    <a:pt x="5278" y="341"/>
                  </a:moveTo>
                  <a:cubicBezTo>
                    <a:pt x="5440" y="341"/>
                    <a:pt x="5578" y="379"/>
                    <a:pt x="5668" y="466"/>
                  </a:cubicBezTo>
                  <a:cubicBezTo>
                    <a:pt x="6073" y="871"/>
                    <a:pt x="5442" y="2514"/>
                    <a:pt x="4513" y="2526"/>
                  </a:cubicBezTo>
                  <a:cubicBezTo>
                    <a:pt x="4509" y="2526"/>
                    <a:pt x="4504" y="2526"/>
                    <a:pt x="4500" y="2526"/>
                  </a:cubicBezTo>
                  <a:cubicBezTo>
                    <a:pt x="3826" y="2526"/>
                    <a:pt x="3220" y="1652"/>
                    <a:pt x="3942" y="930"/>
                  </a:cubicBezTo>
                  <a:cubicBezTo>
                    <a:pt x="4276" y="595"/>
                    <a:pt x="4858" y="341"/>
                    <a:pt x="5278" y="341"/>
                  </a:cubicBezTo>
                  <a:close/>
                  <a:moveTo>
                    <a:pt x="3525" y="2359"/>
                  </a:moveTo>
                  <a:cubicBezTo>
                    <a:pt x="3596" y="2466"/>
                    <a:pt x="3692" y="2549"/>
                    <a:pt x="3775" y="2609"/>
                  </a:cubicBezTo>
                  <a:lnTo>
                    <a:pt x="3680" y="2716"/>
                  </a:lnTo>
                  <a:lnTo>
                    <a:pt x="3418" y="2466"/>
                  </a:lnTo>
                  <a:lnTo>
                    <a:pt x="3525" y="2359"/>
                  </a:lnTo>
                  <a:close/>
                  <a:moveTo>
                    <a:pt x="5223" y="1"/>
                  </a:moveTo>
                  <a:cubicBezTo>
                    <a:pt x="4679" y="1"/>
                    <a:pt x="4024" y="324"/>
                    <a:pt x="3656" y="692"/>
                  </a:cubicBezTo>
                  <a:cubicBezTo>
                    <a:pt x="3287" y="1061"/>
                    <a:pt x="3120" y="1561"/>
                    <a:pt x="3311" y="2049"/>
                  </a:cubicBezTo>
                  <a:cubicBezTo>
                    <a:pt x="3132" y="2240"/>
                    <a:pt x="2977" y="2299"/>
                    <a:pt x="3037" y="2537"/>
                  </a:cubicBezTo>
                  <a:cubicBezTo>
                    <a:pt x="2299" y="3288"/>
                    <a:pt x="2620" y="4133"/>
                    <a:pt x="1572" y="4145"/>
                  </a:cubicBezTo>
                  <a:cubicBezTo>
                    <a:pt x="715" y="4145"/>
                    <a:pt x="298" y="4954"/>
                    <a:pt x="144" y="5288"/>
                  </a:cubicBezTo>
                  <a:cubicBezTo>
                    <a:pt x="84" y="5431"/>
                    <a:pt x="36" y="5562"/>
                    <a:pt x="25" y="5681"/>
                  </a:cubicBezTo>
                  <a:cubicBezTo>
                    <a:pt x="1" y="5824"/>
                    <a:pt x="1" y="5931"/>
                    <a:pt x="60" y="6002"/>
                  </a:cubicBezTo>
                  <a:cubicBezTo>
                    <a:pt x="144" y="6050"/>
                    <a:pt x="203" y="6086"/>
                    <a:pt x="263" y="6086"/>
                  </a:cubicBezTo>
                  <a:cubicBezTo>
                    <a:pt x="406" y="6086"/>
                    <a:pt x="501" y="5919"/>
                    <a:pt x="584" y="5788"/>
                  </a:cubicBezTo>
                  <a:cubicBezTo>
                    <a:pt x="781" y="5476"/>
                    <a:pt x="1168" y="4905"/>
                    <a:pt x="1670" y="4905"/>
                  </a:cubicBezTo>
                  <a:cubicBezTo>
                    <a:pt x="1685" y="4905"/>
                    <a:pt x="1700" y="4906"/>
                    <a:pt x="1715" y="4907"/>
                  </a:cubicBezTo>
                  <a:cubicBezTo>
                    <a:pt x="1735" y="4908"/>
                    <a:pt x="1755" y="4908"/>
                    <a:pt x="1775" y="4908"/>
                  </a:cubicBezTo>
                  <a:cubicBezTo>
                    <a:pt x="2074" y="4908"/>
                    <a:pt x="2350" y="4824"/>
                    <a:pt x="2584" y="4657"/>
                  </a:cubicBezTo>
                  <a:cubicBezTo>
                    <a:pt x="2668" y="4597"/>
                    <a:pt x="2680" y="4490"/>
                    <a:pt x="2632" y="4419"/>
                  </a:cubicBezTo>
                  <a:cubicBezTo>
                    <a:pt x="2603" y="4367"/>
                    <a:pt x="2546" y="4343"/>
                    <a:pt x="2491" y="4343"/>
                  </a:cubicBezTo>
                  <a:cubicBezTo>
                    <a:pt x="2456" y="4343"/>
                    <a:pt x="2421" y="4353"/>
                    <a:pt x="2394" y="4371"/>
                  </a:cubicBezTo>
                  <a:cubicBezTo>
                    <a:pt x="2203" y="4502"/>
                    <a:pt x="1977" y="4562"/>
                    <a:pt x="1727" y="4562"/>
                  </a:cubicBezTo>
                  <a:cubicBezTo>
                    <a:pt x="1718" y="4561"/>
                    <a:pt x="1710" y="4561"/>
                    <a:pt x="1701" y="4561"/>
                  </a:cubicBezTo>
                  <a:cubicBezTo>
                    <a:pt x="1225" y="4561"/>
                    <a:pt x="853" y="4877"/>
                    <a:pt x="596" y="5204"/>
                  </a:cubicBezTo>
                  <a:cubicBezTo>
                    <a:pt x="792" y="4813"/>
                    <a:pt x="1132" y="4477"/>
                    <a:pt x="1564" y="4477"/>
                  </a:cubicBezTo>
                  <a:cubicBezTo>
                    <a:pt x="1579" y="4477"/>
                    <a:pt x="1593" y="4477"/>
                    <a:pt x="1608" y="4478"/>
                  </a:cubicBezTo>
                  <a:cubicBezTo>
                    <a:pt x="2203" y="4478"/>
                    <a:pt x="2584" y="4192"/>
                    <a:pt x="2799" y="3609"/>
                  </a:cubicBezTo>
                  <a:cubicBezTo>
                    <a:pt x="2942" y="3192"/>
                    <a:pt x="3120" y="2942"/>
                    <a:pt x="3263" y="2788"/>
                  </a:cubicBezTo>
                  <a:lnTo>
                    <a:pt x="3334" y="2871"/>
                  </a:lnTo>
                  <a:cubicBezTo>
                    <a:pt x="3001" y="3228"/>
                    <a:pt x="2930" y="3645"/>
                    <a:pt x="2787" y="3907"/>
                  </a:cubicBezTo>
                  <a:cubicBezTo>
                    <a:pt x="2739" y="3978"/>
                    <a:pt x="2763" y="4085"/>
                    <a:pt x="2846" y="4133"/>
                  </a:cubicBezTo>
                  <a:cubicBezTo>
                    <a:pt x="2869" y="4148"/>
                    <a:pt x="2895" y="4155"/>
                    <a:pt x="2921" y="4155"/>
                  </a:cubicBezTo>
                  <a:cubicBezTo>
                    <a:pt x="2978" y="4155"/>
                    <a:pt x="3036" y="4122"/>
                    <a:pt x="3061" y="4073"/>
                  </a:cubicBezTo>
                  <a:cubicBezTo>
                    <a:pt x="3227" y="3764"/>
                    <a:pt x="3299" y="3359"/>
                    <a:pt x="3596" y="3061"/>
                  </a:cubicBezTo>
                  <a:cubicBezTo>
                    <a:pt x="3608" y="3061"/>
                    <a:pt x="3608" y="3073"/>
                    <a:pt x="3632" y="3073"/>
                  </a:cubicBezTo>
                  <a:cubicBezTo>
                    <a:pt x="3811" y="3073"/>
                    <a:pt x="3870" y="2930"/>
                    <a:pt x="4049" y="2776"/>
                  </a:cubicBezTo>
                  <a:cubicBezTo>
                    <a:pt x="4183" y="2825"/>
                    <a:pt x="4318" y="2848"/>
                    <a:pt x="4450" y="2848"/>
                  </a:cubicBezTo>
                  <a:cubicBezTo>
                    <a:pt x="4797" y="2848"/>
                    <a:pt x="5127" y="2689"/>
                    <a:pt x="5394" y="2430"/>
                  </a:cubicBezTo>
                  <a:cubicBezTo>
                    <a:pt x="5930" y="1895"/>
                    <a:pt x="6371" y="752"/>
                    <a:pt x="5859" y="228"/>
                  </a:cubicBezTo>
                  <a:cubicBezTo>
                    <a:pt x="5695" y="68"/>
                    <a:pt x="5470" y="1"/>
                    <a:pt x="5223"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59" name="Google Shape;9549;p77">
              <a:extLst>
                <a:ext uri="{FF2B5EF4-FFF2-40B4-BE49-F238E27FC236}">
                  <a16:creationId xmlns:a16="http://schemas.microsoft.com/office/drawing/2014/main" id="{ED2F1854-9458-A8E7-E203-013A04B25B0F}"/>
                </a:ext>
              </a:extLst>
            </p:cNvPr>
            <p:cNvSpPr/>
            <p:nvPr/>
          </p:nvSpPr>
          <p:spPr>
            <a:xfrm>
              <a:off x="8137879" y="1673440"/>
              <a:ext cx="207886" cy="194029"/>
            </a:xfrm>
            <a:custGeom>
              <a:avLst/>
              <a:gdLst/>
              <a:ahLst/>
              <a:cxnLst/>
              <a:rect l="l" t="t" r="r" b="b"/>
              <a:pathLst>
                <a:path w="6526" h="6091" extrusionOk="0">
                  <a:moveTo>
                    <a:pt x="5242" y="346"/>
                  </a:moveTo>
                  <a:cubicBezTo>
                    <a:pt x="5404" y="346"/>
                    <a:pt x="5542" y="384"/>
                    <a:pt x="5632" y="471"/>
                  </a:cubicBezTo>
                  <a:cubicBezTo>
                    <a:pt x="5953" y="792"/>
                    <a:pt x="5656" y="1733"/>
                    <a:pt x="5179" y="2197"/>
                  </a:cubicBezTo>
                  <a:cubicBezTo>
                    <a:pt x="4947" y="2429"/>
                    <a:pt x="4696" y="2526"/>
                    <a:pt x="4464" y="2526"/>
                  </a:cubicBezTo>
                  <a:cubicBezTo>
                    <a:pt x="3754" y="2526"/>
                    <a:pt x="3218" y="1626"/>
                    <a:pt x="3917" y="935"/>
                  </a:cubicBezTo>
                  <a:cubicBezTo>
                    <a:pt x="4243" y="601"/>
                    <a:pt x="4823" y="346"/>
                    <a:pt x="5242" y="346"/>
                  </a:cubicBezTo>
                  <a:close/>
                  <a:moveTo>
                    <a:pt x="3512" y="2364"/>
                  </a:moveTo>
                  <a:cubicBezTo>
                    <a:pt x="3572" y="2447"/>
                    <a:pt x="3655" y="2543"/>
                    <a:pt x="3762" y="2614"/>
                  </a:cubicBezTo>
                  <a:lnTo>
                    <a:pt x="3655" y="2721"/>
                  </a:lnTo>
                  <a:lnTo>
                    <a:pt x="3405" y="2459"/>
                  </a:lnTo>
                  <a:lnTo>
                    <a:pt x="3512" y="2364"/>
                  </a:lnTo>
                  <a:close/>
                  <a:moveTo>
                    <a:pt x="5245" y="0"/>
                  </a:moveTo>
                  <a:cubicBezTo>
                    <a:pt x="4702" y="0"/>
                    <a:pt x="4047" y="329"/>
                    <a:pt x="3679" y="697"/>
                  </a:cubicBezTo>
                  <a:cubicBezTo>
                    <a:pt x="3298" y="1066"/>
                    <a:pt x="3143" y="1554"/>
                    <a:pt x="3334" y="2042"/>
                  </a:cubicBezTo>
                  <a:cubicBezTo>
                    <a:pt x="3155" y="2245"/>
                    <a:pt x="2989" y="2304"/>
                    <a:pt x="3048" y="2543"/>
                  </a:cubicBezTo>
                  <a:cubicBezTo>
                    <a:pt x="2322" y="3281"/>
                    <a:pt x="2631" y="4126"/>
                    <a:pt x="1596" y="4150"/>
                  </a:cubicBezTo>
                  <a:cubicBezTo>
                    <a:pt x="726" y="4150"/>
                    <a:pt x="310" y="4948"/>
                    <a:pt x="167" y="5293"/>
                  </a:cubicBezTo>
                  <a:cubicBezTo>
                    <a:pt x="107" y="5424"/>
                    <a:pt x="60" y="5555"/>
                    <a:pt x="48" y="5674"/>
                  </a:cubicBezTo>
                  <a:cubicBezTo>
                    <a:pt x="0" y="5852"/>
                    <a:pt x="0" y="5972"/>
                    <a:pt x="167" y="6067"/>
                  </a:cubicBezTo>
                  <a:cubicBezTo>
                    <a:pt x="193" y="6083"/>
                    <a:pt x="220" y="6091"/>
                    <a:pt x="248" y="6091"/>
                  </a:cubicBezTo>
                  <a:cubicBezTo>
                    <a:pt x="319" y="6091"/>
                    <a:pt x="389" y="6040"/>
                    <a:pt x="441" y="5972"/>
                  </a:cubicBezTo>
                  <a:cubicBezTo>
                    <a:pt x="616" y="5762"/>
                    <a:pt x="1054" y="4923"/>
                    <a:pt x="1654" y="4923"/>
                  </a:cubicBezTo>
                  <a:cubicBezTo>
                    <a:pt x="1666" y="4923"/>
                    <a:pt x="1678" y="4923"/>
                    <a:pt x="1691" y="4924"/>
                  </a:cubicBezTo>
                  <a:cubicBezTo>
                    <a:pt x="1709" y="4924"/>
                    <a:pt x="1728" y="4925"/>
                    <a:pt x="1746" y="4925"/>
                  </a:cubicBezTo>
                  <a:cubicBezTo>
                    <a:pt x="2059" y="4925"/>
                    <a:pt x="2348" y="4830"/>
                    <a:pt x="2584" y="4662"/>
                  </a:cubicBezTo>
                  <a:cubicBezTo>
                    <a:pt x="2667" y="4602"/>
                    <a:pt x="2679" y="4507"/>
                    <a:pt x="2631" y="4424"/>
                  </a:cubicBezTo>
                  <a:cubicBezTo>
                    <a:pt x="2596" y="4381"/>
                    <a:pt x="2543" y="4359"/>
                    <a:pt x="2491" y="4359"/>
                  </a:cubicBezTo>
                  <a:cubicBezTo>
                    <a:pt x="2456" y="4359"/>
                    <a:pt x="2422" y="4369"/>
                    <a:pt x="2393" y="4388"/>
                  </a:cubicBezTo>
                  <a:cubicBezTo>
                    <a:pt x="2216" y="4510"/>
                    <a:pt x="1999" y="4580"/>
                    <a:pt x="1769" y="4580"/>
                  </a:cubicBezTo>
                  <a:cubicBezTo>
                    <a:pt x="1751" y="4580"/>
                    <a:pt x="1733" y="4579"/>
                    <a:pt x="1715" y="4578"/>
                  </a:cubicBezTo>
                  <a:cubicBezTo>
                    <a:pt x="1706" y="4578"/>
                    <a:pt x="1697" y="4578"/>
                    <a:pt x="1688" y="4578"/>
                  </a:cubicBezTo>
                  <a:cubicBezTo>
                    <a:pt x="1201" y="4578"/>
                    <a:pt x="841" y="4894"/>
                    <a:pt x="583" y="5221"/>
                  </a:cubicBezTo>
                  <a:cubicBezTo>
                    <a:pt x="782" y="4823"/>
                    <a:pt x="1131" y="4483"/>
                    <a:pt x="1573" y="4483"/>
                  </a:cubicBezTo>
                  <a:cubicBezTo>
                    <a:pt x="1580" y="4483"/>
                    <a:pt x="1588" y="4483"/>
                    <a:pt x="1596" y="4483"/>
                  </a:cubicBezTo>
                  <a:cubicBezTo>
                    <a:pt x="2191" y="4483"/>
                    <a:pt x="2572" y="4209"/>
                    <a:pt x="2786" y="3626"/>
                  </a:cubicBezTo>
                  <a:cubicBezTo>
                    <a:pt x="2929" y="3209"/>
                    <a:pt x="3108" y="2959"/>
                    <a:pt x="3239" y="2804"/>
                  </a:cubicBezTo>
                  <a:lnTo>
                    <a:pt x="3322" y="2876"/>
                  </a:lnTo>
                  <a:cubicBezTo>
                    <a:pt x="2989" y="3257"/>
                    <a:pt x="2917" y="3650"/>
                    <a:pt x="2750" y="3947"/>
                  </a:cubicBezTo>
                  <a:cubicBezTo>
                    <a:pt x="2703" y="4031"/>
                    <a:pt x="2739" y="4126"/>
                    <a:pt x="2810" y="4174"/>
                  </a:cubicBezTo>
                  <a:cubicBezTo>
                    <a:pt x="2832" y="4189"/>
                    <a:pt x="2858" y="4195"/>
                    <a:pt x="2885" y="4195"/>
                  </a:cubicBezTo>
                  <a:cubicBezTo>
                    <a:pt x="2943" y="4195"/>
                    <a:pt x="3003" y="4163"/>
                    <a:pt x="3036" y="4114"/>
                  </a:cubicBezTo>
                  <a:cubicBezTo>
                    <a:pt x="3215" y="3793"/>
                    <a:pt x="3286" y="3376"/>
                    <a:pt x="3584" y="3078"/>
                  </a:cubicBezTo>
                  <a:cubicBezTo>
                    <a:pt x="3596" y="3078"/>
                    <a:pt x="3596" y="3090"/>
                    <a:pt x="3620" y="3090"/>
                  </a:cubicBezTo>
                  <a:cubicBezTo>
                    <a:pt x="3798" y="3090"/>
                    <a:pt x="3858" y="2935"/>
                    <a:pt x="4036" y="2793"/>
                  </a:cubicBezTo>
                  <a:cubicBezTo>
                    <a:pt x="4179" y="2844"/>
                    <a:pt x="4319" y="2868"/>
                    <a:pt x="4454" y="2868"/>
                  </a:cubicBezTo>
                  <a:cubicBezTo>
                    <a:pt x="5689" y="2868"/>
                    <a:pt x="6526" y="887"/>
                    <a:pt x="5882" y="233"/>
                  </a:cubicBezTo>
                  <a:cubicBezTo>
                    <a:pt x="5718" y="69"/>
                    <a:pt x="5493" y="0"/>
                    <a:pt x="5245"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360" name="Google Shape;9550;p77">
            <a:extLst>
              <a:ext uri="{FF2B5EF4-FFF2-40B4-BE49-F238E27FC236}">
                <a16:creationId xmlns:a16="http://schemas.microsoft.com/office/drawing/2014/main" id="{E9A65BEF-817B-93C7-6F05-FAD8B694EB5A}"/>
              </a:ext>
            </a:extLst>
          </p:cNvPr>
          <p:cNvSpPr/>
          <p:nvPr/>
        </p:nvSpPr>
        <p:spPr>
          <a:xfrm>
            <a:off x="7734319" y="3432923"/>
            <a:ext cx="430383" cy="474384"/>
          </a:xfrm>
          <a:custGeom>
            <a:avLst/>
            <a:gdLst/>
            <a:ahLst/>
            <a:cxnLst/>
            <a:rect l="l" t="t" r="r" b="b"/>
            <a:pathLst>
              <a:path w="10133" h="11169" extrusionOk="0">
                <a:moveTo>
                  <a:pt x="5513" y="358"/>
                </a:moveTo>
                <a:cubicBezTo>
                  <a:pt x="5632" y="358"/>
                  <a:pt x="5751" y="394"/>
                  <a:pt x="5822" y="489"/>
                </a:cubicBezTo>
                <a:cubicBezTo>
                  <a:pt x="5894" y="572"/>
                  <a:pt x="5941" y="691"/>
                  <a:pt x="5929" y="810"/>
                </a:cubicBezTo>
                <a:lnTo>
                  <a:pt x="5882" y="1215"/>
                </a:lnTo>
                <a:lnTo>
                  <a:pt x="2417" y="1215"/>
                </a:lnTo>
                <a:cubicBezTo>
                  <a:pt x="2322" y="1215"/>
                  <a:pt x="2250" y="1287"/>
                  <a:pt x="2250" y="1382"/>
                </a:cubicBezTo>
                <a:cubicBezTo>
                  <a:pt x="2250" y="1465"/>
                  <a:pt x="2322" y="1549"/>
                  <a:pt x="2417" y="1549"/>
                </a:cubicBezTo>
                <a:lnTo>
                  <a:pt x="5846" y="1549"/>
                </a:lnTo>
                <a:lnTo>
                  <a:pt x="5810" y="1989"/>
                </a:lnTo>
                <a:lnTo>
                  <a:pt x="5227" y="1989"/>
                </a:lnTo>
                <a:cubicBezTo>
                  <a:pt x="5132" y="1989"/>
                  <a:pt x="5060" y="2061"/>
                  <a:pt x="5060" y="2156"/>
                </a:cubicBezTo>
                <a:cubicBezTo>
                  <a:pt x="5060" y="2251"/>
                  <a:pt x="5132" y="2322"/>
                  <a:pt x="5227" y="2322"/>
                </a:cubicBezTo>
                <a:lnTo>
                  <a:pt x="5763" y="2322"/>
                </a:lnTo>
                <a:lnTo>
                  <a:pt x="5715" y="2763"/>
                </a:lnTo>
                <a:lnTo>
                  <a:pt x="4572" y="2763"/>
                </a:lnTo>
                <a:cubicBezTo>
                  <a:pt x="4477" y="2763"/>
                  <a:pt x="4405" y="2846"/>
                  <a:pt x="4405" y="2930"/>
                </a:cubicBezTo>
                <a:cubicBezTo>
                  <a:pt x="4405" y="3025"/>
                  <a:pt x="4477" y="3096"/>
                  <a:pt x="4572" y="3096"/>
                </a:cubicBezTo>
                <a:lnTo>
                  <a:pt x="5691" y="3096"/>
                </a:lnTo>
                <a:lnTo>
                  <a:pt x="5644" y="3537"/>
                </a:lnTo>
                <a:lnTo>
                  <a:pt x="5239" y="3537"/>
                </a:lnTo>
                <a:cubicBezTo>
                  <a:pt x="5155" y="3537"/>
                  <a:pt x="5072" y="3620"/>
                  <a:pt x="5072" y="3704"/>
                </a:cubicBezTo>
                <a:cubicBezTo>
                  <a:pt x="5072" y="3799"/>
                  <a:pt x="5155" y="3870"/>
                  <a:pt x="5239" y="3870"/>
                </a:cubicBezTo>
                <a:lnTo>
                  <a:pt x="5608" y="3870"/>
                </a:lnTo>
                <a:lnTo>
                  <a:pt x="5572" y="4311"/>
                </a:lnTo>
                <a:lnTo>
                  <a:pt x="4572" y="4311"/>
                </a:lnTo>
                <a:cubicBezTo>
                  <a:pt x="4477" y="4311"/>
                  <a:pt x="4405" y="4394"/>
                  <a:pt x="4405" y="4478"/>
                </a:cubicBezTo>
                <a:cubicBezTo>
                  <a:pt x="4405" y="4573"/>
                  <a:pt x="4477" y="4644"/>
                  <a:pt x="4572" y="4644"/>
                </a:cubicBezTo>
                <a:lnTo>
                  <a:pt x="5525" y="4644"/>
                </a:lnTo>
                <a:lnTo>
                  <a:pt x="5465" y="5311"/>
                </a:lnTo>
                <a:cubicBezTo>
                  <a:pt x="5429" y="5585"/>
                  <a:pt x="5298" y="5954"/>
                  <a:pt x="4441" y="5954"/>
                </a:cubicBezTo>
                <a:lnTo>
                  <a:pt x="1738" y="5954"/>
                </a:lnTo>
                <a:cubicBezTo>
                  <a:pt x="929" y="5930"/>
                  <a:pt x="798" y="5585"/>
                  <a:pt x="762" y="5299"/>
                </a:cubicBezTo>
                <a:lnTo>
                  <a:pt x="393" y="1549"/>
                </a:lnTo>
                <a:lnTo>
                  <a:pt x="1512" y="1549"/>
                </a:lnTo>
                <a:cubicBezTo>
                  <a:pt x="1595" y="1549"/>
                  <a:pt x="1667" y="1465"/>
                  <a:pt x="1667" y="1382"/>
                </a:cubicBezTo>
                <a:cubicBezTo>
                  <a:pt x="1667" y="1287"/>
                  <a:pt x="1595" y="1215"/>
                  <a:pt x="1512" y="1215"/>
                </a:cubicBezTo>
                <a:lnTo>
                  <a:pt x="357" y="1215"/>
                </a:lnTo>
                <a:lnTo>
                  <a:pt x="321" y="810"/>
                </a:lnTo>
                <a:cubicBezTo>
                  <a:pt x="298" y="691"/>
                  <a:pt x="345" y="572"/>
                  <a:pt x="417" y="489"/>
                </a:cubicBezTo>
                <a:cubicBezTo>
                  <a:pt x="500" y="394"/>
                  <a:pt x="619" y="358"/>
                  <a:pt x="738" y="358"/>
                </a:cubicBezTo>
                <a:close/>
                <a:moveTo>
                  <a:pt x="4370" y="6263"/>
                </a:moveTo>
                <a:lnTo>
                  <a:pt x="4370" y="6549"/>
                </a:lnTo>
                <a:cubicBezTo>
                  <a:pt x="4370" y="6716"/>
                  <a:pt x="4227" y="6859"/>
                  <a:pt x="4048" y="6859"/>
                </a:cubicBezTo>
                <a:lnTo>
                  <a:pt x="2203" y="6859"/>
                </a:lnTo>
                <a:cubicBezTo>
                  <a:pt x="2060" y="6859"/>
                  <a:pt x="1905" y="6716"/>
                  <a:pt x="1905" y="6549"/>
                </a:cubicBezTo>
                <a:lnTo>
                  <a:pt x="1905" y="6263"/>
                </a:lnTo>
                <a:close/>
                <a:moveTo>
                  <a:pt x="762" y="1"/>
                </a:moveTo>
                <a:cubicBezTo>
                  <a:pt x="548" y="1"/>
                  <a:pt x="345" y="84"/>
                  <a:pt x="214" y="251"/>
                </a:cubicBezTo>
                <a:cubicBezTo>
                  <a:pt x="60" y="417"/>
                  <a:pt x="0" y="620"/>
                  <a:pt x="24" y="834"/>
                </a:cubicBezTo>
                <a:lnTo>
                  <a:pt x="464" y="5311"/>
                </a:lnTo>
                <a:cubicBezTo>
                  <a:pt x="512" y="5716"/>
                  <a:pt x="738" y="6168"/>
                  <a:pt x="1607" y="6252"/>
                </a:cubicBezTo>
                <a:lnTo>
                  <a:pt x="1607" y="6525"/>
                </a:lnTo>
                <a:cubicBezTo>
                  <a:pt x="1607" y="6871"/>
                  <a:pt x="1893" y="7168"/>
                  <a:pt x="2250" y="7168"/>
                </a:cubicBezTo>
                <a:lnTo>
                  <a:pt x="3012" y="7168"/>
                </a:lnTo>
                <a:lnTo>
                  <a:pt x="3012" y="8966"/>
                </a:lnTo>
                <a:cubicBezTo>
                  <a:pt x="3012" y="10181"/>
                  <a:pt x="3989" y="11169"/>
                  <a:pt x="5215" y="11169"/>
                </a:cubicBezTo>
                <a:lnTo>
                  <a:pt x="7203" y="11169"/>
                </a:lnTo>
                <a:cubicBezTo>
                  <a:pt x="8406" y="11169"/>
                  <a:pt x="9406" y="10192"/>
                  <a:pt x="9406" y="8966"/>
                </a:cubicBezTo>
                <a:lnTo>
                  <a:pt x="9406" y="5668"/>
                </a:lnTo>
                <a:lnTo>
                  <a:pt x="9680" y="5668"/>
                </a:lnTo>
                <a:cubicBezTo>
                  <a:pt x="9930" y="5668"/>
                  <a:pt x="10132" y="5454"/>
                  <a:pt x="10132" y="5204"/>
                </a:cubicBezTo>
                <a:lnTo>
                  <a:pt x="10132" y="2894"/>
                </a:lnTo>
                <a:cubicBezTo>
                  <a:pt x="10073" y="2656"/>
                  <a:pt x="9882" y="2453"/>
                  <a:pt x="9632" y="2453"/>
                </a:cubicBezTo>
                <a:lnTo>
                  <a:pt x="9406" y="2453"/>
                </a:lnTo>
                <a:lnTo>
                  <a:pt x="9406" y="1763"/>
                </a:lnTo>
                <a:cubicBezTo>
                  <a:pt x="9406" y="1680"/>
                  <a:pt x="9335" y="1608"/>
                  <a:pt x="9251" y="1608"/>
                </a:cubicBezTo>
                <a:cubicBezTo>
                  <a:pt x="9156" y="1608"/>
                  <a:pt x="9084" y="1680"/>
                  <a:pt x="9084" y="1763"/>
                </a:cubicBezTo>
                <a:lnTo>
                  <a:pt x="9084" y="2453"/>
                </a:lnTo>
                <a:lnTo>
                  <a:pt x="8858" y="2453"/>
                </a:lnTo>
                <a:cubicBezTo>
                  <a:pt x="8608" y="2453"/>
                  <a:pt x="8394" y="2656"/>
                  <a:pt x="8394" y="2918"/>
                </a:cubicBezTo>
                <a:lnTo>
                  <a:pt x="8394" y="3549"/>
                </a:lnTo>
                <a:cubicBezTo>
                  <a:pt x="8394" y="3644"/>
                  <a:pt x="8477" y="3716"/>
                  <a:pt x="8561" y="3716"/>
                </a:cubicBezTo>
                <a:cubicBezTo>
                  <a:pt x="8656" y="3716"/>
                  <a:pt x="8727" y="3644"/>
                  <a:pt x="8727" y="3549"/>
                </a:cubicBezTo>
                <a:lnTo>
                  <a:pt x="8727" y="2918"/>
                </a:lnTo>
                <a:cubicBezTo>
                  <a:pt x="8727" y="2846"/>
                  <a:pt x="8787" y="2787"/>
                  <a:pt x="8858" y="2787"/>
                </a:cubicBezTo>
                <a:lnTo>
                  <a:pt x="9632" y="2787"/>
                </a:lnTo>
                <a:cubicBezTo>
                  <a:pt x="9704" y="2787"/>
                  <a:pt x="9763" y="2846"/>
                  <a:pt x="9763" y="2918"/>
                </a:cubicBezTo>
                <a:lnTo>
                  <a:pt x="9763" y="5228"/>
                </a:lnTo>
                <a:cubicBezTo>
                  <a:pt x="9763" y="5299"/>
                  <a:pt x="9704" y="5359"/>
                  <a:pt x="9632" y="5359"/>
                </a:cubicBezTo>
                <a:lnTo>
                  <a:pt x="8858" y="5359"/>
                </a:lnTo>
                <a:cubicBezTo>
                  <a:pt x="8787" y="5359"/>
                  <a:pt x="8727" y="5299"/>
                  <a:pt x="8727" y="5228"/>
                </a:cubicBezTo>
                <a:lnTo>
                  <a:pt x="8727" y="4251"/>
                </a:lnTo>
                <a:cubicBezTo>
                  <a:pt x="8727" y="4168"/>
                  <a:pt x="8656" y="4097"/>
                  <a:pt x="8561" y="4097"/>
                </a:cubicBezTo>
                <a:cubicBezTo>
                  <a:pt x="8477" y="4097"/>
                  <a:pt x="8394" y="4168"/>
                  <a:pt x="8394" y="4251"/>
                </a:cubicBezTo>
                <a:lnTo>
                  <a:pt x="8394" y="5228"/>
                </a:lnTo>
                <a:cubicBezTo>
                  <a:pt x="8394" y="5478"/>
                  <a:pt x="8608" y="5680"/>
                  <a:pt x="8858" y="5680"/>
                </a:cubicBezTo>
                <a:lnTo>
                  <a:pt x="9049" y="5680"/>
                </a:lnTo>
                <a:lnTo>
                  <a:pt x="9049" y="8990"/>
                </a:lnTo>
                <a:cubicBezTo>
                  <a:pt x="9049" y="10014"/>
                  <a:pt x="8215" y="10859"/>
                  <a:pt x="7179" y="10859"/>
                </a:cubicBezTo>
                <a:lnTo>
                  <a:pt x="5179" y="10859"/>
                </a:lnTo>
                <a:cubicBezTo>
                  <a:pt x="4155" y="10859"/>
                  <a:pt x="3310" y="10026"/>
                  <a:pt x="3310" y="8990"/>
                </a:cubicBezTo>
                <a:lnTo>
                  <a:pt x="3310" y="7192"/>
                </a:lnTo>
                <a:lnTo>
                  <a:pt x="4072" y="7192"/>
                </a:lnTo>
                <a:cubicBezTo>
                  <a:pt x="4405" y="7192"/>
                  <a:pt x="4703" y="6906"/>
                  <a:pt x="4703" y="6549"/>
                </a:cubicBezTo>
                <a:lnTo>
                  <a:pt x="4703" y="6263"/>
                </a:lnTo>
                <a:cubicBezTo>
                  <a:pt x="5572" y="6204"/>
                  <a:pt x="5810" y="5728"/>
                  <a:pt x="5858" y="5323"/>
                </a:cubicBezTo>
                <a:lnTo>
                  <a:pt x="5941" y="4478"/>
                </a:lnTo>
                <a:lnTo>
                  <a:pt x="6013" y="3704"/>
                </a:lnTo>
                <a:lnTo>
                  <a:pt x="6096" y="2930"/>
                </a:lnTo>
                <a:lnTo>
                  <a:pt x="6239" y="1382"/>
                </a:lnTo>
                <a:lnTo>
                  <a:pt x="6298" y="834"/>
                </a:lnTo>
                <a:cubicBezTo>
                  <a:pt x="6310" y="620"/>
                  <a:pt x="6251" y="417"/>
                  <a:pt x="6108" y="251"/>
                </a:cubicBezTo>
                <a:cubicBezTo>
                  <a:pt x="5953" y="84"/>
                  <a:pt x="5763" y="1"/>
                  <a:pt x="5560"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361" name="Google Shape;9551;p77">
            <a:extLst>
              <a:ext uri="{FF2B5EF4-FFF2-40B4-BE49-F238E27FC236}">
                <a16:creationId xmlns:a16="http://schemas.microsoft.com/office/drawing/2014/main" id="{BE4E5D2E-65C4-E0A0-A310-3880BED60663}"/>
              </a:ext>
            </a:extLst>
          </p:cNvPr>
          <p:cNvGrpSpPr/>
          <p:nvPr/>
        </p:nvGrpSpPr>
        <p:grpSpPr>
          <a:xfrm>
            <a:off x="10704775" y="3433179"/>
            <a:ext cx="380307" cy="474129"/>
            <a:chOff x="8007400" y="2902278"/>
            <a:chExt cx="285230" cy="35559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362" name="Google Shape;9552;p77">
              <a:extLst>
                <a:ext uri="{FF2B5EF4-FFF2-40B4-BE49-F238E27FC236}">
                  <a16:creationId xmlns:a16="http://schemas.microsoft.com/office/drawing/2014/main" id="{65E61920-0831-4E24-6DAF-3FE48B6803A6}"/>
                </a:ext>
              </a:extLst>
            </p:cNvPr>
            <p:cNvSpPr/>
            <p:nvPr/>
          </p:nvSpPr>
          <p:spPr>
            <a:xfrm>
              <a:off x="8134820" y="3165305"/>
              <a:ext cx="39851" cy="39851"/>
            </a:xfrm>
            <a:custGeom>
              <a:avLst/>
              <a:gdLst/>
              <a:ahLst/>
              <a:cxnLst/>
              <a:rect l="l" t="t" r="r" b="b"/>
              <a:pathLst>
                <a:path w="1251" h="1251" extrusionOk="0">
                  <a:moveTo>
                    <a:pt x="632" y="310"/>
                  </a:moveTo>
                  <a:cubicBezTo>
                    <a:pt x="799" y="310"/>
                    <a:pt x="930" y="441"/>
                    <a:pt x="930" y="608"/>
                  </a:cubicBezTo>
                  <a:cubicBezTo>
                    <a:pt x="930" y="775"/>
                    <a:pt x="799" y="906"/>
                    <a:pt x="632" y="906"/>
                  </a:cubicBezTo>
                  <a:cubicBezTo>
                    <a:pt x="465" y="906"/>
                    <a:pt x="334" y="775"/>
                    <a:pt x="334" y="608"/>
                  </a:cubicBezTo>
                  <a:cubicBezTo>
                    <a:pt x="334" y="441"/>
                    <a:pt x="465" y="310"/>
                    <a:pt x="632" y="310"/>
                  </a:cubicBezTo>
                  <a:close/>
                  <a:moveTo>
                    <a:pt x="632" y="1"/>
                  </a:moveTo>
                  <a:cubicBezTo>
                    <a:pt x="287" y="1"/>
                    <a:pt x="1" y="275"/>
                    <a:pt x="1" y="620"/>
                  </a:cubicBezTo>
                  <a:cubicBezTo>
                    <a:pt x="1" y="965"/>
                    <a:pt x="287" y="1251"/>
                    <a:pt x="632" y="1251"/>
                  </a:cubicBezTo>
                  <a:cubicBezTo>
                    <a:pt x="977" y="1251"/>
                    <a:pt x="1251" y="965"/>
                    <a:pt x="1251" y="620"/>
                  </a:cubicBezTo>
                  <a:cubicBezTo>
                    <a:pt x="1251" y="275"/>
                    <a:pt x="977" y="1"/>
                    <a:pt x="632"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63" name="Google Shape;9553;p77">
              <a:extLst>
                <a:ext uri="{FF2B5EF4-FFF2-40B4-BE49-F238E27FC236}">
                  <a16:creationId xmlns:a16="http://schemas.microsoft.com/office/drawing/2014/main" id="{8C91A796-F906-91FF-BD3B-D65FA4D608FB}"/>
                </a:ext>
              </a:extLst>
            </p:cNvPr>
            <p:cNvSpPr/>
            <p:nvPr/>
          </p:nvSpPr>
          <p:spPr>
            <a:xfrm>
              <a:off x="8007400" y="2902278"/>
              <a:ext cx="285230" cy="355597"/>
            </a:xfrm>
            <a:custGeom>
              <a:avLst/>
              <a:gdLst/>
              <a:ahLst/>
              <a:cxnLst/>
              <a:rect l="l" t="t" r="r" b="b"/>
              <a:pathLst>
                <a:path w="8954" h="11163" extrusionOk="0">
                  <a:moveTo>
                    <a:pt x="6528" y="337"/>
                  </a:moveTo>
                  <a:cubicBezTo>
                    <a:pt x="6549" y="337"/>
                    <a:pt x="6573" y="346"/>
                    <a:pt x="6596" y="364"/>
                  </a:cubicBezTo>
                  <a:lnTo>
                    <a:pt x="7632" y="1412"/>
                  </a:lnTo>
                  <a:cubicBezTo>
                    <a:pt x="7668" y="1435"/>
                    <a:pt x="7668" y="1483"/>
                    <a:pt x="7632" y="1519"/>
                  </a:cubicBezTo>
                  <a:lnTo>
                    <a:pt x="7489" y="1674"/>
                  </a:lnTo>
                  <a:cubicBezTo>
                    <a:pt x="7472" y="1691"/>
                    <a:pt x="7454" y="1700"/>
                    <a:pt x="7434" y="1700"/>
                  </a:cubicBezTo>
                  <a:cubicBezTo>
                    <a:pt x="7415" y="1700"/>
                    <a:pt x="7394" y="1691"/>
                    <a:pt x="7370" y="1674"/>
                  </a:cubicBezTo>
                  <a:lnTo>
                    <a:pt x="6323" y="626"/>
                  </a:lnTo>
                  <a:cubicBezTo>
                    <a:pt x="6299" y="590"/>
                    <a:pt x="6299" y="542"/>
                    <a:pt x="6323" y="519"/>
                  </a:cubicBezTo>
                  <a:lnTo>
                    <a:pt x="6477" y="364"/>
                  </a:lnTo>
                  <a:cubicBezTo>
                    <a:pt x="6489" y="346"/>
                    <a:pt x="6507" y="337"/>
                    <a:pt x="6528" y="337"/>
                  </a:cubicBezTo>
                  <a:close/>
                  <a:moveTo>
                    <a:pt x="6299" y="1066"/>
                  </a:moveTo>
                  <a:lnTo>
                    <a:pt x="7001" y="1769"/>
                  </a:lnTo>
                  <a:lnTo>
                    <a:pt x="6346" y="2424"/>
                  </a:lnTo>
                  <a:lnTo>
                    <a:pt x="5644" y="1721"/>
                  </a:lnTo>
                  <a:lnTo>
                    <a:pt x="6299" y="1066"/>
                  </a:lnTo>
                  <a:close/>
                  <a:moveTo>
                    <a:pt x="2155" y="4698"/>
                  </a:moveTo>
                  <a:lnTo>
                    <a:pt x="2453" y="4995"/>
                  </a:lnTo>
                  <a:lnTo>
                    <a:pt x="2215" y="5198"/>
                  </a:lnTo>
                  <a:cubicBezTo>
                    <a:pt x="2203" y="5216"/>
                    <a:pt x="2182" y="5225"/>
                    <a:pt x="2160" y="5225"/>
                  </a:cubicBezTo>
                  <a:cubicBezTo>
                    <a:pt x="2137" y="5225"/>
                    <a:pt x="2114" y="5216"/>
                    <a:pt x="2096" y="5198"/>
                  </a:cubicBezTo>
                  <a:lnTo>
                    <a:pt x="1941" y="5031"/>
                  </a:lnTo>
                  <a:cubicBezTo>
                    <a:pt x="1905" y="5007"/>
                    <a:pt x="1905" y="4948"/>
                    <a:pt x="1941" y="4924"/>
                  </a:cubicBezTo>
                  <a:lnTo>
                    <a:pt x="2155" y="4698"/>
                  </a:lnTo>
                  <a:close/>
                  <a:moveTo>
                    <a:pt x="2408" y="3865"/>
                  </a:moveTo>
                  <a:cubicBezTo>
                    <a:pt x="2416" y="3865"/>
                    <a:pt x="2422" y="3869"/>
                    <a:pt x="2429" y="3876"/>
                  </a:cubicBezTo>
                  <a:lnTo>
                    <a:pt x="2572" y="4031"/>
                  </a:lnTo>
                  <a:cubicBezTo>
                    <a:pt x="4203" y="5662"/>
                    <a:pt x="4144" y="5579"/>
                    <a:pt x="4108" y="5603"/>
                  </a:cubicBezTo>
                  <a:lnTo>
                    <a:pt x="3846" y="5876"/>
                  </a:lnTo>
                  <a:cubicBezTo>
                    <a:pt x="3842" y="5879"/>
                    <a:pt x="3839" y="5883"/>
                    <a:pt x="3835" y="5883"/>
                  </a:cubicBezTo>
                  <a:cubicBezTo>
                    <a:pt x="3804" y="5883"/>
                    <a:pt x="3678" y="5722"/>
                    <a:pt x="2120" y="4174"/>
                  </a:cubicBezTo>
                  <a:cubicBezTo>
                    <a:pt x="2096" y="4162"/>
                    <a:pt x="2096" y="4138"/>
                    <a:pt x="2120" y="4138"/>
                  </a:cubicBezTo>
                  <a:cubicBezTo>
                    <a:pt x="2328" y="3930"/>
                    <a:pt x="2378" y="3865"/>
                    <a:pt x="2408" y="3865"/>
                  </a:cubicBezTo>
                  <a:close/>
                  <a:moveTo>
                    <a:pt x="3025" y="5579"/>
                  </a:moveTo>
                  <a:lnTo>
                    <a:pt x="3322" y="5876"/>
                  </a:lnTo>
                  <a:lnTo>
                    <a:pt x="3084" y="6079"/>
                  </a:lnTo>
                  <a:cubicBezTo>
                    <a:pt x="3066" y="6097"/>
                    <a:pt x="3042" y="6106"/>
                    <a:pt x="3020" y="6106"/>
                  </a:cubicBezTo>
                  <a:cubicBezTo>
                    <a:pt x="2998" y="6106"/>
                    <a:pt x="2977" y="6097"/>
                    <a:pt x="2965" y="6079"/>
                  </a:cubicBezTo>
                  <a:lnTo>
                    <a:pt x="2798" y="5912"/>
                  </a:lnTo>
                  <a:cubicBezTo>
                    <a:pt x="2774" y="5888"/>
                    <a:pt x="2774" y="5829"/>
                    <a:pt x="2798" y="5793"/>
                  </a:cubicBezTo>
                  <a:lnTo>
                    <a:pt x="3025" y="5579"/>
                  </a:lnTo>
                  <a:close/>
                  <a:moveTo>
                    <a:pt x="3025" y="6936"/>
                  </a:moveTo>
                  <a:cubicBezTo>
                    <a:pt x="3072" y="6936"/>
                    <a:pt x="3096" y="6972"/>
                    <a:pt x="3096" y="7019"/>
                  </a:cubicBezTo>
                  <a:lnTo>
                    <a:pt x="3096" y="7269"/>
                  </a:lnTo>
                  <a:cubicBezTo>
                    <a:pt x="3096" y="7317"/>
                    <a:pt x="3072" y="7341"/>
                    <a:pt x="3025" y="7341"/>
                  </a:cubicBezTo>
                  <a:lnTo>
                    <a:pt x="405" y="7341"/>
                  </a:lnTo>
                  <a:cubicBezTo>
                    <a:pt x="369" y="7341"/>
                    <a:pt x="334" y="7305"/>
                    <a:pt x="334" y="7269"/>
                  </a:cubicBezTo>
                  <a:lnTo>
                    <a:pt x="334" y="7019"/>
                  </a:lnTo>
                  <a:cubicBezTo>
                    <a:pt x="334" y="6972"/>
                    <a:pt x="358" y="6936"/>
                    <a:pt x="405" y="6936"/>
                  </a:cubicBezTo>
                  <a:close/>
                  <a:moveTo>
                    <a:pt x="1834" y="7674"/>
                  </a:moveTo>
                  <a:cubicBezTo>
                    <a:pt x="2060" y="7960"/>
                    <a:pt x="2322" y="8210"/>
                    <a:pt x="2632" y="8401"/>
                  </a:cubicBezTo>
                  <a:cubicBezTo>
                    <a:pt x="2608" y="8448"/>
                    <a:pt x="2572" y="8496"/>
                    <a:pt x="2548" y="8520"/>
                  </a:cubicBezTo>
                  <a:cubicBezTo>
                    <a:pt x="2489" y="8591"/>
                    <a:pt x="2441" y="8663"/>
                    <a:pt x="2393" y="8746"/>
                  </a:cubicBezTo>
                  <a:cubicBezTo>
                    <a:pt x="2382" y="8770"/>
                    <a:pt x="2334" y="8805"/>
                    <a:pt x="2322" y="8853"/>
                  </a:cubicBezTo>
                  <a:cubicBezTo>
                    <a:pt x="1846" y="8555"/>
                    <a:pt x="1465" y="8151"/>
                    <a:pt x="1167" y="7674"/>
                  </a:cubicBezTo>
                  <a:close/>
                  <a:moveTo>
                    <a:pt x="4632" y="7793"/>
                  </a:moveTo>
                  <a:cubicBezTo>
                    <a:pt x="5870" y="7793"/>
                    <a:pt x="6846" y="8793"/>
                    <a:pt x="6918" y="9936"/>
                  </a:cubicBezTo>
                  <a:lnTo>
                    <a:pt x="2334" y="9936"/>
                  </a:lnTo>
                  <a:cubicBezTo>
                    <a:pt x="2417" y="8770"/>
                    <a:pt x="3406" y="7793"/>
                    <a:pt x="4632" y="7793"/>
                  </a:cubicBezTo>
                  <a:close/>
                  <a:moveTo>
                    <a:pt x="6525" y="1"/>
                  </a:moveTo>
                  <a:cubicBezTo>
                    <a:pt x="6421" y="1"/>
                    <a:pt x="6317" y="42"/>
                    <a:pt x="6239" y="126"/>
                  </a:cubicBezTo>
                  <a:lnTo>
                    <a:pt x="6084" y="269"/>
                  </a:lnTo>
                  <a:cubicBezTo>
                    <a:pt x="5942" y="423"/>
                    <a:pt x="5942" y="662"/>
                    <a:pt x="6073" y="804"/>
                  </a:cubicBezTo>
                  <a:lnTo>
                    <a:pt x="5406" y="1483"/>
                  </a:lnTo>
                  <a:lnTo>
                    <a:pt x="5251" y="1328"/>
                  </a:lnTo>
                  <a:cubicBezTo>
                    <a:pt x="5221" y="1299"/>
                    <a:pt x="5180" y="1284"/>
                    <a:pt x="5136" y="1284"/>
                  </a:cubicBezTo>
                  <a:cubicBezTo>
                    <a:pt x="5093" y="1284"/>
                    <a:pt x="5049" y="1299"/>
                    <a:pt x="5013" y="1328"/>
                  </a:cubicBezTo>
                  <a:lnTo>
                    <a:pt x="3977" y="2376"/>
                  </a:lnTo>
                  <a:cubicBezTo>
                    <a:pt x="3917" y="2436"/>
                    <a:pt x="3917" y="2531"/>
                    <a:pt x="3977" y="2614"/>
                  </a:cubicBezTo>
                  <a:cubicBezTo>
                    <a:pt x="4007" y="2644"/>
                    <a:pt x="4045" y="2659"/>
                    <a:pt x="4087" y="2659"/>
                  </a:cubicBezTo>
                  <a:cubicBezTo>
                    <a:pt x="4129" y="2659"/>
                    <a:pt x="4173" y="2644"/>
                    <a:pt x="4215" y="2614"/>
                  </a:cubicBezTo>
                  <a:lnTo>
                    <a:pt x="5132" y="1685"/>
                  </a:lnTo>
                  <a:lnTo>
                    <a:pt x="6299" y="2852"/>
                  </a:lnTo>
                  <a:lnTo>
                    <a:pt x="4060" y="5079"/>
                  </a:lnTo>
                  <a:lnTo>
                    <a:pt x="2905" y="3924"/>
                  </a:lnTo>
                  <a:lnTo>
                    <a:pt x="3739" y="3090"/>
                  </a:lnTo>
                  <a:cubicBezTo>
                    <a:pt x="3798" y="3031"/>
                    <a:pt x="3798" y="2924"/>
                    <a:pt x="3739" y="2864"/>
                  </a:cubicBezTo>
                  <a:cubicBezTo>
                    <a:pt x="3709" y="2834"/>
                    <a:pt x="3667" y="2820"/>
                    <a:pt x="3624" y="2820"/>
                  </a:cubicBezTo>
                  <a:cubicBezTo>
                    <a:pt x="3581" y="2820"/>
                    <a:pt x="3536" y="2834"/>
                    <a:pt x="3501" y="2864"/>
                  </a:cubicBezTo>
                  <a:lnTo>
                    <a:pt x="2667" y="3698"/>
                  </a:lnTo>
                  <a:lnTo>
                    <a:pt x="2632" y="3662"/>
                  </a:lnTo>
                  <a:cubicBezTo>
                    <a:pt x="2566" y="3596"/>
                    <a:pt x="2477" y="3564"/>
                    <a:pt x="2388" y="3564"/>
                  </a:cubicBezTo>
                  <a:cubicBezTo>
                    <a:pt x="2298" y="3564"/>
                    <a:pt x="2209" y="3596"/>
                    <a:pt x="2143" y="3662"/>
                  </a:cubicBezTo>
                  <a:lnTo>
                    <a:pt x="1870" y="3936"/>
                  </a:lnTo>
                  <a:cubicBezTo>
                    <a:pt x="1739" y="4067"/>
                    <a:pt x="1739" y="4293"/>
                    <a:pt x="1870" y="4424"/>
                  </a:cubicBezTo>
                  <a:lnTo>
                    <a:pt x="1905" y="4460"/>
                  </a:lnTo>
                  <a:cubicBezTo>
                    <a:pt x="1751" y="4638"/>
                    <a:pt x="1548" y="4722"/>
                    <a:pt x="1548" y="4972"/>
                  </a:cubicBezTo>
                  <a:cubicBezTo>
                    <a:pt x="1548" y="5079"/>
                    <a:pt x="1596" y="5186"/>
                    <a:pt x="1667" y="5269"/>
                  </a:cubicBezTo>
                  <a:cubicBezTo>
                    <a:pt x="1786" y="5376"/>
                    <a:pt x="1870" y="5555"/>
                    <a:pt x="2132" y="5555"/>
                  </a:cubicBezTo>
                  <a:cubicBezTo>
                    <a:pt x="2382" y="5555"/>
                    <a:pt x="2465" y="5353"/>
                    <a:pt x="2644" y="5198"/>
                  </a:cubicBezTo>
                  <a:lnTo>
                    <a:pt x="2763" y="5317"/>
                  </a:lnTo>
                  <a:cubicBezTo>
                    <a:pt x="2620" y="5495"/>
                    <a:pt x="2405" y="5591"/>
                    <a:pt x="2405" y="5841"/>
                  </a:cubicBezTo>
                  <a:cubicBezTo>
                    <a:pt x="2405" y="6079"/>
                    <a:pt x="2608" y="6186"/>
                    <a:pt x="2691" y="6305"/>
                  </a:cubicBezTo>
                  <a:cubicBezTo>
                    <a:pt x="2763" y="6377"/>
                    <a:pt x="2870" y="6424"/>
                    <a:pt x="2989" y="6424"/>
                  </a:cubicBezTo>
                  <a:cubicBezTo>
                    <a:pt x="3239" y="6424"/>
                    <a:pt x="3334" y="6210"/>
                    <a:pt x="3513" y="6067"/>
                  </a:cubicBezTo>
                  <a:cubicBezTo>
                    <a:pt x="3525" y="6079"/>
                    <a:pt x="3620" y="6198"/>
                    <a:pt x="3798" y="6198"/>
                  </a:cubicBezTo>
                  <a:cubicBezTo>
                    <a:pt x="3882" y="6198"/>
                    <a:pt x="3977" y="6162"/>
                    <a:pt x="4048" y="6091"/>
                  </a:cubicBezTo>
                  <a:lnTo>
                    <a:pt x="4310" y="5829"/>
                  </a:lnTo>
                  <a:cubicBezTo>
                    <a:pt x="4453" y="5686"/>
                    <a:pt x="4453" y="5472"/>
                    <a:pt x="4310" y="5329"/>
                  </a:cubicBezTo>
                  <a:lnTo>
                    <a:pt x="4287" y="5305"/>
                  </a:lnTo>
                  <a:lnTo>
                    <a:pt x="6239" y="3352"/>
                  </a:lnTo>
                  <a:cubicBezTo>
                    <a:pt x="6930" y="3924"/>
                    <a:pt x="7335" y="4733"/>
                    <a:pt x="7335" y="5626"/>
                  </a:cubicBezTo>
                  <a:cubicBezTo>
                    <a:pt x="7335" y="6555"/>
                    <a:pt x="6906" y="7412"/>
                    <a:pt x="6156" y="7984"/>
                  </a:cubicBezTo>
                  <a:cubicBezTo>
                    <a:pt x="5690" y="7638"/>
                    <a:pt x="5153" y="7470"/>
                    <a:pt x="4619" y="7470"/>
                  </a:cubicBezTo>
                  <a:cubicBezTo>
                    <a:pt x="3993" y="7470"/>
                    <a:pt x="3371" y="7701"/>
                    <a:pt x="2870" y="8151"/>
                  </a:cubicBezTo>
                  <a:cubicBezTo>
                    <a:pt x="2644" y="8008"/>
                    <a:pt x="2453" y="7853"/>
                    <a:pt x="2274" y="7650"/>
                  </a:cubicBezTo>
                  <a:lnTo>
                    <a:pt x="3025" y="7650"/>
                  </a:lnTo>
                  <a:cubicBezTo>
                    <a:pt x="3239" y="7650"/>
                    <a:pt x="3417" y="7472"/>
                    <a:pt x="3417" y="7258"/>
                  </a:cubicBezTo>
                  <a:lnTo>
                    <a:pt x="3417" y="6996"/>
                  </a:lnTo>
                  <a:cubicBezTo>
                    <a:pt x="3417" y="6781"/>
                    <a:pt x="3239" y="6603"/>
                    <a:pt x="3025" y="6603"/>
                  </a:cubicBezTo>
                  <a:lnTo>
                    <a:pt x="405" y="6603"/>
                  </a:lnTo>
                  <a:cubicBezTo>
                    <a:pt x="179" y="6603"/>
                    <a:pt x="0" y="6781"/>
                    <a:pt x="0" y="6996"/>
                  </a:cubicBezTo>
                  <a:lnTo>
                    <a:pt x="0" y="7258"/>
                  </a:lnTo>
                  <a:cubicBezTo>
                    <a:pt x="0" y="7472"/>
                    <a:pt x="179" y="7650"/>
                    <a:pt x="405" y="7650"/>
                  </a:cubicBezTo>
                  <a:lnTo>
                    <a:pt x="774" y="7650"/>
                  </a:lnTo>
                  <a:cubicBezTo>
                    <a:pt x="1036" y="8162"/>
                    <a:pt x="1548" y="8722"/>
                    <a:pt x="2191" y="9127"/>
                  </a:cubicBezTo>
                  <a:cubicBezTo>
                    <a:pt x="2084" y="9377"/>
                    <a:pt x="2036" y="9651"/>
                    <a:pt x="2012" y="9936"/>
                  </a:cubicBezTo>
                  <a:lnTo>
                    <a:pt x="846" y="9936"/>
                  </a:lnTo>
                  <a:cubicBezTo>
                    <a:pt x="774" y="9936"/>
                    <a:pt x="715" y="9972"/>
                    <a:pt x="703" y="10032"/>
                  </a:cubicBezTo>
                  <a:lnTo>
                    <a:pt x="346" y="10948"/>
                  </a:lnTo>
                  <a:cubicBezTo>
                    <a:pt x="298" y="11044"/>
                    <a:pt x="381" y="11163"/>
                    <a:pt x="488" y="11163"/>
                  </a:cubicBezTo>
                  <a:lnTo>
                    <a:pt x="1393" y="11163"/>
                  </a:lnTo>
                  <a:cubicBezTo>
                    <a:pt x="1489" y="11163"/>
                    <a:pt x="1560" y="11091"/>
                    <a:pt x="1560" y="11008"/>
                  </a:cubicBezTo>
                  <a:cubicBezTo>
                    <a:pt x="1560" y="10913"/>
                    <a:pt x="1489" y="10841"/>
                    <a:pt x="1393" y="10841"/>
                  </a:cubicBezTo>
                  <a:lnTo>
                    <a:pt x="739" y="10841"/>
                  </a:lnTo>
                  <a:lnTo>
                    <a:pt x="965" y="10258"/>
                  </a:lnTo>
                  <a:lnTo>
                    <a:pt x="8299" y="10258"/>
                  </a:lnTo>
                  <a:lnTo>
                    <a:pt x="8525" y="10841"/>
                  </a:lnTo>
                  <a:lnTo>
                    <a:pt x="2167" y="10841"/>
                  </a:lnTo>
                  <a:cubicBezTo>
                    <a:pt x="2084" y="10841"/>
                    <a:pt x="2012" y="10913"/>
                    <a:pt x="2012" y="11008"/>
                  </a:cubicBezTo>
                  <a:cubicBezTo>
                    <a:pt x="2012" y="11091"/>
                    <a:pt x="2084" y="11163"/>
                    <a:pt x="2167" y="11163"/>
                  </a:cubicBezTo>
                  <a:lnTo>
                    <a:pt x="8763" y="11163"/>
                  </a:lnTo>
                  <a:cubicBezTo>
                    <a:pt x="8882" y="11163"/>
                    <a:pt x="8954" y="11044"/>
                    <a:pt x="8918" y="10948"/>
                  </a:cubicBezTo>
                  <a:lnTo>
                    <a:pt x="8561" y="10044"/>
                  </a:lnTo>
                  <a:cubicBezTo>
                    <a:pt x="8525" y="9984"/>
                    <a:pt x="8466" y="9936"/>
                    <a:pt x="8406" y="9936"/>
                  </a:cubicBezTo>
                  <a:lnTo>
                    <a:pt x="7251" y="9936"/>
                  </a:lnTo>
                  <a:cubicBezTo>
                    <a:pt x="7216" y="9555"/>
                    <a:pt x="7132" y="9198"/>
                    <a:pt x="6965" y="8889"/>
                  </a:cubicBezTo>
                  <a:cubicBezTo>
                    <a:pt x="7847" y="8210"/>
                    <a:pt x="8430" y="7174"/>
                    <a:pt x="8525" y="6067"/>
                  </a:cubicBezTo>
                  <a:cubicBezTo>
                    <a:pt x="8537" y="5972"/>
                    <a:pt x="8466" y="5900"/>
                    <a:pt x="8382" y="5888"/>
                  </a:cubicBezTo>
                  <a:cubicBezTo>
                    <a:pt x="8371" y="5886"/>
                    <a:pt x="8360" y="5884"/>
                    <a:pt x="8350" y="5884"/>
                  </a:cubicBezTo>
                  <a:cubicBezTo>
                    <a:pt x="8271" y="5884"/>
                    <a:pt x="8214" y="5958"/>
                    <a:pt x="8204" y="6031"/>
                  </a:cubicBezTo>
                  <a:cubicBezTo>
                    <a:pt x="8097" y="7043"/>
                    <a:pt x="7597" y="7972"/>
                    <a:pt x="6799" y="8603"/>
                  </a:cubicBezTo>
                  <a:cubicBezTo>
                    <a:pt x="6751" y="8543"/>
                    <a:pt x="6715" y="8508"/>
                    <a:pt x="6668" y="8460"/>
                  </a:cubicBezTo>
                  <a:cubicBezTo>
                    <a:pt x="6608" y="8389"/>
                    <a:pt x="6537" y="8293"/>
                    <a:pt x="6454" y="8222"/>
                  </a:cubicBezTo>
                  <a:lnTo>
                    <a:pt x="6430" y="8186"/>
                  </a:lnTo>
                  <a:cubicBezTo>
                    <a:pt x="8037" y="6912"/>
                    <a:pt x="8097" y="4460"/>
                    <a:pt x="6477" y="3114"/>
                  </a:cubicBezTo>
                  <a:lnTo>
                    <a:pt x="6632" y="2948"/>
                  </a:lnTo>
                  <a:cubicBezTo>
                    <a:pt x="6692" y="2888"/>
                    <a:pt x="6692" y="2793"/>
                    <a:pt x="6632" y="2733"/>
                  </a:cubicBezTo>
                  <a:lnTo>
                    <a:pt x="6561" y="2650"/>
                  </a:lnTo>
                  <a:lnTo>
                    <a:pt x="6656" y="2567"/>
                  </a:lnTo>
                  <a:cubicBezTo>
                    <a:pt x="7013" y="2793"/>
                    <a:pt x="7489" y="3305"/>
                    <a:pt x="7799" y="3900"/>
                  </a:cubicBezTo>
                  <a:cubicBezTo>
                    <a:pt x="8037" y="4352"/>
                    <a:pt x="8168" y="4876"/>
                    <a:pt x="8216" y="5376"/>
                  </a:cubicBezTo>
                  <a:cubicBezTo>
                    <a:pt x="8216" y="5465"/>
                    <a:pt x="8287" y="5532"/>
                    <a:pt x="8373" y="5532"/>
                  </a:cubicBezTo>
                  <a:cubicBezTo>
                    <a:pt x="8380" y="5532"/>
                    <a:pt x="8387" y="5532"/>
                    <a:pt x="8394" y="5531"/>
                  </a:cubicBezTo>
                  <a:cubicBezTo>
                    <a:pt x="8478" y="5531"/>
                    <a:pt x="8561" y="5436"/>
                    <a:pt x="8537" y="5353"/>
                  </a:cubicBezTo>
                  <a:cubicBezTo>
                    <a:pt x="8454" y="4138"/>
                    <a:pt x="7858" y="3055"/>
                    <a:pt x="6894" y="2328"/>
                  </a:cubicBezTo>
                  <a:lnTo>
                    <a:pt x="7251" y="1971"/>
                  </a:lnTo>
                  <a:cubicBezTo>
                    <a:pt x="7317" y="2002"/>
                    <a:pt x="7384" y="2017"/>
                    <a:pt x="7446" y="2017"/>
                  </a:cubicBezTo>
                  <a:cubicBezTo>
                    <a:pt x="7551" y="2017"/>
                    <a:pt x="7644" y="1975"/>
                    <a:pt x="7704" y="1900"/>
                  </a:cubicBezTo>
                  <a:lnTo>
                    <a:pt x="7858" y="1745"/>
                  </a:lnTo>
                  <a:cubicBezTo>
                    <a:pt x="8025" y="1578"/>
                    <a:pt x="8025" y="1328"/>
                    <a:pt x="7858" y="1162"/>
                  </a:cubicBezTo>
                  <a:lnTo>
                    <a:pt x="6811" y="126"/>
                  </a:lnTo>
                  <a:cubicBezTo>
                    <a:pt x="6733" y="42"/>
                    <a:pt x="6629" y="1"/>
                    <a:pt x="6525"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64" name="Google Shape;9554;p77">
            <a:extLst>
              <a:ext uri="{FF2B5EF4-FFF2-40B4-BE49-F238E27FC236}">
                <a16:creationId xmlns:a16="http://schemas.microsoft.com/office/drawing/2014/main" id="{F5F7D08F-A312-1FB8-37C2-2926B626F845}"/>
              </a:ext>
            </a:extLst>
          </p:cNvPr>
          <p:cNvGrpSpPr/>
          <p:nvPr/>
        </p:nvGrpSpPr>
        <p:grpSpPr>
          <a:xfrm>
            <a:off x="8320408" y="3433858"/>
            <a:ext cx="424308" cy="473960"/>
            <a:chOff x="6219124" y="2902788"/>
            <a:chExt cx="318231" cy="35547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365" name="Google Shape;9555;p77">
              <a:extLst>
                <a:ext uri="{FF2B5EF4-FFF2-40B4-BE49-F238E27FC236}">
                  <a16:creationId xmlns:a16="http://schemas.microsoft.com/office/drawing/2014/main" id="{C88A1B13-7EC2-63CE-8213-34D1E9E9DE5A}"/>
                </a:ext>
              </a:extLst>
            </p:cNvPr>
            <p:cNvSpPr/>
            <p:nvPr/>
          </p:nvSpPr>
          <p:spPr>
            <a:xfrm>
              <a:off x="6219124" y="2990994"/>
              <a:ext cx="140353" cy="267263"/>
            </a:xfrm>
            <a:custGeom>
              <a:avLst/>
              <a:gdLst/>
              <a:ahLst/>
              <a:cxnLst/>
              <a:rect l="l" t="t" r="r" b="b"/>
              <a:pathLst>
                <a:path w="4406" h="8390" extrusionOk="0">
                  <a:moveTo>
                    <a:pt x="1303" y="0"/>
                  </a:moveTo>
                  <a:cubicBezTo>
                    <a:pt x="1243" y="0"/>
                    <a:pt x="1178" y="40"/>
                    <a:pt x="1143" y="91"/>
                  </a:cubicBezTo>
                  <a:cubicBezTo>
                    <a:pt x="858" y="686"/>
                    <a:pt x="715" y="1329"/>
                    <a:pt x="715" y="1984"/>
                  </a:cubicBezTo>
                  <a:cubicBezTo>
                    <a:pt x="715" y="2222"/>
                    <a:pt x="774" y="2627"/>
                    <a:pt x="786" y="2758"/>
                  </a:cubicBezTo>
                  <a:lnTo>
                    <a:pt x="191" y="3806"/>
                  </a:lnTo>
                  <a:cubicBezTo>
                    <a:pt x="0" y="4127"/>
                    <a:pt x="143" y="4544"/>
                    <a:pt x="500" y="4699"/>
                  </a:cubicBezTo>
                  <a:lnTo>
                    <a:pt x="1143" y="4961"/>
                  </a:lnTo>
                  <a:lnTo>
                    <a:pt x="1143" y="6104"/>
                  </a:lnTo>
                  <a:cubicBezTo>
                    <a:pt x="1143" y="6628"/>
                    <a:pt x="1572" y="7056"/>
                    <a:pt x="2096" y="7056"/>
                  </a:cubicBezTo>
                  <a:lnTo>
                    <a:pt x="2965" y="7056"/>
                  </a:lnTo>
                  <a:lnTo>
                    <a:pt x="2965" y="8223"/>
                  </a:lnTo>
                  <a:cubicBezTo>
                    <a:pt x="2965" y="8306"/>
                    <a:pt x="3036" y="8390"/>
                    <a:pt x="3120" y="8390"/>
                  </a:cubicBezTo>
                  <a:cubicBezTo>
                    <a:pt x="3215" y="8390"/>
                    <a:pt x="3286" y="8306"/>
                    <a:pt x="3286" y="8223"/>
                  </a:cubicBezTo>
                  <a:lnTo>
                    <a:pt x="3286" y="7044"/>
                  </a:lnTo>
                  <a:cubicBezTo>
                    <a:pt x="3525" y="7032"/>
                    <a:pt x="4001" y="6937"/>
                    <a:pt x="4334" y="6663"/>
                  </a:cubicBezTo>
                  <a:cubicBezTo>
                    <a:pt x="4406" y="6604"/>
                    <a:pt x="4406" y="6497"/>
                    <a:pt x="4346" y="6437"/>
                  </a:cubicBezTo>
                  <a:cubicBezTo>
                    <a:pt x="4320" y="6398"/>
                    <a:pt x="4279" y="6380"/>
                    <a:pt x="4234" y="6380"/>
                  </a:cubicBezTo>
                  <a:cubicBezTo>
                    <a:pt x="4197" y="6380"/>
                    <a:pt x="4157" y="6392"/>
                    <a:pt x="4120" y="6413"/>
                  </a:cubicBezTo>
                  <a:cubicBezTo>
                    <a:pt x="3763" y="6735"/>
                    <a:pt x="3144" y="6735"/>
                    <a:pt x="3132" y="6735"/>
                  </a:cubicBezTo>
                  <a:lnTo>
                    <a:pt x="2096" y="6735"/>
                  </a:lnTo>
                  <a:cubicBezTo>
                    <a:pt x="1762" y="6735"/>
                    <a:pt x="1477" y="6449"/>
                    <a:pt x="1477" y="6104"/>
                  </a:cubicBezTo>
                  <a:lnTo>
                    <a:pt x="1477" y="4854"/>
                  </a:lnTo>
                  <a:cubicBezTo>
                    <a:pt x="1477" y="4782"/>
                    <a:pt x="1429" y="4723"/>
                    <a:pt x="1370" y="4711"/>
                  </a:cubicBezTo>
                  <a:lnTo>
                    <a:pt x="619" y="4389"/>
                  </a:lnTo>
                  <a:cubicBezTo>
                    <a:pt x="465" y="4318"/>
                    <a:pt x="381" y="4127"/>
                    <a:pt x="477" y="3961"/>
                  </a:cubicBezTo>
                  <a:cubicBezTo>
                    <a:pt x="1120" y="2818"/>
                    <a:pt x="1131" y="2865"/>
                    <a:pt x="1120" y="2770"/>
                  </a:cubicBezTo>
                  <a:cubicBezTo>
                    <a:pt x="1120" y="2770"/>
                    <a:pt x="1036" y="2246"/>
                    <a:pt x="1036" y="1984"/>
                  </a:cubicBezTo>
                  <a:cubicBezTo>
                    <a:pt x="1036" y="1377"/>
                    <a:pt x="1179" y="782"/>
                    <a:pt x="1441" y="246"/>
                  </a:cubicBezTo>
                  <a:cubicBezTo>
                    <a:pt x="1489" y="163"/>
                    <a:pt x="1441" y="67"/>
                    <a:pt x="1370" y="20"/>
                  </a:cubicBezTo>
                  <a:cubicBezTo>
                    <a:pt x="1350" y="6"/>
                    <a:pt x="1327" y="0"/>
                    <a:pt x="1303"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66" name="Google Shape;9556;p77">
              <a:extLst>
                <a:ext uri="{FF2B5EF4-FFF2-40B4-BE49-F238E27FC236}">
                  <a16:creationId xmlns:a16="http://schemas.microsoft.com/office/drawing/2014/main" id="{353C63DF-E42E-FE12-7499-4E1822195528}"/>
                </a:ext>
              </a:extLst>
            </p:cNvPr>
            <p:cNvSpPr/>
            <p:nvPr/>
          </p:nvSpPr>
          <p:spPr>
            <a:xfrm>
              <a:off x="6268054" y="2902788"/>
              <a:ext cx="269302" cy="354705"/>
            </a:xfrm>
            <a:custGeom>
              <a:avLst/>
              <a:gdLst/>
              <a:ahLst/>
              <a:cxnLst/>
              <a:rect l="l" t="t" r="r" b="b"/>
              <a:pathLst>
                <a:path w="8454" h="11135" extrusionOk="0">
                  <a:moveTo>
                    <a:pt x="8246" y="1"/>
                  </a:moveTo>
                  <a:cubicBezTo>
                    <a:pt x="8218" y="1"/>
                    <a:pt x="8187" y="9"/>
                    <a:pt x="8156" y="26"/>
                  </a:cubicBezTo>
                  <a:lnTo>
                    <a:pt x="5930" y="1098"/>
                  </a:lnTo>
                  <a:cubicBezTo>
                    <a:pt x="5192" y="610"/>
                    <a:pt x="4366" y="377"/>
                    <a:pt x="3549" y="377"/>
                  </a:cubicBezTo>
                  <a:cubicBezTo>
                    <a:pt x="2216" y="377"/>
                    <a:pt x="909" y="997"/>
                    <a:pt x="60" y="2134"/>
                  </a:cubicBezTo>
                  <a:cubicBezTo>
                    <a:pt x="0" y="2205"/>
                    <a:pt x="12" y="2312"/>
                    <a:pt x="84" y="2360"/>
                  </a:cubicBezTo>
                  <a:cubicBezTo>
                    <a:pt x="113" y="2385"/>
                    <a:pt x="149" y="2397"/>
                    <a:pt x="185" y="2397"/>
                  </a:cubicBezTo>
                  <a:cubicBezTo>
                    <a:pt x="234" y="2397"/>
                    <a:pt x="282" y="2373"/>
                    <a:pt x="310" y="2324"/>
                  </a:cubicBezTo>
                  <a:cubicBezTo>
                    <a:pt x="1125" y="1233"/>
                    <a:pt x="2334" y="704"/>
                    <a:pt x="3540" y="704"/>
                  </a:cubicBezTo>
                  <a:cubicBezTo>
                    <a:pt x="4255" y="704"/>
                    <a:pt x="4967" y="890"/>
                    <a:pt x="5596" y="1253"/>
                  </a:cubicBezTo>
                  <a:lnTo>
                    <a:pt x="5596" y="1277"/>
                  </a:lnTo>
                  <a:cubicBezTo>
                    <a:pt x="5513" y="1336"/>
                    <a:pt x="5513" y="1396"/>
                    <a:pt x="5513" y="1396"/>
                  </a:cubicBezTo>
                  <a:cubicBezTo>
                    <a:pt x="5513" y="1396"/>
                    <a:pt x="5501" y="1479"/>
                    <a:pt x="5596" y="1538"/>
                  </a:cubicBezTo>
                  <a:lnTo>
                    <a:pt x="6370" y="2050"/>
                  </a:lnTo>
                  <a:lnTo>
                    <a:pt x="4989" y="3253"/>
                  </a:lnTo>
                  <a:cubicBezTo>
                    <a:pt x="4906" y="3324"/>
                    <a:pt x="4906" y="3455"/>
                    <a:pt x="5025" y="3515"/>
                  </a:cubicBezTo>
                  <a:cubicBezTo>
                    <a:pt x="5046" y="3524"/>
                    <a:pt x="5059" y="3531"/>
                    <a:pt x="5082" y="3531"/>
                  </a:cubicBezTo>
                  <a:cubicBezTo>
                    <a:pt x="5175" y="3531"/>
                    <a:pt x="5438" y="3414"/>
                    <a:pt x="7120" y="2860"/>
                  </a:cubicBezTo>
                  <a:lnTo>
                    <a:pt x="7120" y="2860"/>
                  </a:lnTo>
                  <a:cubicBezTo>
                    <a:pt x="7989" y="4515"/>
                    <a:pt x="7632" y="6611"/>
                    <a:pt x="6108" y="7849"/>
                  </a:cubicBezTo>
                  <a:cubicBezTo>
                    <a:pt x="5775" y="8135"/>
                    <a:pt x="5584" y="8551"/>
                    <a:pt x="5584" y="8992"/>
                  </a:cubicBezTo>
                  <a:lnTo>
                    <a:pt x="5584" y="10980"/>
                  </a:lnTo>
                  <a:cubicBezTo>
                    <a:pt x="5584" y="11063"/>
                    <a:pt x="5656" y="11135"/>
                    <a:pt x="5739" y="11135"/>
                  </a:cubicBezTo>
                  <a:cubicBezTo>
                    <a:pt x="5834" y="11135"/>
                    <a:pt x="5906" y="11063"/>
                    <a:pt x="5906" y="10980"/>
                  </a:cubicBezTo>
                  <a:lnTo>
                    <a:pt x="5906" y="8992"/>
                  </a:lnTo>
                  <a:cubicBezTo>
                    <a:pt x="5906" y="8635"/>
                    <a:pt x="6049" y="8313"/>
                    <a:pt x="6322" y="8099"/>
                  </a:cubicBezTo>
                  <a:cubicBezTo>
                    <a:pt x="7870" y="6825"/>
                    <a:pt x="8394" y="4634"/>
                    <a:pt x="7442" y="2765"/>
                  </a:cubicBezTo>
                  <a:lnTo>
                    <a:pt x="8347" y="2467"/>
                  </a:lnTo>
                  <a:cubicBezTo>
                    <a:pt x="8406" y="2443"/>
                    <a:pt x="8454" y="2384"/>
                    <a:pt x="8454" y="2324"/>
                  </a:cubicBezTo>
                  <a:cubicBezTo>
                    <a:pt x="8454" y="2265"/>
                    <a:pt x="8418" y="2205"/>
                    <a:pt x="8382" y="2181"/>
                  </a:cubicBezTo>
                  <a:lnTo>
                    <a:pt x="8085" y="1955"/>
                  </a:lnTo>
                  <a:cubicBezTo>
                    <a:pt x="8050" y="1930"/>
                    <a:pt x="8013" y="1918"/>
                    <a:pt x="7979" y="1918"/>
                  </a:cubicBezTo>
                  <a:cubicBezTo>
                    <a:pt x="7930" y="1918"/>
                    <a:pt x="7886" y="1942"/>
                    <a:pt x="7858" y="1991"/>
                  </a:cubicBezTo>
                  <a:cubicBezTo>
                    <a:pt x="7799" y="2062"/>
                    <a:pt x="7811" y="2170"/>
                    <a:pt x="7882" y="2205"/>
                  </a:cubicBezTo>
                  <a:lnTo>
                    <a:pt x="7930" y="2241"/>
                  </a:lnTo>
                  <a:lnTo>
                    <a:pt x="7144" y="2503"/>
                  </a:lnTo>
                  <a:lnTo>
                    <a:pt x="5822" y="2955"/>
                  </a:lnTo>
                  <a:lnTo>
                    <a:pt x="5822" y="2955"/>
                  </a:lnTo>
                  <a:lnTo>
                    <a:pt x="6751" y="2134"/>
                  </a:lnTo>
                  <a:cubicBezTo>
                    <a:pt x="6834" y="2062"/>
                    <a:pt x="6834" y="1931"/>
                    <a:pt x="6739" y="1872"/>
                  </a:cubicBezTo>
                  <a:lnTo>
                    <a:pt x="6025" y="1408"/>
                  </a:lnTo>
                  <a:lnTo>
                    <a:pt x="7692" y="598"/>
                  </a:lnTo>
                  <a:lnTo>
                    <a:pt x="7692" y="598"/>
                  </a:lnTo>
                  <a:cubicBezTo>
                    <a:pt x="7096" y="1419"/>
                    <a:pt x="7037" y="1408"/>
                    <a:pt x="7049" y="1527"/>
                  </a:cubicBezTo>
                  <a:cubicBezTo>
                    <a:pt x="7073" y="1634"/>
                    <a:pt x="7156" y="1658"/>
                    <a:pt x="7323" y="1777"/>
                  </a:cubicBezTo>
                  <a:cubicBezTo>
                    <a:pt x="7353" y="1802"/>
                    <a:pt x="7391" y="1815"/>
                    <a:pt x="7428" y="1815"/>
                  </a:cubicBezTo>
                  <a:cubicBezTo>
                    <a:pt x="7476" y="1815"/>
                    <a:pt x="7522" y="1793"/>
                    <a:pt x="7549" y="1753"/>
                  </a:cubicBezTo>
                  <a:cubicBezTo>
                    <a:pt x="7608" y="1669"/>
                    <a:pt x="7585" y="1574"/>
                    <a:pt x="7513" y="1527"/>
                  </a:cubicBezTo>
                  <a:lnTo>
                    <a:pt x="7454" y="1479"/>
                  </a:lnTo>
                  <a:lnTo>
                    <a:pt x="8358" y="265"/>
                  </a:lnTo>
                  <a:cubicBezTo>
                    <a:pt x="8446" y="148"/>
                    <a:pt x="8367" y="1"/>
                    <a:pt x="8246"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67" name="Google Shape;9557;p77">
              <a:extLst>
                <a:ext uri="{FF2B5EF4-FFF2-40B4-BE49-F238E27FC236}">
                  <a16:creationId xmlns:a16="http://schemas.microsoft.com/office/drawing/2014/main" id="{CCB4D80D-9481-84B7-FEBA-606690F5FE63}"/>
                </a:ext>
              </a:extLst>
            </p:cNvPr>
            <p:cNvSpPr/>
            <p:nvPr/>
          </p:nvSpPr>
          <p:spPr>
            <a:xfrm>
              <a:off x="6407993" y="2995773"/>
              <a:ext cx="31505" cy="37207"/>
            </a:xfrm>
            <a:custGeom>
              <a:avLst/>
              <a:gdLst/>
              <a:ahLst/>
              <a:cxnLst/>
              <a:rect l="l" t="t" r="r" b="b"/>
              <a:pathLst>
                <a:path w="989" h="1168" extrusionOk="0">
                  <a:moveTo>
                    <a:pt x="179" y="1"/>
                  </a:moveTo>
                  <a:cubicBezTo>
                    <a:pt x="84" y="1"/>
                    <a:pt x="13" y="84"/>
                    <a:pt x="13" y="167"/>
                  </a:cubicBezTo>
                  <a:cubicBezTo>
                    <a:pt x="1" y="763"/>
                    <a:pt x="263" y="1120"/>
                    <a:pt x="798" y="1167"/>
                  </a:cubicBezTo>
                  <a:cubicBezTo>
                    <a:pt x="894" y="1167"/>
                    <a:pt x="965" y="1108"/>
                    <a:pt x="977" y="1013"/>
                  </a:cubicBezTo>
                  <a:cubicBezTo>
                    <a:pt x="989" y="905"/>
                    <a:pt x="917" y="822"/>
                    <a:pt x="834" y="822"/>
                  </a:cubicBezTo>
                  <a:cubicBezTo>
                    <a:pt x="596" y="810"/>
                    <a:pt x="322" y="703"/>
                    <a:pt x="334" y="167"/>
                  </a:cubicBezTo>
                  <a:cubicBezTo>
                    <a:pt x="334" y="84"/>
                    <a:pt x="263" y="1"/>
                    <a:pt x="17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68" name="Google Shape;9558;p77">
            <a:extLst>
              <a:ext uri="{FF2B5EF4-FFF2-40B4-BE49-F238E27FC236}">
                <a16:creationId xmlns:a16="http://schemas.microsoft.com/office/drawing/2014/main" id="{5EC2CEC4-F310-7B62-21A3-CE160F669DDC}"/>
              </a:ext>
            </a:extLst>
          </p:cNvPr>
          <p:cNvGrpSpPr/>
          <p:nvPr/>
        </p:nvGrpSpPr>
        <p:grpSpPr>
          <a:xfrm>
            <a:off x="6654137" y="3433943"/>
            <a:ext cx="246812" cy="473875"/>
            <a:chOff x="4969421" y="2902852"/>
            <a:chExt cx="185109" cy="35540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369" name="Google Shape;9559;p77">
              <a:extLst>
                <a:ext uri="{FF2B5EF4-FFF2-40B4-BE49-F238E27FC236}">
                  <a16:creationId xmlns:a16="http://schemas.microsoft.com/office/drawing/2014/main" id="{D29C04AC-F57C-45D6-7F54-246B665822AD}"/>
                </a:ext>
              </a:extLst>
            </p:cNvPr>
            <p:cNvSpPr/>
            <p:nvPr/>
          </p:nvSpPr>
          <p:spPr>
            <a:xfrm>
              <a:off x="5022906" y="3084138"/>
              <a:ext cx="16310" cy="15959"/>
            </a:xfrm>
            <a:custGeom>
              <a:avLst/>
              <a:gdLst/>
              <a:ahLst/>
              <a:cxnLst/>
              <a:rect l="l" t="t" r="r" b="b"/>
              <a:pathLst>
                <a:path w="512" h="501" extrusionOk="0">
                  <a:moveTo>
                    <a:pt x="262" y="1"/>
                  </a:moveTo>
                  <a:cubicBezTo>
                    <a:pt x="119" y="1"/>
                    <a:pt x="0" y="120"/>
                    <a:pt x="0" y="251"/>
                  </a:cubicBezTo>
                  <a:cubicBezTo>
                    <a:pt x="0" y="406"/>
                    <a:pt x="119" y="501"/>
                    <a:pt x="262" y="501"/>
                  </a:cubicBezTo>
                  <a:cubicBezTo>
                    <a:pt x="393" y="501"/>
                    <a:pt x="512" y="382"/>
                    <a:pt x="512" y="251"/>
                  </a:cubicBezTo>
                  <a:cubicBezTo>
                    <a:pt x="512" y="120"/>
                    <a:pt x="405" y="13"/>
                    <a:pt x="262"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70" name="Google Shape;9560;p77">
              <a:extLst>
                <a:ext uri="{FF2B5EF4-FFF2-40B4-BE49-F238E27FC236}">
                  <a16:creationId xmlns:a16="http://schemas.microsoft.com/office/drawing/2014/main" id="{C242EFFE-45AF-8AAA-C576-C947053F083A}"/>
                </a:ext>
              </a:extLst>
            </p:cNvPr>
            <p:cNvSpPr/>
            <p:nvPr/>
          </p:nvSpPr>
          <p:spPr>
            <a:xfrm>
              <a:off x="5086998" y="3107265"/>
              <a:ext cx="13284" cy="13315"/>
            </a:xfrm>
            <a:custGeom>
              <a:avLst/>
              <a:gdLst/>
              <a:ahLst/>
              <a:cxnLst/>
              <a:rect l="l" t="t" r="r" b="b"/>
              <a:pathLst>
                <a:path w="417" h="418" extrusionOk="0">
                  <a:moveTo>
                    <a:pt x="221" y="0"/>
                  </a:moveTo>
                  <a:cubicBezTo>
                    <a:pt x="215" y="0"/>
                    <a:pt x="209" y="0"/>
                    <a:pt x="203" y="1"/>
                  </a:cubicBezTo>
                  <a:cubicBezTo>
                    <a:pt x="84" y="1"/>
                    <a:pt x="0" y="96"/>
                    <a:pt x="0" y="215"/>
                  </a:cubicBezTo>
                  <a:cubicBezTo>
                    <a:pt x="0" y="334"/>
                    <a:pt x="84" y="418"/>
                    <a:pt x="203" y="418"/>
                  </a:cubicBezTo>
                  <a:cubicBezTo>
                    <a:pt x="334" y="418"/>
                    <a:pt x="417" y="334"/>
                    <a:pt x="417" y="215"/>
                  </a:cubicBezTo>
                  <a:cubicBezTo>
                    <a:pt x="417" y="92"/>
                    <a:pt x="322" y="0"/>
                    <a:pt x="221"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71" name="Google Shape;9561;p77">
              <a:extLst>
                <a:ext uri="{FF2B5EF4-FFF2-40B4-BE49-F238E27FC236}">
                  <a16:creationId xmlns:a16="http://schemas.microsoft.com/office/drawing/2014/main" id="{74987B3B-C66C-3A3C-F42C-3CB0CC35C394}"/>
                </a:ext>
              </a:extLst>
            </p:cNvPr>
            <p:cNvSpPr/>
            <p:nvPr/>
          </p:nvSpPr>
          <p:spPr>
            <a:xfrm>
              <a:off x="5039566" y="3205092"/>
              <a:ext cx="13315" cy="13347"/>
            </a:xfrm>
            <a:custGeom>
              <a:avLst/>
              <a:gdLst/>
              <a:ahLst/>
              <a:cxnLst/>
              <a:rect l="l" t="t" r="r" b="b"/>
              <a:pathLst>
                <a:path w="418" h="419" extrusionOk="0">
                  <a:moveTo>
                    <a:pt x="225" y="1"/>
                  </a:moveTo>
                  <a:cubicBezTo>
                    <a:pt x="218" y="1"/>
                    <a:pt x="211" y="1"/>
                    <a:pt x="203" y="2"/>
                  </a:cubicBezTo>
                  <a:cubicBezTo>
                    <a:pt x="84" y="2"/>
                    <a:pt x="1" y="85"/>
                    <a:pt x="1" y="204"/>
                  </a:cubicBezTo>
                  <a:cubicBezTo>
                    <a:pt x="1" y="323"/>
                    <a:pt x="84" y="419"/>
                    <a:pt x="203" y="419"/>
                  </a:cubicBezTo>
                  <a:cubicBezTo>
                    <a:pt x="334" y="419"/>
                    <a:pt x="418" y="323"/>
                    <a:pt x="418" y="204"/>
                  </a:cubicBezTo>
                  <a:cubicBezTo>
                    <a:pt x="418" y="92"/>
                    <a:pt x="343" y="1"/>
                    <a:pt x="225"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72" name="Google Shape;9562;p77">
              <a:extLst>
                <a:ext uri="{FF2B5EF4-FFF2-40B4-BE49-F238E27FC236}">
                  <a16:creationId xmlns:a16="http://schemas.microsoft.com/office/drawing/2014/main" id="{CF2E9CEB-6DCE-7FCB-A281-FD0C64E20C06}"/>
                </a:ext>
              </a:extLst>
            </p:cNvPr>
            <p:cNvSpPr/>
            <p:nvPr/>
          </p:nvSpPr>
          <p:spPr>
            <a:xfrm>
              <a:off x="5086998" y="3175530"/>
              <a:ext cx="13284" cy="13315"/>
            </a:xfrm>
            <a:custGeom>
              <a:avLst/>
              <a:gdLst/>
              <a:ahLst/>
              <a:cxnLst/>
              <a:rect l="l" t="t" r="r" b="b"/>
              <a:pathLst>
                <a:path w="417" h="418" extrusionOk="0">
                  <a:moveTo>
                    <a:pt x="219" y="0"/>
                  </a:moveTo>
                  <a:cubicBezTo>
                    <a:pt x="214" y="0"/>
                    <a:pt x="208" y="1"/>
                    <a:pt x="203" y="1"/>
                  </a:cubicBezTo>
                  <a:cubicBezTo>
                    <a:pt x="84" y="1"/>
                    <a:pt x="0" y="96"/>
                    <a:pt x="0" y="215"/>
                  </a:cubicBezTo>
                  <a:cubicBezTo>
                    <a:pt x="0" y="323"/>
                    <a:pt x="84" y="418"/>
                    <a:pt x="203" y="418"/>
                  </a:cubicBezTo>
                  <a:cubicBezTo>
                    <a:pt x="334" y="418"/>
                    <a:pt x="417" y="323"/>
                    <a:pt x="417" y="215"/>
                  </a:cubicBezTo>
                  <a:cubicBezTo>
                    <a:pt x="417" y="103"/>
                    <a:pt x="320" y="0"/>
                    <a:pt x="21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73" name="Google Shape;9563;p77">
              <a:extLst>
                <a:ext uri="{FF2B5EF4-FFF2-40B4-BE49-F238E27FC236}">
                  <a16:creationId xmlns:a16="http://schemas.microsoft.com/office/drawing/2014/main" id="{7C64227A-CDAA-862D-0449-90D554196B0E}"/>
                </a:ext>
              </a:extLst>
            </p:cNvPr>
            <p:cNvSpPr/>
            <p:nvPr/>
          </p:nvSpPr>
          <p:spPr>
            <a:xfrm>
              <a:off x="5033131" y="3137623"/>
              <a:ext cx="17106" cy="17106"/>
            </a:xfrm>
            <a:custGeom>
              <a:avLst/>
              <a:gdLst/>
              <a:ahLst/>
              <a:cxnLst/>
              <a:rect l="l" t="t" r="r" b="b"/>
              <a:pathLst>
                <a:path w="537" h="537" extrusionOk="0">
                  <a:moveTo>
                    <a:pt x="262" y="1"/>
                  </a:moveTo>
                  <a:cubicBezTo>
                    <a:pt x="120" y="1"/>
                    <a:pt x="1" y="120"/>
                    <a:pt x="1" y="274"/>
                  </a:cubicBezTo>
                  <a:cubicBezTo>
                    <a:pt x="1" y="417"/>
                    <a:pt x="120" y="536"/>
                    <a:pt x="262" y="536"/>
                  </a:cubicBezTo>
                  <a:cubicBezTo>
                    <a:pt x="417" y="536"/>
                    <a:pt x="536" y="417"/>
                    <a:pt x="536" y="274"/>
                  </a:cubicBezTo>
                  <a:cubicBezTo>
                    <a:pt x="536" y="120"/>
                    <a:pt x="417" y="1"/>
                    <a:pt x="262"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74" name="Google Shape;9564;p77">
              <a:extLst>
                <a:ext uri="{FF2B5EF4-FFF2-40B4-BE49-F238E27FC236}">
                  <a16:creationId xmlns:a16="http://schemas.microsoft.com/office/drawing/2014/main" id="{DFEADC62-C546-8ED6-8F53-B285E56F23EE}"/>
                </a:ext>
              </a:extLst>
            </p:cNvPr>
            <p:cNvSpPr/>
            <p:nvPr/>
          </p:nvSpPr>
          <p:spPr>
            <a:xfrm>
              <a:off x="4969421" y="2902852"/>
              <a:ext cx="185109" cy="355406"/>
            </a:xfrm>
            <a:custGeom>
              <a:avLst/>
              <a:gdLst/>
              <a:ahLst/>
              <a:cxnLst/>
              <a:rect l="l" t="t" r="r" b="b"/>
              <a:pathLst>
                <a:path w="5811" h="11157" extrusionOk="0">
                  <a:moveTo>
                    <a:pt x="1916" y="4904"/>
                  </a:moveTo>
                  <a:cubicBezTo>
                    <a:pt x="2183" y="4904"/>
                    <a:pt x="2490" y="4967"/>
                    <a:pt x="2810" y="5156"/>
                  </a:cubicBezTo>
                  <a:cubicBezTo>
                    <a:pt x="3108" y="5335"/>
                    <a:pt x="3426" y="5421"/>
                    <a:pt x="3748" y="5421"/>
                  </a:cubicBezTo>
                  <a:cubicBezTo>
                    <a:pt x="4069" y="5421"/>
                    <a:pt x="4394" y="5335"/>
                    <a:pt x="4703" y="5168"/>
                  </a:cubicBezTo>
                  <a:lnTo>
                    <a:pt x="4703" y="9025"/>
                  </a:lnTo>
                  <a:cubicBezTo>
                    <a:pt x="4703" y="10026"/>
                    <a:pt x="3906" y="10823"/>
                    <a:pt x="2905" y="10823"/>
                  </a:cubicBezTo>
                  <a:cubicBezTo>
                    <a:pt x="1905" y="10823"/>
                    <a:pt x="1108" y="10026"/>
                    <a:pt x="1108" y="9025"/>
                  </a:cubicBezTo>
                  <a:lnTo>
                    <a:pt x="1108" y="5108"/>
                  </a:lnTo>
                  <a:cubicBezTo>
                    <a:pt x="1228" y="5038"/>
                    <a:pt x="1528" y="4904"/>
                    <a:pt x="1916" y="4904"/>
                  </a:cubicBezTo>
                  <a:close/>
                  <a:moveTo>
                    <a:pt x="512" y="1"/>
                  </a:moveTo>
                  <a:cubicBezTo>
                    <a:pt x="226" y="1"/>
                    <a:pt x="0" y="227"/>
                    <a:pt x="0" y="513"/>
                  </a:cubicBezTo>
                  <a:lnTo>
                    <a:pt x="0" y="834"/>
                  </a:lnTo>
                  <a:cubicBezTo>
                    <a:pt x="0" y="1120"/>
                    <a:pt x="226" y="1346"/>
                    <a:pt x="512" y="1346"/>
                  </a:cubicBezTo>
                  <a:lnTo>
                    <a:pt x="774" y="1346"/>
                  </a:lnTo>
                  <a:lnTo>
                    <a:pt x="774" y="9025"/>
                  </a:lnTo>
                  <a:cubicBezTo>
                    <a:pt x="774" y="10204"/>
                    <a:pt x="1727" y="11157"/>
                    <a:pt x="2905" y="11157"/>
                  </a:cubicBezTo>
                  <a:cubicBezTo>
                    <a:pt x="4084" y="11157"/>
                    <a:pt x="5037" y="10204"/>
                    <a:pt x="5037" y="9025"/>
                  </a:cubicBezTo>
                  <a:lnTo>
                    <a:pt x="5037" y="3441"/>
                  </a:lnTo>
                  <a:cubicBezTo>
                    <a:pt x="5037" y="3358"/>
                    <a:pt x="4953" y="3275"/>
                    <a:pt x="4870" y="3275"/>
                  </a:cubicBezTo>
                  <a:cubicBezTo>
                    <a:pt x="4775" y="3275"/>
                    <a:pt x="4703" y="3358"/>
                    <a:pt x="4703" y="3441"/>
                  </a:cubicBezTo>
                  <a:lnTo>
                    <a:pt x="4703" y="4787"/>
                  </a:lnTo>
                  <a:cubicBezTo>
                    <a:pt x="4571" y="4873"/>
                    <a:pt x="4209" y="5081"/>
                    <a:pt x="3757" y="5081"/>
                  </a:cubicBezTo>
                  <a:cubicBezTo>
                    <a:pt x="3519" y="5081"/>
                    <a:pt x="3256" y="5023"/>
                    <a:pt x="2989" y="4858"/>
                  </a:cubicBezTo>
                  <a:cubicBezTo>
                    <a:pt x="2617" y="4633"/>
                    <a:pt x="2259" y="4557"/>
                    <a:pt x="1945" y="4557"/>
                  </a:cubicBezTo>
                  <a:cubicBezTo>
                    <a:pt x="1596" y="4557"/>
                    <a:pt x="1302" y="4651"/>
                    <a:pt x="1108" y="4739"/>
                  </a:cubicBezTo>
                  <a:lnTo>
                    <a:pt x="1108" y="1334"/>
                  </a:lnTo>
                  <a:lnTo>
                    <a:pt x="4703" y="1334"/>
                  </a:lnTo>
                  <a:lnTo>
                    <a:pt x="4703" y="2560"/>
                  </a:lnTo>
                  <a:cubicBezTo>
                    <a:pt x="4703" y="2656"/>
                    <a:pt x="4775" y="2727"/>
                    <a:pt x="4870" y="2727"/>
                  </a:cubicBezTo>
                  <a:cubicBezTo>
                    <a:pt x="4953" y="2727"/>
                    <a:pt x="5037" y="2656"/>
                    <a:pt x="5037" y="2560"/>
                  </a:cubicBezTo>
                  <a:lnTo>
                    <a:pt x="5037" y="1334"/>
                  </a:lnTo>
                  <a:lnTo>
                    <a:pt x="5299" y="1334"/>
                  </a:lnTo>
                  <a:cubicBezTo>
                    <a:pt x="5584" y="1334"/>
                    <a:pt x="5811" y="1108"/>
                    <a:pt x="5811" y="822"/>
                  </a:cubicBezTo>
                  <a:lnTo>
                    <a:pt x="5811" y="501"/>
                  </a:lnTo>
                  <a:cubicBezTo>
                    <a:pt x="5787" y="227"/>
                    <a:pt x="5549" y="1"/>
                    <a:pt x="5287" y="1"/>
                  </a:cubicBezTo>
                  <a:lnTo>
                    <a:pt x="1822" y="1"/>
                  </a:lnTo>
                  <a:cubicBezTo>
                    <a:pt x="1727" y="1"/>
                    <a:pt x="1655" y="84"/>
                    <a:pt x="1655" y="167"/>
                  </a:cubicBezTo>
                  <a:cubicBezTo>
                    <a:pt x="1655" y="263"/>
                    <a:pt x="1727" y="334"/>
                    <a:pt x="1822" y="334"/>
                  </a:cubicBezTo>
                  <a:lnTo>
                    <a:pt x="5287" y="334"/>
                  </a:lnTo>
                  <a:cubicBezTo>
                    <a:pt x="5394" y="334"/>
                    <a:pt x="5465" y="405"/>
                    <a:pt x="5465" y="513"/>
                  </a:cubicBezTo>
                  <a:lnTo>
                    <a:pt x="5465" y="834"/>
                  </a:lnTo>
                  <a:cubicBezTo>
                    <a:pt x="5465" y="941"/>
                    <a:pt x="5394" y="1013"/>
                    <a:pt x="5287" y="1013"/>
                  </a:cubicBezTo>
                  <a:lnTo>
                    <a:pt x="512" y="1013"/>
                  </a:lnTo>
                  <a:cubicBezTo>
                    <a:pt x="405" y="1013"/>
                    <a:pt x="334" y="941"/>
                    <a:pt x="334" y="834"/>
                  </a:cubicBezTo>
                  <a:lnTo>
                    <a:pt x="334" y="513"/>
                  </a:lnTo>
                  <a:cubicBezTo>
                    <a:pt x="334" y="405"/>
                    <a:pt x="405" y="334"/>
                    <a:pt x="512" y="334"/>
                  </a:cubicBezTo>
                  <a:lnTo>
                    <a:pt x="941" y="334"/>
                  </a:lnTo>
                  <a:cubicBezTo>
                    <a:pt x="1024" y="334"/>
                    <a:pt x="1108" y="263"/>
                    <a:pt x="1108" y="167"/>
                  </a:cubicBezTo>
                  <a:cubicBezTo>
                    <a:pt x="1108" y="84"/>
                    <a:pt x="1024" y="1"/>
                    <a:pt x="941"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375" name="Google Shape;9565;p77">
            <a:extLst>
              <a:ext uri="{FF2B5EF4-FFF2-40B4-BE49-F238E27FC236}">
                <a16:creationId xmlns:a16="http://schemas.microsoft.com/office/drawing/2014/main" id="{5FA530E6-801C-11C1-F7CC-63C2335241CE}"/>
              </a:ext>
            </a:extLst>
          </p:cNvPr>
          <p:cNvSpPr/>
          <p:nvPr/>
        </p:nvSpPr>
        <p:spPr>
          <a:xfrm>
            <a:off x="10127649" y="3434199"/>
            <a:ext cx="404516" cy="474129"/>
          </a:xfrm>
          <a:custGeom>
            <a:avLst/>
            <a:gdLst/>
            <a:ahLst/>
            <a:cxnLst/>
            <a:rect l="l" t="t" r="r" b="b"/>
            <a:pathLst>
              <a:path w="9524" h="11163" extrusionOk="0">
                <a:moveTo>
                  <a:pt x="4791" y="3888"/>
                </a:moveTo>
                <a:cubicBezTo>
                  <a:pt x="5165" y="3888"/>
                  <a:pt x="5540" y="3936"/>
                  <a:pt x="5909" y="4031"/>
                </a:cubicBezTo>
                <a:lnTo>
                  <a:pt x="5909" y="4543"/>
                </a:lnTo>
                <a:cubicBezTo>
                  <a:pt x="5540" y="4442"/>
                  <a:pt x="5168" y="4391"/>
                  <a:pt x="4796" y="4391"/>
                </a:cubicBezTo>
                <a:cubicBezTo>
                  <a:pt x="4423" y="4391"/>
                  <a:pt x="4051" y="4442"/>
                  <a:pt x="3682" y="4543"/>
                </a:cubicBezTo>
                <a:lnTo>
                  <a:pt x="3682" y="4031"/>
                </a:lnTo>
                <a:cubicBezTo>
                  <a:pt x="4045" y="3936"/>
                  <a:pt x="4418" y="3888"/>
                  <a:pt x="4791" y="3888"/>
                </a:cubicBezTo>
                <a:close/>
                <a:moveTo>
                  <a:pt x="4778" y="4724"/>
                </a:moveTo>
                <a:cubicBezTo>
                  <a:pt x="5150" y="4724"/>
                  <a:pt x="5522" y="4775"/>
                  <a:pt x="5897" y="4876"/>
                </a:cubicBezTo>
                <a:lnTo>
                  <a:pt x="5897" y="5305"/>
                </a:lnTo>
                <a:cubicBezTo>
                  <a:pt x="5522" y="5210"/>
                  <a:pt x="5150" y="5162"/>
                  <a:pt x="4778" y="5162"/>
                </a:cubicBezTo>
                <a:cubicBezTo>
                  <a:pt x="4406" y="5162"/>
                  <a:pt x="4034" y="5210"/>
                  <a:pt x="3659" y="5305"/>
                </a:cubicBezTo>
                <a:lnTo>
                  <a:pt x="3659" y="4876"/>
                </a:lnTo>
                <a:cubicBezTo>
                  <a:pt x="4034" y="4775"/>
                  <a:pt x="4406" y="4724"/>
                  <a:pt x="4778" y="4724"/>
                </a:cubicBezTo>
                <a:close/>
                <a:moveTo>
                  <a:pt x="4778" y="5492"/>
                </a:moveTo>
                <a:cubicBezTo>
                  <a:pt x="5132" y="5492"/>
                  <a:pt x="5486" y="5537"/>
                  <a:pt x="5837" y="5626"/>
                </a:cubicBezTo>
                <a:cubicBezTo>
                  <a:pt x="5778" y="5698"/>
                  <a:pt x="5706" y="5769"/>
                  <a:pt x="5611" y="5852"/>
                </a:cubicBezTo>
                <a:cubicBezTo>
                  <a:pt x="5325" y="6091"/>
                  <a:pt x="5052" y="6186"/>
                  <a:pt x="4778" y="6186"/>
                </a:cubicBezTo>
                <a:cubicBezTo>
                  <a:pt x="4516" y="6186"/>
                  <a:pt x="4230" y="6067"/>
                  <a:pt x="3944" y="5852"/>
                </a:cubicBezTo>
                <a:lnTo>
                  <a:pt x="3932" y="5829"/>
                </a:lnTo>
                <a:cubicBezTo>
                  <a:pt x="3861" y="5769"/>
                  <a:pt x="3801" y="5698"/>
                  <a:pt x="3718" y="5626"/>
                </a:cubicBezTo>
                <a:cubicBezTo>
                  <a:pt x="4069" y="5537"/>
                  <a:pt x="4423" y="5492"/>
                  <a:pt x="4778" y="5492"/>
                </a:cubicBezTo>
                <a:close/>
                <a:moveTo>
                  <a:pt x="4803" y="9277"/>
                </a:moveTo>
                <a:cubicBezTo>
                  <a:pt x="5172" y="9277"/>
                  <a:pt x="5538" y="9411"/>
                  <a:pt x="5909" y="9674"/>
                </a:cubicBezTo>
                <a:lnTo>
                  <a:pt x="5909" y="9901"/>
                </a:lnTo>
                <a:cubicBezTo>
                  <a:pt x="5540" y="9799"/>
                  <a:pt x="5168" y="9749"/>
                  <a:pt x="4796" y="9749"/>
                </a:cubicBezTo>
                <a:cubicBezTo>
                  <a:pt x="4423" y="9749"/>
                  <a:pt x="4051" y="9799"/>
                  <a:pt x="3682" y="9901"/>
                </a:cubicBezTo>
                <a:lnTo>
                  <a:pt x="3682" y="9674"/>
                </a:lnTo>
                <a:cubicBezTo>
                  <a:pt x="4067" y="9408"/>
                  <a:pt x="4437" y="9277"/>
                  <a:pt x="4803" y="9277"/>
                </a:cubicBezTo>
                <a:close/>
                <a:moveTo>
                  <a:pt x="4778" y="10070"/>
                </a:moveTo>
                <a:cubicBezTo>
                  <a:pt x="5150" y="10070"/>
                  <a:pt x="5522" y="10121"/>
                  <a:pt x="5897" y="10222"/>
                </a:cubicBezTo>
                <a:lnTo>
                  <a:pt x="5897" y="10329"/>
                </a:lnTo>
                <a:cubicBezTo>
                  <a:pt x="5909" y="10591"/>
                  <a:pt x="5683" y="10817"/>
                  <a:pt x="5409" y="10817"/>
                </a:cubicBezTo>
                <a:lnTo>
                  <a:pt x="4159" y="10817"/>
                </a:lnTo>
                <a:cubicBezTo>
                  <a:pt x="3885" y="10817"/>
                  <a:pt x="3659" y="10591"/>
                  <a:pt x="3659" y="10329"/>
                </a:cubicBezTo>
                <a:lnTo>
                  <a:pt x="3659" y="10222"/>
                </a:lnTo>
                <a:cubicBezTo>
                  <a:pt x="4034" y="10121"/>
                  <a:pt x="4406" y="10070"/>
                  <a:pt x="4778" y="10070"/>
                </a:cubicBezTo>
                <a:close/>
                <a:moveTo>
                  <a:pt x="6668" y="0"/>
                </a:moveTo>
                <a:cubicBezTo>
                  <a:pt x="6280" y="0"/>
                  <a:pt x="6026" y="240"/>
                  <a:pt x="5956" y="280"/>
                </a:cubicBezTo>
                <a:cubicBezTo>
                  <a:pt x="5599" y="513"/>
                  <a:pt x="5188" y="629"/>
                  <a:pt x="4778" y="629"/>
                </a:cubicBezTo>
                <a:cubicBezTo>
                  <a:pt x="4367" y="629"/>
                  <a:pt x="3956" y="513"/>
                  <a:pt x="3599" y="280"/>
                </a:cubicBezTo>
                <a:lnTo>
                  <a:pt x="3408" y="161"/>
                </a:lnTo>
                <a:cubicBezTo>
                  <a:pt x="3245" y="55"/>
                  <a:pt x="3064" y="5"/>
                  <a:pt x="2885" y="5"/>
                </a:cubicBezTo>
                <a:cubicBezTo>
                  <a:pt x="2545" y="5"/>
                  <a:pt x="2215" y="186"/>
                  <a:pt x="2027" y="507"/>
                </a:cubicBezTo>
                <a:lnTo>
                  <a:pt x="1599" y="1292"/>
                </a:lnTo>
                <a:cubicBezTo>
                  <a:pt x="1337" y="1769"/>
                  <a:pt x="1503" y="2352"/>
                  <a:pt x="1980" y="2602"/>
                </a:cubicBezTo>
                <a:lnTo>
                  <a:pt x="2944" y="3138"/>
                </a:lnTo>
                <a:cubicBezTo>
                  <a:pt x="3182" y="3269"/>
                  <a:pt x="3325" y="3507"/>
                  <a:pt x="3325" y="3781"/>
                </a:cubicBezTo>
                <a:lnTo>
                  <a:pt x="3325" y="5162"/>
                </a:lnTo>
                <a:cubicBezTo>
                  <a:pt x="3063" y="4805"/>
                  <a:pt x="2813" y="4376"/>
                  <a:pt x="2551" y="3840"/>
                </a:cubicBezTo>
                <a:cubicBezTo>
                  <a:pt x="2299" y="3327"/>
                  <a:pt x="1836" y="3098"/>
                  <a:pt x="1377" y="3098"/>
                </a:cubicBezTo>
                <a:cubicBezTo>
                  <a:pt x="685" y="3098"/>
                  <a:pt x="1" y="3616"/>
                  <a:pt x="51" y="4459"/>
                </a:cubicBezTo>
                <a:cubicBezTo>
                  <a:pt x="51" y="4507"/>
                  <a:pt x="51" y="4543"/>
                  <a:pt x="63" y="4578"/>
                </a:cubicBezTo>
                <a:cubicBezTo>
                  <a:pt x="134" y="5198"/>
                  <a:pt x="218" y="5817"/>
                  <a:pt x="325" y="6388"/>
                </a:cubicBezTo>
                <a:cubicBezTo>
                  <a:pt x="336" y="6464"/>
                  <a:pt x="416" y="6521"/>
                  <a:pt x="494" y="6521"/>
                </a:cubicBezTo>
                <a:cubicBezTo>
                  <a:pt x="501" y="6521"/>
                  <a:pt x="508" y="6520"/>
                  <a:pt x="515" y="6519"/>
                </a:cubicBezTo>
                <a:cubicBezTo>
                  <a:pt x="611" y="6495"/>
                  <a:pt x="670" y="6412"/>
                  <a:pt x="658" y="6329"/>
                </a:cubicBezTo>
                <a:cubicBezTo>
                  <a:pt x="551" y="5769"/>
                  <a:pt x="468" y="5150"/>
                  <a:pt x="384" y="4543"/>
                </a:cubicBezTo>
                <a:lnTo>
                  <a:pt x="384" y="4448"/>
                </a:lnTo>
                <a:cubicBezTo>
                  <a:pt x="349" y="3807"/>
                  <a:pt x="862" y="3421"/>
                  <a:pt x="1380" y="3421"/>
                </a:cubicBezTo>
                <a:cubicBezTo>
                  <a:pt x="1729" y="3421"/>
                  <a:pt x="2079" y="3595"/>
                  <a:pt x="2265" y="3983"/>
                </a:cubicBezTo>
                <a:cubicBezTo>
                  <a:pt x="3081" y="5674"/>
                  <a:pt x="3926" y="6519"/>
                  <a:pt x="4772" y="6519"/>
                </a:cubicBezTo>
                <a:cubicBezTo>
                  <a:pt x="5617" y="6519"/>
                  <a:pt x="6462" y="5674"/>
                  <a:pt x="7278" y="3983"/>
                </a:cubicBezTo>
                <a:cubicBezTo>
                  <a:pt x="7466" y="3603"/>
                  <a:pt x="7818" y="3428"/>
                  <a:pt x="8167" y="3428"/>
                </a:cubicBezTo>
                <a:cubicBezTo>
                  <a:pt x="8703" y="3428"/>
                  <a:pt x="9229" y="3841"/>
                  <a:pt x="9135" y="4555"/>
                </a:cubicBezTo>
                <a:cubicBezTo>
                  <a:pt x="9004" y="5757"/>
                  <a:pt x="8623" y="8198"/>
                  <a:pt x="8052" y="9258"/>
                </a:cubicBezTo>
                <a:cubicBezTo>
                  <a:pt x="7840" y="9638"/>
                  <a:pt x="7443" y="9848"/>
                  <a:pt x="7039" y="9848"/>
                </a:cubicBezTo>
                <a:cubicBezTo>
                  <a:pt x="6786" y="9848"/>
                  <a:pt x="6529" y="9765"/>
                  <a:pt x="6314" y="9591"/>
                </a:cubicBezTo>
                <a:cubicBezTo>
                  <a:pt x="6254" y="9555"/>
                  <a:pt x="5921" y="9329"/>
                  <a:pt x="5861" y="9281"/>
                </a:cubicBezTo>
                <a:cubicBezTo>
                  <a:pt x="5493" y="9072"/>
                  <a:pt x="5125" y="8962"/>
                  <a:pt x="4752" y="8962"/>
                </a:cubicBezTo>
                <a:cubicBezTo>
                  <a:pt x="4340" y="8962"/>
                  <a:pt x="3923" y="9096"/>
                  <a:pt x="3492" y="9377"/>
                </a:cubicBezTo>
                <a:cubicBezTo>
                  <a:pt x="3480" y="9389"/>
                  <a:pt x="3230" y="9567"/>
                  <a:pt x="3218" y="9579"/>
                </a:cubicBezTo>
                <a:cubicBezTo>
                  <a:pt x="2982" y="9768"/>
                  <a:pt x="2715" y="9875"/>
                  <a:pt x="2442" y="9875"/>
                </a:cubicBezTo>
                <a:cubicBezTo>
                  <a:pt x="2372" y="9875"/>
                  <a:pt x="2301" y="9868"/>
                  <a:pt x="2230" y="9853"/>
                </a:cubicBezTo>
                <a:cubicBezTo>
                  <a:pt x="1908" y="9793"/>
                  <a:pt x="1634" y="9579"/>
                  <a:pt x="1456" y="9258"/>
                </a:cubicBezTo>
                <a:cubicBezTo>
                  <a:pt x="1444" y="9222"/>
                  <a:pt x="1432" y="9198"/>
                  <a:pt x="1408" y="9174"/>
                </a:cubicBezTo>
                <a:cubicBezTo>
                  <a:pt x="1194" y="8686"/>
                  <a:pt x="980" y="8007"/>
                  <a:pt x="789" y="7174"/>
                </a:cubicBezTo>
                <a:cubicBezTo>
                  <a:pt x="780" y="7098"/>
                  <a:pt x="717" y="7044"/>
                  <a:pt x="649" y="7044"/>
                </a:cubicBezTo>
                <a:cubicBezTo>
                  <a:pt x="632" y="7044"/>
                  <a:pt x="615" y="7048"/>
                  <a:pt x="599" y="7055"/>
                </a:cubicBezTo>
                <a:cubicBezTo>
                  <a:pt x="503" y="7067"/>
                  <a:pt x="444" y="7150"/>
                  <a:pt x="480" y="7245"/>
                </a:cubicBezTo>
                <a:cubicBezTo>
                  <a:pt x="670" y="8127"/>
                  <a:pt x="884" y="8817"/>
                  <a:pt x="1134" y="9329"/>
                </a:cubicBezTo>
                <a:lnTo>
                  <a:pt x="1182" y="9412"/>
                </a:lnTo>
                <a:cubicBezTo>
                  <a:pt x="1396" y="9817"/>
                  <a:pt x="1742" y="10091"/>
                  <a:pt x="2170" y="10174"/>
                </a:cubicBezTo>
                <a:cubicBezTo>
                  <a:pt x="2265" y="10186"/>
                  <a:pt x="2349" y="10210"/>
                  <a:pt x="2444" y="10210"/>
                </a:cubicBezTo>
                <a:cubicBezTo>
                  <a:pt x="2742" y="10210"/>
                  <a:pt x="3039" y="10103"/>
                  <a:pt x="3301" y="9924"/>
                </a:cubicBezTo>
                <a:lnTo>
                  <a:pt x="3301" y="10341"/>
                </a:lnTo>
                <a:cubicBezTo>
                  <a:pt x="3301" y="10805"/>
                  <a:pt x="3670" y="11163"/>
                  <a:pt x="4123" y="11163"/>
                </a:cubicBezTo>
                <a:lnTo>
                  <a:pt x="5373" y="11163"/>
                </a:lnTo>
                <a:cubicBezTo>
                  <a:pt x="5837" y="11163"/>
                  <a:pt x="6195" y="10782"/>
                  <a:pt x="6195" y="10341"/>
                </a:cubicBezTo>
                <a:lnTo>
                  <a:pt x="6195" y="9924"/>
                </a:lnTo>
                <a:cubicBezTo>
                  <a:pt x="6454" y="10105"/>
                  <a:pt x="6745" y="10191"/>
                  <a:pt x="7032" y="10191"/>
                </a:cubicBezTo>
                <a:cubicBezTo>
                  <a:pt x="7576" y="10191"/>
                  <a:pt x="8104" y="9883"/>
                  <a:pt x="8361" y="9329"/>
                </a:cubicBezTo>
                <a:cubicBezTo>
                  <a:pt x="9016" y="7912"/>
                  <a:pt x="9421" y="5067"/>
                  <a:pt x="9445" y="4495"/>
                </a:cubicBezTo>
                <a:cubicBezTo>
                  <a:pt x="9524" y="3627"/>
                  <a:pt x="8846" y="3100"/>
                  <a:pt x="8157" y="3100"/>
                </a:cubicBezTo>
                <a:cubicBezTo>
                  <a:pt x="7702" y="3100"/>
                  <a:pt x="7243" y="3329"/>
                  <a:pt x="6992" y="3840"/>
                </a:cubicBezTo>
                <a:cubicBezTo>
                  <a:pt x="6742" y="4376"/>
                  <a:pt x="6480" y="4805"/>
                  <a:pt x="6218" y="5162"/>
                </a:cubicBezTo>
                <a:lnTo>
                  <a:pt x="6218" y="3781"/>
                </a:lnTo>
                <a:cubicBezTo>
                  <a:pt x="6218" y="3507"/>
                  <a:pt x="6373" y="3269"/>
                  <a:pt x="6599" y="3138"/>
                </a:cubicBezTo>
                <a:lnTo>
                  <a:pt x="7564" y="2602"/>
                </a:lnTo>
                <a:cubicBezTo>
                  <a:pt x="8040" y="2352"/>
                  <a:pt x="8207" y="1757"/>
                  <a:pt x="7945" y="1292"/>
                </a:cubicBezTo>
                <a:lnTo>
                  <a:pt x="7885" y="1173"/>
                </a:lnTo>
                <a:cubicBezTo>
                  <a:pt x="7853" y="1124"/>
                  <a:pt x="7797" y="1092"/>
                  <a:pt x="7739" y="1092"/>
                </a:cubicBezTo>
                <a:cubicBezTo>
                  <a:pt x="7712" y="1092"/>
                  <a:pt x="7685" y="1099"/>
                  <a:pt x="7659" y="1114"/>
                </a:cubicBezTo>
                <a:cubicBezTo>
                  <a:pt x="7588" y="1161"/>
                  <a:pt x="7564" y="1269"/>
                  <a:pt x="7599" y="1340"/>
                </a:cubicBezTo>
                <a:lnTo>
                  <a:pt x="7659" y="1459"/>
                </a:lnTo>
                <a:cubicBezTo>
                  <a:pt x="7826" y="1769"/>
                  <a:pt x="7730" y="2162"/>
                  <a:pt x="7409" y="2340"/>
                </a:cubicBezTo>
                <a:lnTo>
                  <a:pt x="6445" y="2876"/>
                </a:lnTo>
                <a:cubicBezTo>
                  <a:pt x="6135" y="3054"/>
                  <a:pt x="5933" y="3364"/>
                  <a:pt x="5909" y="3721"/>
                </a:cubicBezTo>
                <a:cubicBezTo>
                  <a:pt x="5534" y="3626"/>
                  <a:pt x="5159" y="3578"/>
                  <a:pt x="4782" y="3578"/>
                </a:cubicBezTo>
                <a:cubicBezTo>
                  <a:pt x="4406" y="3578"/>
                  <a:pt x="4028" y="3626"/>
                  <a:pt x="3647" y="3721"/>
                </a:cubicBezTo>
                <a:cubicBezTo>
                  <a:pt x="3611" y="3364"/>
                  <a:pt x="3420" y="3031"/>
                  <a:pt x="3111" y="2876"/>
                </a:cubicBezTo>
                <a:lnTo>
                  <a:pt x="2146" y="2340"/>
                </a:lnTo>
                <a:cubicBezTo>
                  <a:pt x="1837" y="2173"/>
                  <a:pt x="1706" y="1769"/>
                  <a:pt x="1884" y="1459"/>
                </a:cubicBezTo>
                <a:lnTo>
                  <a:pt x="2325" y="673"/>
                </a:lnTo>
                <a:cubicBezTo>
                  <a:pt x="2441" y="457"/>
                  <a:pt x="2657" y="336"/>
                  <a:pt x="2879" y="336"/>
                </a:cubicBezTo>
                <a:cubicBezTo>
                  <a:pt x="2999" y="336"/>
                  <a:pt x="3121" y="372"/>
                  <a:pt x="3230" y="447"/>
                </a:cubicBezTo>
                <a:cubicBezTo>
                  <a:pt x="3337" y="495"/>
                  <a:pt x="3873" y="971"/>
                  <a:pt x="4778" y="971"/>
                </a:cubicBezTo>
                <a:cubicBezTo>
                  <a:pt x="5683" y="971"/>
                  <a:pt x="6218" y="495"/>
                  <a:pt x="6326" y="447"/>
                </a:cubicBezTo>
                <a:cubicBezTo>
                  <a:pt x="6434" y="372"/>
                  <a:pt x="6556" y="336"/>
                  <a:pt x="6677" y="336"/>
                </a:cubicBezTo>
                <a:cubicBezTo>
                  <a:pt x="6899" y="336"/>
                  <a:pt x="7115" y="457"/>
                  <a:pt x="7230" y="673"/>
                </a:cubicBezTo>
                <a:cubicBezTo>
                  <a:pt x="7263" y="723"/>
                  <a:pt x="7325" y="749"/>
                  <a:pt x="7383" y="749"/>
                </a:cubicBezTo>
                <a:cubicBezTo>
                  <a:pt x="7409" y="749"/>
                  <a:pt x="7434" y="744"/>
                  <a:pt x="7457" y="733"/>
                </a:cubicBezTo>
                <a:cubicBezTo>
                  <a:pt x="7528" y="685"/>
                  <a:pt x="7564" y="578"/>
                  <a:pt x="7516" y="507"/>
                </a:cubicBezTo>
                <a:cubicBezTo>
                  <a:pt x="7385" y="268"/>
                  <a:pt x="7159" y="102"/>
                  <a:pt x="6909" y="30"/>
                </a:cubicBezTo>
                <a:cubicBezTo>
                  <a:pt x="6824" y="9"/>
                  <a:pt x="6744" y="0"/>
                  <a:pt x="6668"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76" name="Google Shape;9566;p77">
            <a:extLst>
              <a:ext uri="{FF2B5EF4-FFF2-40B4-BE49-F238E27FC236}">
                <a16:creationId xmlns:a16="http://schemas.microsoft.com/office/drawing/2014/main" id="{17943609-A896-4C1A-2962-09DA315D917B}"/>
              </a:ext>
            </a:extLst>
          </p:cNvPr>
          <p:cNvSpPr/>
          <p:nvPr/>
        </p:nvSpPr>
        <p:spPr>
          <a:xfrm>
            <a:off x="9523976" y="3433943"/>
            <a:ext cx="424308" cy="472856"/>
          </a:xfrm>
          <a:custGeom>
            <a:avLst/>
            <a:gdLst/>
            <a:ahLst/>
            <a:cxnLst/>
            <a:rect l="l" t="t" r="r" b="b"/>
            <a:pathLst>
              <a:path w="9990" h="11133" extrusionOk="0">
                <a:moveTo>
                  <a:pt x="3096" y="1"/>
                </a:moveTo>
                <a:cubicBezTo>
                  <a:pt x="1358" y="36"/>
                  <a:pt x="0" y="1656"/>
                  <a:pt x="346" y="3418"/>
                </a:cubicBezTo>
                <a:cubicBezTo>
                  <a:pt x="356" y="3494"/>
                  <a:pt x="437" y="3550"/>
                  <a:pt x="514" y="3550"/>
                </a:cubicBezTo>
                <a:cubicBezTo>
                  <a:pt x="522" y="3550"/>
                  <a:pt x="529" y="3550"/>
                  <a:pt x="536" y="3549"/>
                </a:cubicBezTo>
                <a:cubicBezTo>
                  <a:pt x="631" y="3525"/>
                  <a:pt x="691" y="3441"/>
                  <a:pt x="667" y="3358"/>
                </a:cubicBezTo>
                <a:cubicBezTo>
                  <a:pt x="369" y="1810"/>
                  <a:pt x="1560" y="358"/>
                  <a:pt x="3108" y="334"/>
                </a:cubicBezTo>
                <a:cubicBezTo>
                  <a:pt x="3128" y="333"/>
                  <a:pt x="3148" y="333"/>
                  <a:pt x="3168" y="333"/>
                </a:cubicBezTo>
                <a:cubicBezTo>
                  <a:pt x="3671" y="333"/>
                  <a:pt x="4160" y="476"/>
                  <a:pt x="4572" y="763"/>
                </a:cubicBezTo>
                <a:cubicBezTo>
                  <a:pt x="4745" y="876"/>
                  <a:pt x="4935" y="932"/>
                  <a:pt x="5124" y="932"/>
                </a:cubicBezTo>
                <a:cubicBezTo>
                  <a:pt x="5313" y="932"/>
                  <a:pt x="5501" y="876"/>
                  <a:pt x="5668" y="763"/>
                </a:cubicBezTo>
                <a:cubicBezTo>
                  <a:pt x="6113" y="465"/>
                  <a:pt x="6597" y="331"/>
                  <a:pt x="7070" y="331"/>
                </a:cubicBezTo>
                <a:cubicBezTo>
                  <a:pt x="8393" y="331"/>
                  <a:pt x="9624" y="1384"/>
                  <a:pt x="9632" y="2858"/>
                </a:cubicBezTo>
                <a:cubicBezTo>
                  <a:pt x="9632" y="3477"/>
                  <a:pt x="9406" y="4073"/>
                  <a:pt x="9025" y="4525"/>
                </a:cubicBezTo>
                <a:cubicBezTo>
                  <a:pt x="8370" y="5287"/>
                  <a:pt x="8013" y="6228"/>
                  <a:pt x="8013" y="7192"/>
                </a:cubicBezTo>
                <a:lnTo>
                  <a:pt x="8013" y="8966"/>
                </a:lnTo>
                <a:cubicBezTo>
                  <a:pt x="8013" y="9930"/>
                  <a:pt x="7263" y="10716"/>
                  <a:pt x="6322" y="10811"/>
                </a:cubicBezTo>
                <a:lnTo>
                  <a:pt x="6322" y="8573"/>
                </a:lnTo>
                <a:cubicBezTo>
                  <a:pt x="6322" y="7918"/>
                  <a:pt x="5787" y="7382"/>
                  <a:pt x="5132" y="7382"/>
                </a:cubicBezTo>
                <a:cubicBezTo>
                  <a:pt x="4477" y="7382"/>
                  <a:pt x="3941" y="7918"/>
                  <a:pt x="3941" y="8573"/>
                </a:cubicBezTo>
                <a:lnTo>
                  <a:pt x="3941" y="10811"/>
                </a:lnTo>
                <a:cubicBezTo>
                  <a:pt x="3013" y="10716"/>
                  <a:pt x="2262" y="9930"/>
                  <a:pt x="2262" y="8966"/>
                </a:cubicBezTo>
                <a:lnTo>
                  <a:pt x="2262" y="7192"/>
                </a:lnTo>
                <a:cubicBezTo>
                  <a:pt x="2262" y="6228"/>
                  <a:pt x="1905" y="5275"/>
                  <a:pt x="1250" y="4525"/>
                </a:cubicBezTo>
                <a:cubicBezTo>
                  <a:pt x="1131" y="4394"/>
                  <a:pt x="1048" y="4263"/>
                  <a:pt x="953" y="4096"/>
                </a:cubicBezTo>
                <a:cubicBezTo>
                  <a:pt x="920" y="4047"/>
                  <a:pt x="865" y="4015"/>
                  <a:pt x="807" y="4015"/>
                </a:cubicBezTo>
                <a:cubicBezTo>
                  <a:pt x="780" y="4015"/>
                  <a:pt x="753" y="4022"/>
                  <a:pt x="727" y="4037"/>
                </a:cubicBezTo>
                <a:cubicBezTo>
                  <a:pt x="655" y="4084"/>
                  <a:pt x="631" y="4192"/>
                  <a:pt x="667" y="4263"/>
                </a:cubicBezTo>
                <a:cubicBezTo>
                  <a:pt x="762" y="4430"/>
                  <a:pt x="881" y="4584"/>
                  <a:pt x="1012" y="4739"/>
                </a:cubicBezTo>
                <a:cubicBezTo>
                  <a:pt x="1608" y="5442"/>
                  <a:pt x="1953" y="6299"/>
                  <a:pt x="1953" y="7192"/>
                </a:cubicBezTo>
                <a:lnTo>
                  <a:pt x="1953" y="8966"/>
                </a:lnTo>
                <a:cubicBezTo>
                  <a:pt x="1953" y="10168"/>
                  <a:pt x="2929" y="11133"/>
                  <a:pt x="4120" y="11133"/>
                </a:cubicBezTo>
                <a:cubicBezTo>
                  <a:pt x="4215" y="11133"/>
                  <a:pt x="4286" y="11061"/>
                  <a:pt x="4286" y="10978"/>
                </a:cubicBezTo>
                <a:lnTo>
                  <a:pt x="4286" y="8561"/>
                </a:lnTo>
                <a:cubicBezTo>
                  <a:pt x="4286" y="8085"/>
                  <a:pt x="4679" y="7704"/>
                  <a:pt x="5156" y="7704"/>
                </a:cubicBezTo>
                <a:cubicBezTo>
                  <a:pt x="5632" y="7704"/>
                  <a:pt x="6013" y="8085"/>
                  <a:pt x="6013" y="8561"/>
                </a:cubicBezTo>
                <a:lnTo>
                  <a:pt x="6013" y="10978"/>
                </a:lnTo>
                <a:cubicBezTo>
                  <a:pt x="6013" y="11061"/>
                  <a:pt x="6084" y="11133"/>
                  <a:pt x="6180" y="11133"/>
                </a:cubicBezTo>
                <a:cubicBezTo>
                  <a:pt x="7382" y="11133"/>
                  <a:pt x="8347" y="10157"/>
                  <a:pt x="8347" y="8966"/>
                </a:cubicBezTo>
                <a:lnTo>
                  <a:pt x="8347" y="7192"/>
                </a:lnTo>
                <a:cubicBezTo>
                  <a:pt x="8347" y="6299"/>
                  <a:pt x="8680" y="5442"/>
                  <a:pt x="9287" y="4739"/>
                </a:cubicBezTo>
                <a:cubicBezTo>
                  <a:pt x="9740" y="4215"/>
                  <a:pt x="9990" y="3549"/>
                  <a:pt x="9990" y="2858"/>
                </a:cubicBezTo>
                <a:cubicBezTo>
                  <a:pt x="9955" y="1194"/>
                  <a:pt x="8560" y="7"/>
                  <a:pt x="7072" y="7"/>
                </a:cubicBezTo>
                <a:cubicBezTo>
                  <a:pt x="6537" y="7"/>
                  <a:pt x="5990" y="161"/>
                  <a:pt x="5489" y="501"/>
                </a:cubicBezTo>
                <a:cubicBezTo>
                  <a:pt x="5382" y="572"/>
                  <a:pt x="5257" y="608"/>
                  <a:pt x="5129" y="608"/>
                </a:cubicBezTo>
                <a:cubicBezTo>
                  <a:pt x="5001" y="608"/>
                  <a:pt x="4870" y="572"/>
                  <a:pt x="4751" y="501"/>
                </a:cubicBezTo>
                <a:cubicBezTo>
                  <a:pt x="4263" y="167"/>
                  <a:pt x="3691" y="1"/>
                  <a:pt x="3096"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377" name="Google Shape;9567;p77">
            <a:extLst>
              <a:ext uri="{FF2B5EF4-FFF2-40B4-BE49-F238E27FC236}">
                <a16:creationId xmlns:a16="http://schemas.microsoft.com/office/drawing/2014/main" id="{ED89DF2E-17AB-303B-2599-FAB1808B1FA1}"/>
              </a:ext>
            </a:extLst>
          </p:cNvPr>
          <p:cNvGrpSpPr/>
          <p:nvPr/>
        </p:nvGrpSpPr>
        <p:grpSpPr>
          <a:xfrm>
            <a:off x="8941921" y="3433943"/>
            <a:ext cx="415219" cy="473875"/>
            <a:chOff x="6685259" y="2902852"/>
            <a:chExt cx="311414" cy="35540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378" name="Google Shape;9568;p77">
              <a:extLst>
                <a:ext uri="{FF2B5EF4-FFF2-40B4-BE49-F238E27FC236}">
                  <a16:creationId xmlns:a16="http://schemas.microsoft.com/office/drawing/2014/main" id="{D1FC8F28-DE0F-F237-2C54-7D967A21D586}"/>
                </a:ext>
              </a:extLst>
            </p:cNvPr>
            <p:cNvSpPr/>
            <p:nvPr/>
          </p:nvSpPr>
          <p:spPr>
            <a:xfrm>
              <a:off x="6835805" y="3045466"/>
              <a:ext cx="10671" cy="155134"/>
            </a:xfrm>
            <a:custGeom>
              <a:avLst/>
              <a:gdLst/>
              <a:ahLst/>
              <a:cxnLst/>
              <a:rect l="l" t="t" r="r" b="b"/>
              <a:pathLst>
                <a:path w="335" h="4870" extrusionOk="0">
                  <a:moveTo>
                    <a:pt x="168" y="0"/>
                  </a:moveTo>
                  <a:cubicBezTo>
                    <a:pt x="84" y="0"/>
                    <a:pt x="1" y="84"/>
                    <a:pt x="1" y="167"/>
                  </a:cubicBezTo>
                  <a:lnTo>
                    <a:pt x="1" y="4703"/>
                  </a:lnTo>
                  <a:cubicBezTo>
                    <a:pt x="1" y="4799"/>
                    <a:pt x="84" y="4870"/>
                    <a:pt x="168" y="4870"/>
                  </a:cubicBezTo>
                  <a:cubicBezTo>
                    <a:pt x="263" y="4870"/>
                    <a:pt x="334" y="4799"/>
                    <a:pt x="334" y="4703"/>
                  </a:cubicBezTo>
                  <a:lnTo>
                    <a:pt x="334" y="167"/>
                  </a:lnTo>
                  <a:cubicBezTo>
                    <a:pt x="334" y="84"/>
                    <a:pt x="263" y="0"/>
                    <a:pt x="168"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79" name="Google Shape;9569;p77">
              <a:extLst>
                <a:ext uri="{FF2B5EF4-FFF2-40B4-BE49-F238E27FC236}">
                  <a16:creationId xmlns:a16="http://schemas.microsoft.com/office/drawing/2014/main" id="{C96613A5-97D2-D87C-17FB-7B66C9199CA2}"/>
                </a:ext>
              </a:extLst>
            </p:cNvPr>
            <p:cNvSpPr/>
            <p:nvPr/>
          </p:nvSpPr>
          <p:spPr>
            <a:xfrm>
              <a:off x="6765661" y="2938497"/>
              <a:ext cx="149846" cy="63774"/>
            </a:xfrm>
            <a:custGeom>
              <a:avLst/>
              <a:gdLst/>
              <a:ahLst/>
              <a:cxnLst/>
              <a:rect l="l" t="t" r="r" b="b"/>
              <a:pathLst>
                <a:path w="4704" h="2002" extrusionOk="0">
                  <a:moveTo>
                    <a:pt x="572" y="1"/>
                  </a:moveTo>
                  <a:cubicBezTo>
                    <a:pt x="262" y="1"/>
                    <a:pt x="0" y="251"/>
                    <a:pt x="0" y="572"/>
                  </a:cubicBezTo>
                  <a:lnTo>
                    <a:pt x="0" y="1430"/>
                  </a:lnTo>
                  <a:cubicBezTo>
                    <a:pt x="0" y="1739"/>
                    <a:pt x="262" y="2001"/>
                    <a:pt x="572" y="2001"/>
                  </a:cubicBezTo>
                  <a:lnTo>
                    <a:pt x="2679" y="2001"/>
                  </a:lnTo>
                  <a:cubicBezTo>
                    <a:pt x="2774" y="2001"/>
                    <a:pt x="2846" y="1918"/>
                    <a:pt x="2846" y="1834"/>
                  </a:cubicBezTo>
                  <a:cubicBezTo>
                    <a:pt x="2846" y="1739"/>
                    <a:pt x="2774" y="1668"/>
                    <a:pt x="2679" y="1668"/>
                  </a:cubicBezTo>
                  <a:lnTo>
                    <a:pt x="572" y="1668"/>
                  </a:lnTo>
                  <a:cubicBezTo>
                    <a:pt x="441" y="1668"/>
                    <a:pt x="334" y="1560"/>
                    <a:pt x="334" y="1430"/>
                  </a:cubicBezTo>
                  <a:lnTo>
                    <a:pt x="334" y="572"/>
                  </a:lnTo>
                  <a:cubicBezTo>
                    <a:pt x="334" y="429"/>
                    <a:pt x="441" y="322"/>
                    <a:pt x="572" y="322"/>
                  </a:cubicBezTo>
                  <a:lnTo>
                    <a:pt x="4144" y="322"/>
                  </a:lnTo>
                  <a:cubicBezTo>
                    <a:pt x="4275" y="322"/>
                    <a:pt x="4382" y="429"/>
                    <a:pt x="4382" y="572"/>
                  </a:cubicBezTo>
                  <a:lnTo>
                    <a:pt x="4382" y="1430"/>
                  </a:lnTo>
                  <a:cubicBezTo>
                    <a:pt x="4394" y="1549"/>
                    <a:pt x="4275" y="1668"/>
                    <a:pt x="4144" y="1668"/>
                  </a:cubicBezTo>
                  <a:lnTo>
                    <a:pt x="3513" y="1668"/>
                  </a:lnTo>
                  <a:cubicBezTo>
                    <a:pt x="3429" y="1668"/>
                    <a:pt x="3358" y="1739"/>
                    <a:pt x="3358" y="1834"/>
                  </a:cubicBezTo>
                  <a:cubicBezTo>
                    <a:pt x="3358" y="1918"/>
                    <a:pt x="3429" y="2001"/>
                    <a:pt x="3513" y="2001"/>
                  </a:cubicBezTo>
                  <a:lnTo>
                    <a:pt x="4144" y="2001"/>
                  </a:lnTo>
                  <a:cubicBezTo>
                    <a:pt x="4453" y="2001"/>
                    <a:pt x="4703" y="1739"/>
                    <a:pt x="4703" y="1430"/>
                  </a:cubicBezTo>
                  <a:lnTo>
                    <a:pt x="4703" y="572"/>
                  </a:lnTo>
                  <a:cubicBezTo>
                    <a:pt x="4703" y="251"/>
                    <a:pt x="4453" y="1"/>
                    <a:pt x="4144"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80" name="Google Shape;9570;p77">
              <a:extLst>
                <a:ext uri="{FF2B5EF4-FFF2-40B4-BE49-F238E27FC236}">
                  <a16:creationId xmlns:a16="http://schemas.microsoft.com/office/drawing/2014/main" id="{54F6EAFA-ADEE-A042-F483-898E770BC4A0}"/>
                </a:ext>
              </a:extLst>
            </p:cNvPr>
            <p:cNvSpPr/>
            <p:nvPr/>
          </p:nvSpPr>
          <p:spPr>
            <a:xfrm>
              <a:off x="6685259" y="2902852"/>
              <a:ext cx="311414" cy="355406"/>
            </a:xfrm>
            <a:custGeom>
              <a:avLst/>
              <a:gdLst/>
              <a:ahLst/>
              <a:cxnLst/>
              <a:rect l="l" t="t" r="r" b="b"/>
              <a:pathLst>
                <a:path w="9776" h="11157" extrusionOk="0">
                  <a:moveTo>
                    <a:pt x="3227" y="1"/>
                  </a:moveTo>
                  <a:cubicBezTo>
                    <a:pt x="2227" y="1"/>
                    <a:pt x="1810" y="774"/>
                    <a:pt x="1667" y="894"/>
                  </a:cubicBezTo>
                  <a:lnTo>
                    <a:pt x="822" y="894"/>
                  </a:lnTo>
                  <a:cubicBezTo>
                    <a:pt x="369" y="894"/>
                    <a:pt x="0" y="1275"/>
                    <a:pt x="0" y="1715"/>
                  </a:cubicBezTo>
                  <a:lnTo>
                    <a:pt x="0" y="4287"/>
                  </a:lnTo>
                  <a:cubicBezTo>
                    <a:pt x="0" y="4382"/>
                    <a:pt x="72" y="4454"/>
                    <a:pt x="155" y="4454"/>
                  </a:cubicBezTo>
                  <a:cubicBezTo>
                    <a:pt x="250" y="4454"/>
                    <a:pt x="322" y="4382"/>
                    <a:pt x="322" y="4287"/>
                  </a:cubicBezTo>
                  <a:lnTo>
                    <a:pt x="322" y="1715"/>
                  </a:lnTo>
                  <a:cubicBezTo>
                    <a:pt x="322" y="1453"/>
                    <a:pt x="548" y="1227"/>
                    <a:pt x="810" y="1227"/>
                  </a:cubicBezTo>
                  <a:lnTo>
                    <a:pt x="1738" y="1227"/>
                  </a:lnTo>
                  <a:cubicBezTo>
                    <a:pt x="1786" y="1227"/>
                    <a:pt x="1822" y="1215"/>
                    <a:pt x="1858" y="1167"/>
                  </a:cubicBezTo>
                  <a:lnTo>
                    <a:pt x="2167" y="810"/>
                  </a:lnTo>
                  <a:cubicBezTo>
                    <a:pt x="2441" y="513"/>
                    <a:pt x="2822" y="334"/>
                    <a:pt x="3227" y="334"/>
                  </a:cubicBezTo>
                  <a:lnTo>
                    <a:pt x="6525" y="334"/>
                  </a:lnTo>
                  <a:cubicBezTo>
                    <a:pt x="6930" y="334"/>
                    <a:pt x="7322" y="513"/>
                    <a:pt x="7584" y="810"/>
                  </a:cubicBezTo>
                  <a:lnTo>
                    <a:pt x="7894" y="1167"/>
                  </a:lnTo>
                  <a:cubicBezTo>
                    <a:pt x="7930" y="1191"/>
                    <a:pt x="7977" y="1227"/>
                    <a:pt x="8013" y="1227"/>
                  </a:cubicBezTo>
                  <a:lnTo>
                    <a:pt x="8942" y="1227"/>
                  </a:lnTo>
                  <a:cubicBezTo>
                    <a:pt x="9204" y="1227"/>
                    <a:pt x="9430" y="1453"/>
                    <a:pt x="9430" y="1715"/>
                  </a:cubicBezTo>
                  <a:lnTo>
                    <a:pt x="9430" y="10335"/>
                  </a:lnTo>
                  <a:cubicBezTo>
                    <a:pt x="9430" y="10597"/>
                    <a:pt x="9204" y="10823"/>
                    <a:pt x="8942" y="10823"/>
                  </a:cubicBezTo>
                  <a:lnTo>
                    <a:pt x="7632" y="10823"/>
                  </a:lnTo>
                  <a:lnTo>
                    <a:pt x="7632" y="9823"/>
                  </a:lnTo>
                  <a:cubicBezTo>
                    <a:pt x="7632" y="9740"/>
                    <a:pt x="7561" y="9657"/>
                    <a:pt x="7465" y="9657"/>
                  </a:cubicBezTo>
                  <a:cubicBezTo>
                    <a:pt x="7382" y="9657"/>
                    <a:pt x="7299" y="9740"/>
                    <a:pt x="7299" y="9823"/>
                  </a:cubicBezTo>
                  <a:lnTo>
                    <a:pt x="7299" y="10823"/>
                  </a:lnTo>
                  <a:lnTo>
                    <a:pt x="2453" y="10823"/>
                  </a:lnTo>
                  <a:lnTo>
                    <a:pt x="2453" y="9823"/>
                  </a:lnTo>
                  <a:cubicBezTo>
                    <a:pt x="2453" y="9740"/>
                    <a:pt x="2381" y="9657"/>
                    <a:pt x="2286" y="9657"/>
                  </a:cubicBezTo>
                  <a:cubicBezTo>
                    <a:pt x="2203" y="9657"/>
                    <a:pt x="2119" y="9740"/>
                    <a:pt x="2119" y="9823"/>
                  </a:cubicBezTo>
                  <a:lnTo>
                    <a:pt x="2119" y="10823"/>
                  </a:lnTo>
                  <a:lnTo>
                    <a:pt x="822" y="10823"/>
                  </a:lnTo>
                  <a:cubicBezTo>
                    <a:pt x="548" y="10823"/>
                    <a:pt x="322" y="10597"/>
                    <a:pt x="322" y="10335"/>
                  </a:cubicBezTo>
                  <a:lnTo>
                    <a:pt x="322" y="5227"/>
                  </a:lnTo>
                  <a:cubicBezTo>
                    <a:pt x="322" y="5144"/>
                    <a:pt x="250" y="5061"/>
                    <a:pt x="167" y="5061"/>
                  </a:cubicBezTo>
                  <a:cubicBezTo>
                    <a:pt x="72" y="5061"/>
                    <a:pt x="0" y="5144"/>
                    <a:pt x="0" y="5227"/>
                  </a:cubicBezTo>
                  <a:lnTo>
                    <a:pt x="0" y="10335"/>
                  </a:lnTo>
                  <a:cubicBezTo>
                    <a:pt x="0" y="10776"/>
                    <a:pt x="369" y="11157"/>
                    <a:pt x="822" y="11157"/>
                  </a:cubicBezTo>
                  <a:lnTo>
                    <a:pt x="8942" y="11157"/>
                  </a:lnTo>
                  <a:cubicBezTo>
                    <a:pt x="9394" y="11157"/>
                    <a:pt x="9763" y="10776"/>
                    <a:pt x="9763" y="10335"/>
                  </a:cubicBezTo>
                  <a:lnTo>
                    <a:pt x="9763" y="1715"/>
                  </a:lnTo>
                  <a:cubicBezTo>
                    <a:pt x="9775" y="1275"/>
                    <a:pt x="9406" y="894"/>
                    <a:pt x="8942" y="894"/>
                  </a:cubicBezTo>
                  <a:lnTo>
                    <a:pt x="8096" y="894"/>
                  </a:lnTo>
                  <a:cubicBezTo>
                    <a:pt x="7965" y="774"/>
                    <a:pt x="7525" y="1"/>
                    <a:pt x="6537"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81" name="Google Shape;9571;p77">
            <a:extLst>
              <a:ext uri="{FF2B5EF4-FFF2-40B4-BE49-F238E27FC236}">
                <a16:creationId xmlns:a16="http://schemas.microsoft.com/office/drawing/2014/main" id="{85B3A13F-6E97-2E97-77AE-E60BCA259BC0}"/>
              </a:ext>
            </a:extLst>
          </p:cNvPr>
          <p:cNvGrpSpPr/>
          <p:nvPr/>
        </p:nvGrpSpPr>
        <p:grpSpPr>
          <a:xfrm>
            <a:off x="7107243" y="3434367"/>
            <a:ext cx="479439" cy="474469"/>
            <a:chOff x="5309250" y="2903170"/>
            <a:chExt cx="359579" cy="35585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382" name="Google Shape;9572;p77">
              <a:extLst>
                <a:ext uri="{FF2B5EF4-FFF2-40B4-BE49-F238E27FC236}">
                  <a16:creationId xmlns:a16="http://schemas.microsoft.com/office/drawing/2014/main" id="{F28D1C46-C7BE-4CAC-01CF-7C3F48DF0FA1}"/>
                </a:ext>
              </a:extLst>
            </p:cNvPr>
            <p:cNvSpPr/>
            <p:nvPr/>
          </p:nvSpPr>
          <p:spPr>
            <a:xfrm>
              <a:off x="5410517" y="3006317"/>
              <a:ext cx="77854" cy="76452"/>
            </a:xfrm>
            <a:custGeom>
              <a:avLst/>
              <a:gdLst/>
              <a:ahLst/>
              <a:cxnLst/>
              <a:rect l="l" t="t" r="r" b="b"/>
              <a:pathLst>
                <a:path w="2444" h="2400" extrusionOk="0">
                  <a:moveTo>
                    <a:pt x="1345" y="315"/>
                  </a:moveTo>
                  <a:cubicBezTo>
                    <a:pt x="1450" y="315"/>
                    <a:pt x="1549" y="346"/>
                    <a:pt x="1631" y="420"/>
                  </a:cubicBezTo>
                  <a:cubicBezTo>
                    <a:pt x="1905" y="634"/>
                    <a:pt x="2060" y="1206"/>
                    <a:pt x="2096" y="1622"/>
                  </a:cubicBezTo>
                  <a:cubicBezTo>
                    <a:pt x="2104" y="1923"/>
                    <a:pt x="1755" y="2071"/>
                    <a:pt x="1406" y="2071"/>
                  </a:cubicBezTo>
                  <a:cubicBezTo>
                    <a:pt x="1257" y="2071"/>
                    <a:pt x="1109" y="2045"/>
                    <a:pt x="988" y="1991"/>
                  </a:cubicBezTo>
                  <a:cubicBezTo>
                    <a:pt x="560" y="1801"/>
                    <a:pt x="381" y="1313"/>
                    <a:pt x="560" y="872"/>
                  </a:cubicBezTo>
                  <a:cubicBezTo>
                    <a:pt x="693" y="580"/>
                    <a:pt x="1042" y="315"/>
                    <a:pt x="1345" y="315"/>
                  </a:cubicBezTo>
                  <a:close/>
                  <a:moveTo>
                    <a:pt x="1344" y="1"/>
                  </a:moveTo>
                  <a:cubicBezTo>
                    <a:pt x="906" y="1"/>
                    <a:pt x="447" y="320"/>
                    <a:pt x="262" y="741"/>
                  </a:cubicBezTo>
                  <a:cubicBezTo>
                    <a:pt x="0" y="1336"/>
                    <a:pt x="262" y="2027"/>
                    <a:pt x="857" y="2289"/>
                  </a:cubicBezTo>
                  <a:cubicBezTo>
                    <a:pt x="1022" y="2363"/>
                    <a:pt x="1214" y="2400"/>
                    <a:pt x="1407" y="2400"/>
                  </a:cubicBezTo>
                  <a:cubicBezTo>
                    <a:pt x="1925" y="2400"/>
                    <a:pt x="2443" y="2134"/>
                    <a:pt x="2417" y="1622"/>
                  </a:cubicBezTo>
                  <a:cubicBezTo>
                    <a:pt x="2405" y="1134"/>
                    <a:pt x="2203" y="479"/>
                    <a:pt x="1858" y="182"/>
                  </a:cubicBezTo>
                  <a:cubicBezTo>
                    <a:pt x="1704" y="56"/>
                    <a:pt x="1526" y="1"/>
                    <a:pt x="1344"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83" name="Google Shape;9573;p77">
              <a:extLst>
                <a:ext uri="{FF2B5EF4-FFF2-40B4-BE49-F238E27FC236}">
                  <a16:creationId xmlns:a16="http://schemas.microsoft.com/office/drawing/2014/main" id="{3CDB8A5B-60B3-3E8D-D11F-2CB456C20226}"/>
                </a:ext>
              </a:extLst>
            </p:cNvPr>
            <p:cNvSpPr/>
            <p:nvPr/>
          </p:nvSpPr>
          <p:spPr>
            <a:xfrm>
              <a:off x="5309250" y="2903170"/>
              <a:ext cx="359579" cy="355852"/>
            </a:xfrm>
            <a:custGeom>
              <a:avLst/>
              <a:gdLst/>
              <a:ahLst/>
              <a:cxnLst/>
              <a:rect l="l" t="t" r="r" b="b"/>
              <a:pathLst>
                <a:path w="11288" h="11171" extrusionOk="0">
                  <a:moveTo>
                    <a:pt x="3691" y="336"/>
                  </a:moveTo>
                  <a:cubicBezTo>
                    <a:pt x="3775" y="336"/>
                    <a:pt x="3846" y="383"/>
                    <a:pt x="3870" y="455"/>
                  </a:cubicBezTo>
                  <a:lnTo>
                    <a:pt x="4084" y="991"/>
                  </a:lnTo>
                  <a:cubicBezTo>
                    <a:pt x="3953" y="1003"/>
                    <a:pt x="3846" y="1050"/>
                    <a:pt x="3739" y="1122"/>
                  </a:cubicBezTo>
                  <a:lnTo>
                    <a:pt x="3536" y="586"/>
                  </a:lnTo>
                  <a:cubicBezTo>
                    <a:pt x="3489" y="455"/>
                    <a:pt x="3572" y="336"/>
                    <a:pt x="3691" y="336"/>
                  </a:cubicBezTo>
                  <a:close/>
                  <a:moveTo>
                    <a:pt x="7834" y="436"/>
                  </a:moveTo>
                  <a:cubicBezTo>
                    <a:pt x="7859" y="436"/>
                    <a:pt x="7883" y="442"/>
                    <a:pt x="7906" y="455"/>
                  </a:cubicBezTo>
                  <a:cubicBezTo>
                    <a:pt x="7989" y="503"/>
                    <a:pt x="8037" y="598"/>
                    <a:pt x="7989" y="693"/>
                  </a:cubicBezTo>
                  <a:lnTo>
                    <a:pt x="7763" y="1217"/>
                  </a:lnTo>
                  <a:cubicBezTo>
                    <a:pt x="7668" y="1134"/>
                    <a:pt x="7561" y="1086"/>
                    <a:pt x="7418" y="1062"/>
                  </a:cubicBezTo>
                  <a:lnTo>
                    <a:pt x="7668" y="538"/>
                  </a:lnTo>
                  <a:cubicBezTo>
                    <a:pt x="7702" y="478"/>
                    <a:pt x="7769" y="436"/>
                    <a:pt x="7834" y="436"/>
                  </a:cubicBezTo>
                  <a:close/>
                  <a:moveTo>
                    <a:pt x="698" y="3177"/>
                  </a:moveTo>
                  <a:cubicBezTo>
                    <a:pt x="775" y="3177"/>
                    <a:pt x="883" y="3247"/>
                    <a:pt x="1298" y="3431"/>
                  </a:cubicBezTo>
                  <a:cubicBezTo>
                    <a:pt x="1250" y="3479"/>
                    <a:pt x="1227" y="3539"/>
                    <a:pt x="1191" y="3586"/>
                  </a:cubicBezTo>
                  <a:cubicBezTo>
                    <a:pt x="1191" y="3586"/>
                    <a:pt x="1167" y="3658"/>
                    <a:pt x="1155" y="3765"/>
                  </a:cubicBezTo>
                  <a:lnTo>
                    <a:pt x="631" y="3527"/>
                  </a:lnTo>
                  <a:cubicBezTo>
                    <a:pt x="477" y="3479"/>
                    <a:pt x="477" y="3253"/>
                    <a:pt x="631" y="3193"/>
                  </a:cubicBezTo>
                  <a:cubicBezTo>
                    <a:pt x="655" y="3183"/>
                    <a:pt x="675" y="3177"/>
                    <a:pt x="698" y="3177"/>
                  </a:cubicBezTo>
                  <a:close/>
                  <a:moveTo>
                    <a:pt x="10679" y="3437"/>
                  </a:moveTo>
                  <a:cubicBezTo>
                    <a:pt x="10755" y="3437"/>
                    <a:pt x="10841" y="3482"/>
                    <a:pt x="10871" y="3551"/>
                  </a:cubicBezTo>
                  <a:cubicBezTo>
                    <a:pt x="10906" y="3646"/>
                    <a:pt x="10847" y="3765"/>
                    <a:pt x="10764" y="3789"/>
                  </a:cubicBezTo>
                  <a:lnTo>
                    <a:pt x="10228" y="4003"/>
                  </a:lnTo>
                  <a:cubicBezTo>
                    <a:pt x="10216" y="3848"/>
                    <a:pt x="10168" y="3741"/>
                    <a:pt x="10097" y="3658"/>
                  </a:cubicBezTo>
                  <a:lnTo>
                    <a:pt x="10633" y="3443"/>
                  </a:lnTo>
                  <a:cubicBezTo>
                    <a:pt x="10647" y="3439"/>
                    <a:pt x="10663" y="3437"/>
                    <a:pt x="10679" y="3437"/>
                  </a:cubicBezTo>
                  <a:close/>
                  <a:moveTo>
                    <a:pt x="1060" y="7134"/>
                  </a:moveTo>
                  <a:cubicBezTo>
                    <a:pt x="1072" y="7265"/>
                    <a:pt x="1119" y="7372"/>
                    <a:pt x="1191" y="7480"/>
                  </a:cubicBezTo>
                  <a:lnTo>
                    <a:pt x="655" y="7682"/>
                  </a:lnTo>
                  <a:cubicBezTo>
                    <a:pt x="635" y="7694"/>
                    <a:pt x="612" y="7699"/>
                    <a:pt x="589" y="7699"/>
                  </a:cubicBezTo>
                  <a:cubicBezTo>
                    <a:pt x="518" y="7699"/>
                    <a:pt x="444" y="7650"/>
                    <a:pt x="417" y="7587"/>
                  </a:cubicBezTo>
                  <a:cubicBezTo>
                    <a:pt x="381" y="7492"/>
                    <a:pt x="429" y="7372"/>
                    <a:pt x="524" y="7349"/>
                  </a:cubicBezTo>
                  <a:lnTo>
                    <a:pt x="1060" y="7134"/>
                  </a:lnTo>
                  <a:close/>
                  <a:moveTo>
                    <a:pt x="10144" y="7361"/>
                  </a:moveTo>
                  <a:lnTo>
                    <a:pt x="10656" y="7599"/>
                  </a:lnTo>
                  <a:cubicBezTo>
                    <a:pt x="10811" y="7658"/>
                    <a:pt x="10811" y="7884"/>
                    <a:pt x="10656" y="7944"/>
                  </a:cubicBezTo>
                  <a:cubicBezTo>
                    <a:pt x="10637" y="7950"/>
                    <a:pt x="10619" y="7953"/>
                    <a:pt x="10601" y="7953"/>
                  </a:cubicBezTo>
                  <a:cubicBezTo>
                    <a:pt x="10506" y="7953"/>
                    <a:pt x="10398" y="7875"/>
                    <a:pt x="9990" y="7706"/>
                  </a:cubicBezTo>
                  <a:cubicBezTo>
                    <a:pt x="10061" y="7611"/>
                    <a:pt x="10121" y="7515"/>
                    <a:pt x="10144" y="7361"/>
                  </a:cubicBezTo>
                  <a:close/>
                  <a:moveTo>
                    <a:pt x="3536" y="9920"/>
                  </a:moveTo>
                  <a:cubicBezTo>
                    <a:pt x="3620" y="9992"/>
                    <a:pt x="3727" y="10051"/>
                    <a:pt x="3870" y="10063"/>
                  </a:cubicBezTo>
                  <a:lnTo>
                    <a:pt x="3620" y="10587"/>
                  </a:lnTo>
                  <a:cubicBezTo>
                    <a:pt x="3584" y="10658"/>
                    <a:pt x="3522" y="10696"/>
                    <a:pt x="3454" y="10696"/>
                  </a:cubicBezTo>
                  <a:cubicBezTo>
                    <a:pt x="3430" y="10696"/>
                    <a:pt x="3406" y="10691"/>
                    <a:pt x="3382" y="10682"/>
                  </a:cubicBezTo>
                  <a:cubicBezTo>
                    <a:pt x="3298" y="10635"/>
                    <a:pt x="3251" y="10528"/>
                    <a:pt x="3298" y="10444"/>
                  </a:cubicBezTo>
                  <a:lnTo>
                    <a:pt x="3536" y="9920"/>
                  </a:lnTo>
                  <a:close/>
                  <a:moveTo>
                    <a:pt x="7549" y="10016"/>
                  </a:moveTo>
                  <a:cubicBezTo>
                    <a:pt x="7727" y="10528"/>
                    <a:pt x="7799" y="10575"/>
                    <a:pt x="7763" y="10694"/>
                  </a:cubicBezTo>
                  <a:cubicBezTo>
                    <a:pt x="7728" y="10770"/>
                    <a:pt x="7659" y="10809"/>
                    <a:pt x="7590" y="10809"/>
                  </a:cubicBezTo>
                  <a:cubicBezTo>
                    <a:pt x="7519" y="10809"/>
                    <a:pt x="7448" y="10767"/>
                    <a:pt x="7418" y="10682"/>
                  </a:cubicBezTo>
                  <a:lnTo>
                    <a:pt x="7204" y="10147"/>
                  </a:lnTo>
                  <a:cubicBezTo>
                    <a:pt x="7346" y="10123"/>
                    <a:pt x="7442" y="10087"/>
                    <a:pt x="7549" y="10016"/>
                  </a:cubicBezTo>
                  <a:close/>
                  <a:moveTo>
                    <a:pt x="3696" y="1"/>
                  </a:moveTo>
                  <a:cubicBezTo>
                    <a:pt x="3631" y="1"/>
                    <a:pt x="3565" y="13"/>
                    <a:pt x="3501" y="38"/>
                  </a:cubicBezTo>
                  <a:cubicBezTo>
                    <a:pt x="3239" y="145"/>
                    <a:pt x="3096" y="443"/>
                    <a:pt x="3203" y="705"/>
                  </a:cubicBezTo>
                  <a:lnTo>
                    <a:pt x="3477" y="1407"/>
                  </a:lnTo>
                  <a:cubicBezTo>
                    <a:pt x="3239" y="1753"/>
                    <a:pt x="3203" y="1765"/>
                    <a:pt x="2846" y="1824"/>
                  </a:cubicBezTo>
                  <a:cubicBezTo>
                    <a:pt x="2655" y="1848"/>
                    <a:pt x="2429" y="1896"/>
                    <a:pt x="2286" y="2050"/>
                  </a:cubicBezTo>
                  <a:cubicBezTo>
                    <a:pt x="2012" y="2300"/>
                    <a:pt x="2060" y="2741"/>
                    <a:pt x="1929" y="2955"/>
                  </a:cubicBezTo>
                  <a:cubicBezTo>
                    <a:pt x="1870" y="3027"/>
                    <a:pt x="1762" y="3098"/>
                    <a:pt x="1643" y="3181"/>
                  </a:cubicBezTo>
                  <a:cubicBezTo>
                    <a:pt x="1631" y="3193"/>
                    <a:pt x="1608" y="3205"/>
                    <a:pt x="1584" y="3217"/>
                  </a:cubicBezTo>
                  <a:lnTo>
                    <a:pt x="893" y="2920"/>
                  </a:lnTo>
                  <a:cubicBezTo>
                    <a:pt x="830" y="2888"/>
                    <a:pt x="761" y="2873"/>
                    <a:pt x="692" y="2873"/>
                  </a:cubicBezTo>
                  <a:cubicBezTo>
                    <a:pt x="630" y="2873"/>
                    <a:pt x="568" y="2885"/>
                    <a:pt x="512" y="2908"/>
                  </a:cubicBezTo>
                  <a:cubicBezTo>
                    <a:pt x="84" y="3074"/>
                    <a:pt x="60" y="3670"/>
                    <a:pt x="477" y="3860"/>
                  </a:cubicBezTo>
                  <a:lnTo>
                    <a:pt x="1167" y="4158"/>
                  </a:lnTo>
                  <a:cubicBezTo>
                    <a:pt x="1239" y="4563"/>
                    <a:pt x="1239" y="4586"/>
                    <a:pt x="1012" y="4920"/>
                  </a:cubicBezTo>
                  <a:cubicBezTo>
                    <a:pt x="893" y="5086"/>
                    <a:pt x="774" y="5265"/>
                    <a:pt x="774" y="5467"/>
                  </a:cubicBezTo>
                  <a:cubicBezTo>
                    <a:pt x="762" y="5825"/>
                    <a:pt x="1119" y="6122"/>
                    <a:pt x="1167" y="6360"/>
                  </a:cubicBezTo>
                  <a:cubicBezTo>
                    <a:pt x="1179" y="6479"/>
                    <a:pt x="1155" y="6646"/>
                    <a:pt x="1108" y="6777"/>
                  </a:cubicBezTo>
                  <a:lnTo>
                    <a:pt x="405" y="7051"/>
                  </a:lnTo>
                  <a:cubicBezTo>
                    <a:pt x="143" y="7146"/>
                    <a:pt x="0" y="7444"/>
                    <a:pt x="107" y="7718"/>
                  </a:cubicBezTo>
                  <a:cubicBezTo>
                    <a:pt x="190" y="7920"/>
                    <a:pt x="386" y="8051"/>
                    <a:pt x="592" y="8051"/>
                  </a:cubicBezTo>
                  <a:cubicBezTo>
                    <a:pt x="653" y="8051"/>
                    <a:pt x="714" y="8040"/>
                    <a:pt x="774" y="8015"/>
                  </a:cubicBezTo>
                  <a:lnTo>
                    <a:pt x="1477" y="7742"/>
                  </a:lnTo>
                  <a:cubicBezTo>
                    <a:pt x="1822" y="7980"/>
                    <a:pt x="1834" y="8015"/>
                    <a:pt x="1893" y="8373"/>
                  </a:cubicBezTo>
                  <a:cubicBezTo>
                    <a:pt x="1989" y="8932"/>
                    <a:pt x="2131" y="9075"/>
                    <a:pt x="2667" y="9194"/>
                  </a:cubicBezTo>
                  <a:cubicBezTo>
                    <a:pt x="3036" y="9277"/>
                    <a:pt x="3060" y="9289"/>
                    <a:pt x="3274" y="9647"/>
                  </a:cubicBezTo>
                  <a:lnTo>
                    <a:pt x="2977" y="10337"/>
                  </a:lnTo>
                  <a:cubicBezTo>
                    <a:pt x="2815" y="10691"/>
                    <a:pt x="3091" y="11053"/>
                    <a:pt x="3439" y="11053"/>
                  </a:cubicBezTo>
                  <a:cubicBezTo>
                    <a:pt x="3502" y="11053"/>
                    <a:pt x="3567" y="11041"/>
                    <a:pt x="3632" y="11016"/>
                  </a:cubicBezTo>
                  <a:cubicBezTo>
                    <a:pt x="3775" y="10980"/>
                    <a:pt x="3858" y="10873"/>
                    <a:pt x="3917" y="10754"/>
                  </a:cubicBezTo>
                  <a:lnTo>
                    <a:pt x="4215" y="10063"/>
                  </a:lnTo>
                  <a:cubicBezTo>
                    <a:pt x="4361" y="10038"/>
                    <a:pt x="4457" y="10021"/>
                    <a:pt x="4536" y="10021"/>
                  </a:cubicBezTo>
                  <a:cubicBezTo>
                    <a:pt x="4677" y="10021"/>
                    <a:pt x="4764" y="10073"/>
                    <a:pt x="4977" y="10218"/>
                  </a:cubicBezTo>
                  <a:cubicBezTo>
                    <a:pt x="5204" y="10377"/>
                    <a:pt x="5367" y="10458"/>
                    <a:pt x="5538" y="10458"/>
                  </a:cubicBezTo>
                  <a:cubicBezTo>
                    <a:pt x="5699" y="10458"/>
                    <a:pt x="5865" y="10386"/>
                    <a:pt x="6096" y="10242"/>
                  </a:cubicBezTo>
                  <a:cubicBezTo>
                    <a:pt x="6280" y="10126"/>
                    <a:pt x="6363" y="10080"/>
                    <a:pt x="6476" y="10080"/>
                  </a:cubicBezTo>
                  <a:cubicBezTo>
                    <a:pt x="6560" y="10080"/>
                    <a:pt x="6661" y="10106"/>
                    <a:pt x="6834" y="10147"/>
                  </a:cubicBezTo>
                  <a:lnTo>
                    <a:pt x="7108" y="10837"/>
                  </a:lnTo>
                  <a:cubicBezTo>
                    <a:pt x="7180" y="11051"/>
                    <a:pt x="7370" y="11171"/>
                    <a:pt x="7585" y="11171"/>
                  </a:cubicBezTo>
                  <a:cubicBezTo>
                    <a:pt x="7942" y="11171"/>
                    <a:pt x="8192" y="10813"/>
                    <a:pt x="8061" y="10468"/>
                  </a:cubicBezTo>
                  <a:lnTo>
                    <a:pt x="7787" y="9766"/>
                  </a:lnTo>
                  <a:cubicBezTo>
                    <a:pt x="8025" y="9432"/>
                    <a:pt x="8061" y="9408"/>
                    <a:pt x="8418" y="9349"/>
                  </a:cubicBezTo>
                  <a:cubicBezTo>
                    <a:pt x="8978" y="9266"/>
                    <a:pt x="9109" y="9111"/>
                    <a:pt x="9228" y="8575"/>
                  </a:cubicBezTo>
                  <a:cubicBezTo>
                    <a:pt x="9323" y="8206"/>
                    <a:pt x="9335" y="8194"/>
                    <a:pt x="9692" y="7968"/>
                  </a:cubicBezTo>
                  <a:cubicBezTo>
                    <a:pt x="10198" y="8180"/>
                    <a:pt x="10406" y="8313"/>
                    <a:pt x="10595" y="8313"/>
                  </a:cubicBezTo>
                  <a:cubicBezTo>
                    <a:pt x="10650" y="8313"/>
                    <a:pt x="10704" y="8302"/>
                    <a:pt x="10764" y="8277"/>
                  </a:cubicBezTo>
                  <a:cubicBezTo>
                    <a:pt x="11192" y="8075"/>
                    <a:pt x="11216" y="7480"/>
                    <a:pt x="10799" y="7301"/>
                  </a:cubicBezTo>
                  <a:lnTo>
                    <a:pt x="10109" y="7003"/>
                  </a:lnTo>
                  <a:cubicBezTo>
                    <a:pt x="10037" y="6599"/>
                    <a:pt x="10037" y="6575"/>
                    <a:pt x="10263" y="6241"/>
                  </a:cubicBezTo>
                  <a:cubicBezTo>
                    <a:pt x="10573" y="5801"/>
                    <a:pt x="10597" y="5622"/>
                    <a:pt x="10287" y="5134"/>
                  </a:cubicBezTo>
                  <a:cubicBezTo>
                    <a:pt x="10085" y="4801"/>
                    <a:pt x="10097" y="4789"/>
                    <a:pt x="10180" y="4384"/>
                  </a:cubicBezTo>
                  <a:lnTo>
                    <a:pt x="10883" y="4122"/>
                  </a:lnTo>
                  <a:cubicBezTo>
                    <a:pt x="11156" y="4015"/>
                    <a:pt x="11287" y="3717"/>
                    <a:pt x="11180" y="3443"/>
                  </a:cubicBezTo>
                  <a:cubicBezTo>
                    <a:pt x="11097" y="3239"/>
                    <a:pt x="10898" y="3115"/>
                    <a:pt x="10690" y="3115"/>
                  </a:cubicBezTo>
                  <a:cubicBezTo>
                    <a:pt x="10631" y="3115"/>
                    <a:pt x="10571" y="3125"/>
                    <a:pt x="10513" y="3146"/>
                  </a:cubicBezTo>
                  <a:lnTo>
                    <a:pt x="9811" y="3420"/>
                  </a:lnTo>
                  <a:cubicBezTo>
                    <a:pt x="9466" y="3181"/>
                    <a:pt x="9454" y="3146"/>
                    <a:pt x="9394" y="2789"/>
                  </a:cubicBezTo>
                  <a:cubicBezTo>
                    <a:pt x="9311" y="2229"/>
                    <a:pt x="9156" y="2086"/>
                    <a:pt x="8620" y="1979"/>
                  </a:cubicBezTo>
                  <a:cubicBezTo>
                    <a:pt x="8251" y="1884"/>
                    <a:pt x="8239" y="1872"/>
                    <a:pt x="8013" y="1515"/>
                  </a:cubicBezTo>
                  <a:lnTo>
                    <a:pt x="8311" y="824"/>
                  </a:lnTo>
                  <a:cubicBezTo>
                    <a:pt x="8430" y="574"/>
                    <a:pt x="8311" y="264"/>
                    <a:pt x="8037" y="157"/>
                  </a:cubicBezTo>
                  <a:cubicBezTo>
                    <a:pt x="7971" y="126"/>
                    <a:pt x="7901" y="111"/>
                    <a:pt x="7831" y="111"/>
                  </a:cubicBezTo>
                  <a:cubicBezTo>
                    <a:pt x="7638" y="111"/>
                    <a:pt x="7449" y="226"/>
                    <a:pt x="7370" y="419"/>
                  </a:cubicBezTo>
                  <a:lnTo>
                    <a:pt x="7073" y="1110"/>
                  </a:lnTo>
                  <a:cubicBezTo>
                    <a:pt x="6927" y="1135"/>
                    <a:pt x="6831" y="1152"/>
                    <a:pt x="6751" y="1152"/>
                  </a:cubicBezTo>
                  <a:cubicBezTo>
                    <a:pt x="6611" y="1152"/>
                    <a:pt x="6524" y="1100"/>
                    <a:pt x="6311" y="955"/>
                  </a:cubicBezTo>
                  <a:lnTo>
                    <a:pt x="6180" y="872"/>
                  </a:lnTo>
                  <a:cubicBezTo>
                    <a:pt x="6152" y="853"/>
                    <a:pt x="6119" y="844"/>
                    <a:pt x="6087" y="844"/>
                  </a:cubicBezTo>
                  <a:cubicBezTo>
                    <a:pt x="6034" y="844"/>
                    <a:pt x="5983" y="868"/>
                    <a:pt x="5953" y="919"/>
                  </a:cubicBezTo>
                  <a:cubicBezTo>
                    <a:pt x="5918" y="991"/>
                    <a:pt x="5930" y="1098"/>
                    <a:pt x="6001" y="1134"/>
                  </a:cubicBezTo>
                  <a:lnTo>
                    <a:pt x="6132" y="1229"/>
                  </a:lnTo>
                  <a:cubicBezTo>
                    <a:pt x="6389" y="1406"/>
                    <a:pt x="6533" y="1474"/>
                    <a:pt x="6731" y="1474"/>
                  </a:cubicBezTo>
                  <a:cubicBezTo>
                    <a:pt x="6826" y="1474"/>
                    <a:pt x="6933" y="1458"/>
                    <a:pt x="7073" y="1431"/>
                  </a:cubicBezTo>
                  <a:cubicBezTo>
                    <a:pt x="7189" y="1411"/>
                    <a:pt x="7278" y="1397"/>
                    <a:pt x="7350" y="1397"/>
                  </a:cubicBezTo>
                  <a:cubicBezTo>
                    <a:pt x="7531" y="1397"/>
                    <a:pt x="7614" y="1481"/>
                    <a:pt x="7775" y="1753"/>
                  </a:cubicBezTo>
                  <a:cubicBezTo>
                    <a:pt x="8013" y="2122"/>
                    <a:pt x="8120" y="2193"/>
                    <a:pt x="8561" y="2300"/>
                  </a:cubicBezTo>
                  <a:cubicBezTo>
                    <a:pt x="8966" y="2384"/>
                    <a:pt x="9013" y="2419"/>
                    <a:pt x="9085" y="2848"/>
                  </a:cubicBezTo>
                  <a:cubicBezTo>
                    <a:pt x="9109" y="3015"/>
                    <a:pt x="9144" y="3181"/>
                    <a:pt x="9228" y="3324"/>
                  </a:cubicBezTo>
                  <a:cubicBezTo>
                    <a:pt x="9370" y="3551"/>
                    <a:pt x="9621" y="3658"/>
                    <a:pt x="9799" y="3812"/>
                  </a:cubicBezTo>
                  <a:cubicBezTo>
                    <a:pt x="9882" y="3908"/>
                    <a:pt x="9906" y="3932"/>
                    <a:pt x="9906" y="3955"/>
                  </a:cubicBezTo>
                  <a:cubicBezTo>
                    <a:pt x="9906" y="3955"/>
                    <a:pt x="9930" y="4015"/>
                    <a:pt x="9906" y="4193"/>
                  </a:cubicBezTo>
                  <a:cubicBezTo>
                    <a:pt x="9859" y="4444"/>
                    <a:pt x="9787" y="4634"/>
                    <a:pt x="9823" y="4860"/>
                  </a:cubicBezTo>
                  <a:cubicBezTo>
                    <a:pt x="9882" y="5194"/>
                    <a:pt x="10216" y="5467"/>
                    <a:pt x="10204" y="5694"/>
                  </a:cubicBezTo>
                  <a:cubicBezTo>
                    <a:pt x="10204" y="5920"/>
                    <a:pt x="9859" y="6170"/>
                    <a:pt x="9787" y="6515"/>
                  </a:cubicBezTo>
                  <a:cubicBezTo>
                    <a:pt x="9704" y="6813"/>
                    <a:pt x="9906" y="7241"/>
                    <a:pt x="9811" y="7420"/>
                  </a:cubicBezTo>
                  <a:cubicBezTo>
                    <a:pt x="9728" y="7611"/>
                    <a:pt x="9275" y="7777"/>
                    <a:pt x="9109" y="8015"/>
                  </a:cubicBezTo>
                  <a:cubicBezTo>
                    <a:pt x="8918" y="8277"/>
                    <a:pt x="8954" y="8718"/>
                    <a:pt x="8787" y="8873"/>
                  </a:cubicBezTo>
                  <a:cubicBezTo>
                    <a:pt x="8620" y="9027"/>
                    <a:pt x="8192" y="8980"/>
                    <a:pt x="7906" y="9158"/>
                  </a:cubicBezTo>
                  <a:cubicBezTo>
                    <a:pt x="7644" y="9325"/>
                    <a:pt x="7477" y="9754"/>
                    <a:pt x="7287" y="9825"/>
                  </a:cubicBezTo>
                  <a:cubicBezTo>
                    <a:pt x="7254" y="9840"/>
                    <a:pt x="7210" y="9846"/>
                    <a:pt x="7163" y="9846"/>
                  </a:cubicBezTo>
                  <a:cubicBezTo>
                    <a:pt x="7058" y="9846"/>
                    <a:pt x="6936" y="9818"/>
                    <a:pt x="6870" y="9801"/>
                  </a:cubicBezTo>
                  <a:cubicBezTo>
                    <a:pt x="6712" y="9764"/>
                    <a:pt x="6595" y="9744"/>
                    <a:pt x="6493" y="9744"/>
                  </a:cubicBezTo>
                  <a:cubicBezTo>
                    <a:pt x="6304" y="9744"/>
                    <a:pt x="6170" y="9813"/>
                    <a:pt x="5930" y="9968"/>
                  </a:cubicBezTo>
                  <a:cubicBezTo>
                    <a:pt x="5756" y="10072"/>
                    <a:pt x="5655" y="10126"/>
                    <a:pt x="5557" y="10126"/>
                  </a:cubicBezTo>
                  <a:cubicBezTo>
                    <a:pt x="5453" y="10126"/>
                    <a:pt x="5351" y="10066"/>
                    <a:pt x="5168" y="9944"/>
                  </a:cubicBezTo>
                  <a:cubicBezTo>
                    <a:pt x="4918" y="9767"/>
                    <a:pt x="4777" y="9704"/>
                    <a:pt x="4576" y="9704"/>
                  </a:cubicBezTo>
                  <a:cubicBezTo>
                    <a:pt x="4480" y="9704"/>
                    <a:pt x="4370" y="9719"/>
                    <a:pt x="4227" y="9742"/>
                  </a:cubicBezTo>
                  <a:cubicBezTo>
                    <a:pt x="4095" y="9764"/>
                    <a:pt x="4008" y="9771"/>
                    <a:pt x="3947" y="9771"/>
                  </a:cubicBezTo>
                  <a:cubicBezTo>
                    <a:pt x="3843" y="9771"/>
                    <a:pt x="3821" y="9749"/>
                    <a:pt x="3798" y="9742"/>
                  </a:cubicBezTo>
                  <a:cubicBezTo>
                    <a:pt x="3608" y="9647"/>
                    <a:pt x="3453" y="9218"/>
                    <a:pt x="3203" y="9039"/>
                  </a:cubicBezTo>
                  <a:cubicBezTo>
                    <a:pt x="2941" y="8849"/>
                    <a:pt x="2501" y="8873"/>
                    <a:pt x="2346" y="8718"/>
                  </a:cubicBezTo>
                  <a:cubicBezTo>
                    <a:pt x="2191" y="8551"/>
                    <a:pt x="2239" y="8123"/>
                    <a:pt x="2060" y="7837"/>
                  </a:cubicBezTo>
                  <a:cubicBezTo>
                    <a:pt x="1941" y="7646"/>
                    <a:pt x="1750" y="7551"/>
                    <a:pt x="1548" y="7384"/>
                  </a:cubicBezTo>
                  <a:cubicBezTo>
                    <a:pt x="1417" y="7265"/>
                    <a:pt x="1393" y="7206"/>
                    <a:pt x="1393" y="7206"/>
                  </a:cubicBezTo>
                  <a:cubicBezTo>
                    <a:pt x="1310" y="7015"/>
                    <a:pt x="1524" y="6599"/>
                    <a:pt x="1465" y="6301"/>
                  </a:cubicBezTo>
                  <a:cubicBezTo>
                    <a:pt x="1405" y="5979"/>
                    <a:pt x="1072" y="5694"/>
                    <a:pt x="1096" y="5467"/>
                  </a:cubicBezTo>
                  <a:cubicBezTo>
                    <a:pt x="1096" y="5241"/>
                    <a:pt x="1429" y="4991"/>
                    <a:pt x="1512" y="4646"/>
                  </a:cubicBezTo>
                  <a:cubicBezTo>
                    <a:pt x="1584" y="4336"/>
                    <a:pt x="1393" y="3932"/>
                    <a:pt x="1477" y="3741"/>
                  </a:cubicBezTo>
                  <a:cubicBezTo>
                    <a:pt x="1572" y="3551"/>
                    <a:pt x="2001" y="3396"/>
                    <a:pt x="2179" y="3146"/>
                  </a:cubicBezTo>
                  <a:cubicBezTo>
                    <a:pt x="2370" y="2884"/>
                    <a:pt x="2346" y="2443"/>
                    <a:pt x="2501" y="2288"/>
                  </a:cubicBezTo>
                  <a:cubicBezTo>
                    <a:pt x="2667" y="2134"/>
                    <a:pt x="3096" y="2181"/>
                    <a:pt x="3382" y="2003"/>
                  </a:cubicBezTo>
                  <a:cubicBezTo>
                    <a:pt x="3608" y="1872"/>
                    <a:pt x="3715" y="1610"/>
                    <a:pt x="3870" y="1431"/>
                  </a:cubicBezTo>
                  <a:cubicBezTo>
                    <a:pt x="3944" y="1357"/>
                    <a:pt x="3995" y="1320"/>
                    <a:pt x="4116" y="1320"/>
                  </a:cubicBezTo>
                  <a:cubicBezTo>
                    <a:pt x="4189" y="1320"/>
                    <a:pt x="4287" y="1333"/>
                    <a:pt x="4429" y="1360"/>
                  </a:cubicBezTo>
                  <a:cubicBezTo>
                    <a:pt x="4543" y="1395"/>
                    <a:pt x="4662" y="1417"/>
                    <a:pt x="4784" y="1417"/>
                  </a:cubicBezTo>
                  <a:cubicBezTo>
                    <a:pt x="4828" y="1417"/>
                    <a:pt x="4873" y="1414"/>
                    <a:pt x="4918" y="1407"/>
                  </a:cubicBezTo>
                  <a:cubicBezTo>
                    <a:pt x="5144" y="1360"/>
                    <a:pt x="5322" y="1217"/>
                    <a:pt x="5513" y="1110"/>
                  </a:cubicBezTo>
                  <a:cubicBezTo>
                    <a:pt x="5584" y="1062"/>
                    <a:pt x="5620" y="955"/>
                    <a:pt x="5572" y="884"/>
                  </a:cubicBezTo>
                  <a:cubicBezTo>
                    <a:pt x="5540" y="835"/>
                    <a:pt x="5479" y="802"/>
                    <a:pt x="5421" y="802"/>
                  </a:cubicBezTo>
                  <a:cubicBezTo>
                    <a:pt x="5395" y="802"/>
                    <a:pt x="5369" y="809"/>
                    <a:pt x="5346" y="824"/>
                  </a:cubicBezTo>
                  <a:cubicBezTo>
                    <a:pt x="5023" y="1010"/>
                    <a:pt x="4963" y="1086"/>
                    <a:pt x="4794" y="1086"/>
                  </a:cubicBezTo>
                  <a:cubicBezTo>
                    <a:pt x="4714" y="1086"/>
                    <a:pt x="4610" y="1069"/>
                    <a:pt x="4441" y="1038"/>
                  </a:cubicBezTo>
                  <a:lnTo>
                    <a:pt x="4167" y="336"/>
                  </a:lnTo>
                  <a:cubicBezTo>
                    <a:pt x="4095" y="127"/>
                    <a:pt x="3904" y="1"/>
                    <a:pt x="3696"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84" name="Google Shape;9574;p77">
              <a:extLst>
                <a:ext uri="{FF2B5EF4-FFF2-40B4-BE49-F238E27FC236}">
                  <a16:creationId xmlns:a16="http://schemas.microsoft.com/office/drawing/2014/main" id="{8273A944-AF45-87BE-C5DA-9C982D7F797D}"/>
                </a:ext>
              </a:extLst>
            </p:cNvPr>
            <p:cNvSpPr/>
            <p:nvPr/>
          </p:nvSpPr>
          <p:spPr>
            <a:xfrm>
              <a:off x="5466263" y="3032979"/>
              <a:ext cx="127101" cy="146214"/>
            </a:xfrm>
            <a:custGeom>
              <a:avLst/>
              <a:gdLst/>
              <a:ahLst/>
              <a:cxnLst/>
              <a:rect l="l" t="t" r="r" b="b"/>
              <a:pathLst>
                <a:path w="3990" h="4590" extrusionOk="0">
                  <a:moveTo>
                    <a:pt x="2681" y="1"/>
                  </a:moveTo>
                  <a:cubicBezTo>
                    <a:pt x="2422" y="1"/>
                    <a:pt x="2181" y="137"/>
                    <a:pt x="2120" y="428"/>
                  </a:cubicBezTo>
                  <a:cubicBezTo>
                    <a:pt x="2036" y="773"/>
                    <a:pt x="1941" y="1095"/>
                    <a:pt x="1786" y="1392"/>
                  </a:cubicBezTo>
                  <a:cubicBezTo>
                    <a:pt x="1739" y="1476"/>
                    <a:pt x="1786" y="1571"/>
                    <a:pt x="1858" y="1619"/>
                  </a:cubicBezTo>
                  <a:cubicBezTo>
                    <a:pt x="1881" y="1632"/>
                    <a:pt x="1905" y="1638"/>
                    <a:pt x="1929" y="1638"/>
                  </a:cubicBezTo>
                  <a:cubicBezTo>
                    <a:pt x="1991" y="1638"/>
                    <a:pt x="2050" y="1599"/>
                    <a:pt x="2084" y="1547"/>
                  </a:cubicBezTo>
                  <a:cubicBezTo>
                    <a:pt x="2251" y="1214"/>
                    <a:pt x="2358" y="880"/>
                    <a:pt x="2441" y="499"/>
                  </a:cubicBezTo>
                  <a:cubicBezTo>
                    <a:pt x="2466" y="387"/>
                    <a:pt x="2563" y="336"/>
                    <a:pt x="2676" y="336"/>
                  </a:cubicBezTo>
                  <a:cubicBezTo>
                    <a:pt x="2836" y="336"/>
                    <a:pt x="3028" y="439"/>
                    <a:pt x="3084" y="607"/>
                  </a:cubicBezTo>
                  <a:cubicBezTo>
                    <a:pt x="3287" y="1214"/>
                    <a:pt x="3632" y="2214"/>
                    <a:pt x="3072" y="3095"/>
                  </a:cubicBezTo>
                  <a:cubicBezTo>
                    <a:pt x="2512" y="3947"/>
                    <a:pt x="1615" y="4265"/>
                    <a:pt x="1007" y="4265"/>
                  </a:cubicBezTo>
                  <a:cubicBezTo>
                    <a:pt x="672" y="4265"/>
                    <a:pt x="425" y="4168"/>
                    <a:pt x="370" y="4012"/>
                  </a:cubicBezTo>
                  <a:cubicBezTo>
                    <a:pt x="334" y="3881"/>
                    <a:pt x="417" y="3678"/>
                    <a:pt x="643" y="3440"/>
                  </a:cubicBezTo>
                  <a:cubicBezTo>
                    <a:pt x="1060" y="2964"/>
                    <a:pt x="1405" y="2583"/>
                    <a:pt x="1679" y="2190"/>
                  </a:cubicBezTo>
                  <a:cubicBezTo>
                    <a:pt x="1739" y="2107"/>
                    <a:pt x="1715" y="2012"/>
                    <a:pt x="1644" y="1964"/>
                  </a:cubicBezTo>
                  <a:cubicBezTo>
                    <a:pt x="1611" y="1946"/>
                    <a:pt x="1576" y="1936"/>
                    <a:pt x="1542" y="1936"/>
                  </a:cubicBezTo>
                  <a:cubicBezTo>
                    <a:pt x="1488" y="1936"/>
                    <a:pt x="1439" y="1960"/>
                    <a:pt x="1417" y="2012"/>
                  </a:cubicBezTo>
                  <a:cubicBezTo>
                    <a:pt x="1143" y="2393"/>
                    <a:pt x="810" y="2762"/>
                    <a:pt x="405" y="3202"/>
                  </a:cubicBezTo>
                  <a:cubicBezTo>
                    <a:pt x="0" y="3607"/>
                    <a:pt x="0" y="3928"/>
                    <a:pt x="60" y="4119"/>
                  </a:cubicBezTo>
                  <a:cubicBezTo>
                    <a:pt x="171" y="4424"/>
                    <a:pt x="546" y="4589"/>
                    <a:pt x="1019" y="4589"/>
                  </a:cubicBezTo>
                  <a:cubicBezTo>
                    <a:pt x="1763" y="4589"/>
                    <a:pt x="2752" y="4179"/>
                    <a:pt x="3334" y="3262"/>
                  </a:cubicBezTo>
                  <a:cubicBezTo>
                    <a:pt x="3989" y="2250"/>
                    <a:pt x="3608" y="1095"/>
                    <a:pt x="3394" y="488"/>
                  </a:cubicBezTo>
                  <a:cubicBezTo>
                    <a:pt x="3287" y="172"/>
                    <a:pt x="2973" y="1"/>
                    <a:pt x="2681"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85" name="Google Shape;9575;p77">
            <a:extLst>
              <a:ext uri="{FF2B5EF4-FFF2-40B4-BE49-F238E27FC236}">
                <a16:creationId xmlns:a16="http://schemas.microsoft.com/office/drawing/2014/main" id="{D981CF0A-3DDB-436F-06D9-36BA5189D63C}"/>
              </a:ext>
            </a:extLst>
          </p:cNvPr>
          <p:cNvGrpSpPr/>
          <p:nvPr/>
        </p:nvGrpSpPr>
        <p:grpSpPr>
          <a:xfrm>
            <a:off x="2960996" y="2791704"/>
            <a:ext cx="416239" cy="471241"/>
            <a:chOff x="2199565" y="2421172"/>
            <a:chExt cx="312179" cy="35343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386" name="Google Shape;9576;p77">
              <a:extLst>
                <a:ext uri="{FF2B5EF4-FFF2-40B4-BE49-F238E27FC236}">
                  <a16:creationId xmlns:a16="http://schemas.microsoft.com/office/drawing/2014/main" id="{62E54491-4380-4C82-F83E-A421EF93209A}"/>
                </a:ext>
              </a:extLst>
            </p:cNvPr>
            <p:cNvSpPr/>
            <p:nvPr/>
          </p:nvSpPr>
          <p:spPr>
            <a:xfrm>
              <a:off x="2199565" y="2421172"/>
              <a:ext cx="312179" cy="353431"/>
            </a:xfrm>
            <a:custGeom>
              <a:avLst/>
              <a:gdLst/>
              <a:ahLst/>
              <a:cxnLst/>
              <a:rect l="l" t="t" r="r" b="b"/>
              <a:pathLst>
                <a:path w="9800" h="11095" extrusionOk="0">
                  <a:moveTo>
                    <a:pt x="5156" y="322"/>
                  </a:moveTo>
                  <a:cubicBezTo>
                    <a:pt x="5228" y="322"/>
                    <a:pt x="5311" y="370"/>
                    <a:pt x="5311" y="465"/>
                  </a:cubicBezTo>
                  <a:lnTo>
                    <a:pt x="5311" y="858"/>
                  </a:lnTo>
                  <a:cubicBezTo>
                    <a:pt x="5202" y="822"/>
                    <a:pt x="5100" y="806"/>
                    <a:pt x="4999" y="806"/>
                  </a:cubicBezTo>
                  <a:cubicBezTo>
                    <a:pt x="4968" y="806"/>
                    <a:pt x="4937" y="807"/>
                    <a:pt x="4906" y="810"/>
                  </a:cubicBezTo>
                  <a:cubicBezTo>
                    <a:pt x="4775" y="810"/>
                    <a:pt x="4656" y="822"/>
                    <a:pt x="4549" y="858"/>
                  </a:cubicBezTo>
                  <a:lnTo>
                    <a:pt x="4549" y="465"/>
                  </a:lnTo>
                  <a:cubicBezTo>
                    <a:pt x="4549" y="394"/>
                    <a:pt x="4609" y="322"/>
                    <a:pt x="4692" y="322"/>
                  </a:cubicBezTo>
                  <a:close/>
                  <a:moveTo>
                    <a:pt x="4906" y="1132"/>
                  </a:moveTo>
                  <a:cubicBezTo>
                    <a:pt x="5502" y="1132"/>
                    <a:pt x="6002" y="1608"/>
                    <a:pt x="6002" y="2227"/>
                  </a:cubicBezTo>
                  <a:cubicBezTo>
                    <a:pt x="6002" y="2838"/>
                    <a:pt x="5504" y="3302"/>
                    <a:pt x="4927" y="3302"/>
                  </a:cubicBezTo>
                  <a:cubicBezTo>
                    <a:pt x="4807" y="3302"/>
                    <a:pt x="4684" y="3282"/>
                    <a:pt x="4561" y="3239"/>
                  </a:cubicBezTo>
                  <a:cubicBezTo>
                    <a:pt x="4144" y="3084"/>
                    <a:pt x="3847" y="2680"/>
                    <a:pt x="3847" y="2227"/>
                  </a:cubicBezTo>
                  <a:cubicBezTo>
                    <a:pt x="3835" y="1632"/>
                    <a:pt x="4311" y="1132"/>
                    <a:pt x="4906" y="1132"/>
                  </a:cubicBezTo>
                  <a:close/>
                  <a:moveTo>
                    <a:pt x="4978" y="3620"/>
                  </a:moveTo>
                  <a:lnTo>
                    <a:pt x="6061" y="6251"/>
                  </a:lnTo>
                  <a:lnTo>
                    <a:pt x="5621" y="6251"/>
                  </a:lnTo>
                  <a:cubicBezTo>
                    <a:pt x="5621" y="5918"/>
                    <a:pt x="5335" y="5644"/>
                    <a:pt x="4990" y="5644"/>
                  </a:cubicBezTo>
                  <a:lnTo>
                    <a:pt x="4847" y="5644"/>
                  </a:lnTo>
                  <a:cubicBezTo>
                    <a:pt x="4501" y="5644"/>
                    <a:pt x="4216" y="5918"/>
                    <a:pt x="4216" y="6251"/>
                  </a:cubicBezTo>
                  <a:lnTo>
                    <a:pt x="3775" y="6251"/>
                  </a:lnTo>
                  <a:lnTo>
                    <a:pt x="4859" y="3620"/>
                  </a:lnTo>
                  <a:close/>
                  <a:moveTo>
                    <a:pt x="1406" y="6573"/>
                  </a:moveTo>
                  <a:lnTo>
                    <a:pt x="1323" y="6740"/>
                  </a:lnTo>
                  <a:lnTo>
                    <a:pt x="430" y="6740"/>
                  </a:lnTo>
                  <a:cubicBezTo>
                    <a:pt x="423" y="6741"/>
                    <a:pt x="417" y="6742"/>
                    <a:pt x="411" y="6742"/>
                  </a:cubicBezTo>
                  <a:cubicBezTo>
                    <a:pt x="370" y="6742"/>
                    <a:pt x="334" y="6708"/>
                    <a:pt x="334" y="6656"/>
                  </a:cubicBezTo>
                  <a:cubicBezTo>
                    <a:pt x="334" y="6609"/>
                    <a:pt x="382" y="6573"/>
                    <a:pt x="430" y="6573"/>
                  </a:cubicBezTo>
                  <a:close/>
                  <a:moveTo>
                    <a:pt x="6204" y="6573"/>
                  </a:moveTo>
                  <a:lnTo>
                    <a:pt x="6276" y="6752"/>
                  </a:lnTo>
                  <a:lnTo>
                    <a:pt x="5621" y="6752"/>
                  </a:lnTo>
                  <a:lnTo>
                    <a:pt x="5621" y="6573"/>
                  </a:lnTo>
                  <a:close/>
                  <a:moveTo>
                    <a:pt x="9419" y="6573"/>
                  </a:moveTo>
                  <a:cubicBezTo>
                    <a:pt x="9454" y="6573"/>
                    <a:pt x="9502" y="6609"/>
                    <a:pt x="9502" y="6656"/>
                  </a:cubicBezTo>
                  <a:cubicBezTo>
                    <a:pt x="9502" y="6716"/>
                    <a:pt x="9454" y="6752"/>
                    <a:pt x="9419" y="6752"/>
                  </a:cubicBezTo>
                  <a:lnTo>
                    <a:pt x="8526" y="6752"/>
                  </a:lnTo>
                  <a:cubicBezTo>
                    <a:pt x="8526" y="6752"/>
                    <a:pt x="8451" y="6592"/>
                    <a:pt x="8434" y="6573"/>
                  </a:cubicBezTo>
                  <a:close/>
                  <a:moveTo>
                    <a:pt x="4216" y="6585"/>
                  </a:moveTo>
                  <a:lnTo>
                    <a:pt x="4216" y="6763"/>
                  </a:lnTo>
                  <a:lnTo>
                    <a:pt x="3573" y="6763"/>
                  </a:lnTo>
                  <a:lnTo>
                    <a:pt x="3644" y="6585"/>
                  </a:lnTo>
                  <a:close/>
                  <a:moveTo>
                    <a:pt x="4990" y="5954"/>
                  </a:moveTo>
                  <a:cubicBezTo>
                    <a:pt x="5156" y="5954"/>
                    <a:pt x="5287" y="6097"/>
                    <a:pt x="5287" y="6251"/>
                  </a:cubicBezTo>
                  <a:lnTo>
                    <a:pt x="5287" y="7061"/>
                  </a:lnTo>
                  <a:cubicBezTo>
                    <a:pt x="5287" y="7228"/>
                    <a:pt x="5156" y="7359"/>
                    <a:pt x="4990" y="7359"/>
                  </a:cubicBezTo>
                  <a:lnTo>
                    <a:pt x="4847" y="7359"/>
                  </a:lnTo>
                  <a:cubicBezTo>
                    <a:pt x="4680" y="7359"/>
                    <a:pt x="4549" y="7228"/>
                    <a:pt x="4549" y="7061"/>
                  </a:cubicBezTo>
                  <a:lnTo>
                    <a:pt x="4549" y="6251"/>
                  </a:lnTo>
                  <a:cubicBezTo>
                    <a:pt x="4549" y="6097"/>
                    <a:pt x="4680" y="5954"/>
                    <a:pt x="4847" y="5954"/>
                  </a:cubicBezTo>
                  <a:close/>
                  <a:moveTo>
                    <a:pt x="1299" y="10157"/>
                  </a:moveTo>
                  <a:lnTo>
                    <a:pt x="1477" y="10228"/>
                  </a:lnTo>
                  <a:lnTo>
                    <a:pt x="1287" y="10454"/>
                  </a:lnTo>
                  <a:lnTo>
                    <a:pt x="1299" y="10157"/>
                  </a:lnTo>
                  <a:close/>
                  <a:moveTo>
                    <a:pt x="8538" y="10157"/>
                  </a:moveTo>
                  <a:lnTo>
                    <a:pt x="8550" y="10454"/>
                  </a:lnTo>
                  <a:lnTo>
                    <a:pt x="8359" y="10228"/>
                  </a:lnTo>
                  <a:lnTo>
                    <a:pt x="8538" y="10157"/>
                  </a:lnTo>
                  <a:close/>
                  <a:moveTo>
                    <a:pt x="4680" y="1"/>
                  </a:moveTo>
                  <a:cubicBezTo>
                    <a:pt x="4430" y="1"/>
                    <a:pt x="4204" y="215"/>
                    <a:pt x="4204" y="477"/>
                  </a:cubicBezTo>
                  <a:lnTo>
                    <a:pt x="4204" y="1001"/>
                  </a:lnTo>
                  <a:cubicBezTo>
                    <a:pt x="3716" y="1287"/>
                    <a:pt x="3418" y="1870"/>
                    <a:pt x="3525" y="2441"/>
                  </a:cubicBezTo>
                  <a:lnTo>
                    <a:pt x="3108" y="3263"/>
                  </a:lnTo>
                  <a:cubicBezTo>
                    <a:pt x="3061" y="3334"/>
                    <a:pt x="3085" y="3442"/>
                    <a:pt x="3180" y="3489"/>
                  </a:cubicBezTo>
                  <a:cubicBezTo>
                    <a:pt x="3202" y="3504"/>
                    <a:pt x="3227" y="3511"/>
                    <a:pt x="3253" y="3511"/>
                  </a:cubicBezTo>
                  <a:cubicBezTo>
                    <a:pt x="3311" y="3511"/>
                    <a:pt x="3373" y="3476"/>
                    <a:pt x="3406" y="3418"/>
                  </a:cubicBezTo>
                  <a:lnTo>
                    <a:pt x="3680" y="2858"/>
                  </a:lnTo>
                  <a:cubicBezTo>
                    <a:pt x="3859" y="3203"/>
                    <a:pt x="4168" y="3453"/>
                    <a:pt x="4549" y="3561"/>
                  </a:cubicBezTo>
                  <a:cubicBezTo>
                    <a:pt x="4442" y="3811"/>
                    <a:pt x="2287" y="9073"/>
                    <a:pt x="1930" y="9919"/>
                  </a:cubicBezTo>
                  <a:cubicBezTo>
                    <a:pt x="1900" y="9968"/>
                    <a:pt x="1845" y="9993"/>
                    <a:pt x="1794" y="9993"/>
                  </a:cubicBezTo>
                  <a:cubicBezTo>
                    <a:pt x="1783" y="9993"/>
                    <a:pt x="1773" y="9992"/>
                    <a:pt x="1763" y="9990"/>
                  </a:cubicBezTo>
                  <a:lnTo>
                    <a:pt x="1168" y="9752"/>
                  </a:lnTo>
                  <a:cubicBezTo>
                    <a:pt x="1120" y="9740"/>
                    <a:pt x="1096" y="9692"/>
                    <a:pt x="1096" y="9645"/>
                  </a:cubicBezTo>
                  <a:cubicBezTo>
                    <a:pt x="882" y="7990"/>
                    <a:pt x="1632" y="6906"/>
                    <a:pt x="1692" y="6763"/>
                  </a:cubicBezTo>
                  <a:cubicBezTo>
                    <a:pt x="1846" y="6430"/>
                    <a:pt x="2847" y="4501"/>
                    <a:pt x="3120" y="3977"/>
                  </a:cubicBezTo>
                  <a:cubicBezTo>
                    <a:pt x="3156" y="3906"/>
                    <a:pt x="3132" y="3799"/>
                    <a:pt x="3037" y="3751"/>
                  </a:cubicBezTo>
                  <a:cubicBezTo>
                    <a:pt x="3016" y="3741"/>
                    <a:pt x="2992" y="3735"/>
                    <a:pt x="2968" y="3735"/>
                  </a:cubicBezTo>
                  <a:cubicBezTo>
                    <a:pt x="2909" y="3735"/>
                    <a:pt x="2848" y="3767"/>
                    <a:pt x="2823" y="3834"/>
                  </a:cubicBezTo>
                  <a:lnTo>
                    <a:pt x="1573" y="6251"/>
                  </a:lnTo>
                  <a:lnTo>
                    <a:pt x="430" y="6251"/>
                  </a:lnTo>
                  <a:cubicBezTo>
                    <a:pt x="203" y="6251"/>
                    <a:pt x="1" y="6430"/>
                    <a:pt x="1" y="6668"/>
                  </a:cubicBezTo>
                  <a:cubicBezTo>
                    <a:pt x="1" y="6894"/>
                    <a:pt x="180" y="7085"/>
                    <a:pt x="430" y="7085"/>
                  </a:cubicBezTo>
                  <a:lnTo>
                    <a:pt x="1156" y="7085"/>
                  </a:lnTo>
                  <a:cubicBezTo>
                    <a:pt x="775" y="7906"/>
                    <a:pt x="644" y="8799"/>
                    <a:pt x="751" y="9704"/>
                  </a:cubicBezTo>
                  <a:cubicBezTo>
                    <a:pt x="763" y="9847"/>
                    <a:pt x="858" y="9978"/>
                    <a:pt x="977" y="10038"/>
                  </a:cubicBezTo>
                  <a:lnTo>
                    <a:pt x="930" y="10919"/>
                  </a:lnTo>
                  <a:cubicBezTo>
                    <a:pt x="930" y="11017"/>
                    <a:pt x="1014" y="11081"/>
                    <a:pt x="1101" y="11081"/>
                  </a:cubicBezTo>
                  <a:cubicBezTo>
                    <a:pt x="1141" y="11081"/>
                    <a:pt x="1182" y="11068"/>
                    <a:pt x="1215" y="11038"/>
                  </a:cubicBezTo>
                  <a:lnTo>
                    <a:pt x="1823" y="10347"/>
                  </a:lnTo>
                  <a:cubicBezTo>
                    <a:pt x="1989" y="10335"/>
                    <a:pt x="2132" y="10228"/>
                    <a:pt x="2215" y="10061"/>
                  </a:cubicBezTo>
                  <a:lnTo>
                    <a:pt x="3430" y="7109"/>
                  </a:lnTo>
                  <a:lnTo>
                    <a:pt x="4204" y="7109"/>
                  </a:lnTo>
                  <a:cubicBezTo>
                    <a:pt x="4204" y="7442"/>
                    <a:pt x="4490" y="7716"/>
                    <a:pt x="4823" y="7716"/>
                  </a:cubicBezTo>
                  <a:lnTo>
                    <a:pt x="4978" y="7716"/>
                  </a:lnTo>
                  <a:cubicBezTo>
                    <a:pt x="5323" y="7716"/>
                    <a:pt x="5597" y="7442"/>
                    <a:pt x="5597" y="7109"/>
                  </a:cubicBezTo>
                  <a:lnTo>
                    <a:pt x="6371" y="7109"/>
                  </a:lnTo>
                  <a:lnTo>
                    <a:pt x="7014" y="8668"/>
                  </a:lnTo>
                  <a:cubicBezTo>
                    <a:pt x="7040" y="8730"/>
                    <a:pt x="7099" y="8766"/>
                    <a:pt x="7161" y="8766"/>
                  </a:cubicBezTo>
                  <a:cubicBezTo>
                    <a:pt x="7184" y="8766"/>
                    <a:pt x="7206" y="8761"/>
                    <a:pt x="7228" y="8752"/>
                  </a:cubicBezTo>
                  <a:cubicBezTo>
                    <a:pt x="7311" y="8728"/>
                    <a:pt x="7347" y="8621"/>
                    <a:pt x="7311" y="8549"/>
                  </a:cubicBezTo>
                  <a:cubicBezTo>
                    <a:pt x="7192" y="8252"/>
                    <a:pt x="5394" y="3870"/>
                    <a:pt x="5275" y="3608"/>
                  </a:cubicBezTo>
                  <a:cubicBezTo>
                    <a:pt x="5644" y="3501"/>
                    <a:pt x="5954" y="3251"/>
                    <a:pt x="6133" y="2906"/>
                  </a:cubicBezTo>
                  <a:cubicBezTo>
                    <a:pt x="6168" y="2953"/>
                    <a:pt x="8145" y="6811"/>
                    <a:pt x="8264" y="7061"/>
                  </a:cubicBezTo>
                  <a:cubicBezTo>
                    <a:pt x="8681" y="7859"/>
                    <a:pt x="8847" y="8776"/>
                    <a:pt x="8728" y="9680"/>
                  </a:cubicBezTo>
                  <a:cubicBezTo>
                    <a:pt x="8728" y="9728"/>
                    <a:pt x="8692" y="9764"/>
                    <a:pt x="8657" y="9788"/>
                  </a:cubicBezTo>
                  <a:lnTo>
                    <a:pt x="8061" y="10026"/>
                  </a:lnTo>
                  <a:cubicBezTo>
                    <a:pt x="8047" y="10031"/>
                    <a:pt x="8032" y="10034"/>
                    <a:pt x="8017" y="10034"/>
                  </a:cubicBezTo>
                  <a:cubicBezTo>
                    <a:pt x="7969" y="10034"/>
                    <a:pt x="7922" y="10005"/>
                    <a:pt x="7895" y="9942"/>
                  </a:cubicBezTo>
                  <a:lnTo>
                    <a:pt x="7573" y="9145"/>
                  </a:lnTo>
                  <a:cubicBezTo>
                    <a:pt x="7546" y="9072"/>
                    <a:pt x="7477" y="9041"/>
                    <a:pt x="7414" y="9041"/>
                  </a:cubicBezTo>
                  <a:cubicBezTo>
                    <a:pt x="7395" y="9041"/>
                    <a:pt x="7376" y="9044"/>
                    <a:pt x="7359" y="9049"/>
                  </a:cubicBezTo>
                  <a:cubicBezTo>
                    <a:pt x="7276" y="9085"/>
                    <a:pt x="7240" y="9192"/>
                    <a:pt x="7276" y="9264"/>
                  </a:cubicBezTo>
                  <a:lnTo>
                    <a:pt x="7597" y="10061"/>
                  </a:lnTo>
                  <a:cubicBezTo>
                    <a:pt x="7657" y="10228"/>
                    <a:pt x="7823" y="10335"/>
                    <a:pt x="7990" y="10347"/>
                  </a:cubicBezTo>
                  <a:lnTo>
                    <a:pt x="8597" y="11038"/>
                  </a:lnTo>
                  <a:cubicBezTo>
                    <a:pt x="8632" y="11077"/>
                    <a:pt x="8676" y="11094"/>
                    <a:pt x="8717" y="11094"/>
                  </a:cubicBezTo>
                  <a:cubicBezTo>
                    <a:pt x="8803" y="11094"/>
                    <a:pt x="8883" y="11023"/>
                    <a:pt x="8883" y="10919"/>
                  </a:cubicBezTo>
                  <a:lnTo>
                    <a:pt x="8835" y="10038"/>
                  </a:lnTo>
                  <a:cubicBezTo>
                    <a:pt x="8954" y="9966"/>
                    <a:pt x="9038" y="9847"/>
                    <a:pt x="9062" y="9704"/>
                  </a:cubicBezTo>
                  <a:cubicBezTo>
                    <a:pt x="9181" y="8811"/>
                    <a:pt x="9038" y="7906"/>
                    <a:pt x="8657" y="7085"/>
                  </a:cubicBezTo>
                  <a:lnTo>
                    <a:pt x="9383" y="7085"/>
                  </a:lnTo>
                  <a:cubicBezTo>
                    <a:pt x="9609" y="7085"/>
                    <a:pt x="9800" y="6906"/>
                    <a:pt x="9800" y="6668"/>
                  </a:cubicBezTo>
                  <a:cubicBezTo>
                    <a:pt x="9800" y="6430"/>
                    <a:pt x="9633" y="6251"/>
                    <a:pt x="9419" y="6251"/>
                  </a:cubicBezTo>
                  <a:lnTo>
                    <a:pt x="8264" y="6251"/>
                  </a:lnTo>
                  <a:lnTo>
                    <a:pt x="6299" y="2441"/>
                  </a:lnTo>
                  <a:cubicBezTo>
                    <a:pt x="6395" y="1846"/>
                    <a:pt x="6109" y="1287"/>
                    <a:pt x="5621" y="1001"/>
                  </a:cubicBezTo>
                  <a:lnTo>
                    <a:pt x="5621" y="477"/>
                  </a:lnTo>
                  <a:cubicBezTo>
                    <a:pt x="5621" y="227"/>
                    <a:pt x="5406" y="1"/>
                    <a:pt x="5144"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87" name="Google Shape;9577;p77">
              <a:extLst>
                <a:ext uri="{FF2B5EF4-FFF2-40B4-BE49-F238E27FC236}">
                  <a16:creationId xmlns:a16="http://schemas.microsoft.com/office/drawing/2014/main" id="{038D1009-99A1-964A-21DA-AA15FDD17069}"/>
                </a:ext>
              </a:extLst>
            </p:cNvPr>
            <p:cNvSpPr/>
            <p:nvPr/>
          </p:nvSpPr>
          <p:spPr>
            <a:xfrm>
              <a:off x="2335745" y="2471248"/>
              <a:ext cx="40997" cy="40615"/>
            </a:xfrm>
            <a:custGeom>
              <a:avLst/>
              <a:gdLst/>
              <a:ahLst/>
              <a:cxnLst/>
              <a:rect l="l" t="t" r="r" b="b"/>
              <a:pathLst>
                <a:path w="1287" h="1275" extrusionOk="0">
                  <a:moveTo>
                    <a:pt x="643" y="322"/>
                  </a:moveTo>
                  <a:cubicBezTo>
                    <a:pt x="822" y="322"/>
                    <a:pt x="953" y="477"/>
                    <a:pt x="953" y="631"/>
                  </a:cubicBezTo>
                  <a:cubicBezTo>
                    <a:pt x="953" y="798"/>
                    <a:pt x="810" y="953"/>
                    <a:pt x="643" y="953"/>
                  </a:cubicBezTo>
                  <a:cubicBezTo>
                    <a:pt x="477" y="953"/>
                    <a:pt x="334" y="798"/>
                    <a:pt x="334" y="631"/>
                  </a:cubicBezTo>
                  <a:cubicBezTo>
                    <a:pt x="334" y="477"/>
                    <a:pt x="465" y="322"/>
                    <a:pt x="643" y="322"/>
                  </a:cubicBezTo>
                  <a:close/>
                  <a:moveTo>
                    <a:pt x="643" y="0"/>
                  </a:moveTo>
                  <a:cubicBezTo>
                    <a:pt x="286" y="0"/>
                    <a:pt x="0" y="274"/>
                    <a:pt x="0" y="631"/>
                  </a:cubicBezTo>
                  <a:cubicBezTo>
                    <a:pt x="0" y="989"/>
                    <a:pt x="286" y="1274"/>
                    <a:pt x="643" y="1274"/>
                  </a:cubicBezTo>
                  <a:cubicBezTo>
                    <a:pt x="1000" y="1274"/>
                    <a:pt x="1286" y="989"/>
                    <a:pt x="1286" y="631"/>
                  </a:cubicBezTo>
                  <a:cubicBezTo>
                    <a:pt x="1286" y="274"/>
                    <a:pt x="1000" y="0"/>
                    <a:pt x="643"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88" name="Google Shape;9578;p77">
            <a:extLst>
              <a:ext uri="{FF2B5EF4-FFF2-40B4-BE49-F238E27FC236}">
                <a16:creationId xmlns:a16="http://schemas.microsoft.com/office/drawing/2014/main" id="{853C3C40-95A1-26A4-5249-F51CC74C768A}"/>
              </a:ext>
            </a:extLst>
          </p:cNvPr>
          <p:cNvGrpSpPr/>
          <p:nvPr/>
        </p:nvGrpSpPr>
        <p:grpSpPr>
          <a:xfrm>
            <a:off x="2362759" y="2797777"/>
            <a:ext cx="426857" cy="457692"/>
            <a:chOff x="1750887" y="2425727"/>
            <a:chExt cx="320143" cy="343269"/>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389" name="Google Shape;9579;p77">
              <a:extLst>
                <a:ext uri="{FF2B5EF4-FFF2-40B4-BE49-F238E27FC236}">
                  <a16:creationId xmlns:a16="http://schemas.microsoft.com/office/drawing/2014/main" id="{99B10801-ED34-D1CD-AB06-903C3412A922}"/>
                </a:ext>
              </a:extLst>
            </p:cNvPr>
            <p:cNvSpPr/>
            <p:nvPr/>
          </p:nvSpPr>
          <p:spPr>
            <a:xfrm>
              <a:off x="1750887" y="2425727"/>
              <a:ext cx="320143" cy="289052"/>
            </a:xfrm>
            <a:custGeom>
              <a:avLst/>
              <a:gdLst/>
              <a:ahLst/>
              <a:cxnLst/>
              <a:rect l="l" t="t" r="r" b="b"/>
              <a:pathLst>
                <a:path w="10050" h="9074" extrusionOk="0">
                  <a:moveTo>
                    <a:pt x="1668" y="322"/>
                  </a:moveTo>
                  <a:cubicBezTo>
                    <a:pt x="1834" y="322"/>
                    <a:pt x="1953" y="453"/>
                    <a:pt x="1953" y="608"/>
                  </a:cubicBezTo>
                  <a:lnTo>
                    <a:pt x="1953" y="1275"/>
                  </a:lnTo>
                  <a:cubicBezTo>
                    <a:pt x="1953" y="1441"/>
                    <a:pt x="1811" y="1560"/>
                    <a:pt x="1668" y="1560"/>
                  </a:cubicBezTo>
                  <a:cubicBezTo>
                    <a:pt x="1513" y="1560"/>
                    <a:pt x="1382" y="1429"/>
                    <a:pt x="1382" y="1275"/>
                  </a:cubicBezTo>
                  <a:lnTo>
                    <a:pt x="1382" y="929"/>
                  </a:lnTo>
                  <a:lnTo>
                    <a:pt x="1382" y="608"/>
                  </a:lnTo>
                  <a:cubicBezTo>
                    <a:pt x="1370" y="453"/>
                    <a:pt x="1501" y="322"/>
                    <a:pt x="1668" y="322"/>
                  </a:cubicBezTo>
                  <a:close/>
                  <a:moveTo>
                    <a:pt x="3918" y="322"/>
                  </a:moveTo>
                  <a:cubicBezTo>
                    <a:pt x="4061" y="322"/>
                    <a:pt x="4192" y="453"/>
                    <a:pt x="4192" y="608"/>
                  </a:cubicBezTo>
                  <a:lnTo>
                    <a:pt x="4192" y="1275"/>
                  </a:lnTo>
                  <a:cubicBezTo>
                    <a:pt x="4192" y="1441"/>
                    <a:pt x="4061" y="1560"/>
                    <a:pt x="3918" y="1560"/>
                  </a:cubicBezTo>
                  <a:cubicBezTo>
                    <a:pt x="3763" y="1560"/>
                    <a:pt x="3632" y="1429"/>
                    <a:pt x="3632" y="1275"/>
                  </a:cubicBezTo>
                  <a:lnTo>
                    <a:pt x="3632" y="608"/>
                  </a:lnTo>
                  <a:cubicBezTo>
                    <a:pt x="3632" y="441"/>
                    <a:pt x="3763" y="322"/>
                    <a:pt x="3918" y="322"/>
                  </a:cubicBezTo>
                  <a:close/>
                  <a:moveTo>
                    <a:pt x="6180" y="322"/>
                  </a:moveTo>
                  <a:cubicBezTo>
                    <a:pt x="6323" y="322"/>
                    <a:pt x="6454" y="453"/>
                    <a:pt x="6454" y="608"/>
                  </a:cubicBezTo>
                  <a:lnTo>
                    <a:pt x="6454" y="1275"/>
                  </a:lnTo>
                  <a:cubicBezTo>
                    <a:pt x="6454" y="1441"/>
                    <a:pt x="6323" y="1560"/>
                    <a:pt x="6180" y="1560"/>
                  </a:cubicBezTo>
                  <a:cubicBezTo>
                    <a:pt x="6025" y="1560"/>
                    <a:pt x="5894" y="1429"/>
                    <a:pt x="5894" y="1275"/>
                  </a:cubicBezTo>
                  <a:lnTo>
                    <a:pt x="5894" y="608"/>
                  </a:lnTo>
                  <a:cubicBezTo>
                    <a:pt x="5894" y="441"/>
                    <a:pt x="6025" y="322"/>
                    <a:pt x="6180" y="322"/>
                  </a:cubicBezTo>
                  <a:close/>
                  <a:moveTo>
                    <a:pt x="8419" y="322"/>
                  </a:moveTo>
                  <a:cubicBezTo>
                    <a:pt x="8573" y="322"/>
                    <a:pt x="8704" y="453"/>
                    <a:pt x="8704" y="608"/>
                  </a:cubicBezTo>
                  <a:lnTo>
                    <a:pt x="8704" y="929"/>
                  </a:lnTo>
                  <a:lnTo>
                    <a:pt x="8704" y="1275"/>
                  </a:lnTo>
                  <a:cubicBezTo>
                    <a:pt x="8704" y="1441"/>
                    <a:pt x="8573" y="1560"/>
                    <a:pt x="8419" y="1560"/>
                  </a:cubicBezTo>
                  <a:cubicBezTo>
                    <a:pt x="8276" y="1560"/>
                    <a:pt x="8145" y="1429"/>
                    <a:pt x="8145" y="1275"/>
                  </a:cubicBezTo>
                  <a:lnTo>
                    <a:pt x="8145" y="608"/>
                  </a:lnTo>
                  <a:cubicBezTo>
                    <a:pt x="8145" y="441"/>
                    <a:pt x="8276" y="322"/>
                    <a:pt x="8419" y="322"/>
                  </a:cubicBezTo>
                  <a:close/>
                  <a:moveTo>
                    <a:pt x="9526" y="1096"/>
                  </a:moveTo>
                  <a:cubicBezTo>
                    <a:pt x="9669" y="1096"/>
                    <a:pt x="9788" y="1215"/>
                    <a:pt x="9788" y="1370"/>
                  </a:cubicBezTo>
                  <a:lnTo>
                    <a:pt x="9788" y="2525"/>
                  </a:lnTo>
                  <a:lnTo>
                    <a:pt x="370" y="2525"/>
                  </a:lnTo>
                  <a:lnTo>
                    <a:pt x="370" y="1370"/>
                  </a:lnTo>
                  <a:cubicBezTo>
                    <a:pt x="370" y="1215"/>
                    <a:pt x="489" y="1096"/>
                    <a:pt x="644" y="1096"/>
                  </a:cubicBezTo>
                  <a:lnTo>
                    <a:pt x="1060" y="1096"/>
                  </a:lnTo>
                  <a:lnTo>
                    <a:pt x="1060" y="1275"/>
                  </a:lnTo>
                  <a:cubicBezTo>
                    <a:pt x="1060" y="1596"/>
                    <a:pt x="1322" y="1882"/>
                    <a:pt x="1668" y="1882"/>
                  </a:cubicBezTo>
                  <a:cubicBezTo>
                    <a:pt x="1989" y="1882"/>
                    <a:pt x="2275" y="1620"/>
                    <a:pt x="2275" y="1275"/>
                  </a:cubicBezTo>
                  <a:lnTo>
                    <a:pt x="2275" y="1096"/>
                  </a:lnTo>
                  <a:lnTo>
                    <a:pt x="3335" y="1096"/>
                  </a:lnTo>
                  <a:lnTo>
                    <a:pt x="3335" y="1275"/>
                  </a:lnTo>
                  <a:cubicBezTo>
                    <a:pt x="3335" y="1596"/>
                    <a:pt x="3597" y="1882"/>
                    <a:pt x="3942" y="1882"/>
                  </a:cubicBezTo>
                  <a:cubicBezTo>
                    <a:pt x="4287" y="1882"/>
                    <a:pt x="4549" y="1620"/>
                    <a:pt x="4549" y="1275"/>
                  </a:cubicBezTo>
                  <a:lnTo>
                    <a:pt x="4549" y="1096"/>
                  </a:lnTo>
                  <a:lnTo>
                    <a:pt x="5609" y="1096"/>
                  </a:lnTo>
                  <a:lnTo>
                    <a:pt x="5609" y="1275"/>
                  </a:lnTo>
                  <a:cubicBezTo>
                    <a:pt x="5609" y="1596"/>
                    <a:pt x="5883" y="1882"/>
                    <a:pt x="6216" y="1882"/>
                  </a:cubicBezTo>
                  <a:cubicBezTo>
                    <a:pt x="6561" y="1882"/>
                    <a:pt x="6835" y="1620"/>
                    <a:pt x="6835" y="1275"/>
                  </a:cubicBezTo>
                  <a:lnTo>
                    <a:pt x="6835" y="1096"/>
                  </a:lnTo>
                  <a:lnTo>
                    <a:pt x="7883" y="1096"/>
                  </a:lnTo>
                  <a:lnTo>
                    <a:pt x="7883" y="1275"/>
                  </a:lnTo>
                  <a:cubicBezTo>
                    <a:pt x="7883" y="1596"/>
                    <a:pt x="8157" y="1882"/>
                    <a:pt x="8502" y="1882"/>
                  </a:cubicBezTo>
                  <a:cubicBezTo>
                    <a:pt x="8823" y="1882"/>
                    <a:pt x="9109" y="1620"/>
                    <a:pt x="9109" y="1275"/>
                  </a:cubicBezTo>
                  <a:lnTo>
                    <a:pt x="9109" y="1096"/>
                  </a:lnTo>
                  <a:close/>
                  <a:moveTo>
                    <a:pt x="1608" y="1"/>
                  </a:moveTo>
                  <a:cubicBezTo>
                    <a:pt x="1275" y="1"/>
                    <a:pt x="989" y="262"/>
                    <a:pt x="989" y="608"/>
                  </a:cubicBezTo>
                  <a:lnTo>
                    <a:pt x="989" y="786"/>
                  </a:lnTo>
                  <a:lnTo>
                    <a:pt x="572" y="786"/>
                  </a:lnTo>
                  <a:cubicBezTo>
                    <a:pt x="251" y="786"/>
                    <a:pt x="1" y="1048"/>
                    <a:pt x="1" y="1370"/>
                  </a:cubicBezTo>
                  <a:lnTo>
                    <a:pt x="1" y="3584"/>
                  </a:lnTo>
                  <a:cubicBezTo>
                    <a:pt x="1" y="3668"/>
                    <a:pt x="72" y="3751"/>
                    <a:pt x="156" y="3751"/>
                  </a:cubicBezTo>
                  <a:cubicBezTo>
                    <a:pt x="251" y="3751"/>
                    <a:pt x="322" y="3668"/>
                    <a:pt x="322" y="3584"/>
                  </a:cubicBezTo>
                  <a:lnTo>
                    <a:pt x="322" y="2834"/>
                  </a:lnTo>
                  <a:lnTo>
                    <a:pt x="9681" y="2834"/>
                  </a:lnTo>
                  <a:lnTo>
                    <a:pt x="9681" y="8906"/>
                  </a:lnTo>
                  <a:cubicBezTo>
                    <a:pt x="9681" y="9002"/>
                    <a:pt x="9764" y="9073"/>
                    <a:pt x="9847" y="9073"/>
                  </a:cubicBezTo>
                  <a:cubicBezTo>
                    <a:pt x="9943" y="9073"/>
                    <a:pt x="10014" y="9002"/>
                    <a:pt x="10014" y="8906"/>
                  </a:cubicBezTo>
                  <a:lnTo>
                    <a:pt x="10014" y="1346"/>
                  </a:lnTo>
                  <a:cubicBezTo>
                    <a:pt x="10050" y="1036"/>
                    <a:pt x="9776" y="786"/>
                    <a:pt x="9466" y="786"/>
                  </a:cubicBezTo>
                  <a:lnTo>
                    <a:pt x="9050" y="786"/>
                  </a:lnTo>
                  <a:lnTo>
                    <a:pt x="9050" y="608"/>
                  </a:lnTo>
                  <a:cubicBezTo>
                    <a:pt x="9050" y="274"/>
                    <a:pt x="8776" y="1"/>
                    <a:pt x="8430" y="1"/>
                  </a:cubicBezTo>
                  <a:cubicBezTo>
                    <a:pt x="8109" y="1"/>
                    <a:pt x="7823" y="262"/>
                    <a:pt x="7823" y="608"/>
                  </a:cubicBezTo>
                  <a:lnTo>
                    <a:pt x="7823" y="786"/>
                  </a:lnTo>
                  <a:lnTo>
                    <a:pt x="6764" y="786"/>
                  </a:lnTo>
                  <a:lnTo>
                    <a:pt x="6764" y="608"/>
                  </a:lnTo>
                  <a:cubicBezTo>
                    <a:pt x="6764" y="274"/>
                    <a:pt x="6502" y="1"/>
                    <a:pt x="6156" y="1"/>
                  </a:cubicBezTo>
                  <a:cubicBezTo>
                    <a:pt x="5811" y="1"/>
                    <a:pt x="5549" y="262"/>
                    <a:pt x="5549" y="608"/>
                  </a:cubicBezTo>
                  <a:lnTo>
                    <a:pt x="5549" y="786"/>
                  </a:lnTo>
                  <a:lnTo>
                    <a:pt x="4489" y="786"/>
                  </a:lnTo>
                  <a:lnTo>
                    <a:pt x="4489" y="608"/>
                  </a:lnTo>
                  <a:cubicBezTo>
                    <a:pt x="4489" y="274"/>
                    <a:pt x="4228" y="1"/>
                    <a:pt x="3882" y="1"/>
                  </a:cubicBezTo>
                  <a:cubicBezTo>
                    <a:pt x="3549" y="1"/>
                    <a:pt x="3275" y="262"/>
                    <a:pt x="3275" y="608"/>
                  </a:cubicBezTo>
                  <a:lnTo>
                    <a:pt x="3275" y="786"/>
                  </a:lnTo>
                  <a:lnTo>
                    <a:pt x="2215" y="786"/>
                  </a:lnTo>
                  <a:lnTo>
                    <a:pt x="2215" y="608"/>
                  </a:lnTo>
                  <a:cubicBezTo>
                    <a:pt x="2215" y="274"/>
                    <a:pt x="1942" y="1"/>
                    <a:pt x="1608"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90" name="Google Shape;9580;p77">
              <a:extLst>
                <a:ext uri="{FF2B5EF4-FFF2-40B4-BE49-F238E27FC236}">
                  <a16:creationId xmlns:a16="http://schemas.microsoft.com/office/drawing/2014/main" id="{7D132178-6777-B0BC-F903-2D760BAE9F29}"/>
                </a:ext>
              </a:extLst>
            </p:cNvPr>
            <p:cNvSpPr/>
            <p:nvPr/>
          </p:nvSpPr>
          <p:spPr>
            <a:xfrm>
              <a:off x="1751652" y="2558467"/>
              <a:ext cx="319378" cy="210530"/>
            </a:xfrm>
            <a:custGeom>
              <a:avLst/>
              <a:gdLst/>
              <a:ahLst/>
              <a:cxnLst/>
              <a:rect l="l" t="t" r="r" b="b"/>
              <a:pathLst>
                <a:path w="10026" h="6609" extrusionOk="0">
                  <a:moveTo>
                    <a:pt x="167" y="1"/>
                  </a:moveTo>
                  <a:cubicBezTo>
                    <a:pt x="72" y="1"/>
                    <a:pt x="1" y="72"/>
                    <a:pt x="1" y="156"/>
                  </a:cubicBezTo>
                  <a:lnTo>
                    <a:pt x="1" y="6025"/>
                  </a:lnTo>
                  <a:cubicBezTo>
                    <a:pt x="1" y="6347"/>
                    <a:pt x="274" y="6609"/>
                    <a:pt x="584" y="6609"/>
                  </a:cubicBezTo>
                  <a:lnTo>
                    <a:pt x="9407" y="6609"/>
                  </a:lnTo>
                  <a:cubicBezTo>
                    <a:pt x="9740" y="6609"/>
                    <a:pt x="9990" y="6335"/>
                    <a:pt x="9990" y="6025"/>
                  </a:cubicBezTo>
                  <a:lnTo>
                    <a:pt x="9990" y="5501"/>
                  </a:lnTo>
                  <a:cubicBezTo>
                    <a:pt x="10026" y="5418"/>
                    <a:pt x="9942" y="5335"/>
                    <a:pt x="9859" y="5335"/>
                  </a:cubicBezTo>
                  <a:cubicBezTo>
                    <a:pt x="9764" y="5335"/>
                    <a:pt x="9692" y="5418"/>
                    <a:pt x="9692" y="5501"/>
                  </a:cubicBezTo>
                  <a:lnTo>
                    <a:pt x="9692" y="6025"/>
                  </a:lnTo>
                  <a:cubicBezTo>
                    <a:pt x="9692" y="6168"/>
                    <a:pt x="9573" y="6287"/>
                    <a:pt x="9430" y="6287"/>
                  </a:cubicBezTo>
                  <a:lnTo>
                    <a:pt x="596" y="6287"/>
                  </a:lnTo>
                  <a:cubicBezTo>
                    <a:pt x="453" y="6287"/>
                    <a:pt x="334" y="6168"/>
                    <a:pt x="334" y="6025"/>
                  </a:cubicBezTo>
                  <a:lnTo>
                    <a:pt x="334" y="156"/>
                  </a:lnTo>
                  <a:cubicBezTo>
                    <a:pt x="334" y="72"/>
                    <a:pt x="251" y="1"/>
                    <a:pt x="167"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391" name="Google Shape;9581;p77">
            <a:extLst>
              <a:ext uri="{FF2B5EF4-FFF2-40B4-BE49-F238E27FC236}">
                <a16:creationId xmlns:a16="http://schemas.microsoft.com/office/drawing/2014/main" id="{E6932B28-EEB3-1EC9-1D1C-EE3B6F269A8D}"/>
              </a:ext>
            </a:extLst>
          </p:cNvPr>
          <p:cNvGrpSpPr/>
          <p:nvPr/>
        </p:nvGrpSpPr>
        <p:grpSpPr>
          <a:xfrm>
            <a:off x="1758958" y="2797777"/>
            <a:ext cx="451152" cy="457183"/>
            <a:chOff x="1298037" y="2425727"/>
            <a:chExt cx="338364" cy="34288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392" name="Google Shape;9582;p77">
              <a:extLst>
                <a:ext uri="{FF2B5EF4-FFF2-40B4-BE49-F238E27FC236}">
                  <a16:creationId xmlns:a16="http://schemas.microsoft.com/office/drawing/2014/main" id="{FFBB0E1E-A59C-B033-BE3B-82784B41AE4B}"/>
                </a:ext>
              </a:extLst>
            </p:cNvPr>
            <p:cNvSpPr/>
            <p:nvPr/>
          </p:nvSpPr>
          <p:spPr>
            <a:xfrm>
              <a:off x="1339384" y="2471631"/>
              <a:ext cx="256050" cy="136180"/>
            </a:xfrm>
            <a:custGeom>
              <a:avLst/>
              <a:gdLst/>
              <a:ahLst/>
              <a:cxnLst/>
              <a:rect l="l" t="t" r="r" b="b"/>
              <a:pathLst>
                <a:path w="8038" h="4275" extrusionOk="0">
                  <a:moveTo>
                    <a:pt x="7704" y="1477"/>
                  </a:moveTo>
                  <a:lnTo>
                    <a:pt x="7704" y="3501"/>
                  </a:lnTo>
                  <a:cubicBezTo>
                    <a:pt x="7704" y="3751"/>
                    <a:pt x="7513" y="3941"/>
                    <a:pt x="7263" y="3941"/>
                  </a:cubicBezTo>
                  <a:lnTo>
                    <a:pt x="774" y="3941"/>
                  </a:lnTo>
                  <a:cubicBezTo>
                    <a:pt x="524" y="3941"/>
                    <a:pt x="322" y="3751"/>
                    <a:pt x="322" y="3501"/>
                  </a:cubicBezTo>
                  <a:lnTo>
                    <a:pt x="322" y="1477"/>
                  </a:lnTo>
                  <a:close/>
                  <a:moveTo>
                    <a:pt x="774" y="0"/>
                  </a:moveTo>
                  <a:cubicBezTo>
                    <a:pt x="346" y="0"/>
                    <a:pt x="1" y="345"/>
                    <a:pt x="1" y="774"/>
                  </a:cubicBezTo>
                  <a:lnTo>
                    <a:pt x="1" y="3501"/>
                  </a:lnTo>
                  <a:cubicBezTo>
                    <a:pt x="1" y="3929"/>
                    <a:pt x="346" y="4275"/>
                    <a:pt x="774" y="4275"/>
                  </a:cubicBezTo>
                  <a:lnTo>
                    <a:pt x="7263" y="4275"/>
                  </a:lnTo>
                  <a:cubicBezTo>
                    <a:pt x="7692" y="4275"/>
                    <a:pt x="8037" y="3929"/>
                    <a:pt x="8037" y="3501"/>
                  </a:cubicBezTo>
                  <a:lnTo>
                    <a:pt x="8037" y="774"/>
                  </a:lnTo>
                  <a:cubicBezTo>
                    <a:pt x="8025" y="345"/>
                    <a:pt x="7680" y="0"/>
                    <a:pt x="7263" y="0"/>
                  </a:cubicBezTo>
                  <a:lnTo>
                    <a:pt x="5787" y="0"/>
                  </a:lnTo>
                  <a:cubicBezTo>
                    <a:pt x="5704" y="0"/>
                    <a:pt x="5620" y="72"/>
                    <a:pt x="5620" y="167"/>
                  </a:cubicBezTo>
                  <a:cubicBezTo>
                    <a:pt x="5620" y="250"/>
                    <a:pt x="5704" y="322"/>
                    <a:pt x="5787" y="322"/>
                  </a:cubicBezTo>
                  <a:lnTo>
                    <a:pt x="7263" y="322"/>
                  </a:lnTo>
                  <a:cubicBezTo>
                    <a:pt x="7513" y="322"/>
                    <a:pt x="7704" y="524"/>
                    <a:pt x="7704" y="774"/>
                  </a:cubicBezTo>
                  <a:lnTo>
                    <a:pt x="7704" y="1155"/>
                  </a:lnTo>
                  <a:lnTo>
                    <a:pt x="322" y="1155"/>
                  </a:lnTo>
                  <a:lnTo>
                    <a:pt x="322" y="774"/>
                  </a:lnTo>
                  <a:cubicBezTo>
                    <a:pt x="322" y="524"/>
                    <a:pt x="524" y="322"/>
                    <a:pt x="774" y="322"/>
                  </a:cubicBezTo>
                  <a:lnTo>
                    <a:pt x="5049" y="322"/>
                  </a:lnTo>
                  <a:cubicBezTo>
                    <a:pt x="5132" y="322"/>
                    <a:pt x="5204" y="250"/>
                    <a:pt x="5204" y="167"/>
                  </a:cubicBezTo>
                  <a:cubicBezTo>
                    <a:pt x="5204" y="72"/>
                    <a:pt x="5132" y="0"/>
                    <a:pt x="504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93" name="Google Shape;9583;p77">
              <a:extLst>
                <a:ext uri="{FF2B5EF4-FFF2-40B4-BE49-F238E27FC236}">
                  <a16:creationId xmlns:a16="http://schemas.microsoft.com/office/drawing/2014/main" id="{E74B3903-3DF5-CD66-8CA7-003E384576A9}"/>
                </a:ext>
              </a:extLst>
            </p:cNvPr>
            <p:cNvSpPr/>
            <p:nvPr/>
          </p:nvSpPr>
          <p:spPr>
            <a:xfrm>
              <a:off x="1341646" y="2618036"/>
              <a:ext cx="50490" cy="50458"/>
            </a:xfrm>
            <a:custGeom>
              <a:avLst/>
              <a:gdLst/>
              <a:ahLst/>
              <a:cxnLst/>
              <a:rect l="l" t="t" r="r" b="b"/>
              <a:pathLst>
                <a:path w="1585" h="1584" extrusionOk="0">
                  <a:moveTo>
                    <a:pt x="787" y="321"/>
                  </a:moveTo>
                  <a:cubicBezTo>
                    <a:pt x="1049" y="321"/>
                    <a:pt x="1251" y="536"/>
                    <a:pt x="1251" y="786"/>
                  </a:cubicBezTo>
                  <a:cubicBezTo>
                    <a:pt x="1251" y="1048"/>
                    <a:pt x="1049" y="1250"/>
                    <a:pt x="787" y="1250"/>
                  </a:cubicBezTo>
                  <a:cubicBezTo>
                    <a:pt x="537" y="1250"/>
                    <a:pt x="334" y="1048"/>
                    <a:pt x="334" y="786"/>
                  </a:cubicBezTo>
                  <a:cubicBezTo>
                    <a:pt x="334" y="536"/>
                    <a:pt x="537" y="321"/>
                    <a:pt x="787" y="321"/>
                  </a:cubicBezTo>
                  <a:close/>
                  <a:moveTo>
                    <a:pt x="787" y="0"/>
                  </a:moveTo>
                  <a:cubicBezTo>
                    <a:pt x="358" y="0"/>
                    <a:pt x="1" y="357"/>
                    <a:pt x="1" y="786"/>
                  </a:cubicBezTo>
                  <a:cubicBezTo>
                    <a:pt x="1" y="1226"/>
                    <a:pt x="358" y="1584"/>
                    <a:pt x="787" y="1584"/>
                  </a:cubicBezTo>
                  <a:cubicBezTo>
                    <a:pt x="1227" y="1584"/>
                    <a:pt x="1585" y="1226"/>
                    <a:pt x="1585" y="786"/>
                  </a:cubicBezTo>
                  <a:cubicBezTo>
                    <a:pt x="1585" y="357"/>
                    <a:pt x="1227" y="0"/>
                    <a:pt x="787"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94" name="Google Shape;9584;p77">
              <a:extLst>
                <a:ext uri="{FF2B5EF4-FFF2-40B4-BE49-F238E27FC236}">
                  <a16:creationId xmlns:a16="http://schemas.microsoft.com/office/drawing/2014/main" id="{85572A1F-7132-FA4A-6805-2AD3FB818917}"/>
                </a:ext>
              </a:extLst>
            </p:cNvPr>
            <p:cNvSpPr/>
            <p:nvPr/>
          </p:nvSpPr>
          <p:spPr>
            <a:xfrm>
              <a:off x="1542301" y="2618036"/>
              <a:ext cx="50076" cy="50458"/>
            </a:xfrm>
            <a:custGeom>
              <a:avLst/>
              <a:gdLst/>
              <a:ahLst/>
              <a:cxnLst/>
              <a:rect l="l" t="t" r="r" b="b"/>
              <a:pathLst>
                <a:path w="1572" h="1584" extrusionOk="0">
                  <a:moveTo>
                    <a:pt x="786" y="321"/>
                  </a:moveTo>
                  <a:cubicBezTo>
                    <a:pt x="1036" y="321"/>
                    <a:pt x="1251" y="536"/>
                    <a:pt x="1251" y="786"/>
                  </a:cubicBezTo>
                  <a:cubicBezTo>
                    <a:pt x="1251" y="1048"/>
                    <a:pt x="1036" y="1250"/>
                    <a:pt x="786" y="1250"/>
                  </a:cubicBezTo>
                  <a:cubicBezTo>
                    <a:pt x="536" y="1250"/>
                    <a:pt x="322" y="1048"/>
                    <a:pt x="322" y="786"/>
                  </a:cubicBezTo>
                  <a:cubicBezTo>
                    <a:pt x="322" y="536"/>
                    <a:pt x="536" y="321"/>
                    <a:pt x="786" y="321"/>
                  </a:cubicBezTo>
                  <a:close/>
                  <a:moveTo>
                    <a:pt x="786" y="0"/>
                  </a:moveTo>
                  <a:cubicBezTo>
                    <a:pt x="358" y="0"/>
                    <a:pt x="0" y="357"/>
                    <a:pt x="0" y="786"/>
                  </a:cubicBezTo>
                  <a:cubicBezTo>
                    <a:pt x="0" y="1226"/>
                    <a:pt x="358" y="1584"/>
                    <a:pt x="786" y="1584"/>
                  </a:cubicBezTo>
                  <a:cubicBezTo>
                    <a:pt x="1215" y="1584"/>
                    <a:pt x="1572" y="1226"/>
                    <a:pt x="1572" y="786"/>
                  </a:cubicBezTo>
                  <a:cubicBezTo>
                    <a:pt x="1572" y="357"/>
                    <a:pt x="1215" y="0"/>
                    <a:pt x="786"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95" name="Google Shape;9585;p77">
              <a:extLst>
                <a:ext uri="{FF2B5EF4-FFF2-40B4-BE49-F238E27FC236}">
                  <a16:creationId xmlns:a16="http://schemas.microsoft.com/office/drawing/2014/main" id="{EC1342AB-0AD3-D3E1-3DBD-0604930D9C9E}"/>
                </a:ext>
              </a:extLst>
            </p:cNvPr>
            <p:cNvSpPr/>
            <p:nvPr/>
          </p:nvSpPr>
          <p:spPr>
            <a:xfrm>
              <a:off x="1298037" y="2425727"/>
              <a:ext cx="338364" cy="342887"/>
            </a:xfrm>
            <a:custGeom>
              <a:avLst/>
              <a:gdLst/>
              <a:ahLst/>
              <a:cxnLst/>
              <a:rect l="l" t="t" r="r" b="b"/>
              <a:pathLst>
                <a:path w="10622" h="10764" extrusionOk="0">
                  <a:moveTo>
                    <a:pt x="715" y="2525"/>
                  </a:moveTo>
                  <a:lnTo>
                    <a:pt x="715" y="4644"/>
                  </a:lnTo>
                  <a:lnTo>
                    <a:pt x="560" y="4644"/>
                  </a:lnTo>
                  <a:lnTo>
                    <a:pt x="560" y="4656"/>
                  </a:lnTo>
                  <a:cubicBezTo>
                    <a:pt x="429" y="4656"/>
                    <a:pt x="322" y="4549"/>
                    <a:pt x="322" y="4418"/>
                  </a:cubicBezTo>
                  <a:lnTo>
                    <a:pt x="322" y="2763"/>
                  </a:lnTo>
                  <a:cubicBezTo>
                    <a:pt x="322" y="2632"/>
                    <a:pt x="429" y="2525"/>
                    <a:pt x="560" y="2525"/>
                  </a:cubicBezTo>
                  <a:close/>
                  <a:moveTo>
                    <a:pt x="10050" y="2537"/>
                  </a:moveTo>
                  <a:cubicBezTo>
                    <a:pt x="10181" y="2537"/>
                    <a:pt x="10288" y="2644"/>
                    <a:pt x="10288" y="2775"/>
                  </a:cubicBezTo>
                  <a:lnTo>
                    <a:pt x="10288" y="4418"/>
                  </a:lnTo>
                  <a:cubicBezTo>
                    <a:pt x="10288" y="4549"/>
                    <a:pt x="10181" y="4656"/>
                    <a:pt x="10050" y="4656"/>
                  </a:cubicBezTo>
                  <a:lnTo>
                    <a:pt x="9895" y="4656"/>
                  </a:lnTo>
                  <a:lnTo>
                    <a:pt x="9895" y="2537"/>
                  </a:lnTo>
                  <a:close/>
                  <a:moveTo>
                    <a:pt x="6418" y="6263"/>
                  </a:moveTo>
                  <a:cubicBezTo>
                    <a:pt x="6680" y="6263"/>
                    <a:pt x="6906" y="6489"/>
                    <a:pt x="6906" y="6751"/>
                  </a:cubicBezTo>
                  <a:lnTo>
                    <a:pt x="6906" y="7930"/>
                  </a:lnTo>
                  <a:lnTo>
                    <a:pt x="3727" y="7930"/>
                  </a:lnTo>
                  <a:lnTo>
                    <a:pt x="3727" y="6751"/>
                  </a:lnTo>
                  <a:cubicBezTo>
                    <a:pt x="3727" y="6489"/>
                    <a:pt x="3942" y="6263"/>
                    <a:pt x="4216" y="6263"/>
                  </a:cubicBezTo>
                  <a:close/>
                  <a:moveTo>
                    <a:pt x="8347" y="334"/>
                  </a:moveTo>
                  <a:cubicBezTo>
                    <a:pt x="9026" y="334"/>
                    <a:pt x="9561" y="870"/>
                    <a:pt x="9561" y="1536"/>
                  </a:cubicBezTo>
                  <a:lnTo>
                    <a:pt x="9561" y="2382"/>
                  </a:lnTo>
                  <a:lnTo>
                    <a:pt x="9561" y="4811"/>
                  </a:lnTo>
                  <a:lnTo>
                    <a:pt x="9561" y="7930"/>
                  </a:lnTo>
                  <a:lnTo>
                    <a:pt x="7204" y="7930"/>
                  </a:lnTo>
                  <a:lnTo>
                    <a:pt x="7204" y="6751"/>
                  </a:lnTo>
                  <a:cubicBezTo>
                    <a:pt x="7204" y="6299"/>
                    <a:pt x="6847" y="5930"/>
                    <a:pt x="6383" y="5930"/>
                  </a:cubicBezTo>
                  <a:lnTo>
                    <a:pt x="4180" y="5930"/>
                  </a:lnTo>
                  <a:cubicBezTo>
                    <a:pt x="3739" y="5930"/>
                    <a:pt x="3370" y="6287"/>
                    <a:pt x="3370" y="6751"/>
                  </a:cubicBezTo>
                  <a:lnTo>
                    <a:pt x="3370" y="7930"/>
                  </a:lnTo>
                  <a:lnTo>
                    <a:pt x="3215" y="7930"/>
                  </a:lnTo>
                  <a:cubicBezTo>
                    <a:pt x="3120" y="7930"/>
                    <a:pt x="3049" y="8002"/>
                    <a:pt x="3049" y="8085"/>
                  </a:cubicBezTo>
                  <a:cubicBezTo>
                    <a:pt x="3049" y="8180"/>
                    <a:pt x="3120" y="8252"/>
                    <a:pt x="3215" y="8252"/>
                  </a:cubicBezTo>
                  <a:lnTo>
                    <a:pt x="9931" y="8252"/>
                  </a:lnTo>
                  <a:cubicBezTo>
                    <a:pt x="9990" y="8252"/>
                    <a:pt x="10050" y="8299"/>
                    <a:pt x="10050" y="8371"/>
                  </a:cubicBezTo>
                  <a:lnTo>
                    <a:pt x="10050" y="9323"/>
                  </a:lnTo>
                  <a:cubicBezTo>
                    <a:pt x="10050" y="9383"/>
                    <a:pt x="10002" y="9442"/>
                    <a:pt x="9931" y="9442"/>
                  </a:cubicBezTo>
                  <a:lnTo>
                    <a:pt x="763" y="9442"/>
                  </a:lnTo>
                  <a:cubicBezTo>
                    <a:pt x="703" y="9442"/>
                    <a:pt x="644" y="9406"/>
                    <a:pt x="644" y="9323"/>
                  </a:cubicBezTo>
                  <a:lnTo>
                    <a:pt x="644" y="8371"/>
                  </a:lnTo>
                  <a:cubicBezTo>
                    <a:pt x="644" y="8311"/>
                    <a:pt x="691" y="8252"/>
                    <a:pt x="763" y="8252"/>
                  </a:cubicBezTo>
                  <a:lnTo>
                    <a:pt x="2477" y="8252"/>
                  </a:lnTo>
                  <a:cubicBezTo>
                    <a:pt x="2561" y="8252"/>
                    <a:pt x="2632" y="8180"/>
                    <a:pt x="2632" y="8085"/>
                  </a:cubicBezTo>
                  <a:cubicBezTo>
                    <a:pt x="2632" y="8002"/>
                    <a:pt x="2561" y="7930"/>
                    <a:pt x="2477" y="7930"/>
                  </a:cubicBezTo>
                  <a:lnTo>
                    <a:pt x="1013" y="7930"/>
                  </a:lnTo>
                  <a:lnTo>
                    <a:pt x="1013" y="4811"/>
                  </a:lnTo>
                  <a:lnTo>
                    <a:pt x="1013" y="2382"/>
                  </a:lnTo>
                  <a:lnTo>
                    <a:pt x="1013" y="1536"/>
                  </a:lnTo>
                  <a:cubicBezTo>
                    <a:pt x="1013" y="870"/>
                    <a:pt x="1549" y="334"/>
                    <a:pt x="2215" y="334"/>
                  </a:cubicBezTo>
                  <a:close/>
                  <a:moveTo>
                    <a:pt x="6906" y="9740"/>
                  </a:moveTo>
                  <a:cubicBezTo>
                    <a:pt x="6859" y="9835"/>
                    <a:pt x="6775" y="9883"/>
                    <a:pt x="6668" y="9883"/>
                  </a:cubicBezTo>
                  <a:lnTo>
                    <a:pt x="3930" y="9883"/>
                  </a:lnTo>
                  <a:cubicBezTo>
                    <a:pt x="3823" y="9883"/>
                    <a:pt x="3739" y="9835"/>
                    <a:pt x="3692" y="9740"/>
                  </a:cubicBezTo>
                  <a:close/>
                  <a:moveTo>
                    <a:pt x="2751" y="9764"/>
                  </a:moveTo>
                  <a:lnTo>
                    <a:pt x="2751" y="10311"/>
                  </a:lnTo>
                  <a:cubicBezTo>
                    <a:pt x="2751" y="10383"/>
                    <a:pt x="2692" y="10454"/>
                    <a:pt x="2608" y="10454"/>
                  </a:cubicBezTo>
                  <a:lnTo>
                    <a:pt x="1430" y="10454"/>
                  </a:lnTo>
                  <a:cubicBezTo>
                    <a:pt x="1346" y="10454"/>
                    <a:pt x="1287" y="10383"/>
                    <a:pt x="1287" y="10311"/>
                  </a:cubicBezTo>
                  <a:lnTo>
                    <a:pt x="1287" y="9764"/>
                  </a:lnTo>
                  <a:close/>
                  <a:moveTo>
                    <a:pt x="9442" y="9764"/>
                  </a:moveTo>
                  <a:lnTo>
                    <a:pt x="9442" y="10311"/>
                  </a:lnTo>
                  <a:cubicBezTo>
                    <a:pt x="9442" y="10395"/>
                    <a:pt x="9359" y="10454"/>
                    <a:pt x="9288" y="10454"/>
                  </a:cubicBezTo>
                  <a:lnTo>
                    <a:pt x="8109" y="10454"/>
                  </a:lnTo>
                  <a:cubicBezTo>
                    <a:pt x="8026" y="10454"/>
                    <a:pt x="7966" y="10383"/>
                    <a:pt x="7966" y="10311"/>
                  </a:cubicBezTo>
                  <a:lnTo>
                    <a:pt x="7966" y="9764"/>
                  </a:lnTo>
                  <a:close/>
                  <a:moveTo>
                    <a:pt x="2239" y="1"/>
                  </a:moveTo>
                  <a:cubicBezTo>
                    <a:pt x="1382" y="1"/>
                    <a:pt x="703" y="679"/>
                    <a:pt x="703" y="1525"/>
                  </a:cubicBezTo>
                  <a:lnTo>
                    <a:pt x="703" y="2215"/>
                  </a:lnTo>
                  <a:lnTo>
                    <a:pt x="548" y="2215"/>
                  </a:lnTo>
                  <a:cubicBezTo>
                    <a:pt x="239" y="2215"/>
                    <a:pt x="1" y="2465"/>
                    <a:pt x="1" y="2763"/>
                  </a:cubicBezTo>
                  <a:lnTo>
                    <a:pt x="1" y="4418"/>
                  </a:lnTo>
                  <a:cubicBezTo>
                    <a:pt x="1" y="4727"/>
                    <a:pt x="251" y="4965"/>
                    <a:pt x="548" y="4965"/>
                  </a:cubicBezTo>
                  <a:lnTo>
                    <a:pt x="703" y="4965"/>
                  </a:lnTo>
                  <a:lnTo>
                    <a:pt x="703" y="7930"/>
                  </a:lnTo>
                  <a:cubicBezTo>
                    <a:pt x="489" y="7954"/>
                    <a:pt x="346" y="8133"/>
                    <a:pt x="346" y="8359"/>
                  </a:cubicBezTo>
                  <a:lnTo>
                    <a:pt x="346" y="9311"/>
                  </a:lnTo>
                  <a:cubicBezTo>
                    <a:pt x="346" y="9549"/>
                    <a:pt x="537" y="9740"/>
                    <a:pt x="775" y="9740"/>
                  </a:cubicBezTo>
                  <a:lnTo>
                    <a:pt x="953" y="9740"/>
                  </a:lnTo>
                  <a:lnTo>
                    <a:pt x="953" y="10288"/>
                  </a:lnTo>
                  <a:cubicBezTo>
                    <a:pt x="953" y="10549"/>
                    <a:pt x="1156" y="10764"/>
                    <a:pt x="1430" y="10764"/>
                  </a:cubicBezTo>
                  <a:lnTo>
                    <a:pt x="2608" y="10764"/>
                  </a:lnTo>
                  <a:cubicBezTo>
                    <a:pt x="2858" y="10764"/>
                    <a:pt x="3084" y="10561"/>
                    <a:pt x="3084" y="10299"/>
                  </a:cubicBezTo>
                  <a:lnTo>
                    <a:pt x="3084" y="9740"/>
                  </a:lnTo>
                  <a:lnTo>
                    <a:pt x="3346" y="9740"/>
                  </a:lnTo>
                  <a:cubicBezTo>
                    <a:pt x="3418" y="10002"/>
                    <a:pt x="3668" y="10192"/>
                    <a:pt x="3942" y="10192"/>
                  </a:cubicBezTo>
                  <a:lnTo>
                    <a:pt x="6680" y="10192"/>
                  </a:lnTo>
                  <a:cubicBezTo>
                    <a:pt x="6966" y="10192"/>
                    <a:pt x="7204" y="10002"/>
                    <a:pt x="7275" y="9740"/>
                  </a:cubicBezTo>
                  <a:lnTo>
                    <a:pt x="7645" y="9740"/>
                  </a:lnTo>
                  <a:lnTo>
                    <a:pt x="7645" y="10299"/>
                  </a:lnTo>
                  <a:cubicBezTo>
                    <a:pt x="7645" y="10549"/>
                    <a:pt x="7859" y="10764"/>
                    <a:pt x="8121" y="10764"/>
                  </a:cubicBezTo>
                  <a:lnTo>
                    <a:pt x="9300" y="10764"/>
                  </a:lnTo>
                  <a:cubicBezTo>
                    <a:pt x="9550" y="10764"/>
                    <a:pt x="9776" y="10561"/>
                    <a:pt x="9776" y="10299"/>
                  </a:cubicBezTo>
                  <a:lnTo>
                    <a:pt x="9776" y="9740"/>
                  </a:lnTo>
                  <a:lnTo>
                    <a:pt x="9954" y="9740"/>
                  </a:lnTo>
                  <a:cubicBezTo>
                    <a:pt x="10193" y="9740"/>
                    <a:pt x="10383" y="9549"/>
                    <a:pt x="10383" y="9311"/>
                  </a:cubicBezTo>
                  <a:lnTo>
                    <a:pt x="10383" y="8359"/>
                  </a:lnTo>
                  <a:cubicBezTo>
                    <a:pt x="10383" y="8121"/>
                    <a:pt x="10193" y="7930"/>
                    <a:pt x="9954" y="7930"/>
                  </a:cubicBezTo>
                  <a:lnTo>
                    <a:pt x="9931" y="7930"/>
                  </a:lnTo>
                  <a:lnTo>
                    <a:pt x="9931" y="4965"/>
                  </a:lnTo>
                  <a:lnTo>
                    <a:pt x="10073" y="4965"/>
                  </a:lnTo>
                  <a:cubicBezTo>
                    <a:pt x="10383" y="4965"/>
                    <a:pt x="10621" y="4715"/>
                    <a:pt x="10621" y="4418"/>
                  </a:cubicBezTo>
                  <a:lnTo>
                    <a:pt x="10621" y="2763"/>
                  </a:lnTo>
                  <a:cubicBezTo>
                    <a:pt x="10609" y="2465"/>
                    <a:pt x="10359" y="2215"/>
                    <a:pt x="10050" y="2215"/>
                  </a:cubicBezTo>
                  <a:lnTo>
                    <a:pt x="9895" y="2215"/>
                  </a:lnTo>
                  <a:lnTo>
                    <a:pt x="9895" y="1525"/>
                  </a:lnTo>
                  <a:cubicBezTo>
                    <a:pt x="9895" y="679"/>
                    <a:pt x="9216" y="1"/>
                    <a:pt x="8371"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396" name="Google Shape;9586;p77">
            <a:extLst>
              <a:ext uri="{FF2B5EF4-FFF2-40B4-BE49-F238E27FC236}">
                <a16:creationId xmlns:a16="http://schemas.microsoft.com/office/drawing/2014/main" id="{A9CBD3C4-7AAF-B3D2-3EF0-A470307B2559}"/>
              </a:ext>
            </a:extLst>
          </p:cNvPr>
          <p:cNvSpPr/>
          <p:nvPr/>
        </p:nvSpPr>
        <p:spPr>
          <a:xfrm>
            <a:off x="1160211" y="2788178"/>
            <a:ext cx="462747" cy="476381"/>
          </a:xfrm>
          <a:custGeom>
            <a:avLst/>
            <a:gdLst/>
            <a:ahLst/>
            <a:cxnLst/>
            <a:rect l="l" t="t" r="r" b="b"/>
            <a:pathLst>
              <a:path w="10895" h="11216" extrusionOk="0">
                <a:moveTo>
                  <a:pt x="5454" y="322"/>
                </a:moveTo>
                <a:cubicBezTo>
                  <a:pt x="5740" y="322"/>
                  <a:pt x="5954" y="548"/>
                  <a:pt x="5954" y="834"/>
                </a:cubicBezTo>
                <a:cubicBezTo>
                  <a:pt x="5954" y="1012"/>
                  <a:pt x="5871" y="1155"/>
                  <a:pt x="5716" y="1250"/>
                </a:cubicBezTo>
                <a:lnTo>
                  <a:pt x="5704" y="1262"/>
                </a:lnTo>
                <a:lnTo>
                  <a:pt x="5692" y="1262"/>
                </a:lnTo>
                <a:cubicBezTo>
                  <a:pt x="5680" y="1262"/>
                  <a:pt x="5680" y="1274"/>
                  <a:pt x="5656" y="1274"/>
                </a:cubicBezTo>
                <a:lnTo>
                  <a:pt x="5644" y="1274"/>
                </a:lnTo>
                <a:cubicBezTo>
                  <a:pt x="5644" y="1274"/>
                  <a:pt x="5632" y="1274"/>
                  <a:pt x="5632" y="1298"/>
                </a:cubicBezTo>
                <a:lnTo>
                  <a:pt x="5621" y="1298"/>
                </a:lnTo>
                <a:cubicBezTo>
                  <a:pt x="5597" y="1298"/>
                  <a:pt x="5597" y="1298"/>
                  <a:pt x="5585" y="1310"/>
                </a:cubicBezTo>
                <a:lnTo>
                  <a:pt x="5263" y="1310"/>
                </a:lnTo>
                <a:cubicBezTo>
                  <a:pt x="5240" y="1310"/>
                  <a:pt x="5240" y="1310"/>
                  <a:pt x="5228" y="1298"/>
                </a:cubicBezTo>
                <a:lnTo>
                  <a:pt x="5216" y="1298"/>
                </a:lnTo>
                <a:cubicBezTo>
                  <a:pt x="5216" y="1298"/>
                  <a:pt x="5204" y="1298"/>
                  <a:pt x="5204" y="1274"/>
                </a:cubicBezTo>
                <a:lnTo>
                  <a:pt x="5180" y="1274"/>
                </a:lnTo>
                <a:cubicBezTo>
                  <a:pt x="5168" y="1274"/>
                  <a:pt x="5168" y="1262"/>
                  <a:pt x="5156" y="1262"/>
                </a:cubicBezTo>
                <a:lnTo>
                  <a:pt x="5144" y="1262"/>
                </a:lnTo>
                <a:cubicBezTo>
                  <a:pt x="5144" y="1262"/>
                  <a:pt x="5120" y="1262"/>
                  <a:pt x="5120" y="1250"/>
                </a:cubicBezTo>
                <a:cubicBezTo>
                  <a:pt x="4989" y="1155"/>
                  <a:pt x="4882" y="1012"/>
                  <a:pt x="4882" y="834"/>
                </a:cubicBezTo>
                <a:cubicBezTo>
                  <a:pt x="4942" y="548"/>
                  <a:pt x="5168" y="322"/>
                  <a:pt x="5454" y="322"/>
                </a:cubicBezTo>
                <a:close/>
                <a:moveTo>
                  <a:pt x="5644" y="1631"/>
                </a:moveTo>
                <a:lnTo>
                  <a:pt x="5644" y="1834"/>
                </a:lnTo>
                <a:lnTo>
                  <a:pt x="5240" y="1834"/>
                </a:lnTo>
                <a:lnTo>
                  <a:pt x="5240" y="1631"/>
                </a:lnTo>
                <a:lnTo>
                  <a:pt x="5263" y="1631"/>
                </a:lnTo>
                <a:cubicBezTo>
                  <a:pt x="5275" y="1631"/>
                  <a:pt x="5287" y="1631"/>
                  <a:pt x="5287" y="1655"/>
                </a:cubicBezTo>
                <a:lnTo>
                  <a:pt x="5632" y="1655"/>
                </a:lnTo>
                <a:cubicBezTo>
                  <a:pt x="5621" y="1631"/>
                  <a:pt x="5632" y="1631"/>
                  <a:pt x="5644" y="1631"/>
                </a:cubicBezTo>
                <a:close/>
                <a:moveTo>
                  <a:pt x="7002" y="2143"/>
                </a:moveTo>
                <a:cubicBezTo>
                  <a:pt x="7418" y="2143"/>
                  <a:pt x="7799" y="2310"/>
                  <a:pt x="8085" y="2584"/>
                </a:cubicBezTo>
                <a:cubicBezTo>
                  <a:pt x="8335" y="2858"/>
                  <a:pt x="8680" y="3001"/>
                  <a:pt x="9050" y="3001"/>
                </a:cubicBezTo>
                <a:lnTo>
                  <a:pt x="10514" y="3001"/>
                </a:lnTo>
                <a:lnTo>
                  <a:pt x="10514" y="3334"/>
                </a:lnTo>
                <a:lnTo>
                  <a:pt x="9050" y="3334"/>
                </a:lnTo>
                <a:lnTo>
                  <a:pt x="9050" y="3346"/>
                </a:lnTo>
                <a:cubicBezTo>
                  <a:pt x="8597" y="3346"/>
                  <a:pt x="8180" y="3167"/>
                  <a:pt x="7859" y="2846"/>
                </a:cubicBezTo>
                <a:cubicBezTo>
                  <a:pt x="7645" y="2608"/>
                  <a:pt x="7323" y="2465"/>
                  <a:pt x="7002" y="2465"/>
                </a:cubicBezTo>
                <a:lnTo>
                  <a:pt x="3942" y="2465"/>
                </a:lnTo>
                <a:cubicBezTo>
                  <a:pt x="3573" y="2465"/>
                  <a:pt x="3227" y="2620"/>
                  <a:pt x="2977" y="2882"/>
                </a:cubicBezTo>
                <a:cubicBezTo>
                  <a:pt x="2715" y="3167"/>
                  <a:pt x="2311" y="3334"/>
                  <a:pt x="1894" y="3334"/>
                </a:cubicBezTo>
                <a:lnTo>
                  <a:pt x="370" y="3334"/>
                </a:lnTo>
                <a:lnTo>
                  <a:pt x="370" y="3001"/>
                </a:lnTo>
                <a:lnTo>
                  <a:pt x="1834" y="3001"/>
                </a:lnTo>
                <a:cubicBezTo>
                  <a:pt x="2203" y="3001"/>
                  <a:pt x="2549" y="2858"/>
                  <a:pt x="2799" y="2584"/>
                </a:cubicBezTo>
                <a:cubicBezTo>
                  <a:pt x="3073" y="2310"/>
                  <a:pt x="3477" y="2143"/>
                  <a:pt x="3894" y="2143"/>
                </a:cubicBezTo>
                <a:close/>
                <a:moveTo>
                  <a:pt x="1525" y="3894"/>
                </a:moveTo>
                <a:lnTo>
                  <a:pt x="2644" y="6382"/>
                </a:lnTo>
                <a:lnTo>
                  <a:pt x="406" y="6382"/>
                </a:lnTo>
                <a:lnTo>
                  <a:pt x="1525" y="3894"/>
                </a:lnTo>
                <a:close/>
                <a:moveTo>
                  <a:pt x="9371" y="3894"/>
                </a:moveTo>
                <a:lnTo>
                  <a:pt x="10478" y="6382"/>
                </a:lnTo>
                <a:lnTo>
                  <a:pt x="8252" y="6382"/>
                </a:lnTo>
                <a:lnTo>
                  <a:pt x="9371" y="3894"/>
                </a:lnTo>
                <a:close/>
                <a:moveTo>
                  <a:pt x="2739" y="6692"/>
                </a:moveTo>
                <a:cubicBezTo>
                  <a:pt x="2727" y="7335"/>
                  <a:pt x="2227" y="7847"/>
                  <a:pt x="1596" y="7847"/>
                </a:cubicBezTo>
                <a:lnTo>
                  <a:pt x="1477" y="7847"/>
                </a:lnTo>
                <a:cubicBezTo>
                  <a:pt x="858" y="7847"/>
                  <a:pt x="334" y="7335"/>
                  <a:pt x="334" y="6692"/>
                </a:cubicBezTo>
                <a:close/>
                <a:moveTo>
                  <a:pt x="10574" y="6692"/>
                </a:moveTo>
                <a:cubicBezTo>
                  <a:pt x="10574" y="7335"/>
                  <a:pt x="10050" y="7847"/>
                  <a:pt x="9431" y="7847"/>
                </a:cubicBezTo>
                <a:lnTo>
                  <a:pt x="9300" y="7847"/>
                </a:lnTo>
                <a:cubicBezTo>
                  <a:pt x="8680" y="7847"/>
                  <a:pt x="8157" y="7335"/>
                  <a:pt x="8157" y="6692"/>
                </a:cubicBezTo>
                <a:close/>
                <a:moveTo>
                  <a:pt x="7645" y="9585"/>
                </a:moveTo>
                <a:cubicBezTo>
                  <a:pt x="7728" y="9585"/>
                  <a:pt x="7811" y="9656"/>
                  <a:pt x="7811" y="9763"/>
                </a:cubicBezTo>
                <a:lnTo>
                  <a:pt x="7811" y="10049"/>
                </a:lnTo>
                <a:lnTo>
                  <a:pt x="4418" y="10049"/>
                </a:lnTo>
                <a:cubicBezTo>
                  <a:pt x="4335" y="10049"/>
                  <a:pt x="4263" y="10121"/>
                  <a:pt x="4263" y="10204"/>
                </a:cubicBezTo>
                <a:cubicBezTo>
                  <a:pt x="4263" y="10299"/>
                  <a:pt x="4335" y="10371"/>
                  <a:pt x="4418" y="10371"/>
                </a:cubicBezTo>
                <a:lnTo>
                  <a:pt x="8407" y="10371"/>
                </a:lnTo>
                <a:cubicBezTo>
                  <a:pt x="8514" y="10371"/>
                  <a:pt x="8585" y="10442"/>
                  <a:pt x="8585" y="10549"/>
                </a:cubicBezTo>
                <a:lnTo>
                  <a:pt x="8585" y="10906"/>
                </a:lnTo>
                <a:lnTo>
                  <a:pt x="2275" y="10906"/>
                </a:lnTo>
                <a:lnTo>
                  <a:pt x="2275" y="10549"/>
                </a:lnTo>
                <a:cubicBezTo>
                  <a:pt x="2275" y="10442"/>
                  <a:pt x="2358" y="10371"/>
                  <a:pt x="2453" y="10371"/>
                </a:cubicBezTo>
                <a:lnTo>
                  <a:pt x="3382" y="10371"/>
                </a:lnTo>
                <a:cubicBezTo>
                  <a:pt x="3465" y="10371"/>
                  <a:pt x="3549" y="10299"/>
                  <a:pt x="3549" y="10204"/>
                </a:cubicBezTo>
                <a:cubicBezTo>
                  <a:pt x="3549" y="10121"/>
                  <a:pt x="3465" y="10049"/>
                  <a:pt x="3382" y="10049"/>
                </a:cubicBezTo>
                <a:lnTo>
                  <a:pt x="3073" y="10049"/>
                </a:lnTo>
                <a:lnTo>
                  <a:pt x="3073" y="9763"/>
                </a:lnTo>
                <a:cubicBezTo>
                  <a:pt x="3073" y="9668"/>
                  <a:pt x="3144" y="9585"/>
                  <a:pt x="3251" y="9585"/>
                </a:cubicBezTo>
                <a:close/>
                <a:moveTo>
                  <a:pt x="5454" y="0"/>
                </a:moveTo>
                <a:cubicBezTo>
                  <a:pt x="4989" y="0"/>
                  <a:pt x="4632" y="369"/>
                  <a:pt x="4632" y="822"/>
                </a:cubicBezTo>
                <a:cubicBezTo>
                  <a:pt x="4632" y="1072"/>
                  <a:pt x="4751" y="1298"/>
                  <a:pt x="4930" y="1453"/>
                </a:cubicBezTo>
                <a:lnTo>
                  <a:pt x="4930" y="1810"/>
                </a:lnTo>
                <a:lnTo>
                  <a:pt x="3894" y="1810"/>
                </a:lnTo>
                <a:cubicBezTo>
                  <a:pt x="3382" y="1810"/>
                  <a:pt x="2906" y="2024"/>
                  <a:pt x="2584" y="2370"/>
                </a:cubicBezTo>
                <a:cubicBezTo>
                  <a:pt x="2382" y="2572"/>
                  <a:pt x="2120" y="2691"/>
                  <a:pt x="1834" y="2691"/>
                </a:cubicBezTo>
                <a:lnTo>
                  <a:pt x="346" y="2691"/>
                </a:lnTo>
                <a:cubicBezTo>
                  <a:pt x="179" y="2691"/>
                  <a:pt x="48" y="2822"/>
                  <a:pt x="48" y="2989"/>
                </a:cubicBezTo>
                <a:lnTo>
                  <a:pt x="48" y="3382"/>
                </a:lnTo>
                <a:cubicBezTo>
                  <a:pt x="48" y="3536"/>
                  <a:pt x="179" y="3679"/>
                  <a:pt x="346" y="3679"/>
                </a:cubicBezTo>
                <a:lnTo>
                  <a:pt x="1263" y="3679"/>
                </a:lnTo>
                <a:lnTo>
                  <a:pt x="1" y="6477"/>
                </a:lnTo>
                <a:lnTo>
                  <a:pt x="1" y="6489"/>
                </a:lnTo>
                <a:lnTo>
                  <a:pt x="1" y="6501"/>
                </a:lnTo>
                <a:lnTo>
                  <a:pt x="1" y="6513"/>
                </a:lnTo>
                <a:lnTo>
                  <a:pt x="1" y="6537"/>
                </a:lnTo>
                <a:lnTo>
                  <a:pt x="1" y="6692"/>
                </a:lnTo>
                <a:cubicBezTo>
                  <a:pt x="1" y="7501"/>
                  <a:pt x="656" y="8168"/>
                  <a:pt x="1477" y="8168"/>
                </a:cubicBezTo>
                <a:lnTo>
                  <a:pt x="1596" y="8168"/>
                </a:lnTo>
                <a:cubicBezTo>
                  <a:pt x="2406" y="8168"/>
                  <a:pt x="3073" y="7513"/>
                  <a:pt x="3073" y="6692"/>
                </a:cubicBezTo>
                <a:lnTo>
                  <a:pt x="3073" y="6537"/>
                </a:lnTo>
                <a:lnTo>
                  <a:pt x="3073" y="6513"/>
                </a:lnTo>
                <a:lnTo>
                  <a:pt x="3073" y="6501"/>
                </a:lnTo>
                <a:lnTo>
                  <a:pt x="3073" y="6489"/>
                </a:lnTo>
                <a:lnTo>
                  <a:pt x="3073" y="6477"/>
                </a:lnTo>
                <a:lnTo>
                  <a:pt x="1811" y="3679"/>
                </a:lnTo>
                <a:lnTo>
                  <a:pt x="1930" y="3679"/>
                </a:lnTo>
                <a:cubicBezTo>
                  <a:pt x="2430" y="3679"/>
                  <a:pt x="2906" y="3465"/>
                  <a:pt x="3239" y="3120"/>
                </a:cubicBezTo>
                <a:cubicBezTo>
                  <a:pt x="3430" y="2917"/>
                  <a:pt x="3692" y="2798"/>
                  <a:pt x="3977" y="2798"/>
                </a:cubicBezTo>
                <a:lnTo>
                  <a:pt x="4942" y="2798"/>
                </a:lnTo>
                <a:lnTo>
                  <a:pt x="4942" y="9251"/>
                </a:lnTo>
                <a:lnTo>
                  <a:pt x="3275" y="9251"/>
                </a:lnTo>
                <a:cubicBezTo>
                  <a:pt x="3013" y="9251"/>
                  <a:pt x="2787" y="9478"/>
                  <a:pt x="2787" y="9752"/>
                </a:cubicBezTo>
                <a:lnTo>
                  <a:pt x="2787" y="10025"/>
                </a:lnTo>
                <a:lnTo>
                  <a:pt x="2501" y="10025"/>
                </a:lnTo>
                <a:cubicBezTo>
                  <a:pt x="2227" y="10025"/>
                  <a:pt x="2001" y="10252"/>
                  <a:pt x="2001" y="10537"/>
                </a:cubicBezTo>
                <a:lnTo>
                  <a:pt x="2001" y="11061"/>
                </a:lnTo>
                <a:cubicBezTo>
                  <a:pt x="2001" y="11145"/>
                  <a:pt x="2072" y="11216"/>
                  <a:pt x="2168" y="11216"/>
                </a:cubicBezTo>
                <a:lnTo>
                  <a:pt x="8799" y="11216"/>
                </a:lnTo>
                <a:cubicBezTo>
                  <a:pt x="8895" y="11216"/>
                  <a:pt x="8966" y="11145"/>
                  <a:pt x="8966" y="11061"/>
                </a:cubicBezTo>
                <a:lnTo>
                  <a:pt x="8966" y="10537"/>
                </a:lnTo>
                <a:cubicBezTo>
                  <a:pt x="8966" y="10252"/>
                  <a:pt x="8740" y="10025"/>
                  <a:pt x="8454" y="10025"/>
                </a:cubicBezTo>
                <a:lnTo>
                  <a:pt x="8180" y="10025"/>
                </a:lnTo>
                <a:lnTo>
                  <a:pt x="8180" y="9752"/>
                </a:lnTo>
                <a:cubicBezTo>
                  <a:pt x="8180" y="9478"/>
                  <a:pt x="7954" y="9251"/>
                  <a:pt x="7680" y="9251"/>
                </a:cubicBezTo>
                <a:lnTo>
                  <a:pt x="5978" y="9251"/>
                </a:lnTo>
                <a:lnTo>
                  <a:pt x="5978" y="4572"/>
                </a:lnTo>
                <a:cubicBezTo>
                  <a:pt x="5978" y="4477"/>
                  <a:pt x="5894" y="4406"/>
                  <a:pt x="5811" y="4406"/>
                </a:cubicBezTo>
                <a:cubicBezTo>
                  <a:pt x="5716" y="4406"/>
                  <a:pt x="5644" y="4477"/>
                  <a:pt x="5644" y="4572"/>
                </a:cubicBezTo>
                <a:lnTo>
                  <a:pt x="5644" y="9251"/>
                </a:lnTo>
                <a:lnTo>
                  <a:pt x="5240" y="9251"/>
                </a:lnTo>
                <a:lnTo>
                  <a:pt x="5240" y="2798"/>
                </a:lnTo>
                <a:lnTo>
                  <a:pt x="5644" y="2798"/>
                </a:lnTo>
                <a:lnTo>
                  <a:pt x="5644" y="3536"/>
                </a:lnTo>
                <a:cubicBezTo>
                  <a:pt x="5644" y="3632"/>
                  <a:pt x="5716" y="3703"/>
                  <a:pt x="5811" y="3703"/>
                </a:cubicBezTo>
                <a:cubicBezTo>
                  <a:pt x="5894" y="3703"/>
                  <a:pt x="5978" y="3632"/>
                  <a:pt x="5978" y="3536"/>
                </a:cubicBezTo>
                <a:lnTo>
                  <a:pt x="5978" y="2798"/>
                </a:lnTo>
                <a:lnTo>
                  <a:pt x="7002" y="2798"/>
                </a:lnTo>
                <a:cubicBezTo>
                  <a:pt x="7240" y="2798"/>
                  <a:pt x="7466" y="2905"/>
                  <a:pt x="7621" y="3060"/>
                </a:cubicBezTo>
                <a:cubicBezTo>
                  <a:pt x="8002" y="3453"/>
                  <a:pt x="8502" y="3679"/>
                  <a:pt x="9050" y="3679"/>
                </a:cubicBezTo>
                <a:lnTo>
                  <a:pt x="9097" y="3679"/>
                </a:lnTo>
                <a:lnTo>
                  <a:pt x="7835" y="6477"/>
                </a:lnTo>
                <a:lnTo>
                  <a:pt x="7835" y="6489"/>
                </a:lnTo>
                <a:lnTo>
                  <a:pt x="7835" y="6501"/>
                </a:lnTo>
                <a:lnTo>
                  <a:pt x="7835" y="6513"/>
                </a:lnTo>
                <a:lnTo>
                  <a:pt x="7835" y="6537"/>
                </a:lnTo>
                <a:lnTo>
                  <a:pt x="7835" y="6692"/>
                </a:lnTo>
                <a:cubicBezTo>
                  <a:pt x="7835" y="7501"/>
                  <a:pt x="8490" y="8168"/>
                  <a:pt x="9311" y="8168"/>
                </a:cubicBezTo>
                <a:lnTo>
                  <a:pt x="9431" y="8168"/>
                </a:lnTo>
                <a:cubicBezTo>
                  <a:pt x="10228" y="8168"/>
                  <a:pt x="10895" y="7513"/>
                  <a:pt x="10895" y="6692"/>
                </a:cubicBezTo>
                <a:lnTo>
                  <a:pt x="10895" y="6537"/>
                </a:lnTo>
                <a:lnTo>
                  <a:pt x="10895" y="6513"/>
                </a:lnTo>
                <a:lnTo>
                  <a:pt x="10895" y="6501"/>
                </a:lnTo>
                <a:lnTo>
                  <a:pt x="10895" y="6489"/>
                </a:lnTo>
                <a:lnTo>
                  <a:pt x="10895" y="6465"/>
                </a:lnTo>
                <a:lnTo>
                  <a:pt x="9633" y="3667"/>
                </a:lnTo>
                <a:lnTo>
                  <a:pt x="10562" y="3667"/>
                </a:lnTo>
                <a:cubicBezTo>
                  <a:pt x="10716" y="3667"/>
                  <a:pt x="10859" y="3536"/>
                  <a:pt x="10859" y="3370"/>
                </a:cubicBezTo>
                <a:lnTo>
                  <a:pt x="10859" y="2989"/>
                </a:lnTo>
                <a:cubicBezTo>
                  <a:pt x="10859" y="2822"/>
                  <a:pt x="10716" y="2691"/>
                  <a:pt x="10562" y="2691"/>
                </a:cubicBezTo>
                <a:lnTo>
                  <a:pt x="9073" y="2691"/>
                </a:lnTo>
                <a:cubicBezTo>
                  <a:pt x="8788" y="2691"/>
                  <a:pt x="8514" y="2572"/>
                  <a:pt x="8323" y="2370"/>
                </a:cubicBezTo>
                <a:cubicBezTo>
                  <a:pt x="8002" y="2012"/>
                  <a:pt x="7502" y="1810"/>
                  <a:pt x="7014" y="1810"/>
                </a:cubicBezTo>
                <a:lnTo>
                  <a:pt x="5978" y="1810"/>
                </a:lnTo>
                <a:lnTo>
                  <a:pt x="5978" y="1453"/>
                </a:lnTo>
                <a:cubicBezTo>
                  <a:pt x="6156" y="1310"/>
                  <a:pt x="6275" y="1072"/>
                  <a:pt x="6275" y="822"/>
                </a:cubicBezTo>
                <a:cubicBezTo>
                  <a:pt x="6275" y="358"/>
                  <a:pt x="5894" y="0"/>
                  <a:pt x="5454"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397" name="Google Shape;9587;p77">
            <a:extLst>
              <a:ext uri="{FF2B5EF4-FFF2-40B4-BE49-F238E27FC236}">
                <a16:creationId xmlns:a16="http://schemas.microsoft.com/office/drawing/2014/main" id="{B4DC225F-B6B8-2B01-1582-EF7409C6E0FE}"/>
              </a:ext>
            </a:extLst>
          </p:cNvPr>
          <p:cNvGrpSpPr/>
          <p:nvPr/>
        </p:nvGrpSpPr>
        <p:grpSpPr>
          <a:xfrm>
            <a:off x="5327186" y="2802153"/>
            <a:ext cx="426857" cy="451321"/>
            <a:chOff x="3974207" y="2429009"/>
            <a:chExt cx="320143" cy="33849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398" name="Google Shape;9588;p77">
              <a:extLst>
                <a:ext uri="{FF2B5EF4-FFF2-40B4-BE49-F238E27FC236}">
                  <a16:creationId xmlns:a16="http://schemas.microsoft.com/office/drawing/2014/main" id="{DB7BB01A-D24A-1104-C217-0A89AFB87FFA}"/>
                </a:ext>
              </a:extLst>
            </p:cNvPr>
            <p:cNvSpPr/>
            <p:nvPr/>
          </p:nvSpPr>
          <p:spPr>
            <a:xfrm>
              <a:off x="3974207" y="2429009"/>
              <a:ext cx="320143" cy="338491"/>
            </a:xfrm>
            <a:custGeom>
              <a:avLst/>
              <a:gdLst/>
              <a:ahLst/>
              <a:cxnLst/>
              <a:rect l="l" t="t" r="r" b="b"/>
              <a:pathLst>
                <a:path w="10050" h="10626" extrusionOk="0">
                  <a:moveTo>
                    <a:pt x="9390" y="0"/>
                  </a:moveTo>
                  <a:cubicBezTo>
                    <a:pt x="9344" y="0"/>
                    <a:pt x="9298" y="6"/>
                    <a:pt x="9251" y="17"/>
                  </a:cubicBezTo>
                  <a:lnTo>
                    <a:pt x="3132" y="1100"/>
                  </a:lnTo>
                  <a:cubicBezTo>
                    <a:pt x="2798" y="1160"/>
                    <a:pt x="2560" y="1445"/>
                    <a:pt x="2560" y="1779"/>
                  </a:cubicBezTo>
                  <a:lnTo>
                    <a:pt x="2560" y="6803"/>
                  </a:lnTo>
                  <a:cubicBezTo>
                    <a:pt x="2358" y="6744"/>
                    <a:pt x="2143" y="6708"/>
                    <a:pt x="1929" y="6708"/>
                  </a:cubicBezTo>
                  <a:cubicBezTo>
                    <a:pt x="1417" y="6720"/>
                    <a:pt x="941" y="6934"/>
                    <a:pt x="584" y="7291"/>
                  </a:cubicBezTo>
                  <a:cubicBezTo>
                    <a:pt x="226" y="7649"/>
                    <a:pt x="24" y="8125"/>
                    <a:pt x="24" y="8625"/>
                  </a:cubicBezTo>
                  <a:cubicBezTo>
                    <a:pt x="0" y="9161"/>
                    <a:pt x="215" y="9649"/>
                    <a:pt x="584" y="10042"/>
                  </a:cubicBezTo>
                  <a:cubicBezTo>
                    <a:pt x="953" y="10411"/>
                    <a:pt x="1453" y="10625"/>
                    <a:pt x="1965" y="10625"/>
                  </a:cubicBezTo>
                  <a:lnTo>
                    <a:pt x="2001" y="10625"/>
                  </a:lnTo>
                  <a:cubicBezTo>
                    <a:pt x="3060" y="10613"/>
                    <a:pt x="3917" y="9732"/>
                    <a:pt x="3917" y="8649"/>
                  </a:cubicBezTo>
                  <a:lnTo>
                    <a:pt x="3917" y="4684"/>
                  </a:lnTo>
                  <a:cubicBezTo>
                    <a:pt x="3917" y="4577"/>
                    <a:pt x="3834" y="4493"/>
                    <a:pt x="3727" y="4493"/>
                  </a:cubicBezTo>
                  <a:cubicBezTo>
                    <a:pt x="3620" y="4493"/>
                    <a:pt x="3536" y="4577"/>
                    <a:pt x="3536" y="4684"/>
                  </a:cubicBezTo>
                  <a:lnTo>
                    <a:pt x="3536" y="8613"/>
                  </a:lnTo>
                  <a:cubicBezTo>
                    <a:pt x="3536" y="9482"/>
                    <a:pt x="2834" y="10196"/>
                    <a:pt x="1989" y="10208"/>
                  </a:cubicBezTo>
                  <a:lnTo>
                    <a:pt x="1953" y="10208"/>
                  </a:lnTo>
                  <a:cubicBezTo>
                    <a:pt x="1536" y="10208"/>
                    <a:pt x="1131" y="10042"/>
                    <a:pt x="834" y="9744"/>
                  </a:cubicBezTo>
                  <a:cubicBezTo>
                    <a:pt x="536" y="9446"/>
                    <a:pt x="381" y="9030"/>
                    <a:pt x="381" y="8613"/>
                  </a:cubicBezTo>
                  <a:cubicBezTo>
                    <a:pt x="393" y="7779"/>
                    <a:pt x="1072" y="7089"/>
                    <a:pt x="1905" y="7065"/>
                  </a:cubicBezTo>
                  <a:cubicBezTo>
                    <a:pt x="2167" y="7065"/>
                    <a:pt x="2417" y="7113"/>
                    <a:pt x="2643" y="7232"/>
                  </a:cubicBezTo>
                  <a:cubicBezTo>
                    <a:pt x="2670" y="7242"/>
                    <a:pt x="2699" y="7248"/>
                    <a:pt x="2728" y="7248"/>
                  </a:cubicBezTo>
                  <a:cubicBezTo>
                    <a:pt x="2762" y="7248"/>
                    <a:pt x="2796" y="7240"/>
                    <a:pt x="2822" y="7220"/>
                  </a:cubicBezTo>
                  <a:cubicBezTo>
                    <a:pt x="2882" y="7184"/>
                    <a:pt x="2905" y="7125"/>
                    <a:pt x="2905" y="7053"/>
                  </a:cubicBezTo>
                  <a:lnTo>
                    <a:pt x="2905" y="1767"/>
                  </a:lnTo>
                  <a:cubicBezTo>
                    <a:pt x="2905" y="1624"/>
                    <a:pt x="3013" y="1481"/>
                    <a:pt x="3155" y="1457"/>
                  </a:cubicBezTo>
                  <a:lnTo>
                    <a:pt x="9275" y="374"/>
                  </a:lnTo>
                  <a:cubicBezTo>
                    <a:pt x="9296" y="369"/>
                    <a:pt x="9315" y="366"/>
                    <a:pt x="9335" y="366"/>
                  </a:cubicBezTo>
                  <a:cubicBezTo>
                    <a:pt x="9406" y="366"/>
                    <a:pt x="9469" y="398"/>
                    <a:pt x="9525" y="445"/>
                  </a:cubicBezTo>
                  <a:cubicBezTo>
                    <a:pt x="9609" y="505"/>
                    <a:pt x="9644" y="588"/>
                    <a:pt x="9644" y="683"/>
                  </a:cubicBezTo>
                  <a:lnTo>
                    <a:pt x="9644" y="2767"/>
                  </a:lnTo>
                  <a:cubicBezTo>
                    <a:pt x="9644" y="2874"/>
                    <a:pt x="9740" y="2957"/>
                    <a:pt x="9847" y="2957"/>
                  </a:cubicBezTo>
                  <a:cubicBezTo>
                    <a:pt x="9942" y="2957"/>
                    <a:pt x="10037" y="2874"/>
                    <a:pt x="10037" y="2767"/>
                  </a:cubicBezTo>
                  <a:lnTo>
                    <a:pt x="10037" y="683"/>
                  </a:lnTo>
                  <a:cubicBezTo>
                    <a:pt x="10049" y="469"/>
                    <a:pt x="9966" y="279"/>
                    <a:pt x="9811" y="159"/>
                  </a:cubicBezTo>
                  <a:cubicBezTo>
                    <a:pt x="9683" y="59"/>
                    <a:pt x="9541" y="0"/>
                    <a:pt x="939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399" name="Google Shape;9589;p77">
              <a:extLst>
                <a:ext uri="{FF2B5EF4-FFF2-40B4-BE49-F238E27FC236}">
                  <a16:creationId xmlns:a16="http://schemas.microsoft.com/office/drawing/2014/main" id="{5C52CFAF-CB34-B415-55C9-7E429BE8166B}"/>
                </a:ext>
              </a:extLst>
            </p:cNvPr>
            <p:cNvSpPr/>
            <p:nvPr/>
          </p:nvSpPr>
          <p:spPr>
            <a:xfrm>
              <a:off x="4086846" y="2479977"/>
              <a:ext cx="207503" cy="245793"/>
            </a:xfrm>
            <a:custGeom>
              <a:avLst/>
              <a:gdLst/>
              <a:ahLst/>
              <a:cxnLst/>
              <a:rect l="l" t="t" r="r" b="b"/>
              <a:pathLst>
                <a:path w="6514" h="7716" extrusionOk="0">
                  <a:moveTo>
                    <a:pt x="5299" y="0"/>
                  </a:moveTo>
                  <a:lnTo>
                    <a:pt x="143" y="905"/>
                  </a:lnTo>
                  <a:cubicBezTo>
                    <a:pt x="60" y="929"/>
                    <a:pt x="0" y="1000"/>
                    <a:pt x="0" y="1084"/>
                  </a:cubicBezTo>
                  <a:lnTo>
                    <a:pt x="0" y="2131"/>
                  </a:lnTo>
                  <a:cubicBezTo>
                    <a:pt x="0" y="2239"/>
                    <a:pt x="84" y="2322"/>
                    <a:pt x="191" y="2322"/>
                  </a:cubicBezTo>
                  <a:cubicBezTo>
                    <a:pt x="298" y="2322"/>
                    <a:pt x="381" y="2239"/>
                    <a:pt x="381" y="2131"/>
                  </a:cubicBezTo>
                  <a:lnTo>
                    <a:pt x="381" y="1250"/>
                  </a:lnTo>
                  <a:lnTo>
                    <a:pt x="5156" y="405"/>
                  </a:lnTo>
                  <a:lnTo>
                    <a:pt x="5156" y="3882"/>
                  </a:lnTo>
                  <a:cubicBezTo>
                    <a:pt x="4953" y="3834"/>
                    <a:pt x="4739" y="3798"/>
                    <a:pt x="4525" y="3798"/>
                  </a:cubicBezTo>
                  <a:cubicBezTo>
                    <a:pt x="4013" y="3810"/>
                    <a:pt x="3537" y="4024"/>
                    <a:pt x="3179" y="4382"/>
                  </a:cubicBezTo>
                  <a:cubicBezTo>
                    <a:pt x="2822" y="4739"/>
                    <a:pt x="2620" y="5215"/>
                    <a:pt x="2620" y="5715"/>
                  </a:cubicBezTo>
                  <a:cubicBezTo>
                    <a:pt x="2596" y="6251"/>
                    <a:pt x="2810" y="6739"/>
                    <a:pt x="3179" y="7132"/>
                  </a:cubicBezTo>
                  <a:cubicBezTo>
                    <a:pt x="3548" y="7501"/>
                    <a:pt x="4037" y="7715"/>
                    <a:pt x="4561" y="7715"/>
                  </a:cubicBezTo>
                  <a:lnTo>
                    <a:pt x="4596" y="7715"/>
                  </a:lnTo>
                  <a:cubicBezTo>
                    <a:pt x="5656" y="7692"/>
                    <a:pt x="6513" y="6822"/>
                    <a:pt x="6513" y="5727"/>
                  </a:cubicBezTo>
                  <a:lnTo>
                    <a:pt x="6513" y="2024"/>
                  </a:lnTo>
                  <a:cubicBezTo>
                    <a:pt x="6513" y="1941"/>
                    <a:pt x="6442" y="1846"/>
                    <a:pt x="6335" y="1846"/>
                  </a:cubicBezTo>
                  <a:cubicBezTo>
                    <a:pt x="6227" y="1846"/>
                    <a:pt x="6144" y="1941"/>
                    <a:pt x="6144" y="2048"/>
                  </a:cubicBezTo>
                  <a:lnTo>
                    <a:pt x="6144" y="5751"/>
                  </a:lnTo>
                  <a:cubicBezTo>
                    <a:pt x="6144" y="6608"/>
                    <a:pt x="5442" y="7322"/>
                    <a:pt x="4596" y="7346"/>
                  </a:cubicBezTo>
                  <a:lnTo>
                    <a:pt x="4561" y="7346"/>
                  </a:lnTo>
                  <a:cubicBezTo>
                    <a:pt x="4144" y="7346"/>
                    <a:pt x="3751" y="7180"/>
                    <a:pt x="3453" y="6882"/>
                  </a:cubicBezTo>
                  <a:cubicBezTo>
                    <a:pt x="3156" y="6584"/>
                    <a:pt x="2989" y="6168"/>
                    <a:pt x="2989" y="5751"/>
                  </a:cubicBezTo>
                  <a:cubicBezTo>
                    <a:pt x="3001" y="4917"/>
                    <a:pt x="3691" y="4227"/>
                    <a:pt x="4525" y="4203"/>
                  </a:cubicBezTo>
                  <a:cubicBezTo>
                    <a:pt x="4775" y="4203"/>
                    <a:pt x="5025" y="4251"/>
                    <a:pt x="5251" y="4370"/>
                  </a:cubicBezTo>
                  <a:cubicBezTo>
                    <a:pt x="5276" y="4380"/>
                    <a:pt x="5302" y="4385"/>
                    <a:pt x="5329" y="4385"/>
                  </a:cubicBezTo>
                  <a:cubicBezTo>
                    <a:pt x="5366" y="4385"/>
                    <a:pt x="5402" y="4374"/>
                    <a:pt x="5430" y="4346"/>
                  </a:cubicBezTo>
                  <a:cubicBezTo>
                    <a:pt x="5489" y="4322"/>
                    <a:pt x="5513" y="4263"/>
                    <a:pt x="5513" y="4179"/>
                  </a:cubicBezTo>
                  <a:lnTo>
                    <a:pt x="5513" y="191"/>
                  </a:lnTo>
                  <a:cubicBezTo>
                    <a:pt x="5513" y="131"/>
                    <a:pt x="5489" y="95"/>
                    <a:pt x="5442" y="48"/>
                  </a:cubicBezTo>
                  <a:cubicBezTo>
                    <a:pt x="5394" y="12"/>
                    <a:pt x="5334" y="0"/>
                    <a:pt x="5299"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400" name="Google Shape;9590;p77">
            <a:extLst>
              <a:ext uri="{FF2B5EF4-FFF2-40B4-BE49-F238E27FC236}">
                <a16:creationId xmlns:a16="http://schemas.microsoft.com/office/drawing/2014/main" id="{A4C60B19-2395-5AAB-273D-C98953568325}"/>
              </a:ext>
            </a:extLst>
          </p:cNvPr>
          <p:cNvGrpSpPr/>
          <p:nvPr/>
        </p:nvGrpSpPr>
        <p:grpSpPr>
          <a:xfrm>
            <a:off x="3525892" y="2804870"/>
            <a:ext cx="473365" cy="443507"/>
            <a:chOff x="2623237" y="2431047"/>
            <a:chExt cx="355024" cy="33263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401" name="Google Shape;9591;p77">
              <a:extLst>
                <a:ext uri="{FF2B5EF4-FFF2-40B4-BE49-F238E27FC236}">
                  <a16:creationId xmlns:a16="http://schemas.microsoft.com/office/drawing/2014/main" id="{72479CFE-721E-6A4F-B493-DB6C2D19F331}"/>
                </a:ext>
              </a:extLst>
            </p:cNvPr>
            <p:cNvSpPr/>
            <p:nvPr/>
          </p:nvSpPr>
          <p:spPr>
            <a:xfrm>
              <a:off x="2655856" y="2604370"/>
              <a:ext cx="48579" cy="64506"/>
            </a:xfrm>
            <a:custGeom>
              <a:avLst/>
              <a:gdLst/>
              <a:ahLst/>
              <a:cxnLst/>
              <a:rect l="l" t="t" r="r" b="b"/>
              <a:pathLst>
                <a:path w="1525" h="2025" extrusionOk="0">
                  <a:moveTo>
                    <a:pt x="762" y="346"/>
                  </a:moveTo>
                  <a:cubicBezTo>
                    <a:pt x="1000" y="346"/>
                    <a:pt x="1191" y="536"/>
                    <a:pt x="1191" y="774"/>
                  </a:cubicBezTo>
                  <a:lnTo>
                    <a:pt x="1191" y="1715"/>
                  </a:lnTo>
                  <a:lnTo>
                    <a:pt x="345" y="1715"/>
                  </a:lnTo>
                  <a:lnTo>
                    <a:pt x="345" y="774"/>
                  </a:lnTo>
                  <a:lnTo>
                    <a:pt x="334" y="774"/>
                  </a:lnTo>
                  <a:cubicBezTo>
                    <a:pt x="334" y="536"/>
                    <a:pt x="524" y="346"/>
                    <a:pt x="762" y="346"/>
                  </a:cubicBezTo>
                  <a:close/>
                  <a:moveTo>
                    <a:pt x="762" y="0"/>
                  </a:moveTo>
                  <a:cubicBezTo>
                    <a:pt x="345" y="0"/>
                    <a:pt x="0" y="346"/>
                    <a:pt x="0" y="762"/>
                  </a:cubicBezTo>
                  <a:lnTo>
                    <a:pt x="0" y="1858"/>
                  </a:lnTo>
                  <a:cubicBezTo>
                    <a:pt x="0" y="1953"/>
                    <a:pt x="72" y="2024"/>
                    <a:pt x="167" y="2024"/>
                  </a:cubicBezTo>
                  <a:lnTo>
                    <a:pt x="1357" y="2024"/>
                  </a:lnTo>
                  <a:cubicBezTo>
                    <a:pt x="1441" y="2024"/>
                    <a:pt x="1524" y="1953"/>
                    <a:pt x="1524" y="1858"/>
                  </a:cubicBezTo>
                  <a:lnTo>
                    <a:pt x="1524" y="762"/>
                  </a:lnTo>
                  <a:cubicBezTo>
                    <a:pt x="1524" y="346"/>
                    <a:pt x="1179" y="0"/>
                    <a:pt x="762"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02" name="Google Shape;9592;p77">
              <a:extLst>
                <a:ext uri="{FF2B5EF4-FFF2-40B4-BE49-F238E27FC236}">
                  <a16:creationId xmlns:a16="http://schemas.microsoft.com/office/drawing/2014/main" id="{F3F07AA3-77FE-7491-8688-D13812A3D71F}"/>
                </a:ext>
              </a:extLst>
            </p:cNvPr>
            <p:cNvSpPr/>
            <p:nvPr/>
          </p:nvSpPr>
          <p:spPr>
            <a:xfrm>
              <a:off x="2623237" y="2431047"/>
              <a:ext cx="355024" cy="332630"/>
            </a:xfrm>
            <a:custGeom>
              <a:avLst/>
              <a:gdLst/>
              <a:ahLst/>
              <a:cxnLst/>
              <a:rect l="l" t="t" r="r" b="b"/>
              <a:pathLst>
                <a:path w="11145" h="10442" extrusionOk="0">
                  <a:moveTo>
                    <a:pt x="8692" y="2608"/>
                  </a:moveTo>
                  <a:cubicBezTo>
                    <a:pt x="8716" y="2608"/>
                    <a:pt x="8751" y="2643"/>
                    <a:pt x="8751" y="2667"/>
                  </a:cubicBezTo>
                  <a:lnTo>
                    <a:pt x="8751" y="3024"/>
                  </a:lnTo>
                  <a:cubicBezTo>
                    <a:pt x="8751" y="3060"/>
                    <a:pt x="8716" y="3084"/>
                    <a:pt x="8692" y="3084"/>
                  </a:cubicBezTo>
                  <a:lnTo>
                    <a:pt x="2453" y="3084"/>
                  </a:lnTo>
                  <a:cubicBezTo>
                    <a:pt x="2441" y="3084"/>
                    <a:pt x="2405" y="3060"/>
                    <a:pt x="2405" y="3024"/>
                  </a:cubicBezTo>
                  <a:lnTo>
                    <a:pt x="2405" y="2667"/>
                  </a:lnTo>
                  <a:cubicBezTo>
                    <a:pt x="2405" y="2643"/>
                    <a:pt x="2441" y="2608"/>
                    <a:pt x="2465" y="2608"/>
                  </a:cubicBezTo>
                  <a:close/>
                  <a:moveTo>
                    <a:pt x="8096" y="3405"/>
                  </a:moveTo>
                  <a:lnTo>
                    <a:pt x="8096" y="3834"/>
                  </a:lnTo>
                  <a:lnTo>
                    <a:pt x="7977" y="3953"/>
                  </a:lnTo>
                  <a:lnTo>
                    <a:pt x="7227" y="3953"/>
                  </a:lnTo>
                  <a:lnTo>
                    <a:pt x="7108" y="3834"/>
                  </a:lnTo>
                  <a:lnTo>
                    <a:pt x="7108" y="3405"/>
                  </a:lnTo>
                  <a:close/>
                  <a:moveTo>
                    <a:pt x="4048" y="3417"/>
                  </a:moveTo>
                  <a:lnTo>
                    <a:pt x="4048" y="3846"/>
                  </a:lnTo>
                  <a:lnTo>
                    <a:pt x="3929" y="3965"/>
                  </a:lnTo>
                  <a:lnTo>
                    <a:pt x="3179" y="3965"/>
                  </a:lnTo>
                  <a:lnTo>
                    <a:pt x="3060" y="3846"/>
                  </a:lnTo>
                  <a:lnTo>
                    <a:pt x="3060" y="3417"/>
                  </a:lnTo>
                  <a:close/>
                  <a:moveTo>
                    <a:pt x="2739" y="3417"/>
                  </a:moveTo>
                  <a:lnTo>
                    <a:pt x="2739" y="3905"/>
                  </a:lnTo>
                  <a:cubicBezTo>
                    <a:pt x="2739" y="3953"/>
                    <a:pt x="2751" y="4001"/>
                    <a:pt x="2774" y="4025"/>
                  </a:cubicBezTo>
                  <a:lnTo>
                    <a:pt x="2941" y="4191"/>
                  </a:lnTo>
                  <a:lnTo>
                    <a:pt x="2941" y="4667"/>
                  </a:lnTo>
                  <a:lnTo>
                    <a:pt x="357" y="4667"/>
                  </a:lnTo>
                  <a:lnTo>
                    <a:pt x="476" y="3453"/>
                  </a:lnTo>
                  <a:cubicBezTo>
                    <a:pt x="476" y="3429"/>
                    <a:pt x="500" y="3417"/>
                    <a:pt x="536" y="3417"/>
                  </a:cubicBezTo>
                  <a:close/>
                  <a:moveTo>
                    <a:pt x="10621" y="3417"/>
                  </a:moveTo>
                  <a:cubicBezTo>
                    <a:pt x="10656" y="3417"/>
                    <a:pt x="10668" y="3429"/>
                    <a:pt x="10680" y="3453"/>
                  </a:cubicBezTo>
                  <a:lnTo>
                    <a:pt x="10799" y="4667"/>
                  </a:lnTo>
                  <a:lnTo>
                    <a:pt x="8204" y="4667"/>
                  </a:lnTo>
                  <a:lnTo>
                    <a:pt x="8204" y="4191"/>
                  </a:lnTo>
                  <a:lnTo>
                    <a:pt x="8382" y="4025"/>
                  </a:lnTo>
                  <a:cubicBezTo>
                    <a:pt x="8406" y="4001"/>
                    <a:pt x="8418" y="3953"/>
                    <a:pt x="8418" y="3905"/>
                  </a:cubicBezTo>
                  <a:lnTo>
                    <a:pt x="8418" y="3417"/>
                  </a:lnTo>
                  <a:close/>
                  <a:moveTo>
                    <a:pt x="3834" y="4298"/>
                  </a:moveTo>
                  <a:lnTo>
                    <a:pt x="3834" y="7644"/>
                  </a:lnTo>
                  <a:lnTo>
                    <a:pt x="3286" y="7644"/>
                  </a:lnTo>
                  <a:lnTo>
                    <a:pt x="3286" y="4298"/>
                  </a:lnTo>
                  <a:close/>
                  <a:moveTo>
                    <a:pt x="7870" y="4298"/>
                  </a:moveTo>
                  <a:lnTo>
                    <a:pt x="7870" y="7644"/>
                  </a:lnTo>
                  <a:lnTo>
                    <a:pt x="7323" y="7644"/>
                  </a:lnTo>
                  <a:lnTo>
                    <a:pt x="7323" y="4298"/>
                  </a:lnTo>
                  <a:close/>
                  <a:moveTo>
                    <a:pt x="5563" y="6230"/>
                  </a:moveTo>
                  <a:cubicBezTo>
                    <a:pt x="5617" y="6230"/>
                    <a:pt x="5674" y="6245"/>
                    <a:pt x="5727" y="6275"/>
                  </a:cubicBezTo>
                  <a:lnTo>
                    <a:pt x="6013" y="6465"/>
                  </a:lnTo>
                  <a:cubicBezTo>
                    <a:pt x="6084" y="6513"/>
                    <a:pt x="6132" y="6596"/>
                    <a:pt x="6132" y="6692"/>
                  </a:cubicBezTo>
                  <a:lnTo>
                    <a:pt x="6132" y="8525"/>
                  </a:lnTo>
                  <a:lnTo>
                    <a:pt x="5013" y="8525"/>
                  </a:lnTo>
                  <a:lnTo>
                    <a:pt x="5013" y="6692"/>
                  </a:lnTo>
                  <a:cubicBezTo>
                    <a:pt x="5013" y="6596"/>
                    <a:pt x="5060" y="6513"/>
                    <a:pt x="5132" y="6465"/>
                  </a:cubicBezTo>
                  <a:lnTo>
                    <a:pt x="5418" y="6275"/>
                  </a:lnTo>
                  <a:cubicBezTo>
                    <a:pt x="5459" y="6245"/>
                    <a:pt x="5510" y="6230"/>
                    <a:pt x="5563" y="6230"/>
                  </a:cubicBezTo>
                  <a:close/>
                  <a:moveTo>
                    <a:pt x="3929" y="7989"/>
                  </a:moveTo>
                  <a:lnTo>
                    <a:pt x="4048" y="8108"/>
                  </a:lnTo>
                  <a:lnTo>
                    <a:pt x="4048" y="8537"/>
                  </a:lnTo>
                  <a:lnTo>
                    <a:pt x="3060" y="8537"/>
                  </a:lnTo>
                  <a:lnTo>
                    <a:pt x="3060" y="8108"/>
                  </a:lnTo>
                  <a:lnTo>
                    <a:pt x="3179" y="7989"/>
                  </a:lnTo>
                  <a:close/>
                  <a:moveTo>
                    <a:pt x="7954" y="7989"/>
                  </a:moveTo>
                  <a:lnTo>
                    <a:pt x="8073" y="8108"/>
                  </a:lnTo>
                  <a:lnTo>
                    <a:pt x="8073" y="8537"/>
                  </a:lnTo>
                  <a:lnTo>
                    <a:pt x="7096" y="8537"/>
                  </a:lnTo>
                  <a:lnTo>
                    <a:pt x="7096" y="8525"/>
                  </a:lnTo>
                  <a:lnTo>
                    <a:pt x="7096" y="8108"/>
                  </a:lnTo>
                  <a:lnTo>
                    <a:pt x="7215" y="7989"/>
                  </a:lnTo>
                  <a:close/>
                  <a:moveTo>
                    <a:pt x="6787" y="3429"/>
                  </a:moveTo>
                  <a:lnTo>
                    <a:pt x="6787" y="3917"/>
                  </a:lnTo>
                  <a:cubicBezTo>
                    <a:pt x="6787" y="3965"/>
                    <a:pt x="6799" y="4013"/>
                    <a:pt x="6834" y="4036"/>
                  </a:cubicBezTo>
                  <a:lnTo>
                    <a:pt x="7013" y="4215"/>
                  </a:lnTo>
                  <a:lnTo>
                    <a:pt x="7013" y="7763"/>
                  </a:lnTo>
                  <a:lnTo>
                    <a:pt x="6834" y="7942"/>
                  </a:lnTo>
                  <a:cubicBezTo>
                    <a:pt x="6799" y="7966"/>
                    <a:pt x="6787" y="8013"/>
                    <a:pt x="6787" y="8061"/>
                  </a:cubicBezTo>
                  <a:lnTo>
                    <a:pt x="6787" y="8549"/>
                  </a:lnTo>
                  <a:lnTo>
                    <a:pt x="6477" y="8525"/>
                  </a:lnTo>
                  <a:lnTo>
                    <a:pt x="6477" y="6692"/>
                  </a:lnTo>
                  <a:cubicBezTo>
                    <a:pt x="6477" y="6501"/>
                    <a:pt x="6370" y="6299"/>
                    <a:pt x="6203" y="6180"/>
                  </a:cubicBezTo>
                  <a:lnTo>
                    <a:pt x="5918" y="5989"/>
                  </a:lnTo>
                  <a:cubicBezTo>
                    <a:pt x="5816" y="5924"/>
                    <a:pt x="5703" y="5891"/>
                    <a:pt x="5589" y="5891"/>
                  </a:cubicBezTo>
                  <a:cubicBezTo>
                    <a:pt x="5474" y="5891"/>
                    <a:pt x="5358" y="5924"/>
                    <a:pt x="5251" y="5989"/>
                  </a:cubicBezTo>
                  <a:lnTo>
                    <a:pt x="4965" y="6180"/>
                  </a:lnTo>
                  <a:cubicBezTo>
                    <a:pt x="4810" y="6299"/>
                    <a:pt x="4703" y="6477"/>
                    <a:pt x="4703" y="6692"/>
                  </a:cubicBezTo>
                  <a:lnTo>
                    <a:pt x="4703" y="8525"/>
                  </a:lnTo>
                  <a:lnTo>
                    <a:pt x="4394" y="8525"/>
                  </a:lnTo>
                  <a:lnTo>
                    <a:pt x="4394" y="8025"/>
                  </a:lnTo>
                  <a:cubicBezTo>
                    <a:pt x="4394" y="7989"/>
                    <a:pt x="4370" y="7942"/>
                    <a:pt x="4346" y="7906"/>
                  </a:cubicBezTo>
                  <a:lnTo>
                    <a:pt x="4167" y="7751"/>
                  </a:lnTo>
                  <a:lnTo>
                    <a:pt x="4167" y="4203"/>
                  </a:lnTo>
                  <a:lnTo>
                    <a:pt x="4346" y="4036"/>
                  </a:lnTo>
                  <a:cubicBezTo>
                    <a:pt x="4370" y="4013"/>
                    <a:pt x="4394" y="3965"/>
                    <a:pt x="4394" y="3917"/>
                  </a:cubicBezTo>
                  <a:lnTo>
                    <a:pt x="4394" y="3429"/>
                  </a:lnTo>
                  <a:close/>
                  <a:moveTo>
                    <a:pt x="8525" y="8847"/>
                  </a:moveTo>
                  <a:lnTo>
                    <a:pt x="8525" y="9311"/>
                  </a:lnTo>
                  <a:lnTo>
                    <a:pt x="2631" y="9311"/>
                  </a:lnTo>
                  <a:lnTo>
                    <a:pt x="2631" y="8847"/>
                  </a:lnTo>
                  <a:close/>
                  <a:moveTo>
                    <a:pt x="1858" y="9632"/>
                  </a:moveTo>
                  <a:lnTo>
                    <a:pt x="1858" y="10097"/>
                  </a:lnTo>
                  <a:lnTo>
                    <a:pt x="607" y="10097"/>
                  </a:lnTo>
                  <a:lnTo>
                    <a:pt x="607" y="9632"/>
                  </a:lnTo>
                  <a:close/>
                  <a:moveTo>
                    <a:pt x="8978" y="9632"/>
                  </a:moveTo>
                  <a:lnTo>
                    <a:pt x="8978" y="10097"/>
                  </a:lnTo>
                  <a:lnTo>
                    <a:pt x="2203" y="10097"/>
                  </a:lnTo>
                  <a:lnTo>
                    <a:pt x="2203" y="9632"/>
                  </a:lnTo>
                  <a:close/>
                  <a:moveTo>
                    <a:pt x="10549" y="9632"/>
                  </a:moveTo>
                  <a:lnTo>
                    <a:pt x="10549" y="10097"/>
                  </a:lnTo>
                  <a:lnTo>
                    <a:pt x="9299" y="10097"/>
                  </a:lnTo>
                  <a:lnTo>
                    <a:pt x="9299" y="9632"/>
                  </a:lnTo>
                  <a:close/>
                  <a:moveTo>
                    <a:pt x="5566" y="0"/>
                  </a:moveTo>
                  <a:cubicBezTo>
                    <a:pt x="5531" y="0"/>
                    <a:pt x="5495" y="12"/>
                    <a:pt x="5465" y="36"/>
                  </a:cubicBezTo>
                  <a:lnTo>
                    <a:pt x="4417" y="857"/>
                  </a:lnTo>
                  <a:cubicBezTo>
                    <a:pt x="4346" y="917"/>
                    <a:pt x="4334" y="1024"/>
                    <a:pt x="4394" y="1096"/>
                  </a:cubicBezTo>
                  <a:cubicBezTo>
                    <a:pt x="4427" y="1136"/>
                    <a:pt x="4473" y="1158"/>
                    <a:pt x="4521" y="1158"/>
                  </a:cubicBezTo>
                  <a:cubicBezTo>
                    <a:pt x="4557" y="1158"/>
                    <a:pt x="4596" y="1145"/>
                    <a:pt x="4632" y="1119"/>
                  </a:cubicBezTo>
                  <a:lnTo>
                    <a:pt x="5560" y="393"/>
                  </a:lnTo>
                  <a:lnTo>
                    <a:pt x="8025" y="2298"/>
                  </a:lnTo>
                  <a:lnTo>
                    <a:pt x="3143" y="2298"/>
                  </a:lnTo>
                  <a:lnTo>
                    <a:pt x="4036" y="1596"/>
                  </a:lnTo>
                  <a:cubicBezTo>
                    <a:pt x="4108" y="1536"/>
                    <a:pt x="4120" y="1441"/>
                    <a:pt x="4060" y="1358"/>
                  </a:cubicBezTo>
                  <a:cubicBezTo>
                    <a:pt x="4026" y="1317"/>
                    <a:pt x="3977" y="1296"/>
                    <a:pt x="3928" y="1296"/>
                  </a:cubicBezTo>
                  <a:cubicBezTo>
                    <a:pt x="3891" y="1296"/>
                    <a:pt x="3853" y="1308"/>
                    <a:pt x="3822" y="1334"/>
                  </a:cubicBezTo>
                  <a:lnTo>
                    <a:pt x="2584" y="2298"/>
                  </a:lnTo>
                  <a:lnTo>
                    <a:pt x="2453" y="2298"/>
                  </a:lnTo>
                  <a:cubicBezTo>
                    <a:pt x="2250" y="2298"/>
                    <a:pt x="2072" y="2477"/>
                    <a:pt x="2072" y="2691"/>
                  </a:cubicBezTo>
                  <a:lnTo>
                    <a:pt x="2072" y="3048"/>
                  </a:lnTo>
                  <a:lnTo>
                    <a:pt x="2072" y="3108"/>
                  </a:lnTo>
                  <a:lnTo>
                    <a:pt x="524" y="3108"/>
                  </a:lnTo>
                  <a:cubicBezTo>
                    <a:pt x="322" y="3108"/>
                    <a:pt x="167" y="3251"/>
                    <a:pt x="131" y="3441"/>
                  </a:cubicBezTo>
                  <a:lnTo>
                    <a:pt x="0" y="4834"/>
                  </a:lnTo>
                  <a:cubicBezTo>
                    <a:pt x="0" y="4870"/>
                    <a:pt x="12" y="4918"/>
                    <a:pt x="48" y="4953"/>
                  </a:cubicBezTo>
                  <a:cubicBezTo>
                    <a:pt x="72" y="4977"/>
                    <a:pt x="119" y="5013"/>
                    <a:pt x="167" y="5013"/>
                  </a:cubicBezTo>
                  <a:lnTo>
                    <a:pt x="262" y="5013"/>
                  </a:lnTo>
                  <a:lnTo>
                    <a:pt x="262" y="5822"/>
                  </a:lnTo>
                  <a:cubicBezTo>
                    <a:pt x="262" y="5918"/>
                    <a:pt x="345" y="5989"/>
                    <a:pt x="429" y="5989"/>
                  </a:cubicBezTo>
                  <a:cubicBezTo>
                    <a:pt x="524" y="5989"/>
                    <a:pt x="596" y="5918"/>
                    <a:pt x="596" y="5822"/>
                  </a:cubicBezTo>
                  <a:lnTo>
                    <a:pt x="596" y="5013"/>
                  </a:lnTo>
                  <a:lnTo>
                    <a:pt x="2965" y="5013"/>
                  </a:lnTo>
                  <a:lnTo>
                    <a:pt x="2965" y="7763"/>
                  </a:lnTo>
                  <a:lnTo>
                    <a:pt x="2798" y="7930"/>
                  </a:lnTo>
                  <a:cubicBezTo>
                    <a:pt x="2762" y="7954"/>
                    <a:pt x="2751" y="8001"/>
                    <a:pt x="2751" y="8049"/>
                  </a:cubicBezTo>
                  <a:lnTo>
                    <a:pt x="2751" y="8537"/>
                  </a:lnTo>
                  <a:lnTo>
                    <a:pt x="2489" y="8537"/>
                  </a:lnTo>
                  <a:cubicBezTo>
                    <a:pt x="2393" y="8537"/>
                    <a:pt x="2322" y="8608"/>
                    <a:pt x="2322" y="8704"/>
                  </a:cubicBezTo>
                  <a:lnTo>
                    <a:pt x="2322" y="9323"/>
                  </a:lnTo>
                  <a:lnTo>
                    <a:pt x="643" y="9323"/>
                  </a:lnTo>
                  <a:lnTo>
                    <a:pt x="643" y="6584"/>
                  </a:lnTo>
                  <a:cubicBezTo>
                    <a:pt x="643" y="6501"/>
                    <a:pt x="560" y="6418"/>
                    <a:pt x="476" y="6418"/>
                  </a:cubicBezTo>
                  <a:cubicBezTo>
                    <a:pt x="381" y="6418"/>
                    <a:pt x="310" y="6501"/>
                    <a:pt x="310" y="6584"/>
                  </a:cubicBezTo>
                  <a:lnTo>
                    <a:pt x="310" y="10275"/>
                  </a:lnTo>
                  <a:cubicBezTo>
                    <a:pt x="310" y="10371"/>
                    <a:pt x="381" y="10442"/>
                    <a:pt x="476" y="10442"/>
                  </a:cubicBezTo>
                  <a:lnTo>
                    <a:pt x="10740" y="10442"/>
                  </a:lnTo>
                  <a:cubicBezTo>
                    <a:pt x="10835" y="10442"/>
                    <a:pt x="10906" y="10371"/>
                    <a:pt x="10906" y="10275"/>
                  </a:cubicBezTo>
                  <a:lnTo>
                    <a:pt x="10906" y="8347"/>
                  </a:lnTo>
                  <a:cubicBezTo>
                    <a:pt x="10906" y="8251"/>
                    <a:pt x="10835" y="8180"/>
                    <a:pt x="10740" y="8180"/>
                  </a:cubicBezTo>
                  <a:cubicBezTo>
                    <a:pt x="10656" y="8180"/>
                    <a:pt x="10585" y="8251"/>
                    <a:pt x="10585" y="8347"/>
                  </a:cubicBezTo>
                  <a:lnTo>
                    <a:pt x="10585" y="9323"/>
                  </a:lnTo>
                  <a:lnTo>
                    <a:pt x="8894" y="9323"/>
                  </a:lnTo>
                  <a:lnTo>
                    <a:pt x="8894" y="8704"/>
                  </a:lnTo>
                  <a:cubicBezTo>
                    <a:pt x="8894" y="8608"/>
                    <a:pt x="8823" y="8537"/>
                    <a:pt x="8739" y="8537"/>
                  </a:cubicBezTo>
                  <a:lnTo>
                    <a:pt x="8466" y="8537"/>
                  </a:lnTo>
                  <a:lnTo>
                    <a:pt x="8466" y="8049"/>
                  </a:lnTo>
                  <a:cubicBezTo>
                    <a:pt x="8466" y="8001"/>
                    <a:pt x="8454" y="7954"/>
                    <a:pt x="8418" y="7930"/>
                  </a:cubicBezTo>
                  <a:lnTo>
                    <a:pt x="8239" y="7763"/>
                  </a:lnTo>
                  <a:lnTo>
                    <a:pt x="8239" y="5013"/>
                  </a:lnTo>
                  <a:lnTo>
                    <a:pt x="10549" y="5013"/>
                  </a:lnTo>
                  <a:lnTo>
                    <a:pt x="10549" y="7585"/>
                  </a:lnTo>
                  <a:cubicBezTo>
                    <a:pt x="10549" y="7668"/>
                    <a:pt x="10621" y="7751"/>
                    <a:pt x="10716" y="7751"/>
                  </a:cubicBezTo>
                  <a:cubicBezTo>
                    <a:pt x="10799" y="7751"/>
                    <a:pt x="10883" y="7668"/>
                    <a:pt x="10883" y="7585"/>
                  </a:cubicBezTo>
                  <a:lnTo>
                    <a:pt x="10883" y="5013"/>
                  </a:lnTo>
                  <a:lnTo>
                    <a:pt x="10978" y="5013"/>
                  </a:lnTo>
                  <a:cubicBezTo>
                    <a:pt x="11025" y="5013"/>
                    <a:pt x="11073" y="4989"/>
                    <a:pt x="11097" y="4953"/>
                  </a:cubicBezTo>
                  <a:cubicBezTo>
                    <a:pt x="11133" y="4906"/>
                    <a:pt x="11144" y="4858"/>
                    <a:pt x="11133" y="4810"/>
                  </a:cubicBezTo>
                  <a:lnTo>
                    <a:pt x="11002" y="3429"/>
                  </a:lnTo>
                  <a:cubicBezTo>
                    <a:pt x="10978" y="3239"/>
                    <a:pt x="10811" y="3084"/>
                    <a:pt x="10609" y="3084"/>
                  </a:cubicBezTo>
                  <a:lnTo>
                    <a:pt x="9061" y="3084"/>
                  </a:lnTo>
                  <a:lnTo>
                    <a:pt x="9061" y="3024"/>
                  </a:lnTo>
                  <a:lnTo>
                    <a:pt x="9061" y="2667"/>
                  </a:lnTo>
                  <a:cubicBezTo>
                    <a:pt x="9061" y="2465"/>
                    <a:pt x="8882" y="2286"/>
                    <a:pt x="8680" y="2286"/>
                  </a:cubicBezTo>
                  <a:lnTo>
                    <a:pt x="8537" y="2286"/>
                  </a:lnTo>
                  <a:lnTo>
                    <a:pt x="5668" y="36"/>
                  </a:lnTo>
                  <a:cubicBezTo>
                    <a:pt x="5638" y="12"/>
                    <a:pt x="5602" y="0"/>
                    <a:pt x="5566"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03" name="Google Shape;9593;p77">
              <a:extLst>
                <a:ext uri="{FF2B5EF4-FFF2-40B4-BE49-F238E27FC236}">
                  <a16:creationId xmlns:a16="http://schemas.microsoft.com/office/drawing/2014/main" id="{93BF3F49-704C-8BC8-89FC-4D29DDF134FB}"/>
                </a:ext>
              </a:extLst>
            </p:cNvPr>
            <p:cNvSpPr/>
            <p:nvPr/>
          </p:nvSpPr>
          <p:spPr>
            <a:xfrm>
              <a:off x="2897827" y="2604753"/>
              <a:ext cx="48197" cy="64506"/>
            </a:xfrm>
            <a:custGeom>
              <a:avLst/>
              <a:gdLst/>
              <a:ahLst/>
              <a:cxnLst/>
              <a:rect l="l" t="t" r="r" b="b"/>
              <a:pathLst>
                <a:path w="1513" h="2025" extrusionOk="0">
                  <a:moveTo>
                    <a:pt x="762" y="334"/>
                  </a:moveTo>
                  <a:cubicBezTo>
                    <a:pt x="989" y="334"/>
                    <a:pt x="1191" y="524"/>
                    <a:pt x="1191" y="762"/>
                  </a:cubicBezTo>
                  <a:lnTo>
                    <a:pt x="1191" y="1703"/>
                  </a:lnTo>
                  <a:lnTo>
                    <a:pt x="334" y="1703"/>
                  </a:lnTo>
                  <a:lnTo>
                    <a:pt x="334" y="762"/>
                  </a:lnTo>
                  <a:cubicBezTo>
                    <a:pt x="334" y="524"/>
                    <a:pt x="524" y="334"/>
                    <a:pt x="762" y="334"/>
                  </a:cubicBezTo>
                  <a:close/>
                  <a:moveTo>
                    <a:pt x="750" y="0"/>
                  </a:moveTo>
                  <a:cubicBezTo>
                    <a:pt x="334" y="0"/>
                    <a:pt x="0" y="346"/>
                    <a:pt x="0" y="762"/>
                  </a:cubicBezTo>
                  <a:lnTo>
                    <a:pt x="0" y="1858"/>
                  </a:lnTo>
                  <a:cubicBezTo>
                    <a:pt x="0" y="1953"/>
                    <a:pt x="72" y="2024"/>
                    <a:pt x="155" y="2024"/>
                  </a:cubicBezTo>
                  <a:lnTo>
                    <a:pt x="1346" y="2024"/>
                  </a:lnTo>
                  <a:cubicBezTo>
                    <a:pt x="1441" y="2024"/>
                    <a:pt x="1512" y="1953"/>
                    <a:pt x="1512" y="1858"/>
                  </a:cubicBezTo>
                  <a:lnTo>
                    <a:pt x="1512" y="762"/>
                  </a:lnTo>
                  <a:cubicBezTo>
                    <a:pt x="1512" y="346"/>
                    <a:pt x="1167" y="0"/>
                    <a:pt x="75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04" name="Google Shape;9594;p77">
              <a:extLst>
                <a:ext uri="{FF2B5EF4-FFF2-40B4-BE49-F238E27FC236}">
                  <a16:creationId xmlns:a16="http://schemas.microsoft.com/office/drawing/2014/main" id="{9186B8BE-7797-7550-2867-D33687A19B9F}"/>
                </a:ext>
              </a:extLst>
            </p:cNvPr>
            <p:cNvSpPr/>
            <p:nvPr/>
          </p:nvSpPr>
          <p:spPr>
            <a:xfrm>
              <a:off x="2775695" y="2551650"/>
              <a:ext cx="51223" cy="51223"/>
            </a:xfrm>
            <a:custGeom>
              <a:avLst/>
              <a:gdLst/>
              <a:ahLst/>
              <a:cxnLst/>
              <a:rect l="l" t="t" r="r" b="b"/>
              <a:pathLst>
                <a:path w="1608" h="1608" extrusionOk="0">
                  <a:moveTo>
                    <a:pt x="810" y="310"/>
                  </a:moveTo>
                  <a:cubicBezTo>
                    <a:pt x="1060" y="310"/>
                    <a:pt x="1286" y="524"/>
                    <a:pt x="1286" y="786"/>
                  </a:cubicBezTo>
                  <a:cubicBezTo>
                    <a:pt x="1263" y="1060"/>
                    <a:pt x="1060" y="1262"/>
                    <a:pt x="810" y="1262"/>
                  </a:cubicBezTo>
                  <a:cubicBezTo>
                    <a:pt x="560" y="1262"/>
                    <a:pt x="334" y="1060"/>
                    <a:pt x="334" y="786"/>
                  </a:cubicBezTo>
                  <a:cubicBezTo>
                    <a:pt x="334" y="536"/>
                    <a:pt x="536" y="310"/>
                    <a:pt x="810" y="310"/>
                  </a:cubicBezTo>
                  <a:close/>
                  <a:moveTo>
                    <a:pt x="810" y="0"/>
                  </a:moveTo>
                  <a:cubicBezTo>
                    <a:pt x="358" y="0"/>
                    <a:pt x="1" y="358"/>
                    <a:pt x="1" y="810"/>
                  </a:cubicBezTo>
                  <a:cubicBezTo>
                    <a:pt x="1" y="1251"/>
                    <a:pt x="358" y="1608"/>
                    <a:pt x="810" y="1608"/>
                  </a:cubicBezTo>
                  <a:cubicBezTo>
                    <a:pt x="1251" y="1608"/>
                    <a:pt x="1608" y="1251"/>
                    <a:pt x="1608" y="810"/>
                  </a:cubicBezTo>
                  <a:cubicBezTo>
                    <a:pt x="1596" y="358"/>
                    <a:pt x="1239" y="0"/>
                    <a:pt x="81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405" name="Google Shape;9595;p77">
            <a:extLst>
              <a:ext uri="{FF2B5EF4-FFF2-40B4-BE49-F238E27FC236}">
                <a16:creationId xmlns:a16="http://schemas.microsoft.com/office/drawing/2014/main" id="{199A7D73-59F7-F3CE-99A0-AA4624219952}"/>
              </a:ext>
            </a:extLst>
          </p:cNvPr>
          <p:cNvGrpSpPr/>
          <p:nvPr/>
        </p:nvGrpSpPr>
        <p:grpSpPr>
          <a:xfrm>
            <a:off x="8904501" y="2808905"/>
            <a:ext cx="500676" cy="490567"/>
            <a:chOff x="6657194" y="2434073"/>
            <a:chExt cx="375507" cy="36792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406" name="Google Shape;9596;p77">
              <a:extLst>
                <a:ext uri="{FF2B5EF4-FFF2-40B4-BE49-F238E27FC236}">
                  <a16:creationId xmlns:a16="http://schemas.microsoft.com/office/drawing/2014/main" id="{0E674D09-B9F3-787B-0C00-ADF3D15424A1}"/>
                </a:ext>
              </a:extLst>
            </p:cNvPr>
            <p:cNvSpPr/>
            <p:nvPr/>
          </p:nvSpPr>
          <p:spPr>
            <a:xfrm>
              <a:off x="6657194" y="2434073"/>
              <a:ext cx="190780" cy="367925"/>
            </a:xfrm>
            <a:custGeom>
              <a:avLst/>
              <a:gdLst/>
              <a:ahLst/>
              <a:cxnLst/>
              <a:rect l="l" t="t" r="r" b="b"/>
              <a:pathLst>
                <a:path w="5989" h="11550" extrusionOk="0">
                  <a:moveTo>
                    <a:pt x="3024" y="346"/>
                  </a:moveTo>
                  <a:cubicBezTo>
                    <a:pt x="4465" y="346"/>
                    <a:pt x="5644" y="1524"/>
                    <a:pt x="5644" y="2965"/>
                  </a:cubicBezTo>
                  <a:lnTo>
                    <a:pt x="5644" y="5596"/>
                  </a:lnTo>
                  <a:lnTo>
                    <a:pt x="2977" y="5596"/>
                  </a:lnTo>
                  <a:cubicBezTo>
                    <a:pt x="2893" y="5596"/>
                    <a:pt x="2810" y="5668"/>
                    <a:pt x="2810" y="5763"/>
                  </a:cubicBezTo>
                  <a:cubicBezTo>
                    <a:pt x="2810" y="5846"/>
                    <a:pt x="2893" y="5930"/>
                    <a:pt x="2977" y="5930"/>
                  </a:cubicBezTo>
                  <a:lnTo>
                    <a:pt x="5644" y="5930"/>
                  </a:lnTo>
                  <a:lnTo>
                    <a:pt x="5644" y="8561"/>
                  </a:lnTo>
                  <a:cubicBezTo>
                    <a:pt x="5644" y="10002"/>
                    <a:pt x="4465" y="11180"/>
                    <a:pt x="3024" y="11180"/>
                  </a:cubicBezTo>
                  <a:lnTo>
                    <a:pt x="2965" y="11180"/>
                  </a:lnTo>
                  <a:cubicBezTo>
                    <a:pt x="1524" y="11180"/>
                    <a:pt x="345" y="10002"/>
                    <a:pt x="345" y="8561"/>
                  </a:cubicBezTo>
                  <a:lnTo>
                    <a:pt x="345" y="5930"/>
                  </a:lnTo>
                  <a:lnTo>
                    <a:pt x="2119" y="5930"/>
                  </a:lnTo>
                  <a:cubicBezTo>
                    <a:pt x="2203" y="5930"/>
                    <a:pt x="2274" y="5846"/>
                    <a:pt x="2274" y="5763"/>
                  </a:cubicBezTo>
                  <a:cubicBezTo>
                    <a:pt x="2274" y="5668"/>
                    <a:pt x="2203" y="5596"/>
                    <a:pt x="2119" y="5596"/>
                  </a:cubicBezTo>
                  <a:lnTo>
                    <a:pt x="345" y="5596"/>
                  </a:lnTo>
                  <a:lnTo>
                    <a:pt x="345" y="2965"/>
                  </a:lnTo>
                  <a:cubicBezTo>
                    <a:pt x="345" y="1524"/>
                    <a:pt x="1524" y="346"/>
                    <a:pt x="2965" y="346"/>
                  </a:cubicBezTo>
                  <a:close/>
                  <a:moveTo>
                    <a:pt x="2965" y="0"/>
                  </a:moveTo>
                  <a:cubicBezTo>
                    <a:pt x="1322" y="0"/>
                    <a:pt x="0" y="1322"/>
                    <a:pt x="0" y="2965"/>
                  </a:cubicBezTo>
                  <a:lnTo>
                    <a:pt x="0" y="8585"/>
                  </a:lnTo>
                  <a:cubicBezTo>
                    <a:pt x="0" y="10228"/>
                    <a:pt x="1322" y="11550"/>
                    <a:pt x="2965" y="11550"/>
                  </a:cubicBezTo>
                  <a:lnTo>
                    <a:pt x="3024" y="11550"/>
                  </a:lnTo>
                  <a:cubicBezTo>
                    <a:pt x="4655" y="11550"/>
                    <a:pt x="5989" y="10228"/>
                    <a:pt x="5989" y="8585"/>
                  </a:cubicBezTo>
                  <a:lnTo>
                    <a:pt x="5989" y="2953"/>
                  </a:lnTo>
                  <a:cubicBezTo>
                    <a:pt x="5965" y="1322"/>
                    <a:pt x="4644" y="0"/>
                    <a:pt x="3024"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07" name="Google Shape;9597;p77">
              <a:extLst>
                <a:ext uri="{FF2B5EF4-FFF2-40B4-BE49-F238E27FC236}">
                  <a16:creationId xmlns:a16="http://schemas.microsoft.com/office/drawing/2014/main" id="{E2B07FA1-E704-84BB-2044-389C7D64582F}"/>
                </a:ext>
              </a:extLst>
            </p:cNvPr>
            <p:cNvSpPr/>
            <p:nvPr/>
          </p:nvSpPr>
          <p:spPr>
            <a:xfrm>
              <a:off x="6854409" y="2464399"/>
              <a:ext cx="178292" cy="162365"/>
            </a:xfrm>
            <a:custGeom>
              <a:avLst/>
              <a:gdLst/>
              <a:ahLst/>
              <a:cxnLst/>
              <a:rect l="l" t="t" r="r" b="b"/>
              <a:pathLst>
                <a:path w="5597" h="5097" extrusionOk="0">
                  <a:moveTo>
                    <a:pt x="2807" y="346"/>
                  </a:moveTo>
                  <a:cubicBezTo>
                    <a:pt x="3371" y="346"/>
                    <a:pt x="3933" y="564"/>
                    <a:pt x="4358" y="1001"/>
                  </a:cubicBezTo>
                  <a:cubicBezTo>
                    <a:pt x="5180" y="1835"/>
                    <a:pt x="5227" y="3132"/>
                    <a:pt x="4477" y="3990"/>
                  </a:cubicBezTo>
                  <a:lnTo>
                    <a:pt x="3441" y="2954"/>
                  </a:lnTo>
                  <a:cubicBezTo>
                    <a:pt x="3411" y="2924"/>
                    <a:pt x="3367" y="2909"/>
                    <a:pt x="3322" y="2909"/>
                  </a:cubicBezTo>
                  <a:cubicBezTo>
                    <a:pt x="3278" y="2909"/>
                    <a:pt x="3233" y="2924"/>
                    <a:pt x="3203" y="2954"/>
                  </a:cubicBezTo>
                  <a:cubicBezTo>
                    <a:pt x="3144" y="3013"/>
                    <a:pt x="3144" y="3132"/>
                    <a:pt x="3203" y="3192"/>
                  </a:cubicBezTo>
                  <a:lnTo>
                    <a:pt x="4239" y="4228"/>
                  </a:lnTo>
                  <a:cubicBezTo>
                    <a:pt x="3831" y="4584"/>
                    <a:pt x="3321" y="4763"/>
                    <a:pt x="2810" y="4763"/>
                  </a:cubicBezTo>
                  <a:cubicBezTo>
                    <a:pt x="2246" y="4763"/>
                    <a:pt x="1681" y="4546"/>
                    <a:pt x="1250" y="4109"/>
                  </a:cubicBezTo>
                  <a:cubicBezTo>
                    <a:pt x="417" y="3287"/>
                    <a:pt x="393" y="1977"/>
                    <a:pt x="1131" y="1120"/>
                  </a:cubicBezTo>
                  <a:lnTo>
                    <a:pt x="1131" y="1120"/>
                  </a:lnTo>
                  <a:lnTo>
                    <a:pt x="2679" y="2668"/>
                  </a:lnTo>
                  <a:cubicBezTo>
                    <a:pt x="2709" y="2698"/>
                    <a:pt x="2754" y="2713"/>
                    <a:pt x="2798" y="2713"/>
                  </a:cubicBezTo>
                  <a:cubicBezTo>
                    <a:pt x="2843" y="2713"/>
                    <a:pt x="2888" y="2698"/>
                    <a:pt x="2917" y="2668"/>
                  </a:cubicBezTo>
                  <a:cubicBezTo>
                    <a:pt x="2977" y="2608"/>
                    <a:pt x="2977" y="2489"/>
                    <a:pt x="2917" y="2430"/>
                  </a:cubicBezTo>
                  <a:lnTo>
                    <a:pt x="1370" y="882"/>
                  </a:lnTo>
                  <a:cubicBezTo>
                    <a:pt x="1783" y="525"/>
                    <a:pt x="2296" y="346"/>
                    <a:pt x="2807" y="346"/>
                  </a:cubicBezTo>
                  <a:close/>
                  <a:moveTo>
                    <a:pt x="2803" y="1"/>
                  </a:moveTo>
                  <a:cubicBezTo>
                    <a:pt x="2152" y="1"/>
                    <a:pt x="1501" y="251"/>
                    <a:pt x="1000" y="751"/>
                  </a:cubicBezTo>
                  <a:cubicBezTo>
                    <a:pt x="0" y="1739"/>
                    <a:pt x="0" y="3347"/>
                    <a:pt x="1000" y="4347"/>
                  </a:cubicBezTo>
                  <a:cubicBezTo>
                    <a:pt x="1501" y="4847"/>
                    <a:pt x="2152" y="5097"/>
                    <a:pt x="2803" y="5097"/>
                  </a:cubicBezTo>
                  <a:cubicBezTo>
                    <a:pt x="3453" y="5097"/>
                    <a:pt x="4102" y="4847"/>
                    <a:pt x="4596" y="4347"/>
                  </a:cubicBezTo>
                  <a:cubicBezTo>
                    <a:pt x="5596" y="3347"/>
                    <a:pt x="5596" y="1739"/>
                    <a:pt x="4596" y="751"/>
                  </a:cubicBezTo>
                  <a:cubicBezTo>
                    <a:pt x="4102" y="251"/>
                    <a:pt x="3453" y="1"/>
                    <a:pt x="2803"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08" name="Google Shape;9598;p77">
              <a:extLst>
                <a:ext uri="{FF2B5EF4-FFF2-40B4-BE49-F238E27FC236}">
                  <a16:creationId xmlns:a16="http://schemas.microsoft.com/office/drawing/2014/main" id="{154035E7-87AB-C2C0-436F-8E29542FFAE4}"/>
                </a:ext>
              </a:extLst>
            </p:cNvPr>
            <p:cNvSpPr/>
            <p:nvPr/>
          </p:nvSpPr>
          <p:spPr>
            <a:xfrm>
              <a:off x="6854409" y="2631288"/>
              <a:ext cx="177528" cy="162365"/>
            </a:xfrm>
            <a:custGeom>
              <a:avLst/>
              <a:gdLst/>
              <a:ahLst/>
              <a:cxnLst/>
              <a:rect l="l" t="t" r="r" b="b"/>
              <a:pathLst>
                <a:path w="5573" h="5097" extrusionOk="0">
                  <a:moveTo>
                    <a:pt x="2805" y="338"/>
                  </a:moveTo>
                  <a:cubicBezTo>
                    <a:pt x="3314" y="338"/>
                    <a:pt x="3821" y="515"/>
                    <a:pt x="4227" y="870"/>
                  </a:cubicBezTo>
                  <a:lnTo>
                    <a:pt x="1120" y="3977"/>
                  </a:lnTo>
                  <a:cubicBezTo>
                    <a:pt x="393" y="3108"/>
                    <a:pt x="417" y="1799"/>
                    <a:pt x="1239" y="989"/>
                  </a:cubicBezTo>
                  <a:cubicBezTo>
                    <a:pt x="1671" y="556"/>
                    <a:pt x="2239" y="338"/>
                    <a:pt x="2805" y="338"/>
                  </a:cubicBezTo>
                  <a:close/>
                  <a:moveTo>
                    <a:pt x="2803" y="1"/>
                  </a:moveTo>
                  <a:cubicBezTo>
                    <a:pt x="2152" y="1"/>
                    <a:pt x="1501" y="251"/>
                    <a:pt x="1000" y="751"/>
                  </a:cubicBezTo>
                  <a:cubicBezTo>
                    <a:pt x="0" y="1739"/>
                    <a:pt x="0" y="3346"/>
                    <a:pt x="1000" y="4346"/>
                  </a:cubicBezTo>
                  <a:cubicBezTo>
                    <a:pt x="1501" y="4847"/>
                    <a:pt x="2152" y="5097"/>
                    <a:pt x="2803" y="5097"/>
                  </a:cubicBezTo>
                  <a:cubicBezTo>
                    <a:pt x="3453" y="5097"/>
                    <a:pt x="4102" y="4847"/>
                    <a:pt x="4596" y="4346"/>
                  </a:cubicBezTo>
                  <a:cubicBezTo>
                    <a:pt x="4656" y="4287"/>
                    <a:pt x="4656" y="4168"/>
                    <a:pt x="4596" y="4108"/>
                  </a:cubicBezTo>
                  <a:cubicBezTo>
                    <a:pt x="4566" y="4079"/>
                    <a:pt x="4522" y="4064"/>
                    <a:pt x="4477" y="4064"/>
                  </a:cubicBezTo>
                  <a:cubicBezTo>
                    <a:pt x="4432" y="4064"/>
                    <a:pt x="4388" y="4079"/>
                    <a:pt x="4358" y="4108"/>
                  </a:cubicBezTo>
                  <a:cubicBezTo>
                    <a:pt x="3933" y="4540"/>
                    <a:pt x="3370" y="4754"/>
                    <a:pt x="2806" y="4754"/>
                  </a:cubicBezTo>
                  <a:cubicBezTo>
                    <a:pt x="2295" y="4754"/>
                    <a:pt x="1783" y="4578"/>
                    <a:pt x="1370" y="4227"/>
                  </a:cubicBezTo>
                  <a:lnTo>
                    <a:pt x="2417" y="3180"/>
                  </a:lnTo>
                  <a:lnTo>
                    <a:pt x="4477" y="1120"/>
                  </a:lnTo>
                  <a:cubicBezTo>
                    <a:pt x="5060" y="1799"/>
                    <a:pt x="5180" y="2775"/>
                    <a:pt x="4763" y="3573"/>
                  </a:cubicBezTo>
                  <a:cubicBezTo>
                    <a:pt x="4715" y="3668"/>
                    <a:pt x="4751" y="3751"/>
                    <a:pt x="4834" y="3799"/>
                  </a:cubicBezTo>
                  <a:cubicBezTo>
                    <a:pt x="4863" y="3813"/>
                    <a:pt x="4890" y="3820"/>
                    <a:pt x="4916" y="3820"/>
                  </a:cubicBezTo>
                  <a:cubicBezTo>
                    <a:pt x="4976" y="3820"/>
                    <a:pt x="5027" y="3782"/>
                    <a:pt x="5060" y="3715"/>
                  </a:cubicBezTo>
                  <a:cubicBezTo>
                    <a:pt x="5572" y="2739"/>
                    <a:pt x="5406" y="1537"/>
                    <a:pt x="4596" y="751"/>
                  </a:cubicBezTo>
                  <a:cubicBezTo>
                    <a:pt x="4102" y="251"/>
                    <a:pt x="3453" y="1"/>
                    <a:pt x="2803"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409" name="Google Shape;9599;p77">
            <a:extLst>
              <a:ext uri="{FF2B5EF4-FFF2-40B4-BE49-F238E27FC236}">
                <a16:creationId xmlns:a16="http://schemas.microsoft.com/office/drawing/2014/main" id="{BC88990E-8D25-3FA9-3542-456D38BA6F24}"/>
              </a:ext>
            </a:extLst>
          </p:cNvPr>
          <p:cNvGrpSpPr/>
          <p:nvPr/>
        </p:nvGrpSpPr>
        <p:grpSpPr>
          <a:xfrm>
            <a:off x="9496665" y="2819014"/>
            <a:ext cx="490567" cy="469840"/>
            <a:chOff x="7101317" y="2441655"/>
            <a:chExt cx="367925" cy="35238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410" name="Google Shape;9600;p77">
              <a:extLst>
                <a:ext uri="{FF2B5EF4-FFF2-40B4-BE49-F238E27FC236}">
                  <a16:creationId xmlns:a16="http://schemas.microsoft.com/office/drawing/2014/main" id="{34A9FD74-2BB6-0521-5845-0AF48B66E668}"/>
                </a:ext>
              </a:extLst>
            </p:cNvPr>
            <p:cNvSpPr/>
            <p:nvPr/>
          </p:nvSpPr>
          <p:spPr>
            <a:xfrm>
              <a:off x="7101317" y="2441655"/>
              <a:ext cx="367925" cy="352380"/>
            </a:xfrm>
            <a:custGeom>
              <a:avLst/>
              <a:gdLst/>
              <a:ahLst/>
              <a:cxnLst/>
              <a:rect l="l" t="t" r="r" b="b"/>
              <a:pathLst>
                <a:path w="11550" h="11062" extrusionOk="0">
                  <a:moveTo>
                    <a:pt x="7061" y="334"/>
                  </a:moveTo>
                  <a:cubicBezTo>
                    <a:pt x="7799" y="334"/>
                    <a:pt x="8406" y="941"/>
                    <a:pt x="8406" y="1679"/>
                  </a:cubicBezTo>
                  <a:lnTo>
                    <a:pt x="8406" y="3108"/>
                  </a:lnTo>
                  <a:lnTo>
                    <a:pt x="7906" y="3108"/>
                  </a:lnTo>
                  <a:lnTo>
                    <a:pt x="7906" y="1679"/>
                  </a:lnTo>
                  <a:cubicBezTo>
                    <a:pt x="7906" y="1227"/>
                    <a:pt x="7537" y="834"/>
                    <a:pt x="7061" y="834"/>
                  </a:cubicBezTo>
                  <a:lnTo>
                    <a:pt x="4465" y="834"/>
                  </a:lnTo>
                  <a:cubicBezTo>
                    <a:pt x="4001" y="834"/>
                    <a:pt x="3620" y="1203"/>
                    <a:pt x="3620" y="1679"/>
                  </a:cubicBezTo>
                  <a:lnTo>
                    <a:pt x="3620" y="2429"/>
                  </a:lnTo>
                  <a:cubicBezTo>
                    <a:pt x="3620" y="2513"/>
                    <a:pt x="3691" y="2596"/>
                    <a:pt x="3786" y="2596"/>
                  </a:cubicBezTo>
                  <a:cubicBezTo>
                    <a:pt x="3870" y="2596"/>
                    <a:pt x="3941" y="2513"/>
                    <a:pt x="3941" y="2429"/>
                  </a:cubicBezTo>
                  <a:lnTo>
                    <a:pt x="3941" y="1679"/>
                  </a:lnTo>
                  <a:cubicBezTo>
                    <a:pt x="3941" y="1406"/>
                    <a:pt x="4167" y="1179"/>
                    <a:pt x="4453" y="1179"/>
                  </a:cubicBezTo>
                  <a:lnTo>
                    <a:pt x="7037" y="1179"/>
                  </a:lnTo>
                  <a:cubicBezTo>
                    <a:pt x="7323" y="1179"/>
                    <a:pt x="7549" y="1406"/>
                    <a:pt x="7549" y="1679"/>
                  </a:cubicBezTo>
                  <a:lnTo>
                    <a:pt x="7549" y="3108"/>
                  </a:lnTo>
                  <a:lnTo>
                    <a:pt x="3108" y="3108"/>
                  </a:lnTo>
                  <a:lnTo>
                    <a:pt x="3120" y="1679"/>
                  </a:lnTo>
                  <a:cubicBezTo>
                    <a:pt x="3120" y="941"/>
                    <a:pt x="3727" y="334"/>
                    <a:pt x="4465" y="334"/>
                  </a:cubicBezTo>
                  <a:close/>
                  <a:moveTo>
                    <a:pt x="8382" y="3453"/>
                  </a:moveTo>
                  <a:cubicBezTo>
                    <a:pt x="9930" y="3453"/>
                    <a:pt x="11180" y="4704"/>
                    <a:pt x="11180" y="6251"/>
                  </a:cubicBezTo>
                  <a:lnTo>
                    <a:pt x="11180" y="9252"/>
                  </a:lnTo>
                  <a:lnTo>
                    <a:pt x="2905" y="9252"/>
                  </a:lnTo>
                  <a:cubicBezTo>
                    <a:pt x="2822" y="9252"/>
                    <a:pt x="2739" y="9335"/>
                    <a:pt x="2739" y="9418"/>
                  </a:cubicBezTo>
                  <a:cubicBezTo>
                    <a:pt x="2739" y="9514"/>
                    <a:pt x="2822" y="9585"/>
                    <a:pt x="2905" y="9585"/>
                  </a:cubicBezTo>
                  <a:lnTo>
                    <a:pt x="11180" y="9585"/>
                  </a:lnTo>
                  <a:lnTo>
                    <a:pt x="11180" y="10288"/>
                  </a:lnTo>
                  <a:cubicBezTo>
                    <a:pt x="11168" y="10538"/>
                    <a:pt x="10942" y="10728"/>
                    <a:pt x="10716" y="10728"/>
                  </a:cubicBezTo>
                  <a:cubicBezTo>
                    <a:pt x="10716" y="10716"/>
                    <a:pt x="822" y="10716"/>
                    <a:pt x="774" y="10716"/>
                  </a:cubicBezTo>
                  <a:cubicBezTo>
                    <a:pt x="536" y="10704"/>
                    <a:pt x="334" y="10490"/>
                    <a:pt x="334" y="10240"/>
                  </a:cubicBezTo>
                  <a:lnTo>
                    <a:pt x="334" y="9585"/>
                  </a:lnTo>
                  <a:lnTo>
                    <a:pt x="2072" y="9585"/>
                  </a:lnTo>
                  <a:cubicBezTo>
                    <a:pt x="2167" y="9585"/>
                    <a:pt x="2239" y="9514"/>
                    <a:pt x="2239" y="9418"/>
                  </a:cubicBezTo>
                  <a:cubicBezTo>
                    <a:pt x="2239" y="9335"/>
                    <a:pt x="2167" y="9252"/>
                    <a:pt x="2072" y="9252"/>
                  </a:cubicBezTo>
                  <a:lnTo>
                    <a:pt x="334" y="9252"/>
                  </a:lnTo>
                  <a:lnTo>
                    <a:pt x="334" y="6251"/>
                  </a:lnTo>
                  <a:cubicBezTo>
                    <a:pt x="334" y="4704"/>
                    <a:pt x="1584" y="3453"/>
                    <a:pt x="3132" y="3453"/>
                  </a:cubicBezTo>
                  <a:close/>
                  <a:moveTo>
                    <a:pt x="4465" y="1"/>
                  </a:moveTo>
                  <a:cubicBezTo>
                    <a:pt x="3536" y="1"/>
                    <a:pt x="2786" y="763"/>
                    <a:pt x="2786" y="1679"/>
                  </a:cubicBezTo>
                  <a:lnTo>
                    <a:pt x="2786" y="3132"/>
                  </a:lnTo>
                  <a:cubicBezTo>
                    <a:pt x="1227" y="3311"/>
                    <a:pt x="0" y="4632"/>
                    <a:pt x="0" y="6239"/>
                  </a:cubicBezTo>
                  <a:lnTo>
                    <a:pt x="0" y="10240"/>
                  </a:lnTo>
                  <a:cubicBezTo>
                    <a:pt x="0" y="10692"/>
                    <a:pt x="357" y="11061"/>
                    <a:pt x="822" y="11061"/>
                  </a:cubicBezTo>
                  <a:lnTo>
                    <a:pt x="10740" y="11061"/>
                  </a:lnTo>
                  <a:cubicBezTo>
                    <a:pt x="11180" y="11061"/>
                    <a:pt x="11549" y="10704"/>
                    <a:pt x="11549" y="10240"/>
                  </a:cubicBezTo>
                  <a:lnTo>
                    <a:pt x="11549" y="6239"/>
                  </a:lnTo>
                  <a:cubicBezTo>
                    <a:pt x="11526" y="4632"/>
                    <a:pt x="10299" y="3287"/>
                    <a:pt x="8739" y="3132"/>
                  </a:cubicBezTo>
                  <a:lnTo>
                    <a:pt x="8739" y="1679"/>
                  </a:lnTo>
                  <a:cubicBezTo>
                    <a:pt x="8739" y="751"/>
                    <a:pt x="7977" y="1"/>
                    <a:pt x="7061"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11" name="Google Shape;9601;p77">
              <a:extLst>
                <a:ext uri="{FF2B5EF4-FFF2-40B4-BE49-F238E27FC236}">
                  <a16:creationId xmlns:a16="http://schemas.microsoft.com/office/drawing/2014/main" id="{037AAD2A-BE4D-4ADC-69B6-C15630A0DA5C}"/>
                </a:ext>
              </a:extLst>
            </p:cNvPr>
            <p:cNvSpPr/>
            <p:nvPr/>
          </p:nvSpPr>
          <p:spPr>
            <a:xfrm>
              <a:off x="7222302" y="2588443"/>
              <a:ext cx="124426" cy="124043"/>
            </a:xfrm>
            <a:custGeom>
              <a:avLst/>
              <a:gdLst/>
              <a:ahLst/>
              <a:cxnLst/>
              <a:rect l="l" t="t" r="r" b="b"/>
              <a:pathLst>
                <a:path w="3906" h="3894" extrusionOk="0">
                  <a:moveTo>
                    <a:pt x="2441" y="334"/>
                  </a:moveTo>
                  <a:lnTo>
                    <a:pt x="2441" y="1286"/>
                  </a:lnTo>
                  <a:cubicBezTo>
                    <a:pt x="2441" y="1381"/>
                    <a:pt x="2513" y="1453"/>
                    <a:pt x="2608" y="1453"/>
                  </a:cubicBezTo>
                  <a:lnTo>
                    <a:pt x="3560" y="1453"/>
                  </a:lnTo>
                  <a:lnTo>
                    <a:pt x="3560" y="2429"/>
                  </a:lnTo>
                  <a:lnTo>
                    <a:pt x="2608" y="2429"/>
                  </a:lnTo>
                  <a:cubicBezTo>
                    <a:pt x="2513" y="2429"/>
                    <a:pt x="2441" y="2513"/>
                    <a:pt x="2441" y="2596"/>
                  </a:cubicBezTo>
                  <a:lnTo>
                    <a:pt x="2441" y="3548"/>
                  </a:lnTo>
                  <a:lnTo>
                    <a:pt x="1465" y="3548"/>
                  </a:lnTo>
                  <a:lnTo>
                    <a:pt x="1465" y="2596"/>
                  </a:lnTo>
                  <a:cubicBezTo>
                    <a:pt x="1465" y="2513"/>
                    <a:pt x="1382" y="2429"/>
                    <a:pt x="1298" y="2429"/>
                  </a:cubicBezTo>
                  <a:lnTo>
                    <a:pt x="346" y="2429"/>
                  </a:lnTo>
                  <a:lnTo>
                    <a:pt x="346" y="1453"/>
                  </a:lnTo>
                  <a:lnTo>
                    <a:pt x="1298" y="1453"/>
                  </a:lnTo>
                  <a:cubicBezTo>
                    <a:pt x="1382" y="1453"/>
                    <a:pt x="1465" y="1381"/>
                    <a:pt x="1465" y="1286"/>
                  </a:cubicBezTo>
                  <a:lnTo>
                    <a:pt x="1465" y="334"/>
                  </a:lnTo>
                  <a:close/>
                  <a:moveTo>
                    <a:pt x="1298" y="0"/>
                  </a:moveTo>
                  <a:cubicBezTo>
                    <a:pt x="1203" y="0"/>
                    <a:pt x="1131" y="84"/>
                    <a:pt x="1131" y="167"/>
                  </a:cubicBezTo>
                  <a:lnTo>
                    <a:pt x="1131" y="1120"/>
                  </a:lnTo>
                  <a:lnTo>
                    <a:pt x="179" y="1120"/>
                  </a:lnTo>
                  <a:cubicBezTo>
                    <a:pt x="96" y="1120"/>
                    <a:pt x="12" y="1191"/>
                    <a:pt x="12" y="1286"/>
                  </a:cubicBezTo>
                  <a:lnTo>
                    <a:pt x="12" y="2608"/>
                  </a:lnTo>
                  <a:cubicBezTo>
                    <a:pt x="0" y="2703"/>
                    <a:pt x="96" y="2774"/>
                    <a:pt x="179" y="2774"/>
                  </a:cubicBezTo>
                  <a:lnTo>
                    <a:pt x="1131" y="2774"/>
                  </a:lnTo>
                  <a:lnTo>
                    <a:pt x="1131" y="3727"/>
                  </a:lnTo>
                  <a:cubicBezTo>
                    <a:pt x="1131" y="3822"/>
                    <a:pt x="1203" y="3894"/>
                    <a:pt x="1298" y="3894"/>
                  </a:cubicBezTo>
                  <a:lnTo>
                    <a:pt x="2620" y="3894"/>
                  </a:lnTo>
                  <a:cubicBezTo>
                    <a:pt x="2715" y="3894"/>
                    <a:pt x="2786" y="3822"/>
                    <a:pt x="2786" y="3727"/>
                  </a:cubicBezTo>
                  <a:lnTo>
                    <a:pt x="2786" y="2774"/>
                  </a:lnTo>
                  <a:lnTo>
                    <a:pt x="3739" y="2774"/>
                  </a:lnTo>
                  <a:cubicBezTo>
                    <a:pt x="3822" y="2774"/>
                    <a:pt x="3906" y="2703"/>
                    <a:pt x="3906" y="2608"/>
                  </a:cubicBezTo>
                  <a:lnTo>
                    <a:pt x="3906" y="1286"/>
                  </a:lnTo>
                  <a:cubicBezTo>
                    <a:pt x="3906" y="1191"/>
                    <a:pt x="3822" y="1120"/>
                    <a:pt x="3739" y="1120"/>
                  </a:cubicBezTo>
                  <a:lnTo>
                    <a:pt x="2786" y="1120"/>
                  </a:lnTo>
                  <a:lnTo>
                    <a:pt x="2786" y="167"/>
                  </a:lnTo>
                  <a:cubicBezTo>
                    <a:pt x="2786" y="84"/>
                    <a:pt x="2715" y="0"/>
                    <a:pt x="2620"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412" name="Google Shape;9602;p77">
            <a:extLst>
              <a:ext uri="{FF2B5EF4-FFF2-40B4-BE49-F238E27FC236}">
                <a16:creationId xmlns:a16="http://schemas.microsoft.com/office/drawing/2014/main" id="{7D8D4E6A-DF55-5ABA-DA76-9F8CCCDE55DE}"/>
              </a:ext>
            </a:extLst>
          </p:cNvPr>
          <p:cNvGrpSpPr/>
          <p:nvPr/>
        </p:nvGrpSpPr>
        <p:grpSpPr>
          <a:xfrm>
            <a:off x="7703441" y="2809416"/>
            <a:ext cx="490567" cy="489548"/>
            <a:chOff x="5756399" y="2434456"/>
            <a:chExt cx="367925" cy="36716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413" name="Google Shape;9603;p77">
              <a:extLst>
                <a:ext uri="{FF2B5EF4-FFF2-40B4-BE49-F238E27FC236}">
                  <a16:creationId xmlns:a16="http://schemas.microsoft.com/office/drawing/2014/main" id="{DFE496E9-CFF9-2B0F-1540-61E91A8957BD}"/>
                </a:ext>
              </a:extLst>
            </p:cNvPr>
            <p:cNvSpPr/>
            <p:nvPr/>
          </p:nvSpPr>
          <p:spPr>
            <a:xfrm>
              <a:off x="5864865" y="2563023"/>
              <a:ext cx="39882" cy="68297"/>
            </a:xfrm>
            <a:custGeom>
              <a:avLst/>
              <a:gdLst/>
              <a:ahLst/>
              <a:cxnLst/>
              <a:rect l="l" t="t" r="r" b="b"/>
              <a:pathLst>
                <a:path w="1252" h="2144" extrusionOk="0">
                  <a:moveTo>
                    <a:pt x="918" y="334"/>
                  </a:moveTo>
                  <a:lnTo>
                    <a:pt x="918" y="1822"/>
                  </a:lnTo>
                  <a:lnTo>
                    <a:pt x="334" y="1822"/>
                  </a:lnTo>
                  <a:lnTo>
                    <a:pt x="334" y="334"/>
                  </a:lnTo>
                  <a:close/>
                  <a:moveTo>
                    <a:pt x="168" y="1"/>
                  </a:moveTo>
                  <a:cubicBezTo>
                    <a:pt x="84" y="1"/>
                    <a:pt x="1" y="72"/>
                    <a:pt x="1" y="167"/>
                  </a:cubicBezTo>
                  <a:lnTo>
                    <a:pt x="1" y="1977"/>
                  </a:lnTo>
                  <a:cubicBezTo>
                    <a:pt x="1" y="2072"/>
                    <a:pt x="84" y="2144"/>
                    <a:pt x="168" y="2144"/>
                  </a:cubicBezTo>
                  <a:lnTo>
                    <a:pt x="1096" y="2144"/>
                  </a:lnTo>
                  <a:cubicBezTo>
                    <a:pt x="1180" y="2144"/>
                    <a:pt x="1251" y="2072"/>
                    <a:pt x="1251" y="1977"/>
                  </a:cubicBezTo>
                  <a:lnTo>
                    <a:pt x="1251" y="167"/>
                  </a:lnTo>
                  <a:cubicBezTo>
                    <a:pt x="1251" y="72"/>
                    <a:pt x="1180" y="1"/>
                    <a:pt x="1096"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14" name="Google Shape;9604;p77">
              <a:extLst>
                <a:ext uri="{FF2B5EF4-FFF2-40B4-BE49-F238E27FC236}">
                  <a16:creationId xmlns:a16="http://schemas.microsoft.com/office/drawing/2014/main" id="{BE59EC5B-665A-3576-0839-7C3F720C2434}"/>
                </a:ext>
              </a:extLst>
            </p:cNvPr>
            <p:cNvSpPr/>
            <p:nvPr/>
          </p:nvSpPr>
          <p:spPr>
            <a:xfrm>
              <a:off x="5920261" y="2563023"/>
              <a:ext cx="40233" cy="68297"/>
            </a:xfrm>
            <a:custGeom>
              <a:avLst/>
              <a:gdLst/>
              <a:ahLst/>
              <a:cxnLst/>
              <a:rect l="l" t="t" r="r" b="b"/>
              <a:pathLst>
                <a:path w="1263" h="2144" extrusionOk="0">
                  <a:moveTo>
                    <a:pt x="929" y="334"/>
                  </a:moveTo>
                  <a:lnTo>
                    <a:pt x="929" y="1822"/>
                  </a:lnTo>
                  <a:lnTo>
                    <a:pt x="346" y="1822"/>
                  </a:lnTo>
                  <a:lnTo>
                    <a:pt x="346" y="334"/>
                  </a:lnTo>
                  <a:close/>
                  <a:moveTo>
                    <a:pt x="167" y="1"/>
                  </a:moveTo>
                  <a:cubicBezTo>
                    <a:pt x="84" y="1"/>
                    <a:pt x="12" y="72"/>
                    <a:pt x="12" y="167"/>
                  </a:cubicBezTo>
                  <a:lnTo>
                    <a:pt x="12" y="1977"/>
                  </a:lnTo>
                  <a:cubicBezTo>
                    <a:pt x="0" y="2072"/>
                    <a:pt x="84" y="2144"/>
                    <a:pt x="167" y="2144"/>
                  </a:cubicBezTo>
                  <a:lnTo>
                    <a:pt x="1096" y="2144"/>
                  </a:lnTo>
                  <a:cubicBezTo>
                    <a:pt x="1179" y="2144"/>
                    <a:pt x="1262" y="2072"/>
                    <a:pt x="1262" y="1977"/>
                  </a:cubicBezTo>
                  <a:lnTo>
                    <a:pt x="1262" y="167"/>
                  </a:lnTo>
                  <a:cubicBezTo>
                    <a:pt x="1262" y="72"/>
                    <a:pt x="1179" y="1"/>
                    <a:pt x="1096"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15" name="Google Shape;9605;p77">
              <a:extLst>
                <a:ext uri="{FF2B5EF4-FFF2-40B4-BE49-F238E27FC236}">
                  <a16:creationId xmlns:a16="http://schemas.microsoft.com/office/drawing/2014/main" id="{081BB917-BBAA-46E7-5A1C-DE9F9E4DAD45}"/>
                </a:ext>
              </a:extLst>
            </p:cNvPr>
            <p:cNvSpPr/>
            <p:nvPr/>
          </p:nvSpPr>
          <p:spPr>
            <a:xfrm>
              <a:off x="5790165" y="2646451"/>
              <a:ext cx="39851" cy="68329"/>
            </a:xfrm>
            <a:custGeom>
              <a:avLst/>
              <a:gdLst/>
              <a:ahLst/>
              <a:cxnLst/>
              <a:rect l="l" t="t" r="r" b="b"/>
              <a:pathLst>
                <a:path w="1251" h="2145" extrusionOk="0">
                  <a:moveTo>
                    <a:pt x="917" y="334"/>
                  </a:moveTo>
                  <a:lnTo>
                    <a:pt x="917" y="1823"/>
                  </a:lnTo>
                  <a:lnTo>
                    <a:pt x="346" y="1823"/>
                  </a:lnTo>
                  <a:lnTo>
                    <a:pt x="346" y="334"/>
                  </a:lnTo>
                  <a:close/>
                  <a:moveTo>
                    <a:pt x="167" y="1"/>
                  </a:moveTo>
                  <a:cubicBezTo>
                    <a:pt x="72" y="1"/>
                    <a:pt x="0" y="72"/>
                    <a:pt x="0" y="168"/>
                  </a:cubicBezTo>
                  <a:lnTo>
                    <a:pt x="0" y="1977"/>
                  </a:lnTo>
                  <a:cubicBezTo>
                    <a:pt x="0" y="2073"/>
                    <a:pt x="72" y="2144"/>
                    <a:pt x="167" y="2144"/>
                  </a:cubicBezTo>
                  <a:lnTo>
                    <a:pt x="1084" y="2144"/>
                  </a:lnTo>
                  <a:cubicBezTo>
                    <a:pt x="1179" y="2144"/>
                    <a:pt x="1251" y="2073"/>
                    <a:pt x="1251" y="1977"/>
                  </a:cubicBezTo>
                  <a:lnTo>
                    <a:pt x="1251" y="168"/>
                  </a:lnTo>
                  <a:cubicBezTo>
                    <a:pt x="1251" y="72"/>
                    <a:pt x="1179" y="1"/>
                    <a:pt x="1084"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16" name="Google Shape;9606;p77">
              <a:extLst>
                <a:ext uri="{FF2B5EF4-FFF2-40B4-BE49-F238E27FC236}">
                  <a16:creationId xmlns:a16="http://schemas.microsoft.com/office/drawing/2014/main" id="{4E4C4339-5AC9-685C-A17B-28A000F1DFC5}"/>
                </a:ext>
              </a:extLst>
            </p:cNvPr>
            <p:cNvSpPr/>
            <p:nvPr/>
          </p:nvSpPr>
          <p:spPr>
            <a:xfrm>
              <a:off x="6050707" y="2646451"/>
              <a:ext cx="39882" cy="68329"/>
            </a:xfrm>
            <a:custGeom>
              <a:avLst/>
              <a:gdLst/>
              <a:ahLst/>
              <a:cxnLst/>
              <a:rect l="l" t="t" r="r" b="b"/>
              <a:pathLst>
                <a:path w="1252" h="2145" extrusionOk="0">
                  <a:moveTo>
                    <a:pt x="930" y="334"/>
                  </a:moveTo>
                  <a:lnTo>
                    <a:pt x="930" y="1823"/>
                  </a:lnTo>
                  <a:lnTo>
                    <a:pt x="346" y="1823"/>
                  </a:lnTo>
                  <a:lnTo>
                    <a:pt x="346" y="334"/>
                  </a:lnTo>
                  <a:close/>
                  <a:moveTo>
                    <a:pt x="168" y="1"/>
                  </a:moveTo>
                  <a:cubicBezTo>
                    <a:pt x="84" y="1"/>
                    <a:pt x="1" y="72"/>
                    <a:pt x="1" y="168"/>
                  </a:cubicBezTo>
                  <a:lnTo>
                    <a:pt x="1" y="1977"/>
                  </a:lnTo>
                  <a:cubicBezTo>
                    <a:pt x="1" y="2073"/>
                    <a:pt x="72" y="2144"/>
                    <a:pt x="168" y="2144"/>
                  </a:cubicBezTo>
                  <a:lnTo>
                    <a:pt x="1096" y="2144"/>
                  </a:lnTo>
                  <a:cubicBezTo>
                    <a:pt x="1180" y="2144"/>
                    <a:pt x="1251" y="2073"/>
                    <a:pt x="1251" y="1977"/>
                  </a:cubicBezTo>
                  <a:lnTo>
                    <a:pt x="1251" y="168"/>
                  </a:lnTo>
                  <a:cubicBezTo>
                    <a:pt x="1251" y="72"/>
                    <a:pt x="1180" y="1"/>
                    <a:pt x="1096"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17" name="Google Shape;9607;p77">
              <a:extLst>
                <a:ext uri="{FF2B5EF4-FFF2-40B4-BE49-F238E27FC236}">
                  <a16:creationId xmlns:a16="http://schemas.microsoft.com/office/drawing/2014/main" id="{526FA816-D371-BD08-9A36-4C019E27CE8A}"/>
                </a:ext>
              </a:extLst>
            </p:cNvPr>
            <p:cNvSpPr/>
            <p:nvPr/>
          </p:nvSpPr>
          <p:spPr>
            <a:xfrm>
              <a:off x="5976007" y="2563023"/>
              <a:ext cx="39851" cy="68297"/>
            </a:xfrm>
            <a:custGeom>
              <a:avLst/>
              <a:gdLst/>
              <a:ahLst/>
              <a:cxnLst/>
              <a:rect l="l" t="t" r="r" b="b"/>
              <a:pathLst>
                <a:path w="1251" h="2144" extrusionOk="0">
                  <a:moveTo>
                    <a:pt x="917" y="334"/>
                  </a:moveTo>
                  <a:lnTo>
                    <a:pt x="917" y="1822"/>
                  </a:lnTo>
                  <a:lnTo>
                    <a:pt x="334" y="1822"/>
                  </a:lnTo>
                  <a:lnTo>
                    <a:pt x="334" y="334"/>
                  </a:lnTo>
                  <a:close/>
                  <a:moveTo>
                    <a:pt x="167" y="1"/>
                  </a:moveTo>
                  <a:cubicBezTo>
                    <a:pt x="72" y="1"/>
                    <a:pt x="0" y="72"/>
                    <a:pt x="0" y="167"/>
                  </a:cubicBezTo>
                  <a:lnTo>
                    <a:pt x="0" y="1977"/>
                  </a:lnTo>
                  <a:cubicBezTo>
                    <a:pt x="0" y="2072"/>
                    <a:pt x="72" y="2144"/>
                    <a:pt x="167" y="2144"/>
                  </a:cubicBezTo>
                  <a:lnTo>
                    <a:pt x="1084" y="2144"/>
                  </a:lnTo>
                  <a:cubicBezTo>
                    <a:pt x="1179" y="2144"/>
                    <a:pt x="1251" y="2072"/>
                    <a:pt x="1251" y="1977"/>
                  </a:cubicBezTo>
                  <a:lnTo>
                    <a:pt x="1251" y="167"/>
                  </a:lnTo>
                  <a:cubicBezTo>
                    <a:pt x="1251" y="72"/>
                    <a:pt x="1179" y="1"/>
                    <a:pt x="1084"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18" name="Google Shape;9608;p77">
              <a:extLst>
                <a:ext uri="{FF2B5EF4-FFF2-40B4-BE49-F238E27FC236}">
                  <a16:creationId xmlns:a16="http://schemas.microsoft.com/office/drawing/2014/main" id="{DB831E8B-60F6-96E5-1613-F2BA94B6DC30}"/>
                </a:ext>
              </a:extLst>
            </p:cNvPr>
            <p:cNvSpPr/>
            <p:nvPr/>
          </p:nvSpPr>
          <p:spPr>
            <a:xfrm>
              <a:off x="5919114" y="2453027"/>
              <a:ext cx="42877" cy="43673"/>
            </a:xfrm>
            <a:custGeom>
              <a:avLst/>
              <a:gdLst/>
              <a:ahLst/>
              <a:cxnLst/>
              <a:rect l="l" t="t" r="r" b="b"/>
              <a:pathLst>
                <a:path w="1346" h="1371" extrusionOk="0">
                  <a:moveTo>
                    <a:pt x="679" y="1"/>
                  </a:moveTo>
                  <a:cubicBezTo>
                    <a:pt x="596" y="1"/>
                    <a:pt x="524" y="72"/>
                    <a:pt x="524" y="167"/>
                  </a:cubicBezTo>
                  <a:lnTo>
                    <a:pt x="524" y="525"/>
                  </a:lnTo>
                  <a:lnTo>
                    <a:pt x="167" y="525"/>
                  </a:lnTo>
                  <a:cubicBezTo>
                    <a:pt x="72" y="525"/>
                    <a:pt x="1" y="596"/>
                    <a:pt x="1" y="691"/>
                  </a:cubicBezTo>
                  <a:cubicBezTo>
                    <a:pt x="1" y="775"/>
                    <a:pt x="72" y="846"/>
                    <a:pt x="167" y="846"/>
                  </a:cubicBezTo>
                  <a:lnTo>
                    <a:pt x="524" y="846"/>
                  </a:lnTo>
                  <a:lnTo>
                    <a:pt x="501" y="1203"/>
                  </a:lnTo>
                  <a:cubicBezTo>
                    <a:pt x="501" y="1299"/>
                    <a:pt x="584" y="1370"/>
                    <a:pt x="667" y="1370"/>
                  </a:cubicBezTo>
                  <a:cubicBezTo>
                    <a:pt x="751" y="1370"/>
                    <a:pt x="834" y="1299"/>
                    <a:pt x="834" y="1203"/>
                  </a:cubicBezTo>
                  <a:lnTo>
                    <a:pt x="834" y="846"/>
                  </a:lnTo>
                  <a:lnTo>
                    <a:pt x="1191" y="846"/>
                  </a:lnTo>
                  <a:cubicBezTo>
                    <a:pt x="1274" y="846"/>
                    <a:pt x="1346" y="775"/>
                    <a:pt x="1346" y="691"/>
                  </a:cubicBezTo>
                  <a:cubicBezTo>
                    <a:pt x="1346" y="596"/>
                    <a:pt x="1274" y="525"/>
                    <a:pt x="1191" y="525"/>
                  </a:cubicBezTo>
                  <a:lnTo>
                    <a:pt x="846" y="525"/>
                  </a:lnTo>
                  <a:lnTo>
                    <a:pt x="846" y="167"/>
                  </a:lnTo>
                  <a:cubicBezTo>
                    <a:pt x="846" y="72"/>
                    <a:pt x="774" y="1"/>
                    <a:pt x="67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19" name="Google Shape;9609;p77">
              <a:extLst>
                <a:ext uri="{FF2B5EF4-FFF2-40B4-BE49-F238E27FC236}">
                  <a16:creationId xmlns:a16="http://schemas.microsoft.com/office/drawing/2014/main" id="{D1D53867-7FCD-BC6E-3DB5-512C837C95E1}"/>
                </a:ext>
              </a:extLst>
            </p:cNvPr>
            <p:cNvSpPr/>
            <p:nvPr/>
          </p:nvSpPr>
          <p:spPr>
            <a:xfrm>
              <a:off x="5756399" y="2434456"/>
              <a:ext cx="367925" cy="367161"/>
            </a:xfrm>
            <a:custGeom>
              <a:avLst/>
              <a:gdLst/>
              <a:ahLst/>
              <a:cxnLst/>
              <a:rect l="l" t="t" r="r" b="b"/>
              <a:pathLst>
                <a:path w="11550" h="11526" extrusionOk="0">
                  <a:moveTo>
                    <a:pt x="7192" y="334"/>
                  </a:moveTo>
                  <a:lnTo>
                    <a:pt x="7192" y="2215"/>
                  </a:lnTo>
                  <a:lnTo>
                    <a:pt x="6287" y="2215"/>
                  </a:lnTo>
                  <a:cubicBezTo>
                    <a:pt x="6192" y="2215"/>
                    <a:pt x="6121" y="2298"/>
                    <a:pt x="6121" y="2382"/>
                  </a:cubicBezTo>
                  <a:cubicBezTo>
                    <a:pt x="6121" y="2477"/>
                    <a:pt x="6192" y="2548"/>
                    <a:pt x="6287" y="2548"/>
                  </a:cubicBezTo>
                  <a:lnTo>
                    <a:pt x="8859" y="2548"/>
                  </a:lnTo>
                  <a:lnTo>
                    <a:pt x="8859" y="2822"/>
                  </a:lnTo>
                  <a:lnTo>
                    <a:pt x="2692" y="2822"/>
                  </a:lnTo>
                  <a:lnTo>
                    <a:pt x="2692" y="2548"/>
                  </a:lnTo>
                  <a:lnTo>
                    <a:pt x="5335" y="2548"/>
                  </a:lnTo>
                  <a:cubicBezTo>
                    <a:pt x="5418" y="2548"/>
                    <a:pt x="5490" y="2477"/>
                    <a:pt x="5490" y="2382"/>
                  </a:cubicBezTo>
                  <a:cubicBezTo>
                    <a:pt x="5490" y="2298"/>
                    <a:pt x="5418" y="2215"/>
                    <a:pt x="5335" y="2215"/>
                  </a:cubicBezTo>
                  <a:lnTo>
                    <a:pt x="4370" y="2215"/>
                  </a:lnTo>
                  <a:lnTo>
                    <a:pt x="4370" y="334"/>
                  </a:lnTo>
                  <a:close/>
                  <a:moveTo>
                    <a:pt x="2787" y="4287"/>
                  </a:moveTo>
                  <a:lnTo>
                    <a:pt x="2787" y="4560"/>
                  </a:lnTo>
                  <a:lnTo>
                    <a:pt x="346" y="4560"/>
                  </a:lnTo>
                  <a:lnTo>
                    <a:pt x="346" y="4287"/>
                  </a:lnTo>
                  <a:close/>
                  <a:moveTo>
                    <a:pt x="7133" y="8037"/>
                  </a:moveTo>
                  <a:lnTo>
                    <a:pt x="7133" y="10537"/>
                  </a:lnTo>
                  <a:lnTo>
                    <a:pt x="5954" y="10537"/>
                  </a:lnTo>
                  <a:lnTo>
                    <a:pt x="5954" y="8037"/>
                  </a:lnTo>
                  <a:close/>
                  <a:moveTo>
                    <a:pt x="8442" y="3156"/>
                  </a:moveTo>
                  <a:lnTo>
                    <a:pt x="8442" y="10537"/>
                  </a:lnTo>
                  <a:lnTo>
                    <a:pt x="7478" y="10537"/>
                  </a:lnTo>
                  <a:lnTo>
                    <a:pt x="7478" y="7859"/>
                  </a:lnTo>
                  <a:cubicBezTo>
                    <a:pt x="7478" y="7775"/>
                    <a:pt x="7395" y="7704"/>
                    <a:pt x="7311" y="7704"/>
                  </a:cubicBezTo>
                  <a:lnTo>
                    <a:pt x="4287" y="7704"/>
                  </a:lnTo>
                  <a:cubicBezTo>
                    <a:pt x="4204" y="7704"/>
                    <a:pt x="4120" y="7775"/>
                    <a:pt x="4120" y="7859"/>
                  </a:cubicBezTo>
                  <a:lnTo>
                    <a:pt x="4120" y="10537"/>
                  </a:lnTo>
                  <a:lnTo>
                    <a:pt x="3156" y="10537"/>
                  </a:lnTo>
                  <a:lnTo>
                    <a:pt x="3132" y="3156"/>
                  </a:lnTo>
                  <a:close/>
                  <a:moveTo>
                    <a:pt x="5609" y="8061"/>
                  </a:moveTo>
                  <a:lnTo>
                    <a:pt x="5609" y="10561"/>
                  </a:lnTo>
                  <a:lnTo>
                    <a:pt x="4442" y="10561"/>
                  </a:lnTo>
                  <a:lnTo>
                    <a:pt x="4442" y="8061"/>
                  </a:lnTo>
                  <a:close/>
                  <a:moveTo>
                    <a:pt x="10966" y="4906"/>
                  </a:moveTo>
                  <a:lnTo>
                    <a:pt x="10966" y="10561"/>
                  </a:lnTo>
                  <a:lnTo>
                    <a:pt x="8764" y="10561"/>
                  </a:lnTo>
                  <a:lnTo>
                    <a:pt x="8764" y="4906"/>
                  </a:lnTo>
                  <a:close/>
                  <a:moveTo>
                    <a:pt x="11205" y="10883"/>
                  </a:moveTo>
                  <a:lnTo>
                    <a:pt x="11205" y="11180"/>
                  </a:lnTo>
                  <a:lnTo>
                    <a:pt x="334" y="11180"/>
                  </a:lnTo>
                  <a:lnTo>
                    <a:pt x="334" y="10883"/>
                  </a:lnTo>
                  <a:close/>
                  <a:moveTo>
                    <a:pt x="4216" y="0"/>
                  </a:moveTo>
                  <a:cubicBezTo>
                    <a:pt x="4120" y="0"/>
                    <a:pt x="4049" y="72"/>
                    <a:pt x="4049" y="167"/>
                  </a:cubicBezTo>
                  <a:lnTo>
                    <a:pt x="4049" y="2239"/>
                  </a:lnTo>
                  <a:lnTo>
                    <a:pt x="2537" y="2239"/>
                  </a:lnTo>
                  <a:cubicBezTo>
                    <a:pt x="2442" y="2239"/>
                    <a:pt x="2370" y="2310"/>
                    <a:pt x="2370" y="2394"/>
                  </a:cubicBezTo>
                  <a:lnTo>
                    <a:pt x="2370" y="3013"/>
                  </a:lnTo>
                  <a:cubicBezTo>
                    <a:pt x="2370" y="3096"/>
                    <a:pt x="2442" y="3179"/>
                    <a:pt x="2537" y="3179"/>
                  </a:cubicBezTo>
                  <a:lnTo>
                    <a:pt x="2787" y="3179"/>
                  </a:lnTo>
                  <a:lnTo>
                    <a:pt x="2787" y="3965"/>
                  </a:lnTo>
                  <a:lnTo>
                    <a:pt x="167" y="3965"/>
                  </a:lnTo>
                  <a:cubicBezTo>
                    <a:pt x="72" y="3965"/>
                    <a:pt x="1" y="4037"/>
                    <a:pt x="1" y="4132"/>
                  </a:cubicBezTo>
                  <a:lnTo>
                    <a:pt x="1" y="4739"/>
                  </a:lnTo>
                  <a:cubicBezTo>
                    <a:pt x="1" y="4822"/>
                    <a:pt x="72" y="4906"/>
                    <a:pt x="167" y="4906"/>
                  </a:cubicBezTo>
                  <a:lnTo>
                    <a:pt x="239" y="4906"/>
                  </a:lnTo>
                  <a:lnTo>
                    <a:pt x="239" y="6013"/>
                  </a:lnTo>
                  <a:cubicBezTo>
                    <a:pt x="239" y="6108"/>
                    <a:pt x="310" y="6180"/>
                    <a:pt x="406" y="6180"/>
                  </a:cubicBezTo>
                  <a:cubicBezTo>
                    <a:pt x="489" y="6180"/>
                    <a:pt x="572" y="6108"/>
                    <a:pt x="572" y="6013"/>
                  </a:cubicBezTo>
                  <a:lnTo>
                    <a:pt x="572" y="4906"/>
                  </a:lnTo>
                  <a:lnTo>
                    <a:pt x="2763" y="4906"/>
                  </a:lnTo>
                  <a:lnTo>
                    <a:pt x="2763" y="10561"/>
                  </a:lnTo>
                  <a:lnTo>
                    <a:pt x="572" y="10561"/>
                  </a:lnTo>
                  <a:lnTo>
                    <a:pt x="572" y="6870"/>
                  </a:lnTo>
                  <a:cubicBezTo>
                    <a:pt x="572" y="6775"/>
                    <a:pt x="489" y="6704"/>
                    <a:pt x="406" y="6704"/>
                  </a:cubicBezTo>
                  <a:cubicBezTo>
                    <a:pt x="310" y="6704"/>
                    <a:pt x="239" y="6775"/>
                    <a:pt x="239" y="6870"/>
                  </a:cubicBezTo>
                  <a:lnTo>
                    <a:pt x="239" y="10561"/>
                  </a:lnTo>
                  <a:lnTo>
                    <a:pt x="167" y="10561"/>
                  </a:lnTo>
                  <a:cubicBezTo>
                    <a:pt x="72" y="10561"/>
                    <a:pt x="1" y="10633"/>
                    <a:pt x="1" y="10716"/>
                  </a:cubicBezTo>
                  <a:lnTo>
                    <a:pt x="1" y="11359"/>
                  </a:lnTo>
                  <a:cubicBezTo>
                    <a:pt x="1" y="11454"/>
                    <a:pt x="72" y="11526"/>
                    <a:pt x="167" y="11526"/>
                  </a:cubicBezTo>
                  <a:lnTo>
                    <a:pt x="11371" y="11526"/>
                  </a:lnTo>
                  <a:cubicBezTo>
                    <a:pt x="11466" y="11526"/>
                    <a:pt x="11538" y="11454"/>
                    <a:pt x="11538" y="11359"/>
                  </a:cubicBezTo>
                  <a:lnTo>
                    <a:pt x="11538" y="10716"/>
                  </a:lnTo>
                  <a:cubicBezTo>
                    <a:pt x="11538" y="10633"/>
                    <a:pt x="11466" y="10561"/>
                    <a:pt x="11371" y="10561"/>
                  </a:cubicBezTo>
                  <a:lnTo>
                    <a:pt x="11300" y="10561"/>
                  </a:lnTo>
                  <a:lnTo>
                    <a:pt x="11300" y="4906"/>
                  </a:lnTo>
                  <a:lnTo>
                    <a:pt x="11383" y="4906"/>
                  </a:lnTo>
                  <a:cubicBezTo>
                    <a:pt x="11478" y="4906"/>
                    <a:pt x="11550" y="4822"/>
                    <a:pt x="11550" y="4739"/>
                  </a:cubicBezTo>
                  <a:lnTo>
                    <a:pt x="11550" y="4132"/>
                  </a:lnTo>
                  <a:cubicBezTo>
                    <a:pt x="11550" y="4037"/>
                    <a:pt x="11478" y="3965"/>
                    <a:pt x="11383" y="3965"/>
                  </a:cubicBezTo>
                  <a:lnTo>
                    <a:pt x="10359" y="3965"/>
                  </a:lnTo>
                  <a:cubicBezTo>
                    <a:pt x="10276" y="3965"/>
                    <a:pt x="10192" y="4037"/>
                    <a:pt x="10192" y="4132"/>
                  </a:cubicBezTo>
                  <a:cubicBezTo>
                    <a:pt x="10192" y="4215"/>
                    <a:pt x="10276" y="4287"/>
                    <a:pt x="10359" y="4287"/>
                  </a:cubicBezTo>
                  <a:lnTo>
                    <a:pt x="11216" y="4287"/>
                  </a:lnTo>
                  <a:lnTo>
                    <a:pt x="11216" y="4560"/>
                  </a:lnTo>
                  <a:lnTo>
                    <a:pt x="8776" y="4560"/>
                  </a:lnTo>
                  <a:lnTo>
                    <a:pt x="8776" y="4287"/>
                  </a:lnTo>
                  <a:lnTo>
                    <a:pt x="9526" y="4287"/>
                  </a:lnTo>
                  <a:cubicBezTo>
                    <a:pt x="9609" y="4287"/>
                    <a:pt x="9692" y="4215"/>
                    <a:pt x="9692" y="4132"/>
                  </a:cubicBezTo>
                  <a:cubicBezTo>
                    <a:pt x="9692" y="4037"/>
                    <a:pt x="9609" y="3965"/>
                    <a:pt x="9526" y="3965"/>
                  </a:cubicBezTo>
                  <a:lnTo>
                    <a:pt x="8776" y="3965"/>
                  </a:lnTo>
                  <a:lnTo>
                    <a:pt x="8776" y="3179"/>
                  </a:lnTo>
                  <a:lnTo>
                    <a:pt x="9038" y="3179"/>
                  </a:lnTo>
                  <a:cubicBezTo>
                    <a:pt x="9121" y="3179"/>
                    <a:pt x="9192" y="3096"/>
                    <a:pt x="9192" y="3013"/>
                  </a:cubicBezTo>
                  <a:lnTo>
                    <a:pt x="9192" y="2394"/>
                  </a:lnTo>
                  <a:cubicBezTo>
                    <a:pt x="9192" y="2310"/>
                    <a:pt x="9121" y="2239"/>
                    <a:pt x="9038" y="2239"/>
                  </a:cubicBezTo>
                  <a:lnTo>
                    <a:pt x="7525" y="2239"/>
                  </a:lnTo>
                  <a:lnTo>
                    <a:pt x="7525" y="167"/>
                  </a:lnTo>
                  <a:cubicBezTo>
                    <a:pt x="7525" y="72"/>
                    <a:pt x="7454" y="0"/>
                    <a:pt x="7371"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420" name="Google Shape;9610;p77">
            <a:extLst>
              <a:ext uri="{FF2B5EF4-FFF2-40B4-BE49-F238E27FC236}">
                <a16:creationId xmlns:a16="http://schemas.microsoft.com/office/drawing/2014/main" id="{8D66C2B0-E919-0EE6-EADC-8D0772A631AA}"/>
              </a:ext>
            </a:extLst>
          </p:cNvPr>
          <p:cNvSpPr/>
          <p:nvPr/>
        </p:nvSpPr>
        <p:spPr>
          <a:xfrm>
            <a:off x="7101169" y="2809542"/>
            <a:ext cx="491077" cy="489293"/>
          </a:xfrm>
          <a:custGeom>
            <a:avLst/>
            <a:gdLst/>
            <a:ahLst/>
            <a:cxnLst/>
            <a:rect l="l" t="t" r="r" b="b"/>
            <a:pathLst>
              <a:path w="11562" h="11520" extrusionOk="0">
                <a:moveTo>
                  <a:pt x="9204" y="402"/>
                </a:moveTo>
                <a:lnTo>
                  <a:pt x="11145" y="2343"/>
                </a:lnTo>
                <a:lnTo>
                  <a:pt x="11073" y="2414"/>
                </a:lnTo>
                <a:lnTo>
                  <a:pt x="9132" y="474"/>
                </a:lnTo>
                <a:lnTo>
                  <a:pt x="9204" y="402"/>
                </a:lnTo>
                <a:close/>
                <a:moveTo>
                  <a:pt x="7049" y="1712"/>
                </a:moveTo>
                <a:lnTo>
                  <a:pt x="9823" y="4486"/>
                </a:lnTo>
                <a:lnTo>
                  <a:pt x="9668" y="4629"/>
                </a:lnTo>
                <a:lnTo>
                  <a:pt x="6906" y="1855"/>
                </a:lnTo>
                <a:lnTo>
                  <a:pt x="7049" y="1712"/>
                </a:lnTo>
                <a:close/>
                <a:moveTo>
                  <a:pt x="5025" y="4927"/>
                </a:moveTo>
                <a:lnTo>
                  <a:pt x="5025" y="4927"/>
                </a:lnTo>
                <a:cubicBezTo>
                  <a:pt x="5192" y="5022"/>
                  <a:pt x="5465" y="5224"/>
                  <a:pt x="5703" y="5760"/>
                </a:cubicBezTo>
                <a:cubicBezTo>
                  <a:pt x="5965" y="6367"/>
                  <a:pt x="6323" y="6629"/>
                  <a:pt x="6596" y="6724"/>
                </a:cubicBezTo>
                <a:lnTo>
                  <a:pt x="5489" y="7832"/>
                </a:lnTo>
                <a:cubicBezTo>
                  <a:pt x="5048" y="8272"/>
                  <a:pt x="4462" y="8519"/>
                  <a:pt x="3836" y="8519"/>
                </a:cubicBezTo>
                <a:cubicBezTo>
                  <a:pt x="3768" y="8519"/>
                  <a:pt x="3700" y="8516"/>
                  <a:pt x="3632" y="8510"/>
                </a:cubicBezTo>
                <a:cubicBezTo>
                  <a:pt x="3298" y="8487"/>
                  <a:pt x="3048" y="8237"/>
                  <a:pt x="3025" y="7903"/>
                </a:cubicBezTo>
                <a:cubicBezTo>
                  <a:pt x="2977" y="7308"/>
                  <a:pt x="3156" y="6713"/>
                  <a:pt x="3525" y="6248"/>
                </a:cubicBezTo>
                <a:cubicBezTo>
                  <a:pt x="4358" y="7058"/>
                  <a:pt x="4334" y="7117"/>
                  <a:pt x="4465" y="7117"/>
                </a:cubicBezTo>
                <a:cubicBezTo>
                  <a:pt x="4608" y="7117"/>
                  <a:pt x="4691" y="6939"/>
                  <a:pt x="4584" y="6832"/>
                </a:cubicBezTo>
                <a:lnTo>
                  <a:pt x="3763" y="6010"/>
                </a:lnTo>
                <a:lnTo>
                  <a:pt x="4120" y="5653"/>
                </a:lnTo>
                <a:cubicBezTo>
                  <a:pt x="4477" y="5998"/>
                  <a:pt x="4489" y="6093"/>
                  <a:pt x="4608" y="6093"/>
                </a:cubicBezTo>
                <a:cubicBezTo>
                  <a:pt x="4763" y="6093"/>
                  <a:pt x="4834" y="5915"/>
                  <a:pt x="4727" y="5808"/>
                </a:cubicBezTo>
                <a:lnTo>
                  <a:pt x="4358" y="5439"/>
                </a:lnTo>
                <a:lnTo>
                  <a:pt x="4715" y="5081"/>
                </a:lnTo>
                <a:cubicBezTo>
                  <a:pt x="5072" y="5415"/>
                  <a:pt x="5084" y="5510"/>
                  <a:pt x="5203" y="5510"/>
                </a:cubicBezTo>
                <a:cubicBezTo>
                  <a:pt x="5358" y="5510"/>
                  <a:pt x="5430" y="5331"/>
                  <a:pt x="5322" y="5224"/>
                </a:cubicBezTo>
                <a:lnTo>
                  <a:pt x="5025" y="4927"/>
                </a:lnTo>
                <a:close/>
                <a:moveTo>
                  <a:pt x="2751" y="8248"/>
                </a:moveTo>
                <a:cubicBezTo>
                  <a:pt x="2858" y="8487"/>
                  <a:pt x="3048" y="8677"/>
                  <a:pt x="3287" y="8784"/>
                </a:cubicBezTo>
                <a:cubicBezTo>
                  <a:pt x="3036" y="9022"/>
                  <a:pt x="3001" y="9106"/>
                  <a:pt x="2882" y="9106"/>
                </a:cubicBezTo>
                <a:cubicBezTo>
                  <a:pt x="2763" y="9106"/>
                  <a:pt x="2727" y="9010"/>
                  <a:pt x="2477" y="8784"/>
                </a:cubicBezTo>
                <a:cubicBezTo>
                  <a:pt x="2405" y="8713"/>
                  <a:pt x="2405" y="8594"/>
                  <a:pt x="2477" y="8510"/>
                </a:cubicBezTo>
                <a:lnTo>
                  <a:pt x="2751" y="8248"/>
                </a:lnTo>
                <a:close/>
                <a:moveTo>
                  <a:pt x="9216" y="0"/>
                </a:moveTo>
                <a:cubicBezTo>
                  <a:pt x="9171" y="0"/>
                  <a:pt x="9127" y="15"/>
                  <a:pt x="9097" y="45"/>
                </a:cubicBezTo>
                <a:lnTo>
                  <a:pt x="8775" y="355"/>
                </a:lnTo>
                <a:cubicBezTo>
                  <a:pt x="8716" y="414"/>
                  <a:pt x="8716" y="533"/>
                  <a:pt x="8775" y="593"/>
                </a:cubicBezTo>
                <a:lnTo>
                  <a:pt x="9037" y="855"/>
                </a:lnTo>
                <a:lnTo>
                  <a:pt x="8775" y="1105"/>
                </a:lnTo>
                <a:cubicBezTo>
                  <a:pt x="8716" y="1164"/>
                  <a:pt x="8716" y="1283"/>
                  <a:pt x="8775" y="1343"/>
                </a:cubicBezTo>
                <a:cubicBezTo>
                  <a:pt x="8805" y="1373"/>
                  <a:pt x="8850" y="1387"/>
                  <a:pt x="8894" y="1387"/>
                </a:cubicBezTo>
                <a:cubicBezTo>
                  <a:pt x="8939" y="1387"/>
                  <a:pt x="8984" y="1373"/>
                  <a:pt x="9013" y="1343"/>
                </a:cubicBezTo>
                <a:lnTo>
                  <a:pt x="9275" y="1093"/>
                </a:lnTo>
                <a:lnTo>
                  <a:pt x="10466" y="2283"/>
                </a:lnTo>
                <a:lnTo>
                  <a:pt x="9275" y="3474"/>
                </a:lnTo>
                <a:lnTo>
                  <a:pt x="8085" y="2283"/>
                </a:lnTo>
                <a:lnTo>
                  <a:pt x="8406" y="1950"/>
                </a:lnTo>
                <a:cubicBezTo>
                  <a:pt x="8466" y="1890"/>
                  <a:pt x="8466" y="1771"/>
                  <a:pt x="8406" y="1712"/>
                </a:cubicBezTo>
                <a:cubicBezTo>
                  <a:pt x="8376" y="1682"/>
                  <a:pt x="8332" y="1667"/>
                  <a:pt x="8287" y="1667"/>
                </a:cubicBezTo>
                <a:cubicBezTo>
                  <a:pt x="8242" y="1667"/>
                  <a:pt x="8198" y="1682"/>
                  <a:pt x="8168" y="1712"/>
                </a:cubicBezTo>
                <a:lnTo>
                  <a:pt x="7847" y="2045"/>
                </a:lnTo>
                <a:cubicBezTo>
                  <a:pt x="7168" y="1390"/>
                  <a:pt x="7168" y="1331"/>
                  <a:pt x="7049" y="1331"/>
                </a:cubicBezTo>
                <a:cubicBezTo>
                  <a:pt x="6930" y="1331"/>
                  <a:pt x="6906" y="1414"/>
                  <a:pt x="6549" y="1760"/>
                </a:cubicBezTo>
                <a:cubicBezTo>
                  <a:pt x="6489" y="1819"/>
                  <a:pt x="6489" y="1938"/>
                  <a:pt x="6549" y="1998"/>
                </a:cubicBezTo>
                <a:lnTo>
                  <a:pt x="6918" y="2367"/>
                </a:lnTo>
                <a:lnTo>
                  <a:pt x="3346" y="5939"/>
                </a:lnTo>
                <a:cubicBezTo>
                  <a:pt x="2870" y="6462"/>
                  <a:pt x="2620" y="7165"/>
                  <a:pt x="2644" y="7879"/>
                </a:cubicBezTo>
                <a:lnTo>
                  <a:pt x="2215" y="8308"/>
                </a:lnTo>
                <a:cubicBezTo>
                  <a:pt x="2108" y="8403"/>
                  <a:pt x="2072" y="8534"/>
                  <a:pt x="2072" y="8677"/>
                </a:cubicBezTo>
                <a:cubicBezTo>
                  <a:pt x="2072" y="8915"/>
                  <a:pt x="2227" y="9070"/>
                  <a:pt x="2227" y="9070"/>
                </a:cubicBezTo>
                <a:lnTo>
                  <a:pt x="60" y="11237"/>
                </a:lnTo>
                <a:cubicBezTo>
                  <a:pt x="0" y="11296"/>
                  <a:pt x="0" y="11415"/>
                  <a:pt x="60" y="11475"/>
                </a:cubicBezTo>
                <a:cubicBezTo>
                  <a:pt x="90" y="11505"/>
                  <a:pt x="134" y="11520"/>
                  <a:pt x="179" y="11520"/>
                </a:cubicBezTo>
                <a:cubicBezTo>
                  <a:pt x="224" y="11520"/>
                  <a:pt x="268" y="11505"/>
                  <a:pt x="298" y="11475"/>
                </a:cubicBezTo>
                <a:lnTo>
                  <a:pt x="2465" y="9296"/>
                </a:lnTo>
                <a:lnTo>
                  <a:pt x="2477" y="9320"/>
                </a:lnTo>
                <a:cubicBezTo>
                  <a:pt x="2584" y="9421"/>
                  <a:pt x="2718" y="9472"/>
                  <a:pt x="2852" y="9472"/>
                </a:cubicBezTo>
                <a:cubicBezTo>
                  <a:pt x="2986" y="9472"/>
                  <a:pt x="3120" y="9421"/>
                  <a:pt x="3227" y="9320"/>
                </a:cubicBezTo>
                <a:lnTo>
                  <a:pt x="3656" y="8891"/>
                </a:lnTo>
                <a:cubicBezTo>
                  <a:pt x="3685" y="8892"/>
                  <a:pt x="3715" y="8893"/>
                  <a:pt x="3745" y="8893"/>
                </a:cubicBezTo>
                <a:cubicBezTo>
                  <a:pt x="4485" y="8893"/>
                  <a:pt x="5176" y="8609"/>
                  <a:pt x="5680" y="8094"/>
                </a:cubicBezTo>
                <a:lnTo>
                  <a:pt x="7835" y="5939"/>
                </a:lnTo>
                <a:cubicBezTo>
                  <a:pt x="7906" y="5879"/>
                  <a:pt x="7906" y="5760"/>
                  <a:pt x="7835" y="5700"/>
                </a:cubicBezTo>
                <a:cubicBezTo>
                  <a:pt x="7805" y="5671"/>
                  <a:pt x="7760" y="5656"/>
                  <a:pt x="7717" y="5656"/>
                </a:cubicBezTo>
                <a:cubicBezTo>
                  <a:pt x="7674" y="5656"/>
                  <a:pt x="7632" y="5671"/>
                  <a:pt x="7608" y="5700"/>
                </a:cubicBezTo>
                <a:lnTo>
                  <a:pt x="6811" y="6486"/>
                </a:lnTo>
                <a:cubicBezTo>
                  <a:pt x="6668" y="6462"/>
                  <a:pt x="6275" y="6343"/>
                  <a:pt x="5965" y="5641"/>
                </a:cubicBezTo>
                <a:cubicBezTo>
                  <a:pt x="5680" y="5022"/>
                  <a:pt x="5358" y="4748"/>
                  <a:pt x="5120" y="4629"/>
                </a:cubicBezTo>
                <a:lnTo>
                  <a:pt x="5251" y="4498"/>
                </a:lnTo>
                <a:lnTo>
                  <a:pt x="6073" y="5319"/>
                </a:lnTo>
                <a:cubicBezTo>
                  <a:pt x="6102" y="5349"/>
                  <a:pt x="6147" y="5364"/>
                  <a:pt x="6192" y="5364"/>
                </a:cubicBezTo>
                <a:cubicBezTo>
                  <a:pt x="6236" y="5364"/>
                  <a:pt x="6281" y="5349"/>
                  <a:pt x="6311" y="5319"/>
                </a:cubicBezTo>
                <a:cubicBezTo>
                  <a:pt x="6370" y="5260"/>
                  <a:pt x="6370" y="5141"/>
                  <a:pt x="6311" y="5081"/>
                </a:cubicBezTo>
                <a:lnTo>
                  <a:pt x="5489" y="4260"/>
                </a:lnTo>
                <a:lnTo>
                  <a:pt x="5846" y="3903"/>
                </a:lnTo>
                <a:lnTo>
                  <a:pt x="6215" y="4272"/>
                </a:lnTo>
                <a:cubicBezTo>
                  <a:pt x="6245" y="4301"/>
                  <a:pt x="6290" y="4316"/>
                  <a:pt x="6335" y="4316"/>
                </a:cubicBezTo>
                <a:cubicBezTo>
                  <a:pt x="6379" y="4316"/>
                  <a:pt x="6424" y="4301"/>
                  <a:pt x="6454" y="4272"/>
                </a:cubicBezTo>
                <a:cubicBezTo>
                  <a:pt x="6513" y="4212"/>
                  <a:pt x="6513" y="4093"/>
                  <a:pt x="6454" y="4034"/>
                </a:cubicBezTo>
                <a:lnTo>
                  <a:pt x="6084" y="3665"/>
                </a:lnTo>
                <a:lnTo>
                  <a:pt x="6442" y="3307"/>
                </a:lnTo>
                <a:lnTo>
                  <a:pt x="6811" y="3676"/>
                </a:lnTo>
                <a:cubicBezTo>
                  <a:pt x="6841" y="3706"/>
                  <a:pt x="6885" y="3721"/>
                  <a:pt x="6930" y="3721"/>
                </a:cubicBezTo>
                <a:cubicBezTo>
                  <a:pt x="6974" y="3721"/>
                  <a:pt x="7019" y="3706"/>
                  <a:pt x="7049" y="3676"/>
                </a:cubicBezTo>
                <a:cubicBezTo>
                  <a:pt x="7108" y="3617"/>
                  <a:pt x="7108" y="3498"/>
                  <a:pt x="7049" y="3438"/>
                </a:cubicBezTo>
                <a:lnTo>
                  <a:pt x="6680" y="3069"/>
                </a:lnTo>
                <a:lnTo>
                  <a:pt x="7144" y="2605"/>
                </a:lnTo>
                <a:lnTo>
                  <a:pt x="8906" y="4379"/>
                </a:lnTo>
                <a:lnTo>
                  <a:pt x="8287" y="4998"/>
                </a:lnTo>
                <a:cubicBezTo>
                  <a:pt x="8228" y="5058"/>
                  <a:pt x="8228" y="5177"/>
                  <a:pt x="8287" y="5236"/>
                </a:cubicBezTo>
                <a:cubicBezTo>
                  <a:pt x="8317" y="5266"/>
                  <a:pt x="8362" y="5281"/>
                  <a:pt x="8406" y="5281"/>
                </a:cubicBezTo>
                <a:cubicBezTo>
                  <a:pt x="8451" y="5281"/>
                  <a:pt x="8495" y="5266"/>
                  <a:pt x="8525" y="5236"/>
                </a:cubicBezTo>
                <a:lnTo>
                  <a:pt x="9144" y="4617"/>
                </a:lnTo>
                <a:cubicBezTo>
                  <a:pt x="9502" y="4962"/>
                  <a:pt x="9525" y="5034"/>
                  <a:pt x="9644" y="5034"/>
                </a:cubicBezTo>
                <a:cubicBezTo>
                  <a:pt x="9680" y="5034"/>
                  <a:pt x="9728" y="5010"/>
                  <a:pt x="9764" y="4986"/>
                </a:cubicBezTo>
                <a:cubicBezTo>
                  <a:pt x="10121" y="4617"/>
                  <a:pt x="10192" y="4593"/>
                  <a:pt x="10192" y="4486"/>
                </a:cubicBezTo>
                <a:cubicBezTo>
                  <a:pt x="10192" y="4367"/>
                  <a:pt x="10133" y="4379"/>
                  <a:pt x="9478" y="3688"/>
                </a:cubicBezTo>
                <a:lnTo>
                  <a:pt x="10668" y="2498"/>
                </a:lnTo>
                <a:cubicBezTo>
                  <a:pt x="10907" y="2724"/>
                  <a:pt x="10930" y="2819"/>
                  <a:pt x="11037" y="2819"/>
                </a:cubicBezTo>
                <a:cubicBezTo>
                  <a:pt x="11085" y="2819"/>
                  <a:pt x="11133" y="2795"/>
                  <a:pt x="11157" y="2772"/>
                </a:cubicBezTo>
                <a:lnTo>
                  <a:pt x="11502" y="2462"/>
                </a:lnTo>
                <a:cubicBezTo>
                  <a:pt x="11561" y="2402"/>
                  <a:pt x="11561" y="2283"/>
                  <a:pt x="11502" y="2224"/>
                </a:cubicBezTo>
                <a:lnTo>
                  <a:pt x="9335" y="45"/>
                </a:lnTo>
                <a:cubicBezTo>
                  <a:pt x="9305" y="15"/>
                  <a:pt x="9260" y="0"/>
                  <a:pt x="9216"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21" name="Google Shape;9611;p77">
            <a:extLst>
              <a:ext uri="{FF2B5EF4-FFF2-40B4-BE49-F238E27FC236}">
                <a16:creationId xmlns:a16="http://schemas.microsoft.com/office/drawing/2014/main" id="{FDF58FA9-ECF0-EAD3-D5B2-68470591F43C}"/>
              </a:ext>
            </a:extLst>
          </p:cNvPr>
          <p:cNvSpPr/>
          <p:nvPr/>
        </p:nvSpPr>
        <p:spPr>
          <a:xfrm>
            <a:off x="10084284" y="2824195"/>
            <a:ext cx="493583" cy="458712"/>
          </a:xfrm>
          <a:custGeom>
            <a:avLst/>
            <a:gdLst/>
            <a:ahLst/>
            <a:cxnLst/>
            <a:rect l="l" t="t" r="r" b="b"/>
            <a:pathLst>
              <a:path w="11621" h="10800" extrusionOk="0">
                <a:moveTo>
                  <a:pt x="9522" y="349"/>
                </a:moveTo>
                <a:cubicBezTo>
                  <a:pt x="9633" y="349"/>
                  <a:pt x="9746" y="391"/>
                  <a:pt x="9835" y="474"/>
                </a:cubicBezTo>
                <a:lnTo>
                  <a:pt x="11097" y="1736"/>
                </a:lnTo>
                <a:cubicBezTo>
                  <a:pt x="11252" y="1891"/>
                  <a:pt x="11252" y="2153"/>
                  <a:pt x="11085" y="2331"/>
                </a:cubicBezTo>
                <a:lnTo>
                  <a:pt x="10299" y="3129"/>
                </a:lnTo>
                <a:lnTo>
                  <a:pt x="8430" y="1260"/>
                </a:lnTo>
                <a:lnTo>
                  <a:pt x="9228" y="474"/>
                </a:lnTo>
                <a:cubicBezTo>
                  <a:pt x="9305" y="391"/>
                  <a:pt x="9412" y="349"/>
                  <a:pt x="9522" y="349"/>
                </a:cubicBezTo>
                <a:close/>
                <a:moveTo>
                  <a:pt x="8216" y="1486"/>
                </a:moveTo>
                <a:lnTo>
                  <a:pt x="10073" y="3343"/>
                </a:lnTo>
                <a:lnTo>
                  <a:pt x="9799" y="3617"/>
                </a:lnTo>
                <a:lnTo>
                  <a:pt x="7942" y="1760"/>
                </a:lnTo>
                <a:lnTo>
                  <a:pt x="8216" y="1486"/>
                </a:lnTo>
                <a:close/>
                <a:moveTo>
                  <a:pt x="9513" y="1"/>
                </a:moveTo>
                <a:cubicBezTo>
                  <a:pt x="9314" y="1"/>
                  <a:pt x="9115" y="75"/>
                  <a:pt x="8966" y="224"/>
                </a:cubicBezTo>
                <a:lnTo>
                  <a:pt x="6977" y="2200"/>
                </a:lnTo>
                <a:cubicBezTo>
                  <a:pt x="6918" y="2260"/>
                  <a:pt x="6918" y="2379"/>
                  <a:pt x="6977" y="2438"/>
                </a:cubicBezTo>
                <a:cubicBezTo>
                  <a:pt x="7007" y="2468"/>
                  <a:pt x="7052" y="2483"/>
                  <a:pt x="7096" y="2483"/>
                </a:cubicBezTo>
                <a:cubicBezTo>
                  <a:pt x="7141" y="2483"/>
                  <a:pt x="7186" y="2468"/>
                  <a:pt x="7216" y="2438"/>
                </a:cubicBezTo>
                <a:lnTo>
                  <a:pt x="7668" y="1974"/>
                </a:lnTo>
                <a:lnTo>
                  <a:pt x="9537" y="3843"/>
                </a:lnTo>
                <a:lnTo>
                  <a:pt x="7120" y="6260"/>
                </a:lnTo>
                <a:cubicBezTo>
                  <a:pt x="7043" y="6344"/>
                  <a:pt x="6933" y="6385"/>
                  <a:pt x="6821" y="6385"/>
                </a:cubicBezTo>
                <a:cubicBezTo>
                  <a:pt x="6710" y="6385"/>
                  <a:pt x="6596" y="6344"/>
                  <a:pt x="6513" y="6260"/>
                </a:cubicBezTo>
                <a:lnTo>
                  <a:pt x="5251" y="4998"/>
                </a:lnTo>
                <a:cubicBezTo>
                  <a:pt x="5084" y="4832"/>
                  <a:pt x="5084" y="4570"/>
                  <a:pt x="5251" y="4391"/>
                </a:cubicBezTo>
                <a:lnTo>
                  <a:pt x="6668" y="2974"/>
                </a:lnTo>
                <a:cubicBezTo>
                  <a:pt x="6727" y="2915"/>
                  <a:pt x="6727" y="2796"/>
                  <a:pt x="6668" y="2736"/>
                </a:cubicBezTo>
                <a:cubicBezTo>
                  <a:pt x="6632" y="2706"/>
                  <a:pt x="6585" y="2691"/>
                  <a:pt x="6540" y="2691"/>
                </a:cubicBezTo>
                <a:cubicBezTo>
                  <a:pt x="6495" y="2691"/>
                  <a:pt x="6454" y="2706"/>
                  <a:pt x="6430" y="2736"/>
                </a:cubicBezTo>
                <a:lnTo>
                  <a:pt x="5013" y="4153"/>
                </a:lnTo>
                <a:cubicBezTo>
                  <a:pt x="4727" y="4439"/>
                  <a:pt x="4715" y="4915"/>
                  <a:pt x="5001" y="5213"/>
                </a:cubicBezTo>
                <a:lnTo>
                  <a:pt x="1679" y="8523"/>
                </a:lnTo>
                <a:cubicBezTo>
                  <a:pt x="1620" y="8582"/>
                  <a:pt x="1620" y="8701"/>
                  <a:pt x="1679" y="8761"/>
                </a:cubicBezTo>
                <a:cubicBezTo>
                  <a:pt x="1709" y="8790"/>
                  <a:pt x="1754" y="8805"/>
                  <a:pt x="1798" y="8805"/>
                </a:cubicBezTo>
                <a:cubicBezTo>
                  <a:pt x="1843" y="8805"/>
                  <a:pt x="1887" y="8790"/>
                  <a:pt x="1917" y="8761"/>
                </a:cubicBezTo>
                <a:lnTo>
                  <a:pt x="5215" y="5463"/>
                </a:lnTo>
                <a:lnTo>
                  <a:pt x="5977" y="6225"/>
                </a:lnTo>
                <a:lnTo>
                  <a:pt x="4977" y="7213"/>
                </a:lnTo>
                <a:cubicBezTo>
                  <a:pt x="4787" y="7415"/>
                  <a:pt x="4680" y="7630"/>
                  <a:pt x="4668" y="7856"/>
                </a:cubicBezTo>
                <a:cubicBezTo>
                  <a:pt x="4581" y="9489"/>
                  <a:pt x="2148" y="10471"/>
                  <a:pt x="955" y="10471"/>
                </a:cubicBezTo>
                <a:cubicBezTo>
                  <a:pt x="678" y="10471"/>
                  <a:pt x="468" y="10418"/>
                  <a:pt x="369" y="10308"/>
                </a:cubicBezTo>
                <a:lnTo>
                  <a:pt x="1334" y="9344"/>
                </a:lnTo>
                <a:cubicBezTo>
                  <a:pt x="1393" y="9285"/>
                  <a:pt x="1393" y="9165"/>
                  <a:pt x="1334" y="9106"/>
                </a:cubicBezTo>
                <a:cubicBezTo>
                  <a:pt x="1304" y="9076"/>
                  <a:pt x="1259" y="9061"/>
                  <a:pt x="1215" y="9061"/>
                </a:cubicBezTo>
                <a:cubicBezTo>
                  <a:pt x="1170" y="9061"/>
                  <a:pt x="1125" y="9076"/>
                  <a:pt x="1096" y="9106"/>
                </a:cubicBezTo>
                <a:lnTo>
                  <a:pt x="60" y="10154"/>
                </a:lnTo>
                <a:cubicBezTo>
                  <a:pt x="12" y="10189"/>
                  <a:pt x="0" y="10249"/>
                  <a:pt x="12" y="10308"/>
                </a:cubicBezTo>
                <a:cubicBezTo>
                  <a:pt x="119" y="10695"/>
                  <a:pt x="578" y="10799"/>
                  <a:pt x="1021" y="10799"/>
                </a:cubicBezTo>
                <a:cubicBezTo>
                  <a:pt x="1124" y="10799"/>
                  <a:pt x="1226" y="10794"/>
                  <a:pt x="1322" y="10785"/>
                </a:cubicBezTo>
                <a:cubicBezTo>
                  <a:pt x="2858" y="10630"/>
                  <a:pt x="4941" y="9499"/>
                  <a:pt x="5013" y="7868"/>
                </a:cubicBezTo>
                <a:cubicBezTo>
                  <a:pt x="5025" y="7558"/>
                  <a:pt x="5299" y="7427"/>
                  <a:pt x="6215" y="6475"/>
                </a:cubicBezTo>
                <a:cubicBezTo>
                  <a:pt x="6227" y="6487"/>
                  <a:pt x="6430" y="6737"/>
                  <a:pt x="6799" y="6737"/>
                </a:cubicBezTo>
                <a:cubicBezTo>
                  <a:pt x="6989" y="6737"/>
                  <a:pt x="7180" y="6665"/>
                  <a:pt x="7335" y="6522"/>
                </a:cubicBezTo>
                <a:lnTo>
                  <a:pt x="11276" y="2569"/>
                </a:lnTo>
                <a:cubicBezTo>
                  <a:pt x="11621" y="2260"/>
                  <a:pt x="11621" y="1784"/>
                  <a:pt x="11323" y="1486"/>
                </a:cubicBezTo>
                <a:lnTo>
                  <a:pt x="10061" y="224"/>
                </a:lnTo>
                <a:cubicBezTo>
                  <a:pt x="9912" y="75"/>
                  <a:pt x="9713" y="1"/>
                  <a:pt x="9513"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nvGrpSpPr>
          <p:cNvPr id="422" name="Google Shape;9612;p77">
            <a:extLst>
              <a:ext uri="{FF2B5EF4-FFF2-40B4-BE49-F238E27FC236}">
                <a16:creationId xmlns:a16="http://schemas.microsoft.com/office/drawing/2014/main" id="{1BFAD8F5-24E8-6620-F554-4997C2830352}"/>
              </a:ext>
            </a:extLst>
          </p:cNvPr>
          <p:cNvGrpSpPr/>
          <p:nvPr/>
        </p:nvGrpSpPr>
        <p:grpSpPr>
          <a:xfrm>
            <a:off x="10648118" y="2808905"/>
            <a:ext cx="498169" cy="490567"/>
            <a:chOff x="7964906" y="2434073"/>
            <a:chExt cx="373627" cy="36792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423" name="Google Shape;9613;p77">
              <a:extLst>
                <a:ext uri="{FF2B5EF4-FFF2-40B4-BE49-F238E27FC236}">
                  <a16:creationId xmlns:a16="http://schemas.microsoft.com/office/drawing/2014/main" id="{ECBE6AD1-1D20-17AF-AC25-C3E630D5D780}"/>
                </a:ext>
              </a:extLst>
            </p:cNvPr>
            <p:cNvSpPr/>
            <p:nvPr/>
          </p:nvSpPr>
          <p:spPr>
            <a:xfrm>
              <a:off x="8252397" y="2622942"/>
              <a:ext cx="46699" cy="46317"/>
            </a:xfrm>
            <a:custGeom>
              <a:avLst/>
              <a:gdLst/>
              <a:ahLst/>
              <a:cxnLst/>
              <a:rect l="l" t="t" r="r" b="b"/>
              <a:pathLst>
                <a:path w="1466" h="1454" extrusionOk="0">
                  <a:moveTo>
                    <a:pt x="715" y="334"/>
                  </a:moveTo>
                  <a:cubicBezTo>
                    <a:pt x="941" y="358"/>
                    <a:pt x="1108" y="513"/>
                    <a:pt x="1108" y="727"/>
                  </a:cubicBezTo>
                  <a:cubicBezTo>
                    <a:pt x="1108" y="929"/>
                    <a:pt x="929" y="1108"/>
                    <a:pt x="715" y="1108"/>
                  </a:cubicBezTo>
                  <a:cubicBezTo>
                    <a:pt x="513" y="1108"/>
                    <a:pt x="334" y="929"/>
                    <a:pt x="334" y="727"/>
                  </a:cubicBezTo>
                  <a:cubicBezTo>
                    <a:pt x="334" y="513"/>
                    <a:pt x="513" y="334"/>
                    <a:pt x="715" y="334"/>
                  </a:cubicBezTo>
                  <a:close/>
                  <a:moveTo>
                    <a:pt x="739" y="1"/>
                  </a:moveTo>
                  <a:cubicBezTo>
                    <a:pt x="334" y="13"/>
                    <a:pt x="1" y="334"/>
                    <a:pt x="1" y="727"/>
                  </a:cubicBezTo>
                  <a:cubicBezTo>
                    <a:pt x="1" y="1132"/>
                    <a:pt x="334" y="1453"/>
                    <a:pt x="739" y="1453"/>
                  </a:cubicBezTo>
                  <a:cubicBezTo>
                    <a:pt x="1132" y="1453"/>
                    <a:pt x="1465" y="1132"/>
                    <a:pt x="1465" y="727"/>
                  </a:cubicBezTo>
                  <a:cubicBezTo>
                    <a:pt x="1465" y="322"/>
                    <a:pt x="1132" y="1"/>
                    <a:pt x="739"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24" name="Google Shape;9614;p77">
              <a:extLst>
                <a:ext uri="{FF2B5EF4-FFF2-40B4-BE49-F238E27FC236}">
                  <a16:creationId xmlns:a16="http://schemas.microsoft.com/office/drawing/2014/main" id="{E24FE24C-BCE4-6461-6C86-A93EE1CD47F2}"/>
                </a:ext>
              </a:extLst>
            </p:cNvPr>
            <p:cNvSpPr/>
            <p:nvPr/>
          </p:nvSpPr>
          <p:spPr>
            <a:xfrm>
              <a:off x="7964906" y="2434073"/>
              <a:ext cx="373627" cy="367925"/>
            </a:xfrm>
            <a:custGeom>
              <a:avLst/>
              <a:gdLst/>
              <a:ahLst/>
              <a:cxnLst/>
              <a:rect l="l" t="t" r="r" b="b"/>
              <a:pathLst>
                <a:path w="11729" h="11550" extrusionOk="0">
                  <a:moveTo>
                    <a:pt x="2525" y="358"/>
                  </a:moveTo>
                  <a:cubicBezTo>
                    <a:pt x="2835" y="358"/>
                    <a:pt x="3096" y="608"/>
                    <a:pt x="3096" y="929"/>
                  </a:cubicBezTo>
                  <a:lnTo>
                    <a:pt x="3096" y="941"/>
                  </a:lnTo>
                  <a:cubicBezTo>
                    <a:pt x="3096" y="1251"/>
                    <a:pt x="2835" y="1501"/>
                    <a:pt x="2525" y="1501"/>
                  </a:cubicBezTo>
                  <a:lnTo>
                    <a:pt x="2299" y="1501"/>
                  </a:lnTo>
                  <a:cubicBezTo>
                    <a:pt x="2227" y="1501"/>
                    <a:pt x="2168" y="1441"/>
                    <a:pt x="2168" y="1370"/>
                  </a:cubicBezTo>
                  <a:lnTo>
                    <a:pt x="2168" y="489"/>
                  </a:lnTo>
                  <a:cubicBezTo>
                    <a:pt x="2168" y="417"/>
                    <a:pt x="2227" y="358"/>
                    <a:pt x="2299" y="358"/>
                  </a:cubicBezTo>
                  <a:close/>
                  <a:moveTo>
                    <a:pt x="5704" y="358"/>
                  </a:moveTo>
                  <a:cubicBezTo>
                    <a:pt x="5787" y="358"/>
                    <a:pt x="5847" y="417"/>
                    <a:pt x="5847" y="512"/>
                  </a:cubicBezTo>
                  <a:lnTo>
                    <a:pt x="5847" y="1358"/>
                  </a:lnTo>
                  <a:cubicBezTo>
                    <a:pt x="5847" y="1429"/>
                    <a:pt x="5787" y="1501"/>
                    <a:pt x="5704" y="1501"/>
                  </a:cubicBezTo>
                  <a:lnTo>
                    <a:pt x="5490" y="1501"/>
                  </a:lnTo>
                  <a:cubicBezTo>
                    <a:pt x="5180" y="1501"/>
                    <a:pt x="4918" y="1251"/>
                    <a:pt x="4918" y="941"/>
                  </a:cubicBezTo>
                  <a:lnTo>
                    <a:pt x="4918" y="929"/>
                  </a:lnTo>
                  <a:cubicBezTo>
                    <a:pt x="4918" y="608"/>
                    <a:pt x="5180" y="358"/>
                    <a:pt x="5490" y="358"/>
                  </a:cubicBezTo>
                  <a:close/>
                  <a:moveTo>
                    <a:pt x="5478" y="0"/>
                  </a:moveTo>
                  <a:cubicBezTo>
                    <a:pt x="4966" y="0"/>
                    <a:pt x="4561" y="405"/>
                    <a:pt x="4561" y="905"/>
                  </a:cubicBezTo>
                  <a:lnTo>
                    <a:pt x="4561" y="929"/>
                  </a:lnTo>
                  <a:cubicBezTo>
                    <a:pt x="4561" y="1429"/>
                    <a:pt x="4966" y="1834"/>
                    <a:pt x="5478" y="1834"/>
                  </a:cubicBezTo>
                  <a:lnTo>
                    <a:pt x="5692" y="1834"/>
                  </a:lnTo>
                  <a:cubicBezTo>
                    <a:pt x="5966" y="1834"/>
                    <a:pt x="6168" y="1620"/>
                    <a:pt x="6168" y="1358"/>
                  </a:cubicBezTo>
                  <a:lnTo>
                    <a:pt x="6168" y="1084"/>
                  </a:lnTo>
                  <a:lnTo>
                    <a:pt x="6561" y="1084"/>
                  </a:lnTo>
                  <a:cubicBezTo>
                    <a:pt x="6930" y="1084"/>
                    <a:pt x="7228" y="1382"/>
                    <a:pt x="7228" y="1763"/>
                  </a:cubicBezTo>
                  <a:lnTo>
                    <a:pt x="7228" y="2667"/>
                  </a:lnTo>
                  <a:cubicBezTo>
                    <a:pt x="6966" y="2715"/>
                    <a:pt x="6740" y="2918"/>
                    <a:pt x="6692" y="3215"/>
                  </a:cubicBezTo>
                  <a:lnTo>
                    <a:pt x="6466" y="4953"/>
                  </a:lnTo>
                  <a:cubicBezTo>
                    <a:pt x="6383" y="5668"/>
                    <a:pt x="5775" y="6204"/>
                    <a:pt x="5061" y="6204"/>
                  </a:cubicBezTo>
                  <a:lnTo>
                    <a:pt x="4323" y="6204"/>
                  </a:lnTo>
                  <a:cubicBezTo>
                    <a:pt x="4239" y="6204"/>
                    <a:pt x="4168" y="6287"/>
                    <a:pt x="4168" y="6370"/>
                  </a:cubicBezTo>
                  <a:cubicBezTo>
                    <a:pt x="4168" y="6466"/>
                    <a:pt x="4239" y="6537"/>
                    <a:pt x="4323" y="6537"/>
                  </a:cubicBezTo>
                  <a:lnTo>
                    <a:pt x="5061" y="6537"/>
                  </a:lnTo>
                  <a:cubicBezTo>
                    <a:pt x="5954" y="6537"/>
                    <a:pt x="6704" y="5870"/>
                    <a:pt x="6811" y="4989"/>
                  </a:cubicBezTo>
                  <a:lnTo>
                    <a:pt x="7037" y="3251"/>
                  </a:lnTo>
                  <a:cubicBezTo>
                    <a:pt x="7049" y="3093"/>
                    <a:pt x="7189" y="2988"/>
                    <a:pt x="7335" y="2988"/>
                  </a:cubicBezTo>
                  <a:cubicBezTo>
                    <a:pt x="7343" y="2988"/>
                    <a:pt x="7351" y="2988"/>
                    <a:pt x="7359" y="2989"/>
                  </a:cubicBezTo>
                  <a:cubicBezTo>
                    <a:pt x="7526" y="3013"/>
                    <a:pt x="7633" y="3156"/>
                    <a:pt x="7621" y="3322"/>
                  </a:cubicBezTo>
                  <a:lnTo>
                    <a:pt x="7395" y="5061"/>
                  </a:lnTo>
                  <a:cubicBezTo>
                    <a:pt x="7240" y="6239"/>
                    <a:pt x="6252" y="7120"/>
                    <a:pt x="5061" y="7120"/>
                  </a:cubicBezTo>
                  <a:lnTo>
                    <a:pt x="4442" y="7120"/>
                  </a:lnTo>
                  <a:cubicBezTo>
                    <a:pt x="4359" y="7120"/>
                    <a:pt x="4287" y="7192"/>
                    <a:pt x="4287" y="7275"/>
                  </a:cubicBezTo>
                  <a:lnTo>
                    <a:pt x="4287" y="8156"/>
                  </a:lnTo>
                  <a:cubicBezTo>
                    <a:pt x="4287" y="8323"/>
                    <a:pt x="4144" y="8454"/>
                    <a:pt x="3989" y="8454"/>
                  </a:cubicBezTo>
                  <a:cubicBezTo>
                    <a:pt x="3823" y="8454"/>
                    <a:pt x="3692" y="8323"/>
                    <a:pt x="3692" y="8156"/>
                  </a:cubicBezTo>
                  <a:lnTo>
                    <a:pt x="3692" y="7275"/>
                  </a:lnTo>
                  <a:cubicBezTo>
                    <a:pt x="3692" y="7192"/>
                    <a:pt x="3608" y="7120"/>
                    <a:pt x="3525" y="7120"/>
                  </a:cubicBezTo>
                  <a:lnTo>
                    <a:pt x="2918" y="7120"/>
                  </a:lnTo>
                  <a:cubicBezTo>
                    <a:pt x="1727" y="7120"/>
                    <a:pt x="727" y="6227"/>
                    <a:pt x="572" y="5061"/>
                  </a:cubicBezTo>
                  <a:lnTo>
                    <a:pt x="358" y="3322"/>
                  </a:lnTo>
                  <a:cubicBezTo>
                    <a:pt x="334" y="3156"/>
                    <a:pt x="441" y="3013"/>
                    <a:pt x="608" y="2989"/>
                  </a:cubicBezTo>
                  <a:cubicBezTo>
                    <a:pt x="616" y="2988"/>
                    <a:pt x="625" y="2988"/>
                    <a:pt x="633" y="2988"/>
                  </a:cubicBezTo>
                  <a:cubicBezTo>
                    <a:pt x="789" y="2988"/>
                    <a:pt x="918" y="3093"/>
                    <a:pt x="930" y="3251"/>
                  </a:cubicBezTo>
                  <a:lnTo>
                    <a:pt x="1156" y="4989"/>
                  </a:lnTo>
                  <a:cubicBezTo>
                    <a:pt x="1263" y="5882"/>
                    <a:pt x="2025" y="6537"/>
                    <a:pt x="2918" y="6537"/>
                  </a:cubicBezTo>
                  <a:lnTo>
                    <a:pt x="3644" y="6537"/>
                  </a:lnTo>
                  <a:cubicBezTo>
                    <a:pt x="3727" y="6537"/>
                    <a:pt x="3811" y="6466"/>
                    <a:pt x="3811" y="6370"/>
                  </a:cubicBezTo>
                  <a:cubicBezTo>
                    <a:pt x="3811" y="6287"/>
                    <a:pt x="3727" y="6204"/>
                    <a:pt x="3644" y="6204"/>
                  </a:cubicBezTo>
                  <a:lnTo>
                    <a:pt x="2918" y="6204"/>
                  </a:lnTo>
                  <a:cubicBezTo>
                    <a:pt x="2203" y="6204"/>
                    <a:pt x="1584" y="5668"/>
                    <a:pt x="1501" y="4953"/>
                  </a:cubicBezTo>
                  <a:lnTo>
                    <a:pt x="1275" y="3215"/>
                  </a:lnTo>
                  <a:cubicBezTo>
                    <a:pt x="1251" y="2929"/>
                    <a:pt x="1025" y="2727"/>
                    <a:pt x="775" y="2679"/>
                  </a:cubicBezTo>
                  <a:lnTo>
                    <a:pt x="775" y="1775"/>
                  </a:lnTo>
                  <a:cubicBezTo>
                    <a:pt x="775" y="1405"/>
                    <a:pt x="1072" y="1108"/>
                    <a:pt x="1441" y="1108"/>
                  </a:cubicBezTo>
                  <a:lnTo>
                    <a:pt x="1822" y="1108"/>
                  </a:lnTo>
                  <a:lnTo>
                    <a:pt x="1822" y="1370"/>
                  </a:lnTo>
                  <a:cubicBezTo>
                    <a:pt x="1822" y="1644"/>
                    <a:pt x="2037" y="1846"/>
                    <a:pt x="2299" y="1846"/>
                  </a:cubicBezTo>
                  <a:lnTo>
                    <a:pt x="2525" y="1846"/>
                  </a:lnTo>
                  <a:cubicBezTo>
                    <a:pt x="3037" y="1846"/>
                    <a:pt x="3430" y="1441"/>
                    <a:pt x="3430" y="941"/>
                  </a:cubicBezTo>
                  <a:lnTo>
                    <a:pt x="3430" y="929"/>
                  </a:lnTo>
                  <a:cubicBezTo>
                    <a:pt x="3430" y="417"/>
                    <a:pt x="3037" y="12"/>
                    <a:pt x="2525" y="12"/>
                  </a:cubicBezTo>
                  <a:lnTo>
                    <a:pt x="2299" y="12"/>
                  </a:lnTo>
                  <a:cubicBezTo>
                    <a:pt x="2037" y="12"/>
                    <a:pt x="1822" y="227"/>
                    <a:pt x="1822" y="489"/>
                  </a:cubicBezTo>
                  <a:lnTo>
                    <a:pt x="1822" y="762"/>
                  </a:lnTo>
                  <a:lnTo>
                    <a:pt x="1441" y="762"/>
                  </a:lnTo>
                  <a:cubicBezTo>
                    <a:pt x="870" y="762"/>
                    <a:pt x="429" y="1227"/>
                    <a:pt x="429" y="1775"/>
                  </a:cubicBezTo>
                  <a:lnTo>
                    <a:pt x="429" y="2715"/>
                  </a:lnTo>
                  <a:cubicBezTo>
                    <a:pt x="156" y="2810"/>
                    <a:pt x="1" y="3084"/>
                    <a:pt x="25" y="3382"/>
                  </a:cubicBezTo>
                  <a:lnTo>
                    <a:pt x="251" y="5120"/>
                  </a:lnTo>
                  <a:cubicBezTo>
                    <a:pt x="418" y="6466"/>
                    <a:pt x="1561" y="7478"/>
                    <a:pt x="2918" y="7478"/>
                  </a:cubicBezTo>
                  <a:lnTo>
                    <a:pt x="3358" y="7478"/>
                  </a:lnTo>
                  <a:lnTo>
                    <a:pt x="3358" y="8192"/>
                  </a:lnTo>
                  <a:cubicBezTo>
                    <a:pt x="3358" y="8466"/>
                    <a:pt x="3549" y="8728"/>
                    <a:pt x="3823" y="8799"/>
                  </a:cubicBezTo>
                  <a:lnTo>
                    <a:pt x="3823" y="9418"/>
                  </a:lnTo>
                  <a:cubicBezTo>
                    <a:pt x="3823" y="10597"/>
                    <a:pt x="4775" y="11550"/>
                    <a:pt x="5954" y="11550"/>
                  </a:cubicBezTo>
                  <a:lnTo>
                    <a:pt x="7799" y="11550"/>
                  </a:lnTo>
                  <a:cubicBezTo>
                    <a:pt x="8966" y="11550"/>
                    <a:pt x="9919" y="10597"/>
                    <a:pt x="9919" y="9418"/>
                  </a:cubicBezTo>
                  <a:lnTo>
                    <a:pt x="9919" y="8454"/>
                  </a:lnTo>
                  <a:cubicBezTo>
                    <a:pt x="10335" y="8430"/>
                    <a:pt x="10740" y="8252"/>
                    <a:pt x="11038" y="7930"/>
                  </a:cubicBezTo>
                  <a:cubicBezTo>
                    <a:pt x="11633" y="7335"/>
                    <a:pt x="11728" y="6382"/>
                    <a:pt x="11264" y="5668"/>
                  </a:cubicBezTo>
                  <a:cubicBezTo>
                    <a:pt x="11235" y="5624"/>
                    <a:pt x="11184" y="5598"/>
                    <a:pt x="11129" y="5598"/>
                  </a:cubicBezTo>
                  <a:cubicBezTo>
                    <a:pt x="11095" y="5598"/>
                    <a:pt x="11058" y="5609"/>
                    <a:pt x="11026" y="5632"/>
                  </a:cubicBezTo>
                  <a:cubicBezTo>
                    <a:pt x="10955" y="5668"/>
                    <a:pt x="10919" y="5775"/>
                    <a:pt x="10978" y="5870"/>
                  </a:cubicBezTo>
                  <a:cubicBezTo>
                    <a:pt x="11609" y="6799"/>
                    <a:pt x="10966" y="8109"/>
                    <a:pt x="9740" y="8109"/>
                  </a:cubicBezTo>
                  <a:cubicBezTo>
                    <a:pt x="8478" y="8109"/>
                    <a:pt x="7823" y="6549"/>
                    <a:pt x="8728" y="5632"/>
                  </a:cubicBezTo>
                  <a:cubicBezTo>
                    <a:pt x="9013" y="5347"/>
                    <a:pt x="9379" y="5201"/>
                    <a:pt x="9749" y="5201"/>
                  </a:cubicBezTo>
                  <a:cubicBezTo>
                    <a:pt x="10029" y="5201"/>
                    <a:pt x="10311" y="5285"/>
                    <a:pt x="10562" y="5454"/>
                  </a:cubicBezTo>
                  <a:cubicBezTo>
                    <a:pt x="10587" y="5466"/>
                    <a:pt x="10618" y="5473"/>
                    <a:pt x="10649" y="5473"/>
                  </a:cubicBezTo>
                  <a:cubicBezTo>
                    <a:pt x="10704" y="5473"/>
                    <a:pt x="10762" y="5452"/>
                    <a:pt x="10800" y="5406"/>
                  </a:cubicBezTo>
                  <a:cubicBezTo>
                    <a:pt x="10847" y="5334"/>
                    <a:pt x="10836" y="5227"/>
                    <a:pt x="10752" y="5168"/>
                  </a:cubicBezTo>
                  <a:cubicBezTo>
                    <a:pt x="10439" y="4961"/>
                    <a:pt x="10099" y="4867"/>
                    <a:pt x="9768" y="4867"/>
                  </a:cubicBezTo>
                  <a:cubicBezTo>
                    <a:pt x="8839" y="4867"/>
                    <a:pt x="7978" y="5606"/>
                    <a:pt x="7978" y="6668"/>
                  </a:cubicBezTo>
                  <a:cubicBezTo>
                    <a:pt x="7978" y="7609"/>
                    <a:pt x="8692" y="8371"/>
                    <a:pt x="9585" y="8454"/>
                  </a:cubicBezTo>
                  <a:lnTo>
                    <a:pt x="9585" y="9406"/>
                  </a:lnTo>
                  <a:cubicBezTo>
                    <a:pt x="9585" y="10395"/>
                    <a:pt x="8776" y="11192"/>
                    <a:pt x="7799" y="11192"/>
                  </a:cubicBezTo>
                  <a:lnTo>
                    <a:pt x="5954" y="11192"/>
                  </a:lnTo>
                  <a:cubicBezTo>
                    <a:pt x="4966" y="11192"/>
                    <a:pt x="4168" y="10395"/>
                    <a:pt x="4168" y="9406"/>
                  </a:cubicBezTo>
                  <a:lnTo>
                    <a:pt x="4168" y="8787"/>
                  </a:lnTo>
                  <a:cubicBezTo>
                    <a:pt x="4430" y="8704"/>
                    <a:pt x="4620" y="8466"/>
                    <a:pt x="4620" y="8168"/>
                  </a:cubicBezTo>
                  <a:lnTo>
                    <a:pt x="4620" y="7478"/>
                  </a:lnTo>
                  <a:lnTo>
                    <a:pt x="5073" y="7478"/>
                  </a:lnTo>
                  <a:cubicBezTo>
                    <a:pt x="6418" y="7478"/>
                    <a:pt x="7573" y="6466"/>
                    <a:pt x="7740" y="5120"/>
                  </a:cubicBezTo>
                  <a:lnTo>
                    <a:pt x="7954" y="3382"/>
                  </a:lnTo>
                  <a:cubicBezTo>
                    <a:pt x="7990" y="3096"/>
                    <a:pt x="7823" y="2834"/>
                    <a:pt x="7573" y="2727"/>
                  </a:cubicBezTo>
                  <a:lnTo>
                    <a:pt x="7573" y="1763"/>
                  </a:lnTo>
                  <a:cubicBezTo>
                    <a:pt x="7573" y="1191"/>
                    <a:pt x="7109" y="751"/>
                    <a:pt x="6561" y="751"/>
                  </a:cubicBezTo>
                  <a:lnTo>
                    <a:pt x="6168" y="751"/>
                  </a:lnTo>
                  <a:lnTo>
                    <a:pt x="6168" y="477"/>
                  </a:lnTo>
                  <a:cubicBezTo>
                    <a:pt x="6168" y="215"/>
                    <a:pt x="5966" y="0"/>
                    <a:pt x="5692"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grpSp>
        <p:nvGrpSpPr>
          <p:cNvPr id="425" name="Google Shape;9615;p77">
            <a:extLst>
              <a:ext uri="{FF2B5EF4-FFF2-40B4-BE49-F238E27FC236}">
                <a16:creationId xmlns:a16="http://schemas.microsoft.com/office/drawing/2014/main" id="{C398D9D5-0ABE-3E1B-34B7-287943E48677}"/>
              </a:ext>
            </a:extLst>
          </p:cNvPr>
          <p:cNvGrpSpPr/>
          <p:nvPr/>
        </p:nvGrpSpPr>
        <p:grpSpPr>
          <a:xfrm>
            <a:off x="8287024" y="2813790"/>
            <a:ext cx="493116" cy="480628"/>
            <a:chOff x="6194086" y="2437737"/>
            <a:chExt cx="369837" cy="36047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426" name="Google Shape;9616;p77">
              <a:extLst>
                <a:ext uri="{FF2B5EF4-FFF2-40B4-BE49-F238E27FC236}">
                  <a16:creationId xmlns:a16="http://schemas.microsoft.com/office/drawing/2014/main" id="{C26BC22E-22FA-1BE2-2282-C8CD7D6C3BF1}"/>
                </a:ext>
              </a:extLst>
            </p:cNvPr>
            <p:cNvSpPr/>
            <p:nvPr/>
          </p:nvSpPr>
          <p:spPr>
            <a:xfrm>
              <a:off x="6194086" y="2437737"/>
              <a:ext cx="369837" cy="360471"/>
            </a:xfrm>
            <a:custGeom>
              <a:avLst/>
              <a:gdLst/>
              <a:ahLst/>
              <a:cxnLst/>
              <a:rect l="l" t="t" r="r" b="b"/>
              <a:pathLst>
                <a:path w="11610" h="11316" extrusionOk="0">
                  <a:moveTo>
                    <a:pt x="630" y="321"/>
                  </a:moveTo>
                  <a:cubicBezTo>
                    <a:pt x="672" y="321"/>
                    <a:pt x="714" y="334"/>
                    <a:pt x="751" y="362"/>
                  </a:cubicBezTo>
                  <a:lnTo>
                    <a:pt x="1286" y="731"/>
                  </a:lnTo>
                  <a:cubicBezTo>
                    <a:pt x="1251" y="790"/>
                    <a:pt x="1096" y="1028"/>
                    <a:pt x="1036" y="1112"/>
                  </a:cubicBezTo>
                  <a:cubicBezTo>
                    <a:pt x="573" y="774"/>
                    <a:pt x="509" y="732"/>
                    <a:pt x="505" y="732"/>
                  </a:cubicBezTo>
                  <a:lnTo>
                    <a:pt x="505" y="732"/>
                  </a:lnTo>
                  <a:cubicBezTo>
                    <a:pt x="503" y="732"/>
                    <a:pt x="509" y="736"/>
                    <a:pt x="508" y="736"/>
                  </a:cubicBezTo>
                  <a:cubicBezTo>
                    <a:pt x="508" y="736"/>
                    <a:pt x="506" y="735"/>
                    <a:pt x="501" y="731"/>
                  </a:cubicBezTo>
                  <a:cubicBezTo>
                    <a:pt x="405" y="659"/>
                    <a:pt x="370" y="528"/>
                    <a:pt x="441" y="421"/>
                  </a:cubicBezTo>
                  <a:cubicBezTo>
                    <a:pt x="492" y="355"/>
                    <a:pt x="562" y="321"/>
                    <a:pt x="630" y="321"/>
                  </a:cubicBezTo>
                  <a:close/>
                  <a:moveTo>
                    <a:pt x="9192" y="2493"/>
                  </a:moveTo>
                  <a:cubicBezTo>
                    <a:pt x="9347" y="2493"/>
                    <a:pt x="9466" y="2612"/>
                    <a:pt x="9466" y="2755"/>
                  </a:cubicBezTo>
                  <a:lnTo>
                    <a:pt x="9466" y="2779"/>
                  </a:lnTo>
                  <a:cubicBezTo>
                    <a:pt x="9466" y="2922"/>
                    <a:pt x="9347" y="3041"/>
                    <a:pt x="9192" y="3041"/>
                  </a:cubicBezTo>
                  <a:lnTo>
                    <a:pt x="7799" y="3041"/>
                  </a:lnTo>
                  <a:lnTo>
                    <a:pt x="7799" y="2493"/>
                  </a:lnTo>
                  <a:close/>
                  <a:moveTo>
                    <a:pt x="6513" y="2933"/>
                  </a:moveTo>
                  <a:lnTo>
                    <a:pt x="6513" y="3743"/>
                  </a:lnTo>
                  <a:lnTo>
                    <a:pt x="2084" y="3743"/>
                  </a:lnTo>
                  <a:lnTo>
                    <a:pt x="2084" y="2933"/>
                  </a:lnTo>
                  <a:close/>
                  <a:moveTo>
                    <a:pt x="3180" y="5422"/>
                  </a:moveTo>
                  <a:cubicBezTo>
                    <a:pt x="4727" y="5422"/>
                    <a:pt x="5966" y="6672"/>
                    <a:pt x="5966" y="8196"/>
                  </a:cubicBezTo>
                  <a:cubicBezTo>
                    <a:pt x="5954" y="9744"/>
                    <a:pt x="4715" y="10970"/>
                    <a:pt x="3180" y="10970"/>
                  </a:cubicBezTo>
                  <a:cubicBezTo>
                    <a:pt x="1656" y="10970"/>
                    <a:pt x="417" y="9720"/>
                    <a:pt x="417" y="8196"/>
                  </a:cubicBezTo>
                  <a:cubicBezTo>
                    <a:pt x="417" y="6660"/>
                    <a:pt x="1667" y="5422"/>
                    <a:pt x="3180" y="5422"/>
                  </a:cubicBezTo>
                  <a:close/>
                  <a:moveTo>
                    <a:pt x="9240" y="8827"/>
                  </a:moveTo>
                  <a:cubicBezTo>
                    <a:pt x="9823" y="8827"/>
                    <a:pt x="10311" y="9327"/>
                    <a:pt x="10311" y="9899"/>
                  </a:cubicBezTo>
                  <a:cubicBezTo>
                    <a:pt x="10311" y="10494"/>
                    <a:pt x="9835" y="10970"/>
                    <a:pt x="9240" y="10970"/>
                  </a:cubicBezTo>
                  <a:cubicBezTo>
                    <a:pt x="8644" y="10970"/>
                    <a:pt x="8168" y="10482"/>
                    <a:pt x="8168" y="9899"/>
                  </a:cubicBezTo>
                  <a:cubicBezTo>
                    <a:pt x="8168" y="9303"/>
                    <a:pt x="8656" y="8827"/>
                    <a:pt x="9240" y="8827"/>
                  </a:cubicBezTo>
                  <a:close/>
                  <a:moveTo>
                    <a:pt x="651" y="1"/>
                  </a:moveTo>
                  <a:cubicBezTo>
                    <a:pt x="471" y="1"/>
                    <a:pt x="290" y="87"/>
                    <a:pt x="179" y="243"/>
                  </a:cubicBezTo>
                  <a:cubicBezTo>
                    <a:pt x="1" y="493"/>
                    <a:pt x="72" y="850"/>
                    <a:pt x="322" y="1017"/>
                  </a:cubicBezTo>
                  <a:cubicBezTo>
                    <a:pt x="911" y="1399"/>
                    <a:pt x="989" y="1512"/>
                    <a:pt x="1077" y="1512"/>
                  </a:cubicBezTo>
                  <a:cubicBezTo>
                    <a:pt x="1090" y="1512"/>
                    <a:pt x="1104" y="1509"/>
                    <a:pt x="1120" y="1505"/>
                  </a:cubicBezTo>
                  <a:cubicBezTo>
                    <a:pt x="1215" y="1493"/>
                    <a:pt x="1239" y="1386"/>
                    <a:pt x="1322" y="1290"/>
                  </a:cubicBezTo>
                  <a:lnTo>
                    <a:pt x="1739" y="1564"/>
                  </a:lnTo>
                  <a:lnTo>
                    <a:pt x="1739" y="5458"/>
                  </a:lnTo>
                  <a:cubicBezTo>
                    <a:pt x="763" y="5970"/>
                    <a:pt x="72" y="7017"/>
                    <a:pt x="72" y="8208"/>
                  </a:cubicBezTo>
                  <a:cubicBezTo>
                    <a:pt x="72" y="9922"/>
                    <a:pt x="1477" y="11315"/>
                    <a:pt x="3180" y="11315"/>
                  </a:cubicBezTo>
                  <a:cubicBezTo>
                    <a:pt x="5049" y="11315"/>
                    <a:pt x="6501" y="9684"/>
                    <a:pt x="6275" y="7815"/>
                  </a:cubicBezTo>
                  <a:lnTo>
                    <a:pt x="9073" y="7815"/>
                  </a:lnTo>
                  <a:lnTo>
                    <a:pt x="9073" y="8506"/>
                  </a:lnTo>
                  <a:cubicBezTo>
                    <a:pt x="8383" y="8589"/>
                    <a:pt x="7823" y="9184"/>
                    <a:pt x="7823" y="9899"/>
                  </a:cubicBezTo>
                  <a:cubicBezTo>
                    <a:pt x="7823" y="10673"/>
                    <a:pt x="8466" y="11315"/>
                    <a:pt x="9240" y="11315"/>
                  </a:cubicBezTo>
                  <a:cubicBezTo>
                    <a:pt x="9966" y="11315"/>
                    <a:pt x="10561" y="10768"/>
                    <a:pt x="10645" y="10065"/>
                  </a:cubicBezTo>
                  <a:lnTo>
                    <a:pt x="11431" y="10065"/>
                  </a:lnTo>
                  <a:cubicBezTo>
                    <a:pt x="11514" y="10065"/>
                    <a:pt x="11597" y="9994"/>
                    <a:pt x="11597" y="9899"/>
                  </a:cubicBezTo>
                  <a:cubicBezTo>
                    <a:pt x="11609" y="9815"/>
                    <a:pt x="11538" y="9720"/>
                    <a:pt x="11431" y="9720"/>
                  </a:cubicBezTo>
                  <a:lnTo>
                    <a:pt x="10645" y="9720"/>
                  </a:lnTo>
                  <a:cubicBezTo>
                    <a:pt x="10561" y="9089"/>
                    <a:pt x="10049" y="8565"/>
                    <a:pt x="9406" y="8494"/>
                  </a:cubicBezTo>
                  <a:lnTo>
                    <a:pt x="9406" y="6922"/>
                  </a:lnTo>
                  <a:cubicBezTo>
                    <a:pt x="9406" y="6839"/>
                    <a:pt x="9335" y="6767"/>
                    <a:pt x="9240" y="6767"/>
                  </a:cubicBezTo>
                  <a:cubicBezTo>
                    <a:pt x="9156" y="6767"/>
                    <a:pt x="9073" y="6839"/>
                    <a:pt x="9073" y="6922"/>
                  </a:cubicBezTo>
                  <a:lnTo>
                    <a:pt x="9073" y="7482"/>
                  </a:lnTo>
                  <a:lnTo>
                    <a:pt x="6216" y="7482"/>
                  </a:lnTo>
                  <a:cubicBezTo>
                    <a:pt x="5875" y="6064"/>
                    <a:pt x="4598" y="5082"/>
                    <a:pt x="3192" y="5082"/>
                  </a:cubicBezTo>
                  <a:cubicBezTo>
                    <a:pt x="2827" y="5082"/>
                    <a:pt x="2453" y="5148"/>
                    <a:pt x="2084" y="5291"/>
                  </a:cubicBezTo>
                  <a:lnTo>
                    <a:pt x="2084" y="4088"/>
                  </a:lnTo>
                  <a:lnTo>
                    <a:pt x="6859" y="4088"/>
                  </a:lnTo>
                  <a:cubicBezTo>
                    <a:pt x="8037" y="4088"/>
                    <a:pt x="9002" y="5005"/>
                    <a:pt x="9073" y="6184"/>
                  </a:cubicBezTo>
                  <a:cubicBezTo>
                    <a:pt x="9073" y="6267"/>
                    <a:pt x="9168" y="6351"/>
                    <a:pt x="9252" y="6351"/>
                  </a:cubicBezTo>
                  <a:cubicBezTo>
                    <a:pt x="9347" y="6351"/>
                    <a:pt x="9418" y="6255"/>
                    <a:pt x="9418" y="6172"/>
                  </a:cubicBezTo>
                  <a:cubicBezTo>
                    <a:pt x="9347" y="4815"/>
                    <a:pt x="8228" y="3755"/>
                    <a:pt x="6870" y="3755"/>
                  </a:cubicBezTo>
                  <a:lnTo>
                    <a:pt x="6870" y="2957"/>
                  </a:lnTo>
                  <a:lnTo>
                    <a:pt x="7490" y="2957"/>
                  </a:lnTo>
                  <a:lnTo>
                    <a:pt x="7490" y="3231"/>
                  </a:lnTo>
                  <a:cubicBezTo>
                    <a:pt x="7490" y="3326"/>
                    <a:pt x="7561" y="3398"/>
                    <a:pt x="7644" y="3398"/>
                  </a:cubicBezTo>
                  <a:lnTo>
                    <a:pt x="9228" y="3398"/>
                  </a:lnTo>
                  <a:cubicBezTo>
                    <a:pt x="9573" y="3398"/>
                    <a:pt x="9835" y="3136"/>
                    <a:pt x="9835" y="2791"/>
                  </a:cubicBezTo>
                  <a:lnTo>
                    <a:pt x="9835" y="2779"/>
                  </a:lnTo>
                  <a:cubicBezTo>
                    <a:pt x="9835" y="2433"/>
                    <a:pt x="9573" y="2160"/>
                    <a:pt x="9228" y="2160"/>
                  </a:cubicBezTo>
                  <a:lnTo>
                    <a:pt x="7644" y="2160"/>
                  </a:lnTo>
                  <a:cubicBezTo>
                    <a:pt x="7561" y="2160"/>
                    <a:pt x="7490" y="2243"/>
                    <a:pt x="7490" y="2326"/>
                  </a:cubicBezTo>
                  <a:lnTo>
                    <a:pt x="7490" y="2612"/>
                  </a:lnTo>
                  <a:lnTo>
                    <a:pt x="2096" y="2612"/>
                  </a:lnTo>
                  <a:lnTo>
                    <a:pt x="2096" y="1481"/>
                  </a:lnTo>
                  <a:cubicBezTo>
                    <a:pt x="2096" y="1421"/>
                    <a:pt x="2072" y="1374"/>
                    <a:pt x="2025" y="1350"/>
                  </a:cubicBezTo>
                  <a:lnTo>
                    <a:pt x="1536" y="1028"/>
                  </a:lnTo>
                  <a:lnTo>
                    <a:pt x="1679" y="814"/>
                  </a:lnTo>
                  <a:cubicBezTo>
                    <a:pt x="1727" y="731"/>
                    <a:pt x="1715" y="636"/>
                    <a:pt x="1632" y="564"/>
                  </a:cubicBezTo>
                  <a:cubicBezTo>
                    <a:pt x="1050" y="153"/>
                    <a:pt x="969" y="96"/>
                    <a:pt x="966" y="96"/>
                  </a:cubicBezTo>
                  <a:lnTo>
                    <a:pt x="966" y="96"/>
                  </a:lnTo>
                  <a:cubicBezTo>
                    <a:pt x="965" y="96"/>
                    <a:pt x="976" y="104"/>
                    <a:pt x="974" y="104"/>
                  </a:cubicBezTo>
                  <a:cubicBezTo>
                    <a:pt x="973" y="104"/>
                    <a:pt x="971" y="103"/>
                    <a:pt x="965" y="100"/>
                  </a:cubicBezTo>
                  <a:cubicBezTo>
                    <a:pt x="871" y="32"/>
                    <a:pt x="761" y="1"/>
                    <a:pt x="651" y="1"/>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sp>
          <p:nvSpPr>
            <p:cNvPr id="427" name="Google Shape;9617;p77">
              <a:extLst>
                <a:ext uri="{FF2B5EF4-FFF2-40B4-BE49-F238E27FC236}">
                  <a16:creationId xmlns:a16="http://schemas.microsoft.com/office/drawing/2014/main" id="{0FD8C531-6EBC-4D9C-71A7-096482C201F5}"/>
                </a:ext>
              </a:extLst>
            </p:cNvPr>
            <p:cNvSpPr/>
            <p:nvPr/>
          </p:nvSpPr>
          <p:spPr>
            <a:xfrm>
              <a:off x="6251362" y="2655721"/>
              <a:ext cx="89927" cy="88621"/>
            </a:xfrm>
            <a:custGeom>
              <a:avLst/>
              <a:gdLst/>
              <a:ahLst/>
              <a:cxnLst/>
              <a:rect l="l" t="t" r="r" b="b"/>
              <a:pathLst>
                <a:path w="2823" h="2782" extrusionOk="0">
                  <a:moveTo>
                    <a:pt x="1032" y="0"/>
                  </a:moveTo>
                  <a:cubicBezTo>
                    <a:pt x="1014" y="0"/>
                    <a:pt x="996" y="3"/>
                    <a:pt x="977" y="8"/>
                  </a:cubicBezTo>
                  <a:cubicBezTo>
                    <a:pt x="381" y="198"/>
                    <a:pt x="0" y="734"/>
                    <a:pt x="0" y="1365"/>
                  </a:cubicBezTo>
                  <a:cubicBezTo>
                    <a:pt x="0" y="2139"/>
                    <a:pt x="643" y="2782"/>
                    <a:pt x="1417" y="2782"/>
                  </a:cubicBezTo>
                  <a:cubicBezTo>
                    <a:pt x="2191" y="2782"/>
                    <a:pt x="2822" y="2139"/>
                    <a:pt x="2822" y="1365"/>
                  </a:cubicBezTo>
                  <a:cubicBezTo>
                    <a:pt x="2798" y="734"/>
                    <a:pt x="2417" y="198"/>
                    <a:pt x="1822" y="8"/>
                  </a:cubicBezTo>
                  <a:cubicBezTo>
                    <a:pt x="1803" y="3"/>
                    <a:pt x="1784" y="0"/>
                    <a:pt x="1767" y="0"/>
                  </a:cubicBezTo>
                  <a:cubicBezTo>
                    <a:pt x="1695" y="0"/>
                    <a:pt x="1636" y="39"/>
                    <a:pt x="1608" y="115"/>
                  </a:cubicBezTo>
                  <a:cubicBezTo>
                    <a:pt x="1572" y="198"/>
                    <a:pt x="1620" y="293"/>
                    <a:pt x="1715" y="317"/>
                  </a:cubicBezTo>
                  <a:cubicBezTo>
                    <a:pt x="2155" y="472"/>
                    <a:pt x="2465" y="865"/>
                    <a:pt x="2465" y="1341"/>
                  </a:cubicBezTo>
                  <a:cubicBezTo>
                    <a:pt x="2465" y="1936"/>
                    <a:pt x="1977" y="2413"/>
                    <a:pt x="1393" y="2413"/>
                  </a:cubicBezTo>
                  <a:cubicBezTo>
                    <a:pt x="822" y="2413"/>
                    <a:pt x="322" y="1925"/>
                    <a:pt x="322" y="1341"/>
                  </a:cubicBezTo>
                  <a:cubicBezTo>
                    <a:pt x="322" y="865"/>
                    <a:pt x="620" y="448"/>
                    <a:pt x="1084" y="317"/>
                  </a:cubicBezTo>
                  <a:cubicBezTo>
                    <a:pt x="1179" y="293"/>
                    <a:pt x="1215" y="198"/>
                    <a:pt x="1191" y="115"/>
                  </a:cubicBezTo>
                  <a:cubicBezTo>
                    <a:pt x="1162" y="39"/>
                    <a:pt x="1103" y="0"/>
                    <a:pt x="1032" y="0"/>
                  </a:cubicBezTo>
                  <a:close/>
                </a:path>
              </a:pathLst>
            </a:custGeom>
            <a:grpFill/>
            <a:ln>
              <a:noFill/>
            </a:ln>
          </p:spPr>
          <p:txBody>
            <a:bodyPr spcFirstLastPara="1" wrap="square" lIns="121900" tIns="121900" rIns="121900" bIns="121900" anchor="ctr" anchorCtr="0">
              <a:noAutofit/>
            </a:bodyPr>
            <a:lstStyle/>
            <a:p>
              <a:endParaRPr sz="2400">
                <a:solidFill>
                  <a:schemeClr val="bg2">
                    <a:lumMod val="50000"/>
                  </a:schemeClr>
                </a:solidFill>
                <a:cs typeface="B Nazanin" panose="00000700000000000000" pitchFamily="2" charset="-78"/>
              </a:endParaRPr>
            </a:p>
          </p:txBody>
        </p:sp>
      </p:grpSp>
      <p:sp>
        <p:nvSpPr>
          <p:cNvPr id="428" name="Google Shape;9618;p77">
            <a:extLst>
              <a:ext uri="{FF2B5EF4-FFF2-40B4-BE49-F238E27FC236}">
                <a16:creationId xmlns:a16="http://schemas.microsoft.com/office/drawing/2014/main" id="{BE831BE3-40DC-AA43-2362-B2962889DAB2}"/>
              </a:ext>
            </a:extLst>
          </p:cNvPr>
          <p:cNvSpPr txBox="1"/>
          <p:nvPr/>
        </p:nvSpPr>
        <p:spPr>
          <a:xfrm>
            <a:off x="1088571" y="216899"/>
            <a:ext cx="4642800" cy="643200"/>
          </a:xfrm>
          <a:prstGeom prst="rect">
            <a:avLst/>
          </a:prstGeom>
          <a:noFill/>
          <a:ln>
            <a:noFill/>
          </a:ln>
        </p:spPr>
        <p:txBody>
          <a:bodyPr spcFirstLastPara="1" wrap="square" lIns="121900" tIns="121900" rIns="121900" bIns="121900" anchor="t" anchorCtr="0">
            <a:noAutofit/>
          </a:bodyPr>
          <a:lstStyle/>
          <a:p>
            <a:pPr algn="ctr"/>
            <a:r>
              <a:rPr lang="fa-IR" sz="3200" dirty="0">
                <a:solidFill>
                  <a:schemeClr val="bg2">
                    <a:lumMod val="50000"/>
                  </a:schemeClr>
                </a:solidFill>
                <a:cs typeface="B Nazanin" panose="00000700000000000000" pitchFamily="2" charset="-78"/>
              </a:rPr>
              <a:t>آیکون های آموزشی</a:t>
            </a:r>
            <a:endParaRPr sz="3200" dirty="0">
              <a:solidFill>
                <a:schemeClr val="bg2">
                  <a:lumMod val="50000"/>
                </a:schemeClr>
              </a:solidFill>
              <a:cs typeface="B Nazanin" panose="00000700000000000000" pitchFamily="2" charset="-78"/>
            </a:endParaRPr>
          </a:p>
        </p:txBody>
      </p:sp>
      <p:sp>
        <p:nvSpPr>
          <p:cNvPr id="429" name="Google Shape;9619;p77">
            <a:extLst>
              <a:ext uri="{FF2B5EF4-FFF2-40B4-BE49-F238E27FC236}">
                <a16:creationId xmlns:a16="http://schemas.microsoft.com/office/drawing/2014/main" id="{A7B3F20E-FCCD-18E1-B9C1-EBD6C04061D8}"/>
              </a:ext>
            </a:extLst>
          </p:cNvPr>
          <p:cNvSpPr txBox="1"/>
          <p:nvPr/>
        </p:nvSpPr>
        <p:spPr>
          <a:xfrm>
            <a:off x="6433538" y="216899"/>
            <a:ext cx="4642800" cy="643200"/>
          </a:xfrm>
          <a:prstGeom prst="rect">
            <a:avLst/>
          </a:prstGeom>
          <a:noFill/>
          <a:ln>
            <a:noFill/>
          </a:ln>
        </p:spPr>
        <p:txBody>
          <a:bodyPr spcFirstLastPara="1" wrap="square" lIns="121900" tIns="121900" rIns="121900" bIns="121900" anchor="t" anchorCtr="0">
            <a:noAutofit/>
          </a:bodyPr>
          <a:lstStyle/>
          <a:p>
            <a:pPr algn="ctr"/>
            <a:r>
              <a:rPr lang="fa-IR" sz="3200" dirty="0">
                <a:solidFill>
                  <a:schemeClr val="bg2">
                    <a:lumMod val="50000"/>
                  </a:schemeClr>
                </a:solidFill>
                <a:cs typeface="B Nazanin" panose="00000700000000000000" pitchFamily="2" charset="-78"/>
              </a:rPr>
              <a:t>نمادهای پزشکی</a:t>
            </a:r>
            <a:endParaRPr sz="3200" dirty="0">
              <a:solidFill>
                <a:schemeClr val="bg2">
                  <a:lumMod val="50000"/>
                </a:schemeClr>
              </a:solidFill>
              <a:cs typeface="B Nazanin" panose="00000700000000000000" pitchFamily="2" charset="-78"/>
            </a:endParaRPr>
          </a:p>
        </p:txBody>
      </p:sp>
    </p:spTree>
    <p:extLst>
      <p:ext uri="{BB962C8B-B14F-4D97-AF65-F5344CB8AC3E}">
        <p14:creationId xmlns:p14="http://schemas.microsoft.com/office/powerpoint/2010/main" val="424151677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a:extLst>
              <a:ext uri="{FF2B5EF4-FFF2-40B4-BE49-F238E27FC236}">
                <a16:creationId xmlns:a16="http://schemas.microsoft.com/office/drawing/2014/main" id="{B1244DA1-2153-3B79-D4C7-098A7C8B080F}"/>
              </a:ext>
            </a:extLst>
          </p:cNvPr>
          <p:cNvCxnSpPr>
            <a:cxnSpLocks/>
          </p:cNvCxnSpPr>
          <p:nvPr/>
        </p:nvCxnSpPr>
        <p:spPr>
          <a:xfrm flipH="1">
            <a:off x="1088571" y="1095288"/>
            <a:ext cx="10609943" cy="0"/>
          </a:xfrm>
          <a:prstGeom prst="straightConnector1">
            <a:avLst/>
          </a:prstGeom>
          <a:ln w="25400">
            <a:solidFill>
              <a:schemeClr val="accent1"/>
            </a:solidFill>
            <a:headEnd type="triangle"/>
            <a:tailEnd type="arrow"/>
          </a:ln>
        </p:spPr>
        <p:style>
          <a:lnRef idx="1">
            <a:schemeClr val="accent1"/>
          </a:lnRef>
          <a:fillRef idx="0">
            <a:schemeClr val="accent1"/>
          </a:fillRef>
          <a:effectRef idx="0">
            <a:schemeClr val="accent1"/>
          </a:effectRef>
          <a:fontRef idx="minor">
            <a:schemeClr val="tx1"/>
          </a:fontRef>
        </p:style>
      </p:cxnSp>
      <p:sp>
        <p:nvSpPr>
          <p:cNvPr id="2" name="Google Shape;13884;p27">
            <a:extLst>
              <a:ext uri="{FF2B5EF4-FFF2-40B4-BE49-F238E27FC236}">
                <a16:creationId xmlns:a16="http://schemas.microsoft.com/office/drawing/2014/main" id="{7712A43B-BB2F-08B0-46CB-9FE53C8BF5A6}"/>
              </a:ext>
            </a:extLst>
          </p:cNvPr>
          <p:cNvSpPr/>
          <p:nvPr/>
        </p:nvSpPr>
        <p:spPr>
          <a:xfrm>
            <a:off x="1390418" y="2197398"/>
            <a:ext cx="483263" cy="472819"/>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nvGrpSpPr>
          <p:cNvPr id="4" name="Google Shape;13885;p27">
            <a:extLst>
              <a:ext uri="{FF2B5EF4-FFF2-40B4-BE49-F238E27FC236}">
                <a16:creationId xmlns:a16="http://schemas.microsoft.com/office/drawing/2014/main" id="{0AB74E0E-C9AB-9E1B-5253-DB32C823A3B8}"/>
              </a:ext>
            </a:extLst>
          </p:cNvPr>
          <p:cNvGrpSpPr/>
          <p:nvPr/>
        </p:nvGrpSpPr>
        <p:grpSpPr>
          <a:xfrm>
            <a:off x="3388878" y="2197352"/>
            <a:ext cx="475649" cy="470985"/>
            <a:chOff x="3192838" y="1931233"/>
            <a:chExt cx="298300" cy="295375"/>
          </a:xfrm>
        </p:grpSpPr>
        <p:sp>
          <p:nvSpPr>
            <p:cNvPr id="5" name="Google Shape;13886;p27">
              <a:extLst>
                <a:ext uri="{FF2B5EF4-FFF2-40B4-BE49-F238E27FC236}">
                  <a16:creationId xmlns:a16="http://schemas.microsoft.com/office/drawing/2014/main" id="{4599B2AE-AEE3-7DB0-6EA5-A28167E54F62}"/>
                </a:ext>
              </a:extLst>
            </p:cNvPr>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6" name="Google Shape;13887;p27">
              <a:extLst>
                <a:ext uri="{FF2B5EF4-FFF2-40B4-BE49-F238E27FC236}">
                  <a16:creationId xmlns:a16="http://schemas.microsoft.com/office/drawing/2014/main" id="{4C4FCA4A-4C57-D9BE-7D61-B35A8C638AD4}"/>
                </a:ext>
              </a:extLst>
            </p:cNvPr>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7" name="Google Shape;13888;p27">
              <a:extLst>
                <a:ext uri="{FF2B5EF4-FFF2-40B4-BE49-F238E27FC236}">
                  <a16:creationId xmlns:a16="http://schemas.microsoft.com/office/drawing/2014/main" id="{AE160618-909A-0642-F5B9-D93E26CF4A13}"/>
                </a:ext>
              </a:extLst>
            </p:cNvPr>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8" name="Google Shape;13889;p27">
              <a:extLst>
                <a:ext uri="{FF2B5EF4-FFF2-40B4-BE49-F238E27FC236}">
                  <a16:creationId xmlns:a16="http://schemas.microsoft.com/office/drawing/2014/main" id="{0CE60584-9D42-5B6D-72B2-8E92D483A1B5}"/>
                </a:ext>
              </a:extLst>
            </p:cNvPr>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9" name="Google Shape;13890;p27">
              <a:extLst>
                <a:ext uri="{FF2B5EF4-FFF2-40B4-BE49-F238E27FC236}">
                  <a16:creationId xmlns:a16="http://schemas.microsoft.com/office/drawing/2014/main" id="{9C0FB69D-6D34-99C3-8807-3E60521E5178}"/>
                </a:ext>
              </a:extLst>
            </p:cNvPr>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0" name="Google Shape;13891;p27">
              <a:extLst>
                <a:ext uri="{FF2B5EF4-FFF2-40B4-BE49-F238E27FC236}">
                  <a16:creationId xmlns:a16="http://schemas.microsoft.com/office/drawing/2014/main" id="{7934E17C-15E5-E17C-71FB-6B542F29662F}"/>
                </a:ext>
              </a:extLst>
            </p:cNvPr>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1" name="Google Shape;13892;p27">
              <a:extLst>
                <a:ext uri="{FF2B5EF4-FFF2-40B4-BE49-F238E27FC236}">
                  <a16:creationId xmlns:a16="http://schemas.microsoft.com/office/drawing/2014/main" id="{F98B628C-A9E0-4DB2-795A-80B8BEF26E22}"/>
                </a:ext>
              </a:extLst>
            </p:cNvPr>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2" name="Google Shape;13893;p27">
              <a:extLst>
                <a:ext uri="{FF2B5EF4-FFF2-40B4-BE49-F238E27FC236}">
                  <a16:creationId xmlns:a16="http://schemas.microsoft.com/office/drawing/2014/main" id="{EE8AE14E-48F4-6CD4-25C2-14D507CA47EF}"/>
                </a:ext>
              </a:extLst>
            </p:cNvPr>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3" name="Google Shape;13894;p27">
              <a:extLst>
                <a:ext uri="{FF2B5EF4-FFF2-40B4-BE49-F238E27FC236}">
                  <a16:creationId xmlns:a16="http://schemas.microsoft.com/office/drawing/2014/main" id="{1E17CD9A-2206-D0D0-2098-13CA107BFFDE}"/>
                </a:ext>
              </a:extLst>
            </p:cNvPr>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4" name="Google Shape;13895;p27">
              <a:extLst>
                <a:ext uri="{FF2B5EF4-FFF2-40B4-BE49-F238E27FC236}">
                  <a16:creationId xmlns:a16="http://schemas.microsoft.com/office/drawing/2014/main" id="{C93D88CA-B28B-C25E-E2FD-76C5D9722037}"/>
                </a:ext>
              </a:extLst>
            </p:cNvPr>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5" name="Google Shape;13896;p27">
              <a:extLst>
                <a:ext uri="{FF2B5EF4-FFF2-40B4-BE49-F238E27FC236}">
                  <a16:creationId xmlns:a16="http://schemas.microsoft.com/office/drawing/2014/main" id="{94D59015-396E-92C6-C75D-EE8F0E674CF4}"/>
                </a:ext>
              </a:extLst>
            </p:cNvPr>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6" name="Google Shape;13897;p27">
              <a:extLst>
                <a:ext uri="{FF2B5EF4-FFF2-40B4-BE49-F238E27FC236}">
                  <a16:creationId xmlns:a16="http://schemas.microsoft.com/office/drawing/2014/main" id="{38A2ADEB-48F1-6135-D22B-8C0579F3E92F}"/>
                </a:ext>
              </a:extLst>
            </p:cNvPr>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7" name="Google Shape;13898;p27">
              <a:extLst>
                <a:ext uri="{FF2B5EF4-FFF2-40B4-BE49-F238E27FC236}">
                  <a16:creationId xmlns:a16="http://schemas.microsoft.com/office/drawing/2014/main" id="{16B38BB1-82E7-17A5-F531-1D57876134E1}"/>
                </a:ext>
              </a:extLst>
            </p:cNvPr>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8" name="Google Shape;13899;p27">
              <a:extLst>
                <a:ext uri="{FF2B5EF4-FFF2-40B4-BE49-F238E27FC236}">
                  <a16:creationId xmlns:a16="http://schemas.microsoft.com/office/drawing/2014/main" id="{CA2A6D24-8AC0-3F04-0951-8835ECB51AFC}"/>
                </a:ext>
              </a:extLst>
            </p:cNvPr>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9" name="Google Shape;13900;p27">
              <a:extLst>
                <a:ext uri="{FF2B5EF4-FFF2-40B4-BE49-F238E27FC236}">
                  <a16:creationId xmlns:a16="http://schemas.microsoft.com/office/drawing/2014/main" id="{030EFA5C-0FAB-DAC7-0E53-8471421FADC5}"/>
                </a:ext>
              </a:extLst>
            </p:cNvPr>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0" name="Google Shape;13901;p27">
              <a:extLst>
                <a:ext uri="{FF2B5EF4-FFF2-40B4-BE49-F238E27FC236}">
                  <a16:creationId xmlns:a16="http://schemas.microsoft.com/office/drawing/2014/main" id="{3C27778A-E8A0-0F77-4045-7F2A1EBDD0DE}"/>
                </a:ext>
              </a:extLst>
            </p:cNvPr>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1" name="Google Shape;13902;p27">
              <a:extLst>
                <a:ext uri="{FF2B5EF4-FFF2-40B4-BE49-F238E27FC236}">
                  <a16:creationId xmlns:a16="http://schemas.microsoft.com/office/drawing/2014/main" id="{FDFFF48F-511A-1DF6-1708-87A08A15DD53}"/>
                </a:ext>
              </a:extLst>
            </p:cNvPr>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2" name="Google Shape;13903;p27">
              <a:extLst>
                <a:ext uri="{FF2B5EF4-FFF2-40B4-BE49-F238E27FC236}">
                  <a16:creationId xmlns:a16="http://schemas.microsoft.com/office/drawing/2014/main" id="{E6C5CC4F-2CBE-1347-A915-C453646DEABB}"/>
                </a:ext>
              </a:extLst>
            </p:cNvPr>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3" name="Google Shape;13904;p27">
              <a:extLst>
                <a:ext uri="{FF2B5EF4-FFF2-40B4-BE49-F238E27FC236}">
                  <a16:creationId xmlns:a16="http://schemas.microsoft.com/office/drawing/2014/main" id="{5AEB3428-EDBB-61A7-449F-D4419E002E80}"/>
                </a:ext>
              </a:extLst>
            </p:cNvPr>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4" name="Google Shape;13905;p27">
              <a:extLst>
                <a:ext uri="{FF2B5EF4-FFF2-40B4-BE49-F238E27FC236}">
                  <a16:creationId xmlns:a16="http://schemas.microsoft.com/office/drawing/2014/main" id="{3C105538-D64F-E7DE-0A03-FC81AA358DCF}"/>
                </a:ext>
              </a:extLst>
            </p:cNvPr>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5" name="Google Shape;13906;p27">
              <a:extLst>
                <a:ext uri="{FF2B5EF4-FFF2-40B4-BE49-F238E27FC236}">
                  <a16:creationId xmlns:a16="http://schemas.microsoft.com/office/drawing/2014/main" id="{1AF83B9B-5518-9F79-9149-35664C390780}"/>
                </a:ext>
              </a:extLst>
            </p:cNvPr>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6" name="Google Shape;13907;p27">
              <a:extLst>
                <a:ext uri="{FF2B5EF4-FFF2-40B4-BE49-F238E27FC236}">
                  <a16:creationId xmlns:a16="http://schemas.microsoft.com/office/drawing/2014/main" id="{619C7309-82E3-9DF2-913C-EEC626FFEA48}"/>
                </a:ext>
              </a:extLst>
            </p:cNvPr>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7" name="Google Shape;13908;p27">
              <a:extLst>
                <a:ext uri="{FF2B5EF4-FFF2-40B4-BE49-F238E27FC236}">
                  <a16:creationId xmlns:a16="http://schemas.microsoft.com/office/drawing/2014/main" id="{5FA7DB16-0C65-902B-078D-3BD2FFDDC1AC}"/>
                </a:ext>
              </a:extLst>
            </p:cNvPr>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8" name="Google Shape;13909;p27">
              <a:extLst>
                <a:ext uri="{FF2B5EF4-FFF2-40B4-BE49-F238E27FC236}">
                  <a16:creationId xmlns:a16="http://schemas.microsoft.com/office/drawing/2014/main" id="{B752102A-DA23-2547-5057-B724BC318D75}"/>
                </a:ext>
              </a:extLst>
            </p:cNvPr>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29" name="Google Shape;13910;p27">
            <a:extLst>
              <a:ext uri="{FF2B5EF4-FFF2-40B4-BE49-F238E27FC236}">
                <a16:creationId xmlns:a16="http://schemas.microsoft.com/office/drawing/2014/main" id="{1E40360B-0BE7-DAA5-85CA-205EA5503AEB}"/>
              </a:ext>
            </a:extLst>
          </p:cNvPr>
          <p:cNvGrpSpPr/>
          <p:nvPr/>
        </p:nvGrpSpPr>
        <p:grpSpPr>
          <a:xfrm>
            <a:off x="4363871" y="2195558"/>
            <a:ext cx="456675" cy="473736"/>
            <a:chOff x="3676863" y="1930108"/>
            <a:chExt cx="286400" cy="297100"/>
          </a:xfrm>
        </p:grpSpPr>
        <p:sp>
          <p:nvSpPr>
            <p:cNvPr id="30" name="Google Shape;13911;p27">
              <a:extLst>
                <a:ext uri="{FF2B5EF4-FFF2-40B4-BE49-F238E27FC236}">
                  <a16:creationId xmlns:a16="http://schemas.microsoft.com/office/drawing/2014/main" id="{6D5AC050-BB72-B558-191A-00E6A90A3FE6}"/>
                </a:ext>
              </a:extLst>
            </p:cNvPr>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1" name="Google Shape;13912;p27">
              <a:extLst>
                <a:ext uri="{FF2B5EF4-FFF2-40B4-BE49-F238E27FC236}">
                  <a16:creationId xmlns:a16="http://schemas.microsoft.com/office/drawing/2014/main" id="{776678BA-EDE7-1517-2E7A-C6C85CA170EF}"/>
                </a:ext>
              </a:extLst>
            </p:cNvPr>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2" name="Google Shape;13913;p27">
              <a:extLst>
                <a:ext uri="{FF2B5EF4-FFF2-40B4-BE49-F238E27FC236}">
                  <a16:creationId xmlns:a16="http://schemas.microsoft.com/office/drawing/2014/main" id="{18F72FA7-31B6-6758-FB3E-A130929D0A56}"/>
                </a:ext>
              </a:extLst>
            </p:cNvPr>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33" name="Google Shape;13914;p27">
            <a:extLst>
              <a:ext uri="{FF2B5EF4-FFF2-40B4-BE49-F238E27FC236}">
                <a16:creationId xmlns:a16="http://schemas.microsoft.com/office/drawing/2014/main" id="{398991E8-6085-7CE2-4288-C98A16A8BBBF}"/>
              </a:ext>
            </a:extLst>
          </p:cNvPr>
          <p:cNvGrpSpPr/>
          <p:nvPr/>
        </p:nvGrpSpPr>
        <p:grpSpPr>
          <a:xfrm>
            <a:off x="2396782" y="2194442"/>
            <a:ext cx="476607" cy="474852"/>
            <a:chOff x="2698088" y="1929408"/>
            <a:chExt cx="298900" cy="297800"/>
          </a:xfrm>
        </p:grpSpPr>
        <p:sp>
          <p:nvSpPr>
            <p:cNvPr id="34" name="Google Shape;13915;p27">
              <a:extLst>
                <a:ext uri="{FF2B5EF4-FFF2-40B4-BE49-F238E27FC236}">
                  <a16:creationId xmlns:a16="http://schemas.microsoft.com/office/drawing/2014/main" id="{CB093E28-EBE8-49A8-C937-7BDFFD060FAD}"/>
                </a:ext>
              </a:extLst>
            </p:cNvPr>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5" name="Google Shape;13916;p27">
              <a:extLst>
                <a:ext uri="{FF2B5EF4-FFF2-40B4-BE49-F238E27FC236}">
                  <a16:creationId xmlns:a16="http://schemas.microsoft.com/office/drawing/2014/main" id="{D86A72DD-FA04-DB79-700A-84977894ADFE}"/>
                </a:ext>
              </a:extLst>
            </p:cNvPr>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36" name="Google Shape;13917;p27">
            <a:extLst>
              <a:ext uri="{FF2B5EF4-FFF2-40B4-BE49-F238E27FC236}">
                <a16:creationId xmlns:a16="http://schemas.microsoft.com/office/drawing/2014/main" id="{EE62F368-5133-2C85-CFD1-7E188DDAAF99}"/>
              </a:ext>
            </a:extLst>
          </p:cNvPr>
          <p:cNvGrpSpPr/>
          <p:nvPr/>
        </p:nvGrpSpPr>
        <p:grpSpPr>
          <a:xfrm>
            <a:off x="6430660" y="2196475"/>
            <a:ext cx="384521" cy="472979"/>
            <a:chOff x="4718163" y="1930683"/>
            <a:chExt cx="241150" cy="296625"/>
          </a:xfrm>
        </p:grpSpPr>
        <p:sp>
          <p:nvSpPr>
            <p:cNvPr id="37" name="Google Shape;13918;p27">
              <a:extLst>
                <a:ext uri="{FF2B5EF4-FFF2-40B4-BE49-F238E27FC236}">
                  <a16:creationId xmlns:a16="http://schemas.microsoft.com/office/drawing/2014/main" id="{85910464-CFA2-0791-0ABE-7CB233BD623D}"/>
                </a:ext>
              </a:extLst>
            </p:cNvPr>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8" name="Google Shape;13919;p27">
              <a:extLst>
                <a:ext uri="{FF2B5EF4-FFF2-40B4-BE49-F238E27FC236}">
                  <a16:creationId xmlns:a16="http://schemas.microsoft.com/office/drawing/2014/main" id="{5A2CCF0C-4121-8EBD-5EBB-3E1BF3CA7F6B}"/>
                </a:ext>
              </a:extLst>
            </p:cNvPr>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9" name="Google Shape;13920;p27">
              <a:extLst>
                <a:ext uri="{FF2B5EF4-FFF2-40B4-BE49-F238E27FC236}">
                  <a16:creationId xmlns:a16="http://schemas.microsoft.com/office/drawing/2014/main" id="{67857A1E-F9BE-DC39-71FA-CEC30313D55F}"/>
                </a:ext>
              </a:extLst>
            </p:cNvPr>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40" name="Google Shape;13921;p27">
              <a:extLst>
                <a:ext uri="{FF2B5EF4-FFF2-40B4-BE49-F238E27FC236}">
                  <a16:creationId xmlns:a16="http://schemas.microsoft.com/office/drawing/2014/main" id="{769C335C-3352-9E07-19E0-4B5F33C9D073}"/>
                </a:ext>
              </a:extLst>
            </p:cNvPr>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41" name="Google Shape;13922;p27">
              <a:extLst>
                <a:ext uri="{FF2B5EF4-FFF2-40B4-BE49-F238E27FC236}">
                  <a16:creationId xmlns:a16="http://schemas.microsoft.com/office/drawing/2014/main" id="{122257C0-3719-2408-0391-BF5FF050FD32}"/>
                </a:ext>
              </a:extLst>
            </p:cNvPr>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42" name="Google Shape;13923;p27">
              <a:extLst>
                <a:ext uri="{FF2B5EF4-FFF2-40B4-BE49-F238E27FC236}">
                  <a16:creationId xmlns:a16="http://schemas.microsoft.com/office/drawing/2014/main" id="{D6F4D6AD-6934-6B92-E092-6941A75FAF67}"/>
                </a:ext>
              </a:extLst>
            </p:cNvPr>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43" name="Google Shape;13924;p27">
              <a:extLst>
                <a:ext uri="{FF2B5EF4-FFF2-40B4-BE49-F238E27FC236}">
                  <a16:creationId xmlns:a16="http://schemas.microsoft.com/office/drawing/2014/main" id="{43DC80F8-86A7-C7A3-C2CC-B17BEFC4413F}"/>
                </a:ext>
              </a:extLst>
            </p:cNvPr>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44" name="Google Shape;13925;p27">
              <a:extLst>
                <a:ext uri="{FF2B5EF4-FFF2-40B4-BE49-F238E27FC236}">
                  <a16:creationId xmlns:a16="http://schemas.microsoft.com/office/drawing/2014/main" id="{9111CEEC-1F48-7B88-CED1-A9FE4B240ADD}"/>
                </a:ext>
              </a:extLst>
            </p:cNvPr>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45" name="Google Shape;13926;p27">
            <a:extLst>
              <a:ext uri="{FF2B5EF4-FFF2-40B4-BE49-F238E27FC236}">
                <a16:creationId xmlns:a16="http://schemas.microsoft.com/office/drawing/2014/main" id="{1D2A7C6E-081E-6782-D057-D418A63014BA}"/>
              </a:ext>
            </a:extLst>
          </p:cNvPr>
          <p:cNvGrpSpPr/>
          <p:nvPr/>
        </p:nvGrpSpPr>
        <p:grpSpPr>
          <a:xfrm>
            <a:off x="7355346" y="2194600"/>
            <a:ext cx="474692" cy="473736"/>
            <a:chOff x="5170638" y="1929508"/>
            <a:chExt cx="297700" cy="297100"/>
          </a:xfrm>
        </p:grpSpPr>
        <p:sp>
          <p:nvSpPr>
            <p:cNvPr id="46" name="Google Shape;13927;p27">
              <a:extLst>
                <a:ext uri="{FF2B5EF4-FFF2-40B4-BE49-F238E27FC236}">
                  <a16:creationId xmlns:a16="http://schemas.microsoft.com/office/drawing/2014/main" id="{03572693-BB3D-BAF1-99C5-D18509A33E99}"/>
                </a:ext>
              </a:extLst>
            </p:cNvPr>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47" name="Google Shape;13928;p27">
              <a:extLst>
                <a:ext uri="{FF2B5EF4-FFF2-40B4-BE49-F238E27FC236}">
                  <a16:creationId xmlns:a16="http://schemas.microsoft.com/office/drawing/2014/main" id="{CE6203A3-7393-E4B2-7CBB-DCAAA3F4177D}"/>
                </a:ext>
              </a:extLst>
            </p:cNvPr>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48" name="Google Shape;13929;p27">
              <a:extLst>
                <a:ext uri="{FF2B5EF4-FFF2-40B4-BE49-F238E27FC236}">
                  <a16:creationId xmlns:a16="http://schemas.microsoft.com/office/drawing/2014/main" id="{77E01A4E-F921-40B9-0CFA-6D8EC27B4316}"/>
                </a:ext>
              </a:extLst>
            </p:cNvPr>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49" name="Google Shape;13930;p27">
              <a:extLst>
                <a:ext uri="{FF2B5EF4-FFF2-40B4-BE49-F238E27FC236}">
                  <a16:creationId xmlns:a16="http://schemas.microsoft.com/office/drawing/2014/main" id="{D300E4BC-03C6-CEC9-466B-1EFF2C1361DD}"/>
                </a:ext>
              </a:extLst>
            </p:cNvPr>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50" name="Google Shape;13931;p27">
              <a:extLst>
                <a:ext uri="{FF2B5EF4-FFF2-40B4-BE49-F238E27FC236}">
                  <a16:creationId xmlns:a16="http://schemas.microsoft.com/office/drawing/2014/main" id="{60019F16-B8A9-ED9A-36A5-E51C3F7539D9}"/>
                </a:ext>
              </a:extLst>
            </p:cNvPr>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51" name="Google Shape;13932;p27">
              <a:extLst>
                <a:ext uri="{FF2B5EF4-FFF2-40B4-BE49-F238E27FC236}">
                  <a16:creationId xmlns:a16="http://schemas.microsoft.com/office/drawing/2014/main" id="{89113F41-3D9F-66A1-6837-1FE4E1873727}"/>
                </a:ext>
              </a:extLst>
            </p:cNvPr>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52" name="Google Shape;13933;p27">
            <a:extLst>
              <a:ext uri="{FF2B5EF4-FFF2-40B4-BE49-F238E27FC236}">
                <a16:creationId xmlns:a16="http://schemas.microsoft.com/office/drawing/2014/main" id="{BDCD1E67-8CD2-2C5E-FE51-5773B01B6654}"/>
              </a:ext>
            </a:extLst>
          </p:cNvPr>
          <p:cNvGrpSpPr/>
          <p:nvPr/>
        </p:nvGrpSpPr>
        <p:grpSpPr>
          <a:xfrm>
            <a:off x="8365459" y="2196476"/>
            <a:ext cx="474692" cy="471863"/>
            <a:chOff x="5676688" y="1930683"/>
            <a:chExt cx="297700" cy="295925"/>
          </a:xfrm>
        </p:grpSpPr>
        <p:sp>
          <p:nvSpPr>
            <p:cNvPr id="53" name="Google Shape;13934;p27">
              <a:extLst>
                <a:ext uri="{FF2B5EF4-FFF2-40B4-BE49-F238E27FC236}">
                  <a16:creationId xmlns:a16="http://schemas.microsoft.com/office/drawing/2014/main" id="{FA13119E-F4A4-07BA-999E-22CBC545FA69}"/>
                </a:ext>
              </a:extLst>
            </p:cNvPr>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54" name="Google Shape;13935;p27">
              <a:extLst>
                <a:ext uri="{FF2B5EF4-FFF2-40B4-BE49-F238E27FC236}">
                  <a16:creationId xmlns:a16="http://schemas.microsoft.com/office/drawing/2014/main" id="{8C8BE043-9C12-CF62-C81E-50E572AC216B}"/>
                </a:ext>
              </a:extLst>
            </p:cNvPr>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55" name="Google Shape;13936;p27">
              <a:extLst>
                <a:ext uri="{FF2B5EF4-FFF2-40B4-BE49-F238E27FC236}">
                  <a16:creationId xmlns:a16="http://schemas.microsoft.com/office/drawing/2014/main" id="{D9EBE2E4-2E6B-8C08-0884-808AB213FE96}"/>
                </a:ext>
              </a:extLst>
            </p:cNvPr>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56" name="Google Shape;13937;p27">
              <a:extLst>
                <a:ext uri="{FF2B5EF4-FFF2-40B4-BE49-F238E27FC236}">
                  <a16:creationId xmlns:a16="http://schemas.microsoft.com/office/drawing/2014/main" id="{3C43F68A-A9F1-A7BD-10B4-D9CF1632B158}"/>
                </a:ext>
              </a:extLst>
            </p:cNvPr>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sp>
        <p:nvSpPr>
          <p:cNvPr id="57" name="Google Shape;13938;p27">
            <a:extLst>
              <a:ext uri="{FF2B5EF4-FFF2-40B4-BE49-F238E27FC236}">
                <a16:creationId xmlns:a16="http://schemas.microsoft.com/office/drawing/2014/main" id="{5672FE36-6E02-1E43-0DAC-F2812E0466B3}"/>
              </a:ext>
            </a:extLst>
          </p:cNvPr>
          <p:cNvSpPr/>
          <p:nvPr/>
        </p:nvSpPr>
        <p:spPr>
          <a:xfrm>
            <a:off x="9379291" y="2198354"/>
            <a:ext cx="403496" cy="476607"/>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nvGrpSpPr>
          <p:cNvPr id="58" name="Google Shape;13939;p27">
            <a:extLst>
              <a:ext uri="{FF2B5EF4-FFF2-40B4-BE49-F238E27FC236}">
                <a16:creationId xmlns:a16="http://schemas.microsoft.com/office/drawing/2014/main" id="{621F3B92-BF3F-3B3C-CD9F-2623AB1C2A63}"/>
              </a:ext>
            </a:extLst>
          </p:cNvPr>
          <p:cNvGrpSpPr/>
          <p:nvPr/>
        </p:nvGrpSpPr>
        <p:grpSpPr>
          <a:xfrm>
            <a:off x="10323061" y="2197431"/>
            <a:ext cx="472819" cy="473776"/>
            <a:chOff x="6649513" y="1931283"/>
            <a:chExt cx="296525" cy="297125"/>
          </a:xfrm>
        </p:grpSpPr>
        <p:sp>
          <p:nvSpPr>
            <p:cNvPr id="59" name="Google Shape;13940;p27">
              <a:extLst>
                <a:ext uri="{FF2B5EF4-FFF2-40B4-BE49-F238E27FC236}">
                  <a16:creationId xmlns:a16="http://schemas.microsoft.com/office/drawing/2014/main" id="{42CE2439-F167-5FE0-E321-C8FE3A630567}"/>
                </a:ext>
              </a:extLst>
            </p:cNvPr>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60" name="Google Shape;13941;p27">
              <a:extLst>
                <a:ext uri="{FF2B5EF4-FFF2-40B4-BE49-F238E27FC236}">
                  <a16:creationId xmlns:a16="http://schemas.microsoft.com/office/drawing/2014/main" id="{7B873C97-D72C-7DE6-5168-605AADEBCAC3}"/>
                </a:ext>
              </a:extLst>
            </p:cNvPr>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61" name="Google Shape;13942;p27">
              <a:extLst>
                <a:ext uri="{FF2B5EF4-FFF2-40B4-BE49-F238E27FC236}">
                  <a16:creationId xmlns:a16="http://schemas.microsoft.com/office/drawing/2014/main" id="{EB9EA32F-C0D2-616C-9F67-7526E6B19D8F}"/>
                </a:ext>
              </a:extLst>
            </p:cNvPr>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62" name="Google Shape;13943;p27">
            <a:extLst>
              <a:ext uri="{FF2B5EF4-FFF2-40B4-BE49-F238E27FC236}">
                <a16:creationId xmlns:a16="http://schemas.microsoft.com/office/drawing/2014/main" id="{00AF6E6D-42C2-46D6-BB12-0CB575B8A13A}"/>
              </a:ext>
            </a:extLst>
          </p:cNvPr>
          <p:cNvGrpSpPr/>
          <p:nvPr/>
        </p:nvGrpSpPr>
        <p:grpSpPr>
          <a:xfrm>
            <a:off x="10320192" y="2896156"/>
            <a:ext cx="475689" cy="472779"/>
            <a:chOff x="6647713" y="2369483"/>
            <a:chExt cx="298325" cy="296500"/>
          </a:xfrm>
        </p:grpSpPr>
        <p:sp>
          <p:nvSpPr>
            <p:cNvPr id="63" name="Google Shape;13944;p27">
              <a:extLst>
                <a:ext uri="{FF2B5EF4-FFF2-40B4-BE49-F238E27FC236}">
                  <a16:creationId xmlns:a16="http://schemas.microsoft.com/office/drawing/2014/main" id="{C0DF8172-EA94-CE1B-3206-0A7BD5E2B1F2}"/>
                </a:ext>
              </a:extLst>
            </p:cNvPr>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64" name="Google Shape;13945;p27">
              <a:extLst>
                <a:ext uri="{FF2B5EF4-FFF2-40B4-BE49-F238E27FC236}">
                  <a16:creationId xmlns:a16="http://schemas.microsoft.com/office/drawing/2014/main" id="{4E997161-DD6D-A83B-4F21-5EE2AE974C3A}"/>
                </a:ext>
              </a:extLst>
            </p:cNvPr>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65" name="Google Shape;13946;p27">
              <a:extLst>
                <a:ext uri="{FF2B5EF4-FFF2-40B4-BE49-F238E27FC236}">
                  <a16:creationId xmlns:a16="http://schemas.microsoft.com/office/drawing/2014/main" id="{F87606CA-A1FF-1D7E-535A-A0336207F394}"/>
                </a:ext>
              </a:extLst>
            </p:cNvPr>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66" name="Google Shape;13947;p27">
            <a:extLst>
              <a:ext uri="{FF2B5EF4-FFF2-40B4-BE49-F238E27FC236}">
                <a16:creationId xmlns:a16="http://schemas.microsoft.com/office/drawing/2014/main" id="{41BA42C5-3A23-9FBA-E9EA-523B615B3778}"/>
              </a:ext>
            </a:extLst>
          </p:cNvPr>
          <p:cNvGrpSpPr/>
          <p:nvPr/>
        </p:nvGrpSpPr>
        <p:grpSpPr>
          <a:xfrm>
            <a:off x="9343323" y="2896156"/>
            <a:ext cx="473736" cy="472779"/>
            <a:chOff x="6162513" y="2369483"/>
            <a:chExt cx="297100" cy="296500"/>
          </a:xfrm>
        </p:grpSpPr>
        <p:sp>
          <p:nvSpPr>
            <p:cNvPr id="67" name="Google Shape;13948;p27">
              <a:extLst>
                <a:ext uri="{FF2B5EF4-FFF2-40B4-BE49-F238E27FC236}">
                  <a16:creationId xmlns:a16="http://schemas.microsoft.com/office/drawing/2014/main" id="{C3B95DF4-07EA-7D76-63C9-C9923AD09C49}"/>
                </a:ext>
              </a:extLst>
            </p:cNvPr>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68" name="Google Shape;13949;p27">
              <a:extLst>
                <a:ext uri="{FF2B5EF4-FFF2-40B4-BE49-F238E27FC236}">
                  <a16:creationId xmlns:a16="http://schemas.microsoft.com/office/drawing/2014/main" id="{218BD39C-2EFA-2D7F-8E18-118EDB1D715B}"/>
                </a:ext>
              </a:extLst>
            </p:cNvPr>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69" name="Google Shape;13950;p27">
              <a:extLst>
                <a:ext uri="{FF2B5EF4-FFF2-40B4-BE49-F238E27FC236}">
                  <a16:creationId xmlns:a16="http://schemas.microsoft.com/office/drawing/2014/main" id="{DD1356B2-0D77-B237-C536-8C0F4011A96D}"/>
                </a:ext>
              </a:extLst>
            </p:cNvPr>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70" name="Google Shape;13951;p27">
              <a:extLst>
                <a:ext uri="{FF2B5EF4-FFF2-40B4-BE49-F238E27FC236}">
                  <a16:creationId xmlns:a16="http://schemas.microsoft.com/office/drawing/2014/main" id="{8BF7A64F-2963-6506-1DEF-E0EBE287B8EA}"/>
                </a:ext>
              </a:extLst>
            </p:cNvPr>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71" name="Google Shape;13952;p27">
              <a:extLst>
                <a:ext uri="{FF2B5EF4-FFF2-40B4-BE49-F238E27FC236}">
                  <a16:creationId xmlns:a16="http://schemas.microsoft.com/office/drawing/2014/main" id="{5D293326-DB79-DAF5-4E0E-8D62C202D099}"/>
                </a:ext>
              </a:extLst>
            </p:cNvPr>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72" name="Google Shape;13953;p27">
              <a:extLst>
                <a:ext uri="{FF2B5EF4-FFF2-40B4-BE49-F238E27FC236}">
                  <a16:creationId xmlns:a16="http://schemas.microsoft.com/office/drawing/2014/main" id="{973431DD-E02D-D276-3CAC-6BC20623BF11}"/>
                </a:ext>
              </a:extLst>
            </p:cNvPr>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73" name="Google Shape;13954;p27">
            <a:extLst>
              <a:ext uri="{FF2B5EF4-FFF2-40B4-BE49-F238E27FC236}">
                <a16:creationId xmlns:a16="http://schemas.microsoft.com/office/drawing/2014/main" id="{885BA7EF-09E1-3848-C0D3-BFFB4B156BF8}"/>
              </a:ext>
            </a:extLst>
          </p:cNvPr>
          <p:cNvGrpSpPr/>
          <p:nvPr/>
        </p:nvGrpSpPr>
        <p:grpSpPr>
          <a:xfrm>
            <a:off x="8364503" y="2897072"/>
            <a:ext cx="474692" cy="472819"/>
            <a:chOff x="5676088" y="2370058"/>
            <a:chExt cx="297700" cy="296525"/>
          </a:xfrm>
        </p:grpSpPr>
        <p:sp>
          <p:nvSpPr>
            <p:cNvPr id="74" name="Google Shape;13955;p27">
              <a:extLst>
                <a:ext uri="{FF2B5EF4-FFF2-40B4-BE49-F238E27FC236}">
                  <a16:creationId xmlns:a16="http://schemas.microsoft.com/office/drawing/2014/main" id="{D04AD4EC-8E09-716F-5E30-6B13A4130DB4}"/>
                </a:ext>
              </a:extLst>
            </p:cNvPr>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75" name="Google Shape;13956;p27">
              <a:extLst>
                <a:ext uri="{FF2B5EF4-FFF2-40B4-BE49-F238E27FC236}">
                  <a16:creationId xmlns:a16="http://schemas.microsoft.com/office/drawing/2014/main" id="{BD475FC2-695B-1459-6073-1EAFD225D4AE}"/>
                </a:ext>
              </a:extLst>
            </p:cNvPr>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76" name="Google Shape;13957;p27">
              <a:extLst>
                <a:ext uri="{FF2B5EF4-FFF2-40B4-BE49-F238E27FC236}">
                  <a16:creationId xmlns:a16="http://schemas.microsoft.com/office/drawing/2014/main" id="{8328D9EF-A644-58AA-0324-6EC7D52B8D73}"/>
                </a:ext>
              </a:extLst>
            </p:cNvPr>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77" name="Google Shape;13958;p27">
              <a:extLst>
                <a:ext uri="{FF2B5EF4-FFF2-40B4-BE49-F238E27FC236}">
                  <a16:creationId xmlns:a16="http://schemas.microsoft.com/office/drawing/2014/main" id="{DBEC1C67-83CE-2A29-D790-0CA25F8E5AF9}"/>
                </a:ext>
              </a:extLst>
            </p:cNvPr>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78" name="Google Shape;13959;p27">
              <a:extLst>
                <a:ext uri="{FF2B5EF4-FFF2-40B4-BE49-F238E27FC236}">
                  <a16:creationId xmlns:a16="http://schemas.microsoft.com/office/drawing/2014/main" id="{067B0D4C-710E-541E-AA0F-8DED54E91C9D}"/>
                </a:ext>
              </a:extLst>
            </p:cNvPr>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79" name="Google Shape;13960;p27">
            <a:extLst>
              <a:ext uri="{FF2B5EF4-FFF2-40B4-BE49-F238E27FC236}">
                <a16:creationId xmlns:a16="http://schemas.microsoft.com/office/drawing/2014/main" id="{C994583C-1185-8E1E-F8CF-0F74C0F06C46}"/>
              </a:ext>
            </a:extLst>
          </p:cNvPr>
          <p:cNvGrpSpPr/>
          <p:nvPr/>
        </p:nvGrpSpPr>
        <p:grpSpPr>
          <a:xfrm>
            <a:off x="7352475" y="2897072"/>
            <a:ext cx="474732" cy="473776"/>
            <a:chOff x="5168838" y="2370058"/>
            <a:chExt cx="297725" cy="297125"/>
          </a:xfrm>
        </p:grpSpPr>
        <p:sp>
          <p:nvSpPr>
            <p:cNvPr id="80" name="Google Shape;13961;p27">
              <a:extLst>
                <a:ext uri="{FF2B5EF4-FFF2-40B4-BE49-F238E27FC236}">
                  <a16:creationId xmlns:a16="http://schemas.microsoft.com/office/drawing/2014/main" id="{8426E995-4B63-4A72-F8AC-D7FCB918D183}"/>
                </a:ext>
              </a:extLst>
            </p:cNvPr>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81" name="Google Shape;13962;p27">
              <a:extLst>
                <a:ext uri="{FF2B5EF4-FFF2-40B4-BE49-F238E27FC236}">
                  <a16:creationId xmlns:a16="http://schemas.microsoft.com/office/drawing/2014/main" id="{A5FFC3F3-3FA3-FA2D-96E8-39730D383EF2}"/>
                </a:ext>
              </a:extLst>
            </p:cNvPr>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82" name="Google Shape;13963;p27">
              <a:extLst>
                <a:ext uri="{FF2B5EF4-FFF2-40B4-BE49-F238E27FC236}">
                  <a16:creationId xmlns:a16="http://schemas.microsoft.com/office/drawing/2014/main" id="{2604920F-ED03-516D-9275-7857DD00C528}"/>
                </a:ext>
              </a:extLst>
            </p:cNvPr>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83" name="Google Shape;13964;p27">
              <a:extLst>
                <a:ext uri="{FF2B5EF4-FFF2-40B4-BE49-F238E27FC236}">
                  <a16:creationId xmlns:a16="http://schemas.microsoft.com/office/drawing/2014/main" id="{AD486D2B-E394-0FCB-6B33-0144916B3144}"/>
                </a:ext>
              </a:extLst>
            </p:cNvPr>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84" name="Google Shape;13965;p27">
              <a:extLst>
                <a:ext uri="{FF2B5EF4-FFF2-40B4-BE49-F238E27FC236}">
                  <a16:creationId xmlns:a16="http://schemas.microsoft.com/office/drawing/2014/main" id="{B200CA84-C91B-BE97-6B91-F71C60CF258D}"/>
                </a:ext>
              </a:extLst>
            </p:cNvPr>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85" name="Google Shape;13966;p27">
              <a:extLst>
                <a:ext uri="{FF2B5EF4-FFF2-40B4-BE49-F238E27FC236}">
                  <a16:creationId xmlns:a16="http://schemas.microsoft.com/office/drawing/2014/main" id="{868D1BF6-6B87-6131-53F3-1CA8132836D0}"/>
                </a:ext>
              </a:extLst>
            </p:cNvPr>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86" name="Google Shape;13967;p27">
              <a:extLst>
                <a:ext uri="{FF2B5EF4-FFF2-40B4-BE49-F238E27FC236}">
                  <a16:creationId xmlns:a16="http://schemas.microsoft.com/office/drawing/2014/main" id="{B662FE26-2D17-C7CE-22B8-F0F88FFA86C0}"/>
                </a:ext>
              </a:extLst>
            </p:cNvPr>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87" name="Google Shape;13968;p27">
              <a:extLst>
                <a:ext uri="{FF2B5EF4-FFF2-40B4-BE49-F238E27FC236}">
                  <a16:creationId xmlns:a16="http://schemas.microsoft.com/office/drawing/2014/main" id="{7434F1CE-1C3A-D601-27BA-73BFF8D8CDE6}"/>
                </a:ext>
              </a:extLst>
            </p:cNvPr>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88" name="Google Shape;13969;p27">
              <a:extLst>
                <a:ext uri="{FF2B5EF4-FFF2-40B4-BE49-F238E27FC236}">
                  <a16:creationId xmlns:a16="http://schemas.microsoft.com/office/drawing/2014/main" id="{3527FB38-8E68-C5DB-8ED1-5B896ED0B0A0}"/>
                </a:ext>
              </a:extLst>
            </p:cNvPr>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89" name="Google Shape;13970;p27">
              <a:extLst>
                <a:ext uri="{FF2B5EF4-FFF2-40B4-BE49-F238E27FC236}">
                  <a16:creationId xmlns:a16="http://schemas.microsoft.com/office/drawing/2014/main" id="{9A5E1F08-B848-0C8F-2AC8-D7587F1B117B}"/>
                </a:ext>
              </a:extLst>
            </p:cNvPr>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90" name="Google Shape;13971;p27">
            <a:extLst>
              <a:ext uri="{FF2B5EF4-FFF2-40B4-BE49-F238E27FC236}">
                <a16:creationId xmlns:a16="http://schemas.microsoft.com/office/drawing/2014/main" id="{0A642994-B8FA-368E-68A8-139A9638A0EE}"/>
              </a:ext>
            </a:extLst>
          </p:cNvPr>
          <p:cNvGrpSpPr/>
          <p:nvPr/>
        </p:nvGrpSpPr>
        <p:grpSpPr>
          <a:xfrm>
            <a:off x="6360380" y="2981584"/>
            <a:ext cx="473776" cy="303799"/>
            <a:chOff x="4674088" y="2423058"/>
            <a:chExt cx="297125" cy="190525"/>
          </a:xfrm>
        </p:grpSpPr>
        <p:sp>
          <p:nvSpPr>
            <p:cNvPr id="91" name="Google Shape;13972;p27">
              <a:extLst>
                <a:ext uri="{FF2B5EF4-FFF2-40B4-BE49-F238E27FC236}">
                  <a16:creationId xmlns:a16="http://schemas.microsoft.com/office/drawing/2014/main" id="{4B188673-D512-5126-1B3E-3E2627A0D513}"/>
                </a:ext>
              </a:extLst>
            </p:cNvPr>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92" name="Google Shape;13973;p27">
              <a:extLst>
                <a:ext uri="{FF2B5EF4-FFF2-40B4-BE49-F238E27FC236}">
                  <a16:creationId xmlns:a16="http://schemas.microsoft.com/office/drawing/2014/main" id="{C59C5AB2-0BC0-12C7-8502-85D25938405A}"/>
                </a:ext>
              </a:extLst>
            </p:cNvPr>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93" name="Google Shape;13974;p27">
              <a:extLst>
                <a:ext uri="{FF2B5EF4-FFF2-40B4-BE49-F238E27FC236}">
                  <a16:creationId xmlns:a16="http://schemas.microsoft.com/office/drawing/2014/main" id="{29DBE70C-826B-ACEC-1BDD-9E00D8BA8BB6}"/>
                </a:ext>
              </a:extLst>
            </p:cNvPr>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94" name="Google Shape;13975;p27">
              <a:extLst>
                <a:ext uri="{FF2B5EF4-FFF2-40B4-BE49-F238E27FC236}">
                  <a16:creationId xmlns:a16="http://schemas.microsoft.com/office/drawing/2014/main" id="{9332A929-0DC7-4D82-0AA2-39B6E59B092F}"/>
                </a:ext>
              </a:extLst>
            </p:cNvPr>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95" name="Google Shape;13976;p27">
              <a:extLst>
                <a:ext uri="{FF2B5EF4-FFF2-40B4-BE49-F238E27FC236}">
                  <a16:creationId xmlns:a16="http://schemas.microsoft.com/office/drawing/2014/main" id="{6D2247D4-50A0-1DE0-4D7C-761E70532B16}"/>
                </a:ext>
              </a:extLst>
            </p:cNvPr>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sp>
        <p:nvSpPr>
          <p:cNvPr id="96" name="Google Shape;13977;p27">
            <a:extLst>
              <a:ext uri="{FF2B5EF4-FFF2-40B4-BE49-F238E27FC236}">
                <a16:creationId xmlns:a16="http://schemas.microsoft.com/office/drawing/2014/main" id="{8FB1F32D-6BC9-A5A3-23B2-FEBFDB402F23}"/>
              </a:ext>
            </a:extLst>
          </p:cNvPr>
          <p:cNvSpPr/>
          <p:nvPr/>
        </p:nvSpPr>
        <p:spPr>
          <a:xfrm>
            <a:off x="5450807" y="3277562"/>
            <a:ext cx="14311" cy="24875"/>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97" name="Google Shape;13978;p27">
            <a:extLst>
              <a:ext uri="{FF2B5EF4-FFF2-40B4-BE49-F238E27FC236}">
                <a16:creationId xmlns:a16="http://schemas.microsoft.com/office/drawing/2014/main" id="{0CD459F3-AAA8-3C74-A170-40A72E2B40CE}"/>
              </a:ext>
            </a:extLst>
          </p:cNvPr>
          <p:cNvSpPr/>
          <p:nvPr/>
        </p:nvSpPr>
        <p:spPr>
          <a:xfrm>
            <a:off x="5758419" y="3233116"/>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98" name="Google Shape;13979;p27">
            <a:extLst>
              <a:ext uri="{FF2B5EF4-FFF2-40B4-BE49-F238E27FC236}">
                <a16:creationId xmlns:a16="http://schemas.microsoft.com/office/drawing/2014/main" id="{7A0CC2A4-3014-B2AD-D5C9-79160AEA4791}"/>
              </a:ext>
            </a:extLst>
          </p:cNvPr>
          <p:cNvSpPr/>
          <p:nvPr/>
        </p:nvSpPr>
        <p:spPr>
          <a:xfrm>
            <a:off x="5758419" y="3270109"/>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99" name="Google Shape;13980;p27">
            <a:extLst>
              <a:ext uri="{FF2B5EF4-FFF2-40B4-BE49-F238E27FC236}">
                <a16:creationId xmlns:a16="http://schemas.microsoft.com/office/drawing/2014/main" id="{BC1A9E05-516F-C077-14B6-C41B39D85B6D}"/>
              </a:ext>
            </a:extLst>
          </p:cNvPr>
          <p:cNvSpPr/>
          <p:nvPr/>
        </p:nvSpPr>
        <p:spPr>
          <a:xfrm>
            <a:off x="5758419" y="3195126"/>
            <a:ext cx="14271" cy="23759"/>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00" name="Google Shape;13981;p27">
            <a:extLst>
              <a:ext uri="{FF2B5EF4-FFF2-40B4-BE49-F238E27FC236}">
                <a16:creationId xmlns:a16="http://schemas.microsoft.com/office/drawing/2014/main" id="{82FCF01E-9EAF-FE36-8781-CA5CB06E03AF}"/>
              </a:ext>
            </a:extLst>
          </p:cNvPr>
          <p:cNvSpPr/>
          <p:nvPr/>
        </p:nvSpPr>
        <p:spPr>
          <a:xfrm>
            <a:off x="5758419" y="3158093"/>
            <a:ext cx="14271" cy="23799"/>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01" name="Google Shape;13982;p27">
            <a:extLst>
              <a:ext uri="{FF2B5EF4-FFF2-40B4-BE49-F238E27FC236}">
                <a16:creationId xmlns:a16="http://schemas.microsoft.com/office/drawing/2014/main" id="{A1B111DA-73D7-B3E2-DA1B-DD1142D9A2EB}"/>
              </a:ext>
            </a:extLst>
          </p:cNvPr>
          <p:cNvSpPr/>
          <p:nvPr/>
        </p:nvSpPr>
        <p:spPr>
          <a:xfrm>
            <a:off x="5758419" y="3122018"/>
            <a:ext cx="14271" cy="23799"/>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02" name="Google Shape;13983;p27">
            <a:extLst>
              <a:ext uri="{FF2B5EF4-FFF2-40B4-BE49-F238E27FC236}">
                <a16:creationId xmlns:a16="http://schemas.microsoft.com/office/drawing/2014/main" id="{ADBAFFFF-CD59-0258-FBA1-A620127A8553}"/>
              </a:ext>
            </a:extLst>
          </p:cNvPr>
          <p:cNvSpPr/>
          <p:nvPr/>
        </p:nvSpPr>
        <p:spPr>
          <a:xfrm>
            <a:off x="5758419" y="3085025"/>
            <a:ext cx="14271" cy="23759"/>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03" name="Google Shape;13984;p27">
            <a:extLst>
              <a:ext uri="{FF2B5EF4-FFF2-40B4-BE49-F238E27FC236}">
                <a16:creationId xmlns:a16="http://schemas.microsoft.com/office/drawing/2014/main" id="{20F47FE5-2407-BC26-AA04-BF0CC0739AD5}"/>
              </a:ext>
            </a:extLst>
          </p:cNvPr>
          <p:cNvSpPr/>
          <p:nvPr/>
        </p:nvSpPr>
        <p:spPr>
          <a:xfrm>
            <a:off x="5697667" y="3295740"/>
            <a:ext cx="14271" cy="23799"/>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04" name="Google Shape;13985;p27">
            <a:extLst>
              <a:ext uri="{FF2B5EF4-FFF2-40B4-BE49-F238E27FC236}">
                <a16:creationId xmlns:a16="http://schemas.microsoft.com/office/drawing/2014/main" id="{3732EEA7-A5D3-CDAF-AC5A-A1F562D27268}"/>
              </a:ext>
            </a:extLst>
          </p:cNvPr>
          <p:cNvSpPr/>
          <p:nvPr/>
        </p:nvSpPr>
        <p:spPr>
          <a:xfrm>
            <a:off x="5697667" y="3221714"/>
            <a:ext cx="14271" cy="23759"/>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05" name="Google Shape;13986;p27">
            <a:extLst>
              <a:ext uri="{FF2B5EF4-FFF2-40B4-BE49-F238E27FC236}">
                <a16:creationId xmlns:a16="http://schemas.microsoft.com/office/drawing/2014/main" id="{51B262E9-FC0E-DE31-F54C-B99CE59779F1}"/>
              </a:ext>
            </a:extLst>
          </p:cNvPr>
          <p:cNvSpPr/>
          <p:nvPr/>
        </p:nvSpPr>
        <p:spPr>
          <a:xfrm>
            <a:off x="5697667" y="3257790"/>
            <a:ext cx="14271" cy="23759"/>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06" name="Google Shape;13987;p27">
            <a:extLst>
              <a:ext uri="{FF2B5EF4-FFF2-40B4-BE49-F238E27FC236}">
                <a16:creationId xmlns:a16="http://schemas.microsoft.com/office/drawing/2014/main" id="{A40CDB72-176D-1D6B-A58E-5676B6BFBBED}"/>
              </a:ext>
            </a:extLst>
          </p:cNvPr>
          <p:cNvSpPr/>
          <p:nvPr/>
        </p:nvSpPr>
        <p:spPr>
          <a:xfrm>
            <a:off x="5697667" y="3185638"/>
            <a:ext cx="14271" cy="23759"/>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07" name="Google Shape;13988;p27">
            <a:extLst>
              <a:ext uri="{FF2B5EF4-FFF2-40B4-BE49-F238E27FC236}">
                <a16:creationId xmlns:a16="http://schemas.microsoft.com/office/drawing/2014/main" id="{D27B1831-EB3E-4436-C61E-9F896B40BEC5}"/>
              </a:ext>
            </a:extLst>
          </p:cNvPr>
          <p:cNvSpPr/>
          <p:nvPr/>
        </p:nvSpPr>
        <p:spPr>
          <a:xfrm>
            <a:off x="5514429" y="3203657"/>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08" name="Google Shape;13989;p27">
            <a:extLst>
              <a:ext uri="{FF2B5EF4-FFF2-40B4-BE49-F238E27FC236}">
                <a16:creationId xmlns:a16="http://schemas.microsoft.com/office/drawing/2014/main" id="{8D6FD53F-F499-95D0-DB75-EA362A81443F}"/>
              </a:ext>
            </a:extLst>
          </p:cNvPr>
          <p:cNvSpPr/>
          <p:nvPr/>
        </p:nvSpPr>
        <p:spPr>
          <a:xfrm>
            <a:off x="5514429" y="3129632"/>
            <a:ext cx="14271" cy="23759"/>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09" name="Google Shape;13990;p27">
            <a:extLst>
              <a:ext uri="{FF2B5EF4-FFF2-40B4-BE49-F238E27FC236}">
                <a16:creationId xmlns:a16="http://schemas.microsoft.com/office/drawing/2014/main" id="{5E01F0B0-BFAA-A2C9-8710-5519BD791428}"/>
              </a:ext>
            </a:extLst>
          </p:cNvPr>
          <p:cNvSpPr/>
          <p:nvPr/>
        </p:nvSpPr>
        <p:spPr>
          <a:xfrm>
            <a:off x="5514429" y="3166664"/>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10" name="Google Shape;13991;p27">
            <a:extLst>
              <a:ext uri="{FF2B5EF4-FFF2-40B4-BE49-F238E27FC236}">
                <a16:creationId xmlns:a16="http://schemas.microsoft.com/office/drawing/2014/main" id="{D391038D-80B3-C593-FB00-06EBC0758A82}"/>
              </a:ext>
            </a:extLst>
          </p:cNvPr>
          <p:cNvSpPr/>
          <p:nvPr/>
        </p:nvSpPr>
        <p:spPr>
          <a:xfrm>
            <a:off x="5514429" y="3241646"/>
            <a:ext cx="14271" cy="23759"/>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11" name="Google Shape;13992;p27">
            <a:extLst>
              <a:ext uri="{FF2B5EF4-FFF2-40B4-BE49-F238E27FC236}">
                <a16:creationId xmlns:a16="http://schemas.microsoft.com/office/drawing/2014/main" id="{42AC169C-0DB5-0C0E-9E9F-EAD7E3008EEF}"/>
              </a:ext>
            </a:extLst>
          </p:cNvPr>
          <p:cNvSpPr/>
          <p:nvPr/>
        </p:nvSpPr>
        <p:spPr>
          <a:xfrm>
            <a:off x="5514429" y="3278678"/>
            <a:ext cx="14271" cy="23759"/>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12" name="Google Shape;13993;p27">
            <a:extLst>
              <a:ext uri="{FF2B5EF4-FFF2-40B4-BE49-F238E27FC236}">
                <a16:creationId xmlns:a16="http://schemas.microsoft.com/office/drawing/2014/main" id="{460A7C5E-2FFB-552E-9157-08E86C492926}"/>
              </a:ext>
            </a:extLst>
          </p:cNvPr>
          <p:cNvSpPr/>
          <p:nvPr/>
        </p:nvSpPr>
        <p:spPr>
          <a:xfrm>
            <a:off x="5682481" y="2985328"/>
            <a:ext cx="23759" cy="14271"/>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13" name="Google Shape;13994;p27">
            <a:extLst>
              <a:ext uri="{FF2B5EF4-FFF2-40B4-BE49-F238E27FC236}">
                <a16:creationId xmlns:a16="http://schemas.microsoft.com/office/drawing/2014/main" id="{D5EDA314-ACB6-1D04-9B90-7A47BDBBF32E}"/>
              </a:ext>
            </a:extLst>
          </p:cNvPr>
          <p:cNvSpPr/>
          <p:nvPr/>
        </p:nvSpPr>
        <p:spPr>
          <a:xfrm>
            <a:off x="5755589" y="2985328"/>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14" name="Google Shape;13995;p27">
            <a:extLst>
              <a:ext uri="{FF2B5EF4-FFF2-40B4-BE49-F238E27FC236}">
                <a16:creationId xmlns:a16="http://schemas.microsoft.com/office/drawing/2014/main" id="{6F5106C0-8597-193F-B2E4-C5469529DDDB}"/>
              </a:ext>
            </a:extLst>
          </p:cNvPr>
          <p:cNvSpPr/>
          <p:nvPr/>
        </p:nvSpPr>
        <p:spPr>
          <a:xfrm>
            <a:off x="5431833" y="2985328"/>
            <a:ext cx="23799" cy="14271"/>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15" name="Google Shape;13996;p27">
            <a:extLst>
              <a:ext uri="{FF2B5EF4-FFF2-40B4-BE49-F238E27FC236}">
                <a16:creationId xmlns:a16="http://schemas.microsoft.com/office/drawing/2014/main" id="{FE1C3359-7967-B6DE-59DA-F16AF362233B}"/>
              </a:ext>
            </a:extLst>
          </p:cNvPr>
          <p:cNvSpPr/>
          <p:nvPr/>
        </p:nvSpPr>
        <p:spPr>
          <a:xfrm>
            <a:off x="5718555" y="2985328"/>
            <a:ext cx="23759" cy="14271"/>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16" name="Google Shape;13997;p27">
            <a:extLst>
              <a:ext uri="{FF2B5EF4-FFF2-40B4-BE49-F238E27FC236}">
                <a16:creationId xmlns:a16="http://schemas.microsoft.com/office/drawing/2014/main" id="{815886BD-41E4-D337-243B-91A90510B689}"/>
              </a:ext>
            </a:extLst>
          </p:cNvPr>
          <p:cNvSpPr/>
          <p:nvPr/>
        </p:nvSpPr>
        <p:spPr>
          <a:xfrm>
            <a:off x="5468865" y="2985328"/>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17" name="Google Shape;13998;p27">
            <a:extLst>
              <a:ext uri="{FF2B5EF4-FFF2-40B4-BE49-F238E27FC236}">
                <a16:creationId xmlns:a16="http://schemas.microsoft.com/office/drawing/2014/main" id="{65C730F5-5531-5C02-2921-19C3329C19C4}"/>
              </a:ext>
            </a:extLst>
          </p:cNvPr>
          <p:cNvSpPr/>
          <p:nvPr/>
        </p:nvSpPr>
        <p:spPr>
          <a:xfrm>
            <a:off x="5644491" y="2985328"/>
            <a:ext cx="24755" cy="14271"/>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18" name="Google Shape;13999;p27">
            <a:extLst>
              <a:ext uri="{FF2B5EF4-FFF2-40B4-BE49-F238E27FC236}">
                <a16:creationId xmlns:a16="http://schemas.microsoft.com/office/drawing/2014/main" id="{92D0AAA3-E8B9-7C8D-B719-C939BE9554E2}"/>
              </a:ext>
            </a:extLst>
          </p:cNvPr>
          <p:cNvSpPr/>
          <p:nvPr/>
        </p:nvSpPr>
        <p:spPr>
          <a:xfrm>
            <a:off x="5505897" y="2985328"/>
            <a:ext cx="24715" cy="14271"/>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19" name="Google Shape;14000;p27">
            <a:extLst>
              <a:ext uri="{FF2B5EF4-FFF2-40B4-BE49-F238E27FC236}">
                <a16:creationId xmlns:a16="http://schemas.microsoft.com/office/drawing/2014/main" id="{3F2274E1-C8F8-61DA-BE3D-F6FDFE9FBC34}"/>
              </a:ext>
            </a:extLst>
          </p:cNvPr>
          <p:cNvSpPr/>
          <p:nvPr/>
        </p:nvSpPr>
        <p:spPr>
          <a:xfrm>
            <a:off x="5846715" y="2966353"/>
            <a:ext cx="52261" cy="52261"/>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20" name="Google Shape;14001;p27">
            <a:extLst>
              <a:ext uri="{FF2B5EF4-FFF2-40B4-BE49-F238E27FC236}">
                <a16:creationId xmlns:a16="http://schemas.microsoft.com/office/drawing/2014/main" id="{845845F9-E486-E794-B108-DFB0376D8BA7}"/>
              </a:ext>
            </a:extLst>
          </p:cNvPr>
          <p:cNvSpPr/>
          <p:nvPr/>
        </p:nvSpPr>
        <p:spPr>
          <a:xfrm>
            <a:off x="5431832" y="2936934"/>
            <a:ext cx="394965" cy="330387"/>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21" name="Google Shape;14002;p27">
            <a:extLst>
              <a:ext uri="{FF2B5EF4-FFF2-40B4-BE49-F238E27FC236}">
                <a16:creationId xmlns:a16="http://schemas.microsoft.com/office/drawing/2014/main" id="{A5D0D425-0474-81BB-B0CA-8C965EE72B25}"/>
              </a:ext>
            </a:extLst>
          </p:cNvPr>
          <p:cNvSpPr/>
          <p:nvPr/>
        </p:nvSpPr>
        <p:spPr>
          <a:xfrm>
            <a:off x="5865690" y="3134376"/>
            <a:ext cx="14271" cy="23759"/>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22" name="Google Shape;14003;p27">
            <a:extLst>
              <a:ext uri="{FF2B5EF4-FFF2-40B4-BE49-F238E27FC236}">
                <a16:creationId xmlns:a16="http://schemas.microsoft.com/office/drawing/2014/main" id="{2A8C0183-121C-491F-8927-76BFF1677C6A}"/>
              </a:ext>
            </a:extLst>
          </p:cNvPr>
          <p:cNvSpPr/>
          <p:nvPr/>
        </p:nvSpPr>
        <p:spPr>
          <a:xfrm>
            <a:off x="5865690" y="3061266"/>
            <a:ext cx="14271" cy="23799"/>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23" name="Google Shape;14004;p27">
            <a:extLst>
              <a:ext uri="{FF2B5EF4-FFF2-40B4-BE49-F238E27FC236}">
                <a16:creationId xmlns:a16="http://schemas.microsoft.com/office/drawing/2014/main" id="{5B8C7E5E-087B-55A0-35FF-F5D189B6B3F7}"/>
              </a:ext>
            </a:extLst>
          </p:cNvPr>
          <p:cNvSpPr/>
          <p:nvPr/>
        </p:nvSpPr>
        <p:spPr>
          <a:xfrm>
            <a:off x="5865690" y="3171408"/>
            <a:ext cx="14271" cy="23759"/>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24" name="Google Shape;14005;p27">
            <a:extLst>
              <a:ext uri="{FF2B5EF4-FFF2-40B4-BE49-F238E27FC236}">
                <a16:creationId xmlns:a16="http://schemas.microsoft.com/office/drawing/2014/main" id="{D7CDBC81-5548-660E-FA9F-F872D9A73063}"/>
              </a:ext>
            </a:extLst>
          </p:cNvPr>
          <p:cNvSpPr/>
          <p:nvPr/>
        </p:nvSpPr>
        <p:spPr>
          <a:xfrm>
            <a:off x="5865690" y="3098300"/>
            <a:ext cx="14271" cy="23759"/>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25" name="Google Shape;14006;p27">
            <a:extLst>
              <a:ext uri="{FF2B5EF4-FFF2-40B4-BE49-F238E27FC236}">
                <a16:creationId xmlns:a16="http://schemas.microsoft.com/office/drawing/2014/main" id="{5BA6B95D-C2D4-62BF-5993-2373007027B3}"/>
              </a:ext>
            </a:extLst>
          </p:cNvPr>
          <p:cNvSpPr/>
          <p:nvPr/>
        </p:nvSpPr>
        <p:spPr>
          <a:xfrm>
            <a:off x="5865690" y="3246390"/>
            <a:ext cx="14271" cy="23759"/>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26" name="Google Shape;14007;p27">
            <a:extLst>
              <a:ext uri="{FF2B5EF4-FFF2-40B4-BE49-F238E27FC236}">
                <a16:creationId xmlns:a16="http://schemas.microsoft.com/office/drawing/2014/main" id="{66602AFD-3B28-1982-42E2-CB59F517672A}"/>
              </a:ext>
            </a:extLst>
          </p:cNvPr>
          <p:cNvSpPr/>
          <p:nvPr/>
        </p:nvSpPr>
        <p:spPr>
          <a:xfrm>
            <a:off x="5865690" y="3283422"/>
            <a:ext cx="14271" cy="23759"/>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27" name="Google Shape;14008;p27">
            <a:extLst>
              <a:ext uri="{FF2B5EF4-FFF2-40B4-BE49-F238E27FC236}">
                <a16:creationId xmlns:a16="http://schemas.microsoft.com/office/drawing/2014/main" id="{A0BEE466-80AD-B5EA-160C-BE3CA3FA39D1}"/>
              </a:ext>
            </a:extLst>
          </p:cNvPr>
          <p:cNvSpPr/>
          <p:nvPr/>
        </p:nvSpPr>
        <p:spPr>
          <a:xfrm>
            <a:off x="5865690" y="3208401"/>
            <a:ext cx="14271" cy="23799"/>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28" name="Google Shape;14009;p27">
            <a:extLst>
              <a:ext uri="{FF2B5EF4-FFF2-40B4-BE49-F238E27FC236}">
                <a16:creationId xmlns:a16="http://schemas.microsoft.com/office/drawing/2014/main" id="{E1D0A52E-2095-36E3-DA72-3408BAA11956}"/>
              </a:ext>
            </a:extLst>
          </p:cNvPr>
          <p:cNvSpPr/>
          <p:nvPr/>
        </p:nvSpPr>
        <p:spPr>
          <a:xfrm>
            <a:off x="5363507" y="2897031"/>
            <a:ext cx="474692" cy="473776"/>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nvGrpSpPr>
          <p:cNvPr id="129" name="Google Shape;14010;p27">
            <a:extLst>
              <a:ext uri="{FF2B5EF4-FFF2-40B4-BE49-F238E27FC236}">
                <a16:creationId xmlns:a16="http://schemas.microsoft.com/office/drawing/2014/main" id="{33634364-D89C-EC7D-59A9-D032CE911E31}"/>
              </a:ext>
            </a:extLst>
          </p:cNvPr>
          <p:cNvGrpSpPr/>
          <p:nvPr/>
        </p:nvGrpSpPr>
        <p:grpSpPr>
          <a:xfrm>
            <a:off x="4327795" y="2895120"/>
            <a:ext cx="482307" cy="478559"/>
            <a:chOff x="3654238" y="2368833"/>
            <a:chExt cx="302475" cy="300125"/>
          </a:xfrm>
        </p:grpSpPr>
        <p:sp>
          <p:nvSpPr>
            <p:cNvPr id="130" name="Google Shape;14011;p27">
              <a:extLst>
                <a:ext uri="{FF2B5EF4-FFF2-40B4-BE49-F238E27FC236}">
                  <a16:creationId xmlns:a16="http://schemas.microsoft.com/office/drawing/2014/main" id="{2C89FC35-3A10-9C41-30AB-C6BA13CF1B98}"/>
                </a:ext>
              </a:extLst>
            </p:cNvPr>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31" name="Google Shape;14012;p27">
              <a:extLst>
                <a:ext uri="{FF2B5EF4-FFF2-40B4-BE49-F238E27FC236}">
                  <a16:creationId xmlns:a16="http://schemas.microsoft.com/office/drawing/2014/main" id="{FEAC5C03-90E9-2AF5-55FF-B084213E663E}"/>
                </a:ext>
              </a:extLst>
            </p:cNvPr>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32" name="Google Shape;14013;p27">
              <a:extLst>
                <a:ext uri="{FF2B5EF4-FFF2-40B4-BE49-F238E27FC236}">
                  <a16:creationId xmlns:a16="http://schemas.microsoft.com/office/drawing/2014/main" id="{D7D0350F-7B05-6C98-BA91-13A487B4256C}"/>
                </a:ext>
              </a:extLst>
            </p:cNvPr>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33" name="Google Shape;14014;p27">
              <a:extLst>
                <a:ext uri="{FF2B5EF4-FFF2-40B4-BE49-F238E27FC236}">
                  <a16:creationId xmlns:a16="http://schemas.microsoft.com/office/drawing/2014/main" id="{B761B512-D63E-BDCE-7B65-1080490628F6}"/>
                </a:ext>
              </a:extLst>
            </p:cNvPr>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34" name="Google Shape;14015;p27">
              <a:extLst>
                <a:ext uri="{FF2B5EF4-FFF2-40B4-BE49-F238E27FC236}">
                  <a16:creationId xmlns:a16="http://schemas.microsoft.com/office/drawing/2014/main" id="{DAD6C6BE-6067-B51D-DF47-ACE37008A2C5}"/>
                </a:ext>
              </a:extLst>
            </p:cNvPr>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35" name="Google Shape;14016;p27">
              <a:extLst>
                <a:ext uri="{FF2B5EF4-FFF2-40B4-BE49-F238E27FC236}">
                  <a16:creationId xmlns:a16="http://schemas.microsoft.com/office/drawing/2014/main" id="{BAF86D74-2829-F092-0342-131ED69265FF}"/>
                </a:ext>
              </a:extLst>
            </p:cNvPr>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36" name="Google Shape;14017;p27">
              <a:extLst>
                <a:ext uri="{FF2B5EF4-FFF2-40B4-BE49-F238E27FC236}">
                  <a16:creationId xmlns:a16="http://schemas.microsoft.com/office/drawing/2014/main" id="{42230B1C-5759-CAF2-F550-05150B971DBA}"/>
                </a:ext>
              </a:extLst>
            </p:cNvPr>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37" name="Google Shape;14018;p27">
              <a:extLst>
                <a:ext uri="{FF2B5EF4-FFF2-40B4-BE49-F238E27FC236}">
                  <a16:creationId xmlns:a16="http://schemas.microsoft.com/office/drawing/2014/main" id="{D6D1E4B6-E951-4511-5195-3F5DF6F742D6}"/>
                </a:ext>
              </a:extLst>
            </p:cNvPr>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38" name="Google Shape;14019;p27">
              <a:extLst>
                <a:ext uri="{FF2B5EF4-FFF2-40B4-BE49-F238E27FC236}">
                  <a16:creationId xmlns:a16="http://schemas.microsoft.com/office/drawing/2014/main" id="{E4AE06B7-8327-BAC3-6AEE-854FD0BA5A51}"/>
                </a:ext>
              </a:extLst>
            </p:cNvPr>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39" name="Google Shape;14020;p27">
              <a:extLst>
                <a:ext uri="{FF2B5EF4-FFF2-40B4-BE49-F238E27FC236}">
                  <a16:creationId xmlns:a16="http://schemas.microsoft.com/office/drawing/2014/main" id="{6D261B4A-BE33-6490-F956-B2334DF4B928}"/>
                </a:ext>
              </a:extLst>
            </p:cNvPr>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40" name="Google Shape;14021;p27">
              <a:extLst>
                <a:ext uri="{FF2B5EF4-FFF2-40B4-BE49-F238E27FC236}">
                  <a16:creationId xmlns:a16="http://schemas.microsoft.com/office/drawing/2014/main" id="{5CC0131B-848E-51CC-00AA-7CFBF649A52F}"/>
                </a:ext>
              </a:extLst>
            </p:cNvPr>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41" name="Google Shape;14022;p27">
              <a:extLst>
                <a:ext uri="{FF2B5EF4-FFF2-40B4-BE49-F238E27FC236}">
                  <a16:creationId xmlns:a16="http://schemas.microsoft.com/office/drawing/2014/main" id="{47996549-1C75-BD7C-5F3E-07BBDE3633E4}"/>
                </a:ext>
              </a:extLst>
            </p:cNvPr>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142" name="Google Shape;14023;p27">
            <a:extLst>
              <a:ext uri="{FF2B5EF4-FFF2-40B4-BE49-F238E27FC236}">
                <a16:creationId xmlns:a16="http://schemas.microsoft.com/office/drawing/2014/main" id="{63DAB5E1-5524-05DD-0AED-FC225C116894}"/>
              </a:ext>
            </a:extLst>
          </p:cNvPr>
          <p:cNvGrpSpPr/>
          <p:nvPr/>
        </p:nvGrpSpPr>
        <p:grpSpPr>
          <a:xfrm>
            <a:off x="3392665" y="2895079"/>
            <a:ext cx="470905" cy="473776"/>
            <a:chOff x="3195213" y="2368808"/>
            <a:chExt cx="295325" cy="297125"/>
          </a:xfrm>
        </p:grpSpPr>
        <p:sp>
          <p:nvSpPr>
            <p:cNvPr id="143" name="Google Shape;14024;p27">
              <a:extLst>
                <a:ext uri="{FF2B5EF4-FFF2-40B4-BE49-F238E27FC236}">
                  <a16:creationId xmlns:a16="http://schemas.microsoft.com/office/drawing/2014/main" id="{D07DA767-ECB5-548D-F654-0A48787B1C20}"/>
                </a:ext>
              </a:extLst>
            </p:cNvPr>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44" name="Google Shape;14025;p27">
              <a:extLst>
                <a:ext uri="{FF2B5EF4-FFF2-40B4-BE49-F238E27FC236}">
                  <a16:creationId xmlns:a16="http://schemas.microsoft.com/office/drawing/2014/main" id="{5027CEB8-7427-3183-7B12-C096445A5507}"/>
                </a:ext>
              </a:extLst>
            </p:cNvPr>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45" name="Google Shape;14026;p27">
              <a:extLst>
                <a:ext uri="{FF2B5EF4-FFF2-40B4-BE49-F238E27FC236}">
                  <a16:creationId xmlns:a16="http://schemas.microsoft.com/office/drawing/2014/main" id="{B6461D84-F9AB-A1E2-28C7-009ACC1028D9}"/>
                </a:ext>
              </a:extLst>
            </p:cNvPr>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46" name="Google Shape;14027;p27">
              <a:extLst>
                <a:ext uri="{FF2B5EF4-FFF2-40B4-BE49-F238E27FC236}">
                  <a16:creationId xmlns:a16="http://schemas.microsoft.com/office/drawing/2014/main" id="{C01CD2A6-ED1A-D689-4127-E2EBD1740BA1}"/>
                </a:ext>
              </a:extLst>
            </p:cNvPr>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47" name="Google Shape;14028;p27">
              <a:extLst>
                <a:ext uri="{FF2B5EF4-FFF2-40B4-BE49-F238E27FC236}">
                  <a16:creationId xmlns:a16="http://schemas.microsoft.com/office/drawing/2014/main" id="{24754A89-00AF-7876-9949-D4D95C32C0F1}"/>
                </a:ext>
              </a:extLst>
            </p:cNvPr>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48" name="Google Shape;14029;p27">
              <a:extLst>
                <a:ext uri="{FF2B5EF4-FFF2-40B4-BE49-F238E27FC236}">
                  <a16:creationId xmlns:a16="http://schemas.microsoft.com/office/drawing/2014/main" id="{CBE49984-ACB3-D823-9CA8-AB23EC426D2D}"/>
                </a:ext>
              </a:extLst>
            </p:cNvPr>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49" name="Google Shape;14030;p27">
              <a:extLst>
                <a:ext uri="{FF2B5EF4-FFF2-40B4-BE49-F238E27FC236}">
                  <a16:creationId xmlns:a16="http://schemas.microsoft.com/office/drawing/2014/main" id="{C98EF9ED-3E83-3B0D-C189-2F8BE432783D}"/>
                </a:ext>
              </a:extLst>
            </p:cNvPr>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50" name="Google Shape;14031;p27">
              <a:extLst>
                <a:ext uri="{FF2B5EF4-FFF2-40B4-BE49-F238E27FC236}">
                  <a16:creationId xmlns:a16="http://schemas.microsoft.com/office/drawing/2014/main" id="{92E02E3E-149A-9D6E-6A38-838C6EC4F25C}"/>
                </a:ext>
              </a:extLst>
            </p:cNvPr>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51" name="Google Shape;14032;p27">
              <a:extLst>
                <a:ext uri="{FF2B5EF4-FFF2-40B4-BE49-F238E27FC236}">
                  <a16:creationId xmlns:a16="http://schemas.microsoft.com/office/drawing/2014/main" id="{D0311C9A-85AA-080F-DF5F-857387FB62B3}"/>
                </a:ext>
              </a:extLst>
            </p:cNvPr>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52" name="Google Shape;14033;p27">
              <a:extLst>
                <a:ext uri="{FF2B5EF4-FFF2-40B4-BE49-F238E27FC236}">
                  <a16:creationId xmlns:a16="http://schemas.microsoft.com/office/drawing/2014/main" id="{6392D9F3-0A50-B2B3-4411-4305EF419094}"/>
                </a:ext>
              </a:extLst>
            </p:cNvPr>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53" name="Google Shape;14034;p27">
              <a:extLst>
                <a:ext uri="{FF2B5EF4-FFF2-40B4-BE49-F238E27FC236}">
                  <a16:creationId xmlns:a16="http://schemas.microsoft.com/office/drawing/2014/main" id="{B60C8CA4-20E1-BC90-DF6B-7A8532FA0D90}"/>
                </a:ext>
              </a:extLst>
            </p:cNvPr>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54" name="Google Shape;14035;p27">
              <a:extLst>
                <a:ext uri="{FF2B5EF4-FFF2-40B4-BE49-F238E27FC236}">
                  <a16:creationId xmlns:a16="http://schemas.microsoft.com/office/drawing/2014/main" id="{437AE34B-692D-D33A-C4E6-06B162DCEE02}"/>
                </a:ext>
              </a:extLst>
            </p:cNvPr>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155" name="Google Shape;14036;p27">
            <a:extLst>
              <a:ext uri="{FF2B5EF4-FFF2-40B4-BE49-F238E27FC236}">
                <a16:creationId xmlns:a16="http://schemas.microsoft.com/office/drawing/2014/main" id="{17399AA7-E949-C16C-54BA-DFE49170D71E}"/>
              </a:ext>
            </a:extLst>
          </p:cNvPr>
          <p:cNvGrpSpPr/>
          <p:nvPr/>
        </p:nvGrpSpPr>
        <p:grpSpPr>
          <a:xfrm>
            <a:off x="2374938" y="2896156"/>
            <a:ext cx="490877" cy="473736"/>
            <a:chOff x="2684388" y="2369483"/>
            <a:chExt cx="307850" cy="297100"/>
          </a:xfrm>
        </p:grpSpPr>
        <p:sp>
          <p:nvSpPr>
            <p:cNvPr id="156" name="Google Shape;14037;p27">
              <a:extLst>
                <a:ext uri="{FF2B5EF4-FFF2-40B4-BE49-F238E27FC236}">
                  <a16:creationId xmlns:a16="http://schemas.microsoft.com/office/drawing/2014/main" id="{B1088A5E-2B66-3481-7448-A8B7412B278A}"/>
                </a:ext>
              </a:extLst>
            </p:cNvPr>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57" name="Google Shape;14038;p27">
              <a:extLst>
                <a:ext uri="{FF2B5EF4-FFF2-40B4-BE49-F238E27FC236}">
                  <a16:creationId xmlns:a16="http://schemas.microsoft.com/office/drawing/2014/main" id="{B667D81A-E079-D291-61B6-A35BE016211D}"/>
                </a:ext>
              </a:extLst>
            </p:cNvPr>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58" name="Google Shape;14039;p27">
              <a:extLst>
                <a:ext uri="{FF2B5EF4-FFF2-40B4-BE49-F238E27FC236}">
                  <a16:creationId xmlns:a16="http://schemas.microsoft.com/office/drawing/2014/main" id="{28A1A050-B50C-4E1A-68D0-13D22146D24A}"/>
                </a:ext>
              </a:extLst>
            </p:cNvPr>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59" name="Google Shape;14040;p27">
              <a:extLst>
                <a:ext uri="{FF2B5EF4-FFF2-40B4-BE49-F238E27FC236}">
                  <a16:creationId xmlns:a16="http://schemas.microsoft.com/office/drawing/2014/main" id="{F9EB0322-290B-7FAC-FE6B-D24C57B7D2A9}"/>
                </a:ext>
              </a:extLst>
            </p:cNvPr>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sp>
        <p:nvSpPr>
          <p:cNvPr id="160" name="Google Shape;14041;p27">
            <a:extLst>
              <a:ext uri="{FF2B5EF4-FFF2-40B4-BE49-F238E27FC236}">
                <a16:creationId xmlns:a16="http://schemas.microsoft.com/office/drawing/2014/main" id="{309F4DAB-563C-ADB1-FB3F-41E39347C708}"/>
              </a:ext>
            </a:extLst>
          </p:cNvPr>
          <p:cNvSpPr/>
          <p:nvPr/>
        </p:nvSpPr>
        <p:spPr>
          <a:xfrm>
            <a:off x="1390418" y="2896912"/>
            <a:ext cx="474692" cy="473895"/>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nvGrpSpPr>
          <p:cNvPr id="161" name="Google Shape;14042;p27">
            <a:extLst>
              <a:ext uri="{FF2B5EF4-FFF2-40B4-BE49-F238E27FC236}">
                <a16:creationId xmlns:a16="http://schemas.microsoft.com/office/drawing/2014/main" id="{95F7E203-00D6-6053-9CAF-17BD93774E63}"/>
              </a:ext>
            </a:extLst>
          </p:cNvPr>
          <p:cNvGrpSpPr/>
          <p:nvPr/>
        </p:nvGrpSpPr>
        <p:grpSpPr>
          <a:xfrm>
            <a:off x="1388542" y="3621431"/>
            <a:ext cx="475689" cy="475649"/>
            <a:chOff x="2193213" y="2824333"/>
            <a:chExt cx="298325" cy="298300"/>
          </a:xfrm>
        </p:grpSpPr>
        <p:sp>
          <p:nvSpPr>
            <p:cNvPr id="162" name="Google Shape;14043;p27">
              <a:extLst>
                <a:ext uri="{FF2B5EF4-FFF2-40B4-BE49-F238E27FC236}">
                  <a16:creationId xmlns:a16="http://schemas.microsoft.com/office/drawing/2014/main" id="{29E4411D-5E54-9B2A-BD42-35CD9FAE1B16}"/>
                </a:ext>
              </a:extLst>
            </p:cNvPr>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63" name="Google Shape;14044;p27">
              <a:extLst>
                <a:ext uri="{FF2B5EF4-FFF2-40B4-BE49-F238E27FC236}">
                  <a16:creationId xmlns:a16="http://schemas.microsoft.com/office/drawing/2014/main" id="{94016A74-7325-7FD5-3827-62595F8DD589}"/>
                </a:ext>
              </a:extLst>
            </p:cNvPr>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64" name="Google Shape;14045;p27">
              <a:extLst>
                <a:ext uri="{FF2B5EF4-FFF2-40B4-BE49-F238E27FC236}">
                  <a16:creationId xmlns:a16="http://schemas.microsoft.com/office/drawing/2014/main" id="{8DC9950D-8CB6-F280-E265-1C12F9EA0A18}"/>
                </a:ext>
              </a:extLst>
            </p:cNvPr>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65" name="Google Shape;14046;p27">
              <a:extLst>
                <a:ext uri="{FF2B5EF4-FFF2-40B4-BE49-F238E27FC236}">
                  <a16:creationId xmlns:a16="http://schemas.microsoft.com/office/drawing/2014/main" id="{44CC4750-BE5F-8B50-37B5-10F317D9ECEE}"/>
                </a:ext>
              </a:extLst>
            </p:cNvPr>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66" name="Google Shape;14047;p27">
              <a:extLst>
                <a:ext uri="{FF2B5EF4-FFF2-40B4-BE49-F238E27FC236}">
                  <a16:creationId xmlns:a16="http://schemas.microsoft.com/office/drawing/2014/main" id="{FC311F9D-B087-A074-A128-2AE6F3C9E4CC}"/>
                </a:ext>
              </a:extLst>
            </p:cNvPr>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67" name="Google Shape;14048;p27">
              <a:extLst>
                <a:ext uri="{FF2B5EF4-FFF2-40B4-BE49-F238E27FC236}">
                  <a16:creationId xmlns:a16="http://schemas.microsoft.com/office/drawing/2014/main" id="{18739B29-12E7-7C58-5469-9F3A45949ECC}"/>
                </a:ext>
              </a:extLst>
            </p:cNvPr>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68" name="Google Shape;14049;p27">
              <a:extLst>
                <a:ext uri="{FF2B5EF4-FFF2-40B4-BE49-F238E27FC236}">
                  <a16:creationId xmlns:a16="http://schemas.microsoft.com/office/drawing/2014/main" id="{D07D8D0D-98B3-510B-3660-E7B90251862E}"/>
                </a:ext>
              </a:extLst>
            </p:cNvPr>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69" name="Google Shape;14050;p27">
              <a:extLst>
                <a:ext uri="{FF2B5EF4-FFF2-40B4-BE49-F238E27FC236}">
                  <a16:creationId xmlns:a16="http://schemas.microsoft.com/office/drawing/2014/main" id="{D863A02D-8D60-D43B-4FA3-6E197E0567C3}"/>
                </a:ext>
              </a:extLst>
            </p:cNvPr>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70" name="Google Shape;14051;p27">
              <a:extLst>
                <a:ext uri="{FF2B5EF4-FFF2-40B4-BE49-F238E27FC236}">
                  <a16:creationId xmlns:a16="http://schemas.microsoft.com/office/drawing/2014/main" id="{DF6FC71B-8EAC-BF07-6DDF-AF875E998FA0}"/>
                </a:ext>
              </a:extLst>
            </p:cNvPr>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71" name="Google Shape;14052;p27">
              <a:extLst>
                <a:ext uri="{FF2B5EF4-FFF2-40B4-BE49-F238E27FC236}">
                  <a16:creationId xmlns:a16="http://schemas.microsoft.com/office/drawing/2014/main" id="{F67858D7-93B5-AC03-5584-ABA5A1E03FC3}"/>
                </a:ext>
              </a:extLst>
            </p:cNvPr>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72" name="Google Shape;14053;p27">
              <a:extLst>
                <a:ext uri="{FF2B5EF4-FFF2-40B4-BE49-F238E27FC236}">
                  <a16:creationId xmlns:a16="http://schemas.microsoft.com/office/drawing/2014/main" id="{542160B5-49E4-CBDA-4187-3CB418FBAC26}"/>
                </a:ext>
              </a:extLst>
            </p:cNvPr>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73" name="Google Shape;14054;p27">
              <a:extLst>
                <a:ext uri="{FF2B5EF4-FFF2-40B4-BE49-F238E27FC236}">
                  <a16:creationId xmlns:a16="http://schemas.microsoft.com/office/drawing/2014/main" id="{C80CC1B5-3F2F-6A71-4DB6-EC50D802F3A0}"/>
                </a:ext>
              </a:extLst>
            </p:cNvPr>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74" name="Google Shape;14055;p27">
              <a:extLst>
                <a:ext uri="{FF2B5EF4-FFF2-40B4-BE49-F238E27FC236}">
                  <a16:creationId xmlns:a16="http://schemas.microsoft.com/office/drawing/2014/main" id="{4A616D6C-98BC-2C30-2C47-B199D2BC534C}"/>
                </a:ext>
              </a:extLst>
            </p:cNvPr>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75" name="Google Shape;14056;p27">
              <a:extLst>
                <a:ext uri="{FF2B5EF4-FFF2-40B4-BE49-F238E27FC236}">
                  <a16:creationId xmlns:a16="http://schemas.microsoft.com/office/drawing/2014/main" id="{48ABDBDA-FC5B-1D65-E4DD-1932049DA880}"/>
                </a:ext>
              </a:extLst>
            </p:cNvPr>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76" name="Google Shape;14057;p27">
              <a:extLst>
                <a:ext uri="{FF2B5EF4-FFF2-40B4-BE49-F238E27FC236}">
                  <a16:creationId xmlns:a16="http://schemas.microsoft.com/office/drawing/2014/main" id="{89DC1A03-83AD-AEF2-D6BB-191BBC20C3D4}"/>
                </a:ext>
              </a:extLst>
            </p:cNvPr>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77" name="Google Shape;14058;p27">
              <a:extLst>
                <a:ext uri="{FF2B5EF4-FFF2-40B4-BE49-F238E27FC236}">
                  <a16:creationId xmlns:a16="http://schemas.microsoft.com/office/drawing/2014/main" id="{0CBFA74C-B08E-36B1-8540-9C66FD75209E}"/>
                </a:ext>
              </a:extLst>
            </p:cNvPr>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sp>
        <p:nvSpPr>
          <p:cNvPr id="178" name="Google Shape;14059;p27">
            <a:extLst>
              <a:ext uri="{FF2B5EF4-FFF2-40B4-BE49-F238E27FC236}">
                <a16:creationId xmlns:a16="http://schemas.microsoft.com/office/drawing/2014/main" id="{F2E0CBB4-E183-82C7-AA5F-EDAA7B02E91C}"/>
              </a:ext>
            </a:extLst>
          </p:cNvPr>
          <p:cNvSpPr/>
          <p:nvPr/>
        </p:nvSpPr>
        <p:spPr>
          <a:xfrm>
            <a:off x="2367316" y="3619466"/>
            <a:ext cx="482307" cy="472819"/>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nvGrpSpPr>
          <p:cNvPr id="179" name="Google Shape;14060;p27">
            <a:extLst>
              <a:ext uri="{FF2B5EF4-FFF2-40B4-BE49-F238E27FC236}">
                <a16:creationId xmlns:a16="http://schemas.microsoft.com/office/drawing/2014/main" id="{25D9AA3B-0AD2-25DD-30AF-EFFB3A7E2995}"/>
              </a:ext>
            </a:extLst>
          </p:cNvPr>
          <p:cNvGrpSpPr/>
          <p:nvPr/>
        </p:nvGrpSpPr>
        <p:grpSpPr>
          <a:xfrm>
            <a:off x="3390791" y="3622347"/>
            <a:ext cx="474692" cy="475649"/>
            <a:chOff x="3194038" y="2824908"/>
            <a:chExt cx="297700" cy="298300"/>
          </a:xfrm>
        </p:grpSpPr>
        <p:sp>
          <p:nvSpPr>
            <p:cNvPr id="180" name="Google Shape;14061;p27">
              <a:extLst>
                <a:ext uri="{FF2B5EF4-FFF2-40B4-BE49-F238E27FC236}">
                  <a16:creationId xmlns:a16="http://schemas.microsoft.com/office/drawing/2014/main" id="{C20E9A2F-5A07-DF15-A4E0-FE214B316D67}"/>
                </a:ext>
              </a:extLst>
            </p:cNvPr>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81" name="Google Shape;14062;p27">
              <a:extLst>
                <a:ext uri="{FF2B5EF4-FFF2-40B4-BE49-F238E27FC236}">
                  <a16:creationId xmlns:a16="http://schemas.microsoft.com/office/drawing/2014/main" id="{6672D6AC-9170-C9C1-34D6-1826C550BB81}"/>
                </a:ext>
              </a:extLst>
            </p:cNvPr>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82" name="Google Shape;14063;p27">
              <a:extLst>
                <a:ext uri="{FF2B5EF4-FFF2-40B4-BE49-F238E27FC236}">
                  <a16:creationId xmlns:a16="http://schemas.microsoft.com/office/drawing/2014/main" id="{ABE6D87F-929F-C8C4-B197-B61885D31B35}"/>
                </a:ext>
              </a:extLst>
            </p:cNvPr>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83" name="Google Shape;14064;p27">
              <a:extLst>
                <a:ext uri="{FF2B5EF4-FFF2-40B4-BE49-F238E27FC236}">
                  <a16:creationId xmlns:a16="http://schemas.microsoft.com/office/drawing/2014/main" id="{28DFEB9D-B0DB-D3AD-FE2E-3FFFBC7DE989}"/>
                </a:ext>
              </a:extLst>
            </p:cNvPr>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84" name="Google Shape;14065;p27">
              <a:extLst>
                <a:ext uri="{FF2B5EF4-FFF2-40B4-BE49-F238E27FC236}">
                  <a16:creationId xmlns:a16="http://schemas.microsoft.com/office/drawing/2014/main" id="{83EAD64A-D656-A519-731B-6C64E2A8CADC}"/>
                </a:ext>
              </a:extLst>
            </p:cNvPr>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85" name="Google Shape;14066;p27">
              <a:extLst>
                <a:ext uri="{FF2B5EF4-FFF2-40B4-BE49-F238E27FC236}">
                  <a16:creationId xmlns:a16="http://schemas.microsoft.com/office/drawing/2014/main" id="{E724DB95-176F-1000-C782-1F4AAB09E9F0}"/>
                </a:ext>
              </a:extLst>
            </p:cNvPr>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86" name="Google Shape;14067;p27">
              <a:extLst>
                <a:ext uri="{FF2B5EF4-FFF2-40B4-BE49-F238E27FC236}">
                  <a16:creationId xmlns:a16="http://schemas.microsoft.com/office/drawing/2014/main" id="{B656DE26-909C-461E-B2A1-5F7FEBFA1E73}"/>
                </a:ext>
              </a:extLst>
            </p:cNvPr>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87" name="Google Shape;14068;p27">
              <a:extLst>
                <a:ext uri="{FF2B5EF4-FFF2-40B4-BE49-F238E27FC236}">
                  <a16:creationId xmlns:a16="http://schemas.microsoft.com/office/drawing/2014/main" id="{68782B34-B836-DF98-49A3-B2561DFCFFB3}"/>
                </a:ext>
              </a:extLst>
            </p:cNvPr>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188" name="Google Shape;14069;p27">
            <a:extLst>
              <a:ext uri="{FF2B5EF4-FFF2-40B4-BE49-F238E27FC236}">
                <a16:creationId xmlns:a16="http://schemas.microsoft.com/office/drawing/2014/main" id="{36BCB0E3-FF6C-3C8F-DF71-3351865FB732}"/>
              </a:ext>
            </a:extLst>
          </p:cNvPr>
          <p:cNvGrpSpPr/>
          <p:nvPr/>
        </p:nvGrpSpPr>
        <p:grpSpPr>
          <a:xfrm>
            <a:off x="4311651" y="3622107"/>
            <a:ext cx="493708" cy="475928"/>
            <a:chOff x="3644113" y="2824758"/>
            <a:chExt cx="309625" cy="298475"/>
          </a:xfrm>
        </p:grpSpPr>
        <p:sp>
          <p:nvSpPr>
            <p:cNvPr id="189" name="Google Shape;14070;p27">
              <a:extLst>
                <a:ext uri="{FF2B5EF4-FFF2-40B4-BE49-F238E27FC236}">
                  <a16:creationId xmlns:a16="http://schemas.microsoft.com/office/drawing/2014/main" id="{255E7F91-4048-0343-410A-A9210AA102D4}"/>
                </a:ext>
              </a:extLst>
            </p:cNvPr>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90" name="Google Shape;14071;p27">
              <a:extLst>
                <a:ext uri="{FF2B5EF4-FFF2-40B4-BE49-F238E27FC236}">
                  <a16:creationId xmlns:a16="http://schemas.microsoft.com/office/drawing/2014/main" id="{92FC6029-2390-93A4-2421-94D67BCBD11E}"/>
                </a:ext>
              </a:extLst>
            </p:cNvPr>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91" name="Google Shape;14072;p27">
              <a:extLst>
                <a:ext uri="{FF2B5EF4-FFF2-40B4-BE49-F238E27FC236}">
                  <a16:creationId xmlns:a16="http://schemas.microsoft.com/office/drawing/2014/main" id="{D0904B32-45FD-98D1-82D6-AF0E3B5429FA}"/>
                </a:ext>
              </a:extLst>
            </p:cNvPr>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192" name="Google Shape;14073;p27">
            <a:extLst>
              <a:ext uri="{FF2B5EF4-FFF2-40B4-BE49-F238E27FC236}">
                <a16:creationId xmlns:a16="http://schemas.microsoft.com/office/drawing/2014/main" id="{C3E09877-35C6-5E19-4C82-41D30B159B2A}"/>
              </a:ext>
            </a:extLst>
          </p:cNvPr>
          <p:cNvGrpSpPr/>
          <p:nvPr/>
        </p:nvGrpSpPr>
        <p:grpSpPr>
          <a:xfrm>
            <a:off x="5363581" y="3622346"/>
            <a:ext cx="474692" cy="469989"/>
            <a:chOff x="4176388" y="2824908"/>
            <a:chExt cx="297700" cy="294750"/>
          </a:xfrm>
        </p:grpSpPr>
        <p:sp>
          <p:nvSpPr>
            <p:cNvPr id="193" name="Google Shape;14074;p27">
              <a:extLst>
                <a:ext uri="{FF2B5EF4-FFF2-40B4-BE49-F238E27FC236}">
                  <a16:creationId xmlns:a16="http://schemas.microsoft.com/office/drawing/2014/main" id="{6CFEBEA0-9BF1-FEF6-3AAB-4D9C91FD0266}"/>
                </a:ext>
              </a:extLst>
            </p:cNvPr>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94" name="Google Shape;14075;p27">
              <a:extLst>
                <a:ext uri="{FF2B5EF4-FFF2-40B4-BE49-F238E27FC236}">
                  <a16:creationId xmlns:a16="http://schemas.microsoft.com/office/drawing/2014/main" id="{5987DAF9-01EA-8D44-35C0-E9150EA53D4C}"/>
                </a:ext>
              </a:extLst>
            </p:cNvPr>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95" name="Google Shape;14076;p27">
              <a:extLst>
                <a:ext uri="{FF2B5EF4-FFF2-40B4-BE49-F238E27FC236}">
                  <a16:creationId xmlns:a16="http://schemas.microsoft.com/office/drawing/2014/main" id="{541C9F88-8E49-BC7F-8B1B-F9A8ED0A9C0B}"/>
                </a:ext>
              </a:extLst>
            </p:cNvPr>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96" name="Google Shape;14077;p27">
              <a:extLst>
                <a:ext uri="{FF2B5EF4-FFF2-40B4-BE49-F238E27FC236}">
                  <a16:creationId xmlns:a16="http://schemas.microsoft.com/office/drawing/2014/main" id="{A7E915B2-FF2D-F2CC-1AF7-8F57FBFB4DC6}"/>
                </a:ext>
              </a:extLst>
            </p:cNvPr>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97" name="Google Shape;14078;p27">
              <a:extLst>
                <a:ext uri="{FF2B5EF4-FFF2-40B4-BE49-F238E27FC236}">
                  <a16:creationId xmlns:a16="http://schemas.microsoft.com/office/drawing/2014/main" id="{E30C1C02-DD1D-EBA8-0708-F17511AB85BB}"/>
                </a:ext>
              </a:extLst>
            </p:cNvPr>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98" name="Google Shape;14079;p27">
              <a:extLst>
                <a:ext uri="{FF2B5EF4-FFF2-40B4-BE49-F238E27FC236}">
                  <a16:creationId xmlns:a16="http://schemas.microsoft.com/office/drawing/2014/main" id="{A19B035E-8FE9-F362-6F50-217F54D49F8C}"/>
                </a:ext>
              </a:extLst>
            </p:cNvPr>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199" name="Google Shape;14080;p27">
              <a:extLst>
                <a:ext uri="{FF2B5EF4-FFF2-40B4-BE49-F238E27FC236}">
                  <a16:creationId xmlns:a16="http://schemas.microsoft.com/office/drawing/2014/main" id="{159E81FB-158C-CCAD-78AD-F5813C379670}"/>
                </a:ext>
              </a:extLst>
            </p:cNvPr>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00" name="Google Shape;14081;p27">
              <a:extLst>
                <a:ext uri="{FF2B5EF4-FFF2-40B4-BE49-F238E27FC236}">
                  <a16:creationId xmlns:a16="http://schemas.microsoft.com/office/drawing/2014/main" id="{DD2B0451-B6B6-A361-D7C2-BEAE6D7ECAB3}"/>
                </a:ext>
              </a:extLst>
            </p:cNvPr>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01" name="Google Shape;14082;p27">
              <a:extLst>
                <a:ext uri="{FF2B5EF4-FFF2-40B4-BE49-F238E27FC236}">
                  <a16:creationId xmlns:a16="http://schemas.microsoft.com/office/drawing/2014/main" id="{23E6C90D-E6F1-7344-B6C7-C0C98F3EF5AE}"/>
                </a:ext>
              </a:extLst>
            </p:cNvPr>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02" name="Google Shape;14083;p27">
              <a:extLst>
                <a:ext uri="{FF2B5EF4-FFF2-40B4-BE49-F238E27FC236}">
                  <a16:creationId xmlns:a16="http://schemas.microsoft.com/office/drawing/2014/main" id="{7C359FF1-96B2-CBA7-AA12-4F1EC83BF956}"/>
                </a:ext>
              </a:extLst>
            </p:cNvPr>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03" name="Google Shape;14084;p27">
              <a:extLst>
                <a:ext uri="{FF2B5EF4-FFF2-40B4-BE49-F238E27FC236}">
                  <a16:creationId xmlns:a16="http://schemas.microsoft.com/office/drawing/2014/main" id="{658E2A47-40DC-9735-6A95-218FEA847953}"/>
                </a:ext>
              </a:extLst>
            </p:cNvPr>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04" name="Google Shape;14085;p27">
              <a:extLst>
                <a:ext uri="{FF2B5EF4-FFF2-40B4-BE49-F238E27FC236}">
                  <a16:creationId xmlns:a16="http://schemas.microsoft.com/office/drawing/2014/main" id="{8A248ACB-EE6E-DF1E-C9CF-9FE48C647E0D}"/>
                </a:ext>
              </a:extLst>
            </p:cNvPr>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05" name="Google Shape;14086;p27">
              <a:extLst>
                <a:ext uri="{FF2B5EF4-FFF2-40B4-BE49-F238E27FC236}">
                  <a16:creationId xmlns:a16="http://schemas.microsoft.com/office/drawing/2014/main" id="{BCC068F4-6157-1D3F-E3B2-4CDB99366FD8}"/>
                </a:ext>
              </a:extLst>
            </p:cNvPr>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06" name="Google Shape;14087;p27">
              <a:extLst>
                <a:ext uri="{FF2B5EF4-FFF2-40B4-BE49-F238E27FC236}">
                  <a16:creationId xmlns:a16="http://schemas.microsoft.com/office/drawing/2014/main" id="{94A178AA-87D8-52BA-214E-F31715ACD837}"/>
                </a:ext>
              </a:extLst>
            </p:cNvPr>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07" name="Google Shape;14088;p27">
              <a:extLst>
                <a:ext uri="{FF2B5EF4-FFF2-40B4-BE49-F238E27FC236}">
                  <a16:creationId xmlns:a16="http://schemas.microsoft.com/office/drawing/2014/main" id="{4076C897-8451-5B43-2FF9-4E164C65A9B1}"/>
                </a:ext>
              </a:extLst>
            </p:cNvPr>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208" name="Google Shape;14089;p27">
            <a:extLst>
              <a:ext uri="{FF2B5EF4-FFF2-40B4-BE49-F238E27FC236}">
                <a16:creationId xmlns:a16="http://schemas.microsoft.com/office/drawing/2014/main" id="{565B0ACC-52CE-4A6B-A6B4-29D213FD8FF1}"/>
              </a:ext>
            </a:extLst>
          </p:cNvPr>
          <p:cNvGrpSpPr/>
          <p:nvPr/>
        </p:nvGrpSpPr>
        <p:grpSpPr>
          <a:xfrm>
            <a:off x="6359463" y="3618639"/>
            <a:ext cx="474692" cy="477483"/>
            <a:chOff x="4673513" y="2822583"/>
            <a:chExt cx="297700" cy="299450"/>
          </a:xfrm>
        </p:grpSpPr>
        <p:sp>
          <p:nvSpPr>
            <p:cNvPr id="209" name="Google Shape;14090;p27">
              <a:extLst>
                <a:ext uri="{FF2B5EF4-FFF2-40B4-BE49-F238E27FC236}">
                  <a16:creationId xmlns:a16="http://schemas.microsoft.com/office/drawing/2014/main" id="{B2F53205-81FB-463A-BF7D-1C96364EFBC8}"/>
                </a:ext>
              </a:extLst>
            </p:cNvPr>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10" name="Google Shape;14091;p27">
              <a:extLst>
                <a:ext uri="{FF2B5EF4-FFF2-40B4-BE49-F238E27FC236}">
                  <a16:creationId xmlns:a16="http://schemas.microsoft.com/office/drawing/2014/main" id="{28F3C30A-CFE6-7933-46FA-6E66BB6E1A3C}"/>
                </a:ext>
              </a:extLst>
            </p:cNvPr>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211" name="Google Shape;14092;p27">
            <a:extLst>
              <a:ext uri="{FF2B5EF4-FFF2-40B4-BE49-F238E27FC236}">
                <a16:creationId xmlns:a16="http://schemas.microsoft.com/office/drawing/2014/main" id="{834D0BEF-4869-9C0F-617E-8C3D6F2F2AA2}"/>
              </a:ext>
            </a:extLst>
          </p:cNvPr>
          <p:cNvGrpSpPr/>
          <p:nvPr/>
        </p:nvGrpSpPr>
        <p:grpSpPr>
          <a:xfrm>
            <a:off x="7350602" y="3631874"/>
            <a:ext cx="476607" cy="450935"/>
            <a:chOff x="5167663" y="2830883"/>
            <a:chExt cx="298900" cy="282800"/>
          </a:xfrm>
        </p:grpSpPr>
        <p:sp>
          <p:nvSpPr>
            <p:cNvPr id="212" name="Google Shape;14093;p27">
              <a:extLst>
                <a:ext uri="{FF2B5EF4-FFF2-40B4-BE49-F238E27FC236}">
                  <a16:creationId xmlns:a16="http://schemas.microsoft.com/office/drawing/2014/main" id="{8AF37F20-B446-2ECC-80D1-C1D4C613CA58}"/>
                </a:ext>
              </a:extLst>
            </p:cNvPr>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13" name="Google Shape;14094;p27">
              <a:extLst>
                <a:ext uri="{FF2B5EF4-FFF2-40B4-BE49-F238E27FC236}">
                  <a16:creationId xmlns:a16="http://schemas.microsoft.com/office/drawing/2014/main" id="{E5AFC285-CDD0-050E-1C3B-30BF249522C3}"/>
                </a:ext>
              </a:extLst>
            </p:cNvPr>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14" name="Google Shape;14095;p27">
              <a:extLst>
                <a:ext uri="{FF2B5EF4-FFF2-40B4-BE49-F238E27FC236}">
                  <a16:creationId xmlns:a16="http://schemas.microsoft.com/office/drawing/2014/main" id="{40A1738B-794A-0696-821A-76D5439A6288}"/>
                </a:ext>
              </a:extLst>
            </p:cNvPr>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15" name="Google Shape;14096;p27">
              <a:extLst>
                <a:ext uri="{FF2B5EF4-FFF2-40B4-BE49-F238E27FC236}">
                  <a16:creationId xmlns:a16="http://schemas.microsoft.com/office/drawing/2014/main" id="{9B315E46-7728-F83F-120A-D93CA00AEC8A}"/>
                </a:ext>
              </a:extLst>
            </p:cNvPr>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216" name="Google Shape;14097;p27">
            <a:extLst>
              <a:ext uri="{FF2B5EF4-FFF2-40B4-BE49-F238E27FC236}">
                <a16:creationId xmlns:a16="http://schemas.microsoft.com/office/drawing/2014/main" id="{8F25DE8E-72D9-B475-292C-5773C5990DBE}"/>
              </a:ext>
            </a:extLst>
          </p:cNvPr>
          <p:cNvGrpSpPr/>
          <p:nvPr/>
        </p:nvGrpSpPr>
        <p:grpSpPr>
          <a:xfrm>
            <a:off x="8394879" y="3621669"/>
            <a:ext cx="413024" cy="473497"/>
            <a:chOff x="5695138" y="2824483"/>
            <a:chExt cx="259025" cy="296950"/>
          </a:xfrm>
        </p:grpSpPr>
        <p:sp>
          <p:nvSpPr>
            <p:cNvPr id="217" name="Google Shape;14098;p27">
              <a:extLst>
                <a:ext uri="{FF2B5EF4-FFF2-40B4-BE49-F238E27FC236}">
                  <a16:creationId xmlns:a16="http://schemas.microsoft.com/office/drawing/2014/main" id="{EB878DDC-D3AD-9E9B-C67A-C16E38AF667F}"/>
                </a:ext>
              </a:extLst>
            </p:cNvPr>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18" name="Google Shape;14099;p27">
              <a:extLst>
                <a:ext uri="{FF2B5EF4-FFF2-40B4-BE49-F238E27FC236}">
                  <a16:creationId xmlns:a16="http://schemas.microsoft.com/office/drawing/2014/main" id="{258067CC-003C-1E56-425A-273954B8C497}"/>
                </a:ext>
              </a:extLst>
            </p:cNvPr>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19" name="Google Shape;14100;p27">
              <a:extLst>
                <a:ext uri="{FF2B5EF4-FFF2-40B4-BE49-F238E27FC236}">
                  <a16:creationId xmlns:a16="http://schemas.microsoft.com/office/drawing/2014/main" id="{5BFAA915-1C6F-A0D2-20B8-776FE1C21DE6}"/>
                </a:ext>
              </a:extLst>
            </p:cNvPr>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20" name="Google Shape;14101;p27">
              <a:extLst>
                <a:ext uri="{FF2B5EF4-FFF2-40B4-BE49-F238E27FC236}">
                  <a16:creationId xmlns:a16="http://schemas.microsoft.com/office/drawing/2014/main" id="{51C90E1C-81C5-66C8-778B-4EEBE1D61C11}"/>
                </a:ext>
              </a:extLst>
            </p:cNvPr>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sp>
        <p:nvSpPr>
          <p:cNvPr id="221" name="Google Shape;14102;p27">
            <a:extLst>
              <a:ext uri="{FF2B5EF4-FFF2-40B4-BE49-F238E27FC236}">
                <a16:creationId xmlns:a16="http://schemas.microsoft.com/office/drawing/2014/main" id="{5DD89E92-D56E-57E8-B5DF-9C954F4A1CB4}"/>
              </a:ext>
            </a:extLst>
          </p:cNvPr>
          <p:cNvSpPr/>
          <p:nvPr/>
        </p:nvSpPr>
        <p:spPr>
          <a:xfrm>
            <a:off x="9329901" y="3622296"/>
            <a:ext cx="474692" cy="473776"/>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22" name="Google Shape;14103;p27">
            <a:extLst>
              <a:ext uri="{FF2B5EF4-FFF2-40B4-BE49-F238E27FC236}">
                <a16:creationId xmlns:a16="http://schemas.microsoft.com/office/drawing/2014/main" id="{35431D92-F1C3-A7EF-F7E4-666BAC63DAD6}"/>
              </a:ext>
            </a:extLst>
          </p:cNvPr>
          <p:cNvSpPr/>
          <p:nvPr/>
        </p:nvSpPr>
        <p:spPr>
          <a:xfrm>
            <a:off x="10332432" y="3621380"/>
            <a:ext cx="454761" cy="474692"/>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nvGrpSpPr>
          <p:cNvPr id="223" name="Google Shape;14104;p27">
            <a:extLst>
              <a:ext uri="{FF2B5EF4-FFF2-40B4-BE49-F238E27FC236}">
                <a16:creationId xmlns:a16="http://schemas.microsoft.com/office/drawing/2014/main" id="{3ED1A477-B92E-9595-D750-717FDC2C5541}"/>
              </a:ext>
            </a:extLst>
          </p:cNvPr>
          <p:cNvGrpSpPr/>
          <p:nvPr/>
        </p:nvGrpSpPr>
        <p:grpSpPr>
          <a:xfrm>
            <a:off x="10335379" y="4401754"/>
            <a:ext cx="468075" cy="473736"/>
            <a:chOff x="6657238" y="3313708"/>
            <a:chExt cx="293550" cy="297100"/>
          </a:xfrm>
        </p:grpSpPr>
        <p:sp>
          <p:nvSpPr>
            <p:cNvPr id="224" name="Google Shape;14105;p27">
              <a:extLst>
                <a:ext uri="{FF2B5EF4-FFF2-40B4-BE49-F238E27FC236}">
                  <a16:creationId xmlns:a16="http://schemas.microsoft.com/office/drawing/2014/main" id="{9E4138E3-6E26-2369-9B14-7125B49976A9}"/>
                </a:ext>
              </a:extLst>
            </p:cNvPr>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25" name="Google Shape;14106;p27">
              <a:extLst>
                <a:ext uri="{FF2B5EF4-FFF2-40B4-BE49-F238E27FC236}">
                  <a16:creationId xmlns:a16="http://schemas.microsoft.com/office/drawing/2014/main" id="{1919D17A-6B36-A8E6-86F8-1670B41FF904}"/>
                </a:ext>
              </a:extLst>
            </p:cNvPr>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26" name="Google Shape;14107;p27">
              <a:extLst>
                <a:ext uri="{FF2B5EF4-FFF2-40B4-BE49-F238E27FC236}">
                  <a16:creationId xmlns:a16="http://schemas.microsoft.com/office/drawing/2014/main" id="{9B2BEB82-3EDC-D3BE-4DDF-09A6F8D5A829}"/>
                </a:ext>
              </a:extLst>
            </p:cNvPr>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27" name="Google Shape;14108;p27">
              <a:extLst>
                <a:ext uri="{FF2B5EF4-FFF2-40B4-BE49-F238E27FC236}">
                  <a16:creationId xmlns:a16="http://schemas.microsoft.com/office/drawing/2014/main" id="{2A4DBDB8-80D4-F27C-BF14-B8725371E1EA}"/>
                </a:ext>
              </a:extLst>
            </p:cNvPr>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28" name="Google Shape;14109;p27">
              <a:extLst>
                <a:ext uri="{FF2B5EF4-FFF2-40B4-BE49-F238E27FC236}">
                  <a16:creationId xmlns:a16="http://schemas.microsoft.com/office/drawing/2014/main" id="{120F4AA2-BC70-AC1A-03C9-A7373485D258}"/>
                </a:ext>
              </a:extLst>
            </p:cNvPr>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29" name="Google Shape;14110;p27">
              <a:extLst>
                <a:ext uri="{FF2B5EF4-FFF2-40B4-BE49-F238E27FC236}">
                  <a16:creationId xmlns:a16="http://schemas.microsoft.com/office/drawing/2014/main" id="{F962A257-6EA4-9798-B281-BCB5DDF3F4B2}"/>
                </a:ext>
              </a:extLst>
            </p:cNvPr>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30" name="Google Shape;14111;p27">
              <a:extLst>
                <a:ext uri="{FF2B5EF4-FFF2-40B4-BE49-F238E27FC236}">
                  <a16:creationId xmlns:a16="http://schemas.microsoft.com/office/drawing/2014/main" id="{DD07C528-466D-0D7B-5EC4-67A9D100DB2D}"/>
                </a:ext>
              </a:extLst>
            </p:cNvPr>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31" name="Google Shape;14112;p27">
              <a:extLst>
                <a:ext uri="{FF2B5EF4-FFF2-40B4-BE49-F238E27FC236}">
                  <a16:creationId xmlns:a16="http://schemas.microsoft.com/office/drawing/2014/main" id="{2D65872C-07B5-4FD7-CA7B-083195E2C963}"/>
                </a:ext>
              </a:extLst>
            </p:cNvPr>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32" name="Google Shape;14113;p27">
              <a:extLst>
                <a:ext uri="{FF2B5EF4-FFF2-40B4-BE49-F238E27FC236}">
                  <a16:creationId xmlns:a16="http://schemas.microsoft.com/office/drawing/2014/main" id="{C09AD877-9F23-7B31-E6A4-1BA5270E9651}"/>
                </a:ext>
              </a:extLst>
            </p:cNvPr>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33" name="Google Shape;14114;p27">
              <a:extLst>
                <a:ext uri="{FF2B5EF4-FFF2-40B4-BE49-F238E27FC236}">
                  <a16:creationId xmlns:a16="http://schemas.microsoft.com/office/drawing/2014/main" id="{B41E34B3-1DA6-12E7-4E4D-4D84020290E7}"/>
                </a:ext>
              </a:extLst>
            </p:cNvPr>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34" name="Google Shape;14115;p27">
              <a:extLst>
                <a:ext uri="{FF2B5EF4-FFF2-40B4-BE49-F238E27FC236}">
                  <a16:creationId xmlns:a16="http://schemas.microsoft.com/office/drawing/2014/main" id="{21B93520-C402-E910-24BF-E6324432D403}"/>
                </a:ext>
              </a:extLst>
            </p:cNvPr>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35" name="Google Shape;14116;p27">
              <a:extLst>
                <a:ext uri="{FF2B5EF4-FFF2-40B4-BE49-F238E27FC236}">
                  <a16:creationId xmlns:a16="http://schemas.microsoft.com/office/drawing/2014/main" id="{29F37CA3-FB15-E2EE-BE6A-164FEFF9C085}"/>
                </a:ext>
              </a:extLst>
            </p:cNvPr>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36" name="Google Shape;14117;p27">
              <a:extLst>
                <a:ext uri="{FF2B5EF4-FFF2-40B4-BE49-F238E27FC236}">
                  <a16:creationId xmlns:a16="http://schemas.microsoft.com/office/drawing/2014/main" id="{E54FD038-ABB1-DF7A-FB1D-5D250606C3C3}"/>
                </a:ext>
              </a:extLst>
            </p:cNvPr>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37" name="Google Shape;14118;p27">
              <a:extLst>
                <a:ext uri="{FF2B5EF4-FFF2-40B4-BE49-F238E27FC236}">
                  <a16:creationId xmlns:a16="http://schemas.microsoft.com/office/drawing/2014/main" id="{7A2008FC-6BA8-A5F0-600A-09D63E1EA761}"/>
                </a:ext>
              </a:extLst>
            </p:cNvPr>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38" name="Google Shape;14119;p27">
              <a:extLst>
                <a:ext uri="{FF2B5EF4-FFF2-40B4-BE49-F238E27FC236}">
                  <a16:creationId xmlns:a16="http://schemas.microsoft.com/office/drawing/2014/main" id="{53B9FB36-5049-4F12-2057-7C4CDED768FA}"/>
                </a:ext>
              </a:extLst>
            </p:cNvPr>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39" name="Google Shape;14120;p27">
              <a:extLst>
                <a:ext uri="{FF2B5EF4-FFF2-40B4-BE49-F238E27FC236}">
                  <a16:creationId xmlns:a16="http://schemas.microsoft.com/office/drawing/2014/main" id="{E07A38C8-24CC-252F-1FD9-99D6C974AD19}"/>
                </a:ext>
              </a:extLst>
            </p:cNvPr>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sp>
        <p:nvSpPr>
          <p:cNvPr id="240" name="Google Shape;14121;p27">
            <a:extLst>
              <a:ext uri="{FF2B5EF4-FFF2-40B4-BE49-F238E27FC236}">
                <a16:creationId xmlns:a16="http://schemas.microsoft.com/office/drawing/2014/main" id="{E6549726-13E7-8033-5814-C252E547307B}"/>
              </a:ext>
            </a:extLst>
          </p:cNvPr>
          <p:cNvSpPr/>
          <p:nvPr/>
        </p:nvSpPr>
        <p:spPr>
          <a:xfrm>
            <a:off x="9501750" y="4605794"/>
            <a:ext cx="138645" cy="14271"/>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41" name="Google Shape;14122;p27">
            <a:extLst>
              <a:ext uri="{FF2B5EF4-FFF2-40B4-BE49-F238E27FC236}">
                <a16:creationId xmlns:a16="http://schemas.microsoft.com/office/drawing/2014/main" id="{849750AD-570E-0458-DFCE-23691893663E}"/>
              </a:ext>
            </a:extLst>
          </p:cNvPr>
          <p:cNvSpPr/>
          <p:nvPr/>
        </p:nvSpPr>
        <p:spPr>
          <a:xfrm>
            <a:off x="9501750" y="4640913"/>
            <a:ext cx="138645" cy="14311"/>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42" name="Google Shape;14123;p27">
            <a:extLst>
              <a:ext uri="{FF2B5EF4-FFF2-40B4-BE49-F238E27FC236}">
                <a16:creationId xmlns:a16="http://schemas.microsoft.com/office/drawing/2014/main" id="{6220264A-7878-16EC-FB13-B490E2461ACA}"/>
              </a:ext>
            </a:extLst>
          </p:cNvPr>
          <p:cNvSpPr/>
          <p:nvPr/>
        </p:nvSpPr>
        <p:spPr>
          <a:xfrm>
            <a:off x="9533082" y="4674160"/>
            <a:ext cx="75980" cy="14271"/>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43" name="Google Shape;14124;p27">
            <a:extLst>
              <a:ext uri="{FF2B5EF4-FFF2-40B4-BE49-F238E27FC236}">
                <a16:creationId xmlns:a16="http://schemas.microsoft.com/office/drawing/2014/main" id="{DE0AF884-0CF2-24A5-8851-250310368370}"/>
              </a:ext>
            </a:extLst>
          </p:cNvPr>
          <p:cNvSpPr/>
          <p:nvPr/>
        </p:nvSpPr>
        <p:spPr>
          <a:xfrm>
            <a:off x="9343216" y="4403610"/>
            <a:ext cx="450017" cy="473736"/>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nvGrpSpPr>
          <p:cNvPr id="244" name="Google Shape;14125;p27">
            <a:extLst>
              <a:ext uri="{FF2B5EF4-FFF2-40B4-BE49-F238E27FC236}">
                <a16:creationId xmlns:a16="http://schemas.microsoft.com/office/drawing/2014/main" id="{7F569256-4D98-0243-044E-7C8F53AE1FDD}"/>
              </a:ext>
            </a:extLst>
          </p:cNvPr>
          <p:cNvGrpSpPr/>
          <p:nvPr/>
        </p:nvGrpSpPr>
        <p:grpSpPr>
          <a:xfrm>
            <a:off x="8364503" y="4403667"/>
            <a:ext cx="474692" cy="473736"/>
            <a:chOff x="5676088" y="3314908"/>
            <a:chExt cx="297700" cy="297100"/>
          </a:xfrm>
        </p:grpSpPr>
        <p:sp>
          <p:nvSpPr>
            <p:cNvPr id="245" name="Google Shape;14126;p27">
              <a:extLst>
                <a:ext uri="{FF2B5EF4-FFF2-40B4-BE49-F238E27FC236}">
                  <a16:creationId xmlns:a16="http://schemas.microsoft.com/office/drawing/2014/main" id="{15162819-68A6-A0D8-AB6B-0D6FF97E5545}"/>
                </a:ext>
              </a:extLst>
            </p:cNvPr>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46" name="Google Shape;14127;p27">
              <a:extLst>
                <a:ext uri="{FF2B5EF4-FFF2-40B4-BE49-F238E27FC236}">
                  <a16:creationId xmlns:a16="http://schemas.microsoft.com/office/drawing/2014/main" id="{5A1E2E54-5B37-F9A0-0C95-3D27BF517805}"/>
                </a:ext>
              </a:extLst>
            </p:cNvPr>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247" name="Google Shape;14128;p27">
            <a:extLst>
              <a:ext uri="{FF2B5EF4-FFF2-40B4-BE49-F238E27FC236}">
                <a16:creationId xmlns:a16="http://schemas.microsoft.com/office/drawing/2014/main" id="{30BF92F2-12A4-634F-0A4B-5FF0797F7EFF}"/>
              </a:ext>
            </a:extLst>
          </p:cNvPr>
          <p:cNvGrpSpPr/>
          <p:nvPr/>
        </p:nvGrpSpPr>
        <p:grpSpPr>
          <a:xfrm>
            <a:off x="7351519" y="4400798"/>
            <a:ext cx="474732" cy="473776"/>
            <a:chOff x="5168238" y="3313108"/>
            <a:chExt cx="297725" cy="297125"/>
          </a:xfrm>
        </p:grpSpPr>
        <p:sp>
          <p:nvSpPr>
            <p:cNvPr id="248" name="Google Shape;14129;p27">
              <a:extLst>
                <a:ext uri="{FF2B5EF4-FFF2-40B4-BE49-F238E27FC236}">
                  <a16:creationId xmlns:a16="http://schemas.microsoft.com/office/drawing/2014/main" id="{703F94FB-DB78-F48E-97CC-8C56AD5821BD}"/>
                </a:ext>
              </a:extLst>
            </p:cNvPr>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49" name="Google Shape;14130;p27">
              <a:extLst>
                <a:ext uri="{FF2B5EF4-FFF2-40B4-BE49-F238E27FC236}">
                  <a16:creationId xmlns:a16="http://schemas.microsoft.com/office/drawing/2014/main" id="{E855BF88-2E56-6AC0-305B-7A9C11E1E104}"/>
                </a:ext>
              </a:extLst>
            </p:cNvPr>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50" name="Google Shape;14131;p27">
              <a:extLst>
                <a:ext uri="{FF2B5EF4-FFF2-40B4-BE49-F238E27FC236}">
                  <a16:creationId xmlns:a16="http://schemas.microsoft.com/office/drawing/2014/main" id="{A844DC90-42CD-4642-2836-446212C26F66}"/>
                </a:ext>
              </a:extLst>
            </p:cNvPr>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51" name="Google Shape;14132;p27">
              <a:extLst>
                <a:ext uri="{FF2B5EF4-FFF2-40B4-BE49-F238E27FC236}">
                  <a16:creationId xmlns:a16="http://schemas.microsoft.com/office/drawing/2014/main" id="{E1937CCB-2B4E-CE9B-67B5-5C14A3DDE51A}"/>
                </a:ext>
              </a:extLst>
            </p:cNvPr>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52" name="Google Shape;14133;p27">
              <a:extLst>
                <a:ext uri="{FF2B5EF4-FFF2-40B4-BE49-F238E27FC236}">
                  <a16:creationId xmlns:a16="http://schemas.microsoft.com/office/drawing/2014/main" id="{34FA5CD6-E464-97C6-F7B8-CF73FDF78798}"/>
                </a:ext>
              </a:extLst>
            </p:cNvPr>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sp>
        <p:nvSpPr>
          <p:cNvPr id="253" name="Google Shape;14134;p27">
            <a:extLst>
              <a:ext uri="{FF2B5EF4-FFF2-40B4-BE49-F238E27FC236}">
                <a16:creationId xmlns:a16="http://schemas.microsoft.com/office/drawing/2014/main" id="{2D9DBC37-4B82-1671-B7F6-8C658DA2A5F9}"/>
              </a:ext>
            </a:extLst>
          </p:cNvPr>
          <p:cNvSpPr/>
          <p:nvPr/>
        </p:nvSpPr>
        <p:spPr>
          <a:xfrm>
            <a:off x="6347023" y="4399782"/>
            <a:ext cx="488007" cy="474373"/>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nvGrpSpPr>
          <p:cNvPr id="254" name="Google Shape;14135;p27">
            <a:extLst>
              <a:ext uri="{FF2B5EF4-FFF2-40B4-BE49-F238E27FC236}">
                <a16:creationId xmlns:a16="http://schemas.microsoft.com/office/drawing/2014/main" id="{14AC9C78-910E-151C-108B-68CCC4B8D9AA}"/>
              </a:ext>
            </a:extLst>
          </p:cNvPr>
          <p:cNvGrpSpPr/>
          <p:nvPr/>
        </p:nvGrpSpPr>
        <p:grpSpPr>
          <a:xfrm>
            <a:off x="5365455" y="4401754"/>
            <a:ext cx="468075" cy="473736"/>
            <a:chOff x="4177563" y="3313708"/>
            <a:chExt cx="293550" cy="297100"/>
          </a:xfrm>
        </p:grpSpPr>
        <p:sp>
          <p:nvSpPr>
            <p:cNvPr id="255" name="Google Shape;14136;p27">
              <a:extLst>
                <a:ext uri="{FF2B5EF4-FFF2-40B4-BE49-F238E27FC236}">
                  <a16:creationId xmlns:a16="http://schemas.microsoft.com/office/drawing/2014/main" id="{97B6FB6B-D058-9054-33B4-11B358237E51}"/>
                </a:ext>
              </a:extLst>
            </p:cNvPr>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56" name="Google Shape;14137;p27">
              <a:extLst>
                <a:ext uri="{FF2B5EF4-FFF2-40B4-BE49-F238E27FC236}">
                  <a16:creationId xmlns:a16="http://schemas.microsoft.com/office/drawing/2014/main" id="{8D5E7849-C93B-2A48-3540-CFEADA871B99}"/>
                </a:ext>
              </a:extLst>
            </p:cNvPr>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57" name="Google Shape;14138;p27">
              <a:extLst>
                <a:ext uri="{FF2B5EF4-FFF2-40B4-BE49-F238E27FC236}">
                  <a16:creationId xmlns:a16="http://schemas.microsoft.com/office/drawing/2014/main" id="{0FB286D2-2A5E-6738-037F-14BD8ED84639}"/>
                </a:ext>
              </a:extLst>
            </p:cNvPr>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58" name="Google Shape;14139;p27">
              <a:extLst>
                <a:ext uri="{FF2B5EF4-FFF2-40B4-BE49-F238E27FC236}">
                  <a16:creationId xmlns:a16="http://schemas.microsoft.com/office/drawing/2014/main" id="{50BD47E7-BC3B-DD9B-6237-7F997784476F}"/>
                </a:ext>
              </a:extLst>
            </p:cNvPr>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59" name="Google Shape;14140;p27">
              <a:extLst>
                <a:ext uri="{FF2B5EF4-FFF2-40B4-BE49-F238E27FC236}">
                  <a16:creationId xmlns:a16="http://schemas.microsoft.com/office/drawing/2014/main" id="{5515FF0D-47BF-65CC-F2B5-EC4F14CB8059}"/>
                </a:ext>
              </a:extLst>
            </p:cNvPr>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60" name="Google Shape;14141;p27">
              <a:extLst>
                <a:ext uri="{FF2B5EF4-FFF2-40B4-BE49-F238E27FC236}">
                  <a16:creationId xmlns:a16="http://schemas.microsoft.com/office/drawing/2014/main" id="{19ABA3E4-486C-0633-6CFF-F89B0C7993B5}"/>
                </a:ext>
              </a:extLst>
            </p:cNvPr>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61" name="Google Shape;14142;p27">
              <a:extLst>
                <a:ext uri="{FF2B5EF4-FFF2-40B4-BE49-F238E27FC236}">
                  <a16:creationId xmlns:a16="http://schemas.microsoft.com/office/drawing/2014/main" id="{386A5639-3163-E589-D456-7436AF8252EF}"/>
                </a:ext>
              </a:extLst>
            </p:cNvPr>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62" name="Google Shape;14143;p27">
              <a:extLst>
                <a:ext uri="{FF2B5EF4-FFF2-40B4-BE49-F238E27FC236}">
                  <a16:creationId xmlns:a16="http://schemas.microsoft.com/office/drawing/2014/main" id="{3877448A-36D3-0B87-7660-8A35A8112B40}"/>
                </a:ext>
              </a:extLst>
            </p:cNvPr>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63" name="Google Shape;14144;p27">
              <a:extLst>
                <a:ext uri="{FF2B5EF4-FFF2-40B4-BE49-F238E27FC236}">
                  <a16:creationId xmlns:a16="http://schemas.microsoft.com/office/drawing/2014/main" id="{DB0A5B6F-862B-69D5-89AB-5E8D828F5AA2}"/>
                </a:ext>
              </a:extLst>
            </p:cNvPr>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64" name="Google Shape;14145;p27">
              <a:extLst>
                <a:ext uri="{FF2B5EF4-FFF2-40B4-BE49-F238E27FC236}">
                  <a16:creationId xmlns:a16="http://schemas.microsoft.com/office/drawing/2014/main" id="{719F98A6-DB1F-57E7-4CDC-8927B28683D4}"/>
                </a:ext>
              </a:extLst>
            </p:cNvPr>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65" name="Google Shape;14146;p27">
              <a:extLst>
                <a:ext uri="{FF2B5EF4-FFF2-40B4-BE49-F238E27FC236}">
                  <a16:creationId xmlns:a16="http://schemas.microsoft.com/office/drawing/2014/main" id="{292A4525-1194-7B76-47AA-60383B3FAF4B}"/>
                </a:ext>
              </a:extLst>
            </p:cNvPr>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66" name="Google Shape;14147;p27">
              <a:extLst>
                <a:ext uri="{FF2B5EF4-FFF2-40B4-BE49-F238E27FC236}">
                  <a16:creationId xmlns:a16="http://schemas.microsoft.com/office/drawing/2014/main" id="{04DA1D3F-79C0-4B1B-C31C-93F0EA796742}"/>
                </a:ext>
              </a:extLst>
            </p:cNvPr>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67" name="Google Shape;14148;p27">
              <a:extLst>
                <a:ext uri="{FF2B5EF4-FFF2-40B4-BE49-F238E27FC236}">
                  <a16:creationId xmlns:a16="http://schemas.microsoft.com/office/drawing/2014/main" id="{0C89B8AD-5006-5E16-3B6F-366AAF669F54}"/>
                </a:ext>
              </a:extLst>
            </p:cNvPr>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sp>
        <p:nvSpPr>
          <p:cNvPr id="268" name="Google Shape;14149;p27">
            <a:extLst>
              <a:ext uri="{FF2B5EF4-FFF2-40B4-BE49-F238E27FC236}">
                <a16:creationId xmlns:a16="http://schemas.microsoft.com/office/drawing/2014/main" id="{4A4EED86-7B03-47D6-B742-83832F0233F7}"/>
              </a:ext>
            </a:extLst>
          </p:cNvPr>
          <p:cNvSpPr/>
          <p:nvPr/>
        </p:nvSpPr>
        <p:spPr>
          <a:xfrm>
            <a:off x="4330602" y="4401537"/>
            <a:ext cx="474692" cy="474852"/>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nvGrpSpPr>
          <p:cNvPr id="269" name="Google Shape;14150;p27">
            <a:extLst>
              <a:ext uri="{FF2B5EF4-FFF2-40B4-BE49-F238E27FC236}">
                <a16:creationId xmlns:a16="http://schemas.microsoft.com/office/drawing/2014/main" id="{3A3F233A-4D37-7A8A-74E3-6C1A0AAF8706}"/>
              </a:ext>
            </a:extLst>
          </p:cNvPr>
          <p:cNvGrpSpPr/>
          <p:nvPr/>
        </p:nvGrpSpPr>
        <p:grpSpPr>
          <a:xfrm>
            <a:off x="3390791" y="4401754"/>
            <a:ext cx="472779" cy="472819"/>
            <a:chOff x="3194038" y="3313708"/>
            <a:chExt cx="296500" cy="296525"/>
          </a:xfrm>
        </p:grpSpPr>
        <p:sp>
          <p:nvSpPr>
            <p:cNvPr id="270" name="Google Shape;14151;p27">
              <a:extLst>
                <a:ext uri="{FF2B5EF4-FFF2-40B4-BE49-F238E27FC236}">
                  <a16:creationId xmlns:a16="http://schemas.microsoft.com/office/drawing/2014/main" id="{2700DC78-0E9F-949A-1B5F-C2C2044B7D6B}"/>
                </a:ext>
              </a:extLst>
            </p:cNvPr>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71" name="Google Shape;14152;p27">
              <a:extLst>
                <a:ext uri="{FF2B5EF4-FFF2-40B4-BE49-F238E27FC236}">
                  <a16:creationId xmlns:a16="http://schemas.microsoft.com/office/drawing/2014/main" id="{68348C1C-D615-4909-CAA9-33F04CBD6088}"/>
                </a:ext>
              </a:extLst>
            </p:cNvPr>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72" name="Google Shape;14153;p27">
              <a:extLst>
                <a:ext uri="{FF2B5EF4-FFF2-40B4-BE49-F238E27FC236}">
                  <a16:creationId xmlns:a16="http://schemas.microsoft.com/office/drawing/2014/main" id="{B24B9E9F-DF5A-28BF-2762-450164FC6411}"/>
                </a:ext>
              </a:extLst>
            </p:cNvPr>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73" name="Google Shape;14154;p27">
              <a:extLst>
                <a:ext uri="{FF2B5EF4-FFF2-40B4-BE49-F238E27FC236}">
                  <a16:creationId xmlns:a16="http://schemas.microsoft.com/office/drawing/2014/main" id="{3253535A-2FB7-DDFA-AD2A-F10E9C36CC44}"/>
                </a:ext>
              </a:extLst>
            </p:cNvPr>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74" name="Google Shape;14155;p27">
              <a:extLst>
                <a:ext uri="{FF2B5EF4-FFF2-40B4-BE49-F238E27FC236}">
                  <a16:creationId xmlns:a16="http://schemas.microsoft.com/office/drawing/2014/main" id="{A80282A3-1679-DF9C-E4B7-64F8784DC452}"/>
                </a:ext>
              </a:extLst>
            </p:cNvPr>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75" name="Google Shape;14156;p27">
              <a:extLst>
                <a:ext uri="{FF2B5EF4-FFF2-40B4-BE49-F238E27FC236}">
                  <a16:creationId xmlns:a16="http://schemas.microsoft.com/office/drawing/2014/main" id="{F6B44CA7-6609-0F6A-E0FD-A3C137F9668D}"/>
                </a:ext>
              </a:extLst>
            </p:cNvPr>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76" name="Google Shape;14157;p27">
              <a:extLst>
                <a:ext uri="{FF2B5EF4-FFF2-40B4-BE49-F238E27FC236}">
                  <a16:creationId xmlns:a16="http://schemas.microsoft.com/office/drawing/2014/main" id="{8A553893-7408-2E87-AE74-AC5F14716281}"/>
                </a:ext>
              </a:extLst>
            </p:cNvPr>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77" name="Google Shape;14158;p27">
              <a:extLst>
                <a:ext uri="{FF2B5EF4-FFF2-40B4-BE49-F238E27FC236}">
                  <a16:creationId xmlns:a16="http://schemas.microsoft.com/office/drawing/2014/main" id="{9D500EF5-9677-83AB-278E-77AD9D3BBD35}"/>
                </a:ext>
              </a:extLst>
            </p:cNvPr>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78" name="Google Shape;14159;p27">
              <a:extLst>
                <a:ext uri="{FF2B5EF4-FFF2-40B4-BE49-F238E27FC236}">
                  <a16:creationId xmlns:a16="http://schemas.microsoft.com/office/drawing/2014/main" id="{D22F6CDF-A566-CB53-E66E-B6C110AE718E}"/>
                </a:ext>
              </a:extLst>
            </p:cNvPr>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79" name="Google Shape;14160;p27">
              <a:extLst>
                <a:ext uri="{FF2B5EF4-FFF2-40B4-BE49-F238E27FC236}">
                  <a16:creationId xmlns:a16="http://schemas.microsoft.com/office/drawing/2014/main" id="{7A747E33-3CE6-2EEA-C3C4-E197D0003B29}"/>
                </a:ext>
              </a:extLst>
            </p:cNvPr>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280" name="Google Shape;14161;p27">
            <a:extLst>
              <a:ext uri="{FF2B5EF4-FFF2-40B4-BE49-F238E27FC236}">
                <a16:creationId xmlns:a16="http://schemas.microsoft.com/office/drawing/2014/main" id="{751C9A7F-2C95-49BA-2C12-CC17C0F7468C}"/>
              </a:ext>
            </a:extLst>
          </p:cNvPr>
          <p:cNvGrpSpPr/>
          <p:nvPr/>
        </p:nvGrpSpPr>
        <p:grpSpPr>
          <a:xfrm>
            <a:off x="2371150" y="4414670"/>
            <a:ext cx="479436" cy="450735"/>
            <a:chOff x="2682013" y="3321808"/>
            <a:chExt cx="300675" cy="282675"/>
          </a:xfrm>
        </p:grpSpPr>
        <p:sp>
          <p:nvSpPr>
            <p:cNvPr id="281" name="Google Shape;14162;p27">
              <a:extLst>
                <a:ext uri="{FF2B5EF4-FFF2-40B4-BE49-F238E27FC236}">
                  <a16:creationId xmlns:a16="http://schemas.microsoft.com/office/drawing/2014/main" id="{43DF2F7C-291E-E148-DC8D-66C2D8AE5612}"/>
                </a:ext>
              </a:extLst>
            </p:cNvPr>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82" name="Google Shape;14163;p27">
              <a:extLst>
                <a:ext uri="{FF2B5EF4-FFF2-40B4-BE49-F238E27FC236}">
                  <a16:creationId xmlns:a16="http://schemas.microsoft.com/office/drawing/2014/main" id="{620E1182-3A8F-A5BB-0737-5C23B2EBE421}"/>
                </a:ext>
              </a:extLst>
            </p:cNvPr>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83" name="Google Shape;14164;p27">
              <a:extLst>
                <a:ext uri="{FF2B5EF4-FFF2-40B4-BE49-F238E27FC236}">
                  <a16:creationId xmlns:a16="http://schemas.microsoft.com/office/drawing/2014/main" id="{DB926C81-CD66-06D2-1C53-F9F38C80BF98}"/>
                </a:ext>
              </a:extLst>
            </p:cNvPr>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284" name="Google Shape;14165;p27">
            <a:extLst>
              <a:ext uri="{FF2B5EF4-FFF2-40B4-BE49-F238E27FC236}">
                <a16:creationId xmlns:a16="http://schemas.microsoft.com/office/drawing/2014/main" id="{CDE2CE26-53B2-7070-0873-76F8BF3644F5}"/>
              </a:ext>
            </a:extLst>
          </p:cNvPr>
          <p:cNvGrpSpPr/>
          <p:nvPr/>
        </p:nvGrpSpPr>
        <p:grpSpPr>
          <a:xfrm>
            <a:off x="1454995" y="4400799"/>
            <a:ext cx="388348" cy="475649"/>
            <a:chOff x="2234888" y="3313108"/>
            <a:chExt cx="243550" cy="298300"/>
          </a:xfrm>
        </p:grpSpPr>
        <p:sp>
          <p:nvSpPr>
            <p:cNvPr id="285" name="Google Shape;14166;p27">
              <a:extLst>
                <a:ext uri="{FF2B5EF4-FFF2-40B4-BE49-F238E27FC236}">
                  <a16:creationId xmlns:a16="http://schemas.microsoft.com/office/drawing/2014/main" id="{5FDB547F-5730-591D-30D0-0A4B8B0110A2}"/>
                </a:ext>
              </a:extLst>
            </p:cNvPr>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86" name="Google Shape;14167;p27">
              <a:extLst>
                <a:ext uri="{FF2B5EF4-FFF2-40B4-BE49-F238E27FC236}">
                  <a16:creationId xmlns:a16="http://schemas.microsoft.com/office/drawing/2014/main" id="{F922F969-996C-0E96-BF24-9B4573AEF41E}"/>
                </a:ext>
              </a:extLst>
            </p:cNvPr>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87" name="Google Shape;14168;p27">
              <a:extLst>
                <a:ext uri="{FF2B5EF4-FFF2-40B4-BE49-F238E27FC236}">
                  <a16:creationId xmlns:a16="http://schemas.microsoft.com/office/drawing/2014/main" id="{86F67F70-44CE-3517-5051-FC7BA8AEFBE7}"/>
                </a:ext>
              </a:extLst>
            </p:cNvPr>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88" name="Google Shape;14169;p27">
              <a:extLst>
                <a:ext uri="{FF2B5EF4-FFF2-40B4-BE49-F238E27FC236}">
                  <a16:creationId xmlns:a16="http://schemas.microsoft.com/office/drawing/2014/main" id="{8DFE781D-25F1-802F-A1A4-5A29F20977CD}"/>
                </a:ext>
              </a:extLst>
            </p:cNvPr>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89" name="Google Shape;14170;p27">
              <a:extLst>
                <a:ext uri="{FF2B5EF4-FFF2-40B4-BE49-F238E27FC236}">
                  <a16:creationId xmlns:a16="http://schemas.microsoft.com/office/drawing/2014/main" id="{20A8B344-9E0F-C831-66B1-0402C342D2A5}"/>
                </a:ext>
              </a:extLst>
            </p:cNvPr>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90" name="Google Shape;14171;p27">
              <a:extLst>
                <a:ext uri="{FF2B5EF4-FFF2-40B4-BE49-F238E27FC236}">
                  <a16:creationId xmlns:a16="http://schemas.microsoft.com/office/drawing/2014/main" id="{ED4D95DC-4094-7219-8898-15C90B611EBB}"/>
                </a:ext>
              </a:extLst>
            </p:cNvPr>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91" name="Google Shape;14172;p27">
              <a:extLst>
                <a:ext uri="{FF2B5EF4-FFF2-40B4-BE49-F238E27FC236}">
                  <a16:creationId xmlns:a16="http://schemas.microsoft.com/office/drawing/2014/main" id="{FAA212C4-7E21-9598-357B-FF8312DF2160}"/>
                </a:ext>
              </a:extLst>
            </p:cNvPr>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92" name="Google Shape;14173;p27">
              <a:extLst>
                <a:ext uri="{FF2B5EF4-FFF2-40B4-BE49-F238E27FC236}">
                  <a16:creationId xmlns:a16="http://schemas.microsoft.com/office/drawing/2014/main" id="{1F7D6606-C738-7523-1953-104BAB00AC97}"/>
                </a:ext>
              </a:extLst>
            </p:cNvPr>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293" name="Google Shape;14174;p27">
            <a:extLst>
              <a:ext uri="{FF2B5EF4-FFF2-40B4-BE49-F238E27FC236}">
                <a16:creationId xmlns:a16="http://schemas.microsoft.com/office/drawing/2014/main" id="{827282C0-3A31-191D-2B8D-714E626A8225}"/>
              </a:ext>
            </a:extLst>
          </p:cNvPr>
          <p:cNvGrpSpPr/>
          <p:nvPr/>
        </p:nvGrpSpPr>
        <p:grpSpPr>
          <a:xfrm>
            <a:off x="1411345" y="5159317"/>
            <a:ext cx="476607" cy="474692"/>
            <a:chOff x="2207513" y="3788808"/>
            <a:chExt cx="298900" cy="297700"/>
          </a:xfrm>
        </p:grpSpPr>
        <p:sp>
          <p:nvSpPr>
            <p:cNvPr id="294" name="Google Shape;14175;p27">
              <a:extLst>
                <a:ext uri="{FF2B5EF4-FFF2-40B4-BE49-F238E27FC236}">
                  <a16:creationId xmlns:a16="http://schemas.microsoft.com/office/drawing/2014/main" id="{A483D8EB-DE99-4E78-802D-9616FAD3E32B}"/>
                </a:ext>
              </a:extLst>
            </p:cNvPr>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95" name="Google Shape;14176;p27">
              <a:extLst>
                <a:ext uri="{FF2B5EF4-FFF2-40B4-BE49-F238E27FC236}">
                  <a16:creationId xmlns:a16="http://schemas.microsoft.com/office/drawing/2014/main" id="{1ABAA1F5-15F9-9E8C-F2C0-A10618CA4A84}"/>
                </a:ext>
              </a:extLst>
            </p:cNvPr>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96" name="Google Shape;14177;p27">
              <a:extLst>
                <a:ext uri="{FF2B5EF4-FFF2-40B4-BE49-F238E27FC236}">
                  <a16:creationId xmlns:a16="http://schemas.microsoft.com/office/drawing/2014/main" id="{E23150AB-812B-D3FA-B7F7-EE32621AE47F}"/>
                </a:ext>
              </a:extLst>
            </p:cNvPr>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97" name="Google Shape;14178;p27">
              <a:extLst>
                <a:ext uri="{FF2B5EF4-FFF2-40B4-BE49-F238E27FC236}">
                  <a16:creationId xmlns:a16="http://schemas.microsoft.com/office/drawing/2014/main" id="{C822D988-8AF3-2EA8-8919-4D759FD99DAD}"/>
                </a:ext>
              </a:extLst>
            </p:cNvPr>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98" name="Google Shape;14179;p27">
              <a:extLst>
                <a:ext uri="{FF2B5EF4-FFF2-40B4-BE49-F238E27FC236}">
                  <a16:creationId xmlns:a16="http://schemas.microsoft.com/office/drawing/2014/main" id="{8CD65130-8CFF-2093-A58E-5E8B061ABD3A}"/>
                </a:ext>
              </a:extLst>
            </p:cNvPr>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299" name="Google Shape;14180;p27">
              <a:extLst>
                <a:ext uri="{FF2B5EF4-FFF2-40B4-BE49-F238E27FC236}">
                  <a16:creationId xmlns:a16="http://schemas.microsoft.com/office/drawing/2014/main" id="{A9F25382-E7CB-557B-F094-144CA16406A2}"/>
                </a:ext>
              </a:extLst>
            </p:cNvPr>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300" name="Google Shape;14181;p27">
            <a:extLst>
              <a:ext uri="{FF2B5EF4-FFF2-40B4-BE49-F238E27FC236}">
                <a16:creationId xmlns:a16="http://schemas.microsoft.com/office/drawing/2014/main" id="{BC63D95C-E36C-C4FF-63BC-4BB9611E6A5D}"/>
              </a:ext>
            </a:extLst>
          </p:cNvPr>
          <p:cNvGrpSpPr/>
          <p:nvPr/>
        </p:nvGrpSpPr>
        <p:grpSpPr>
          <a:xfrm>
            <a:off x="2375894" y="5160991"/>
            <a:ext cx="471863" cy="472061"/>
            <a:chOff x="2684988" y="3789858"/>
            <a:chExt cx="295925" cy="296050"/>
          </a:xfrm>
        </p:grpSpPr>
        <p:sp>
          <p:nvSpPr>
            <p:cNvPr id="301" name="Google Shape;14182;p27">
              <a:extLst>
                <a:ext uri="{FF2B5EF4-FFF2-40B4-BE49-F238E27FC236}">
                  <a16:creationId xmlns:a16="http://schemas.microsoft.com/office/drawing/2014/main" id="{6F0A62A0-6C91-4196-80C4-CEB420270C25}"/>
                </a:ext>
              </a:extLst>
            </p:cNvPr>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02" name="Google Shape;14183;p27">
              <a:extLst>
                <a:ext uri="{FF2B5EF4-FFF2-40B4-BE49-F238E27FC236}">
                  <a16:creationId xmlns:a16="http://schemas.microsoft.com/office/drawing/2014/main" id="{9AB14986-6494-35C3-0407-713311D1D3B8}"/>
                </a:ext>
              </a:extLst>
            </p:cNvPr>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03" name="Google Shape;14184;p27">
              <a:extLst>
                <a:ext uri="{FF2B5EF4-FFF2-40B4-BE49-F238E27FC236}">
                  <a16:creationId xmlns:a16="http://schemas.microsoft.com/office/drawing/2014/main" id="{27A870D4-D5E6-B2C1-37F0-67E824A67718}"/>
                </a:ext>
              </a:extLst>
            </p:cNvPr>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04" name="Google Shape;14185;p27">
              <a:extLst>
                <a:ext uri="{FF2B5EF4-FFF2-40B4-BE49-F238E27FC236}">
                  <a16:creationId xmlns:a16="http://schemas.microsoft.com/office/drawing/2014/main" id="{8205DEA4-BF92-09B8-A88A-218DE1ECFB01}"/>
                </a:ext>
              </a:extLst>
            </p:cNvPr>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05" name="Google Shape;14186;p27">
              <a:extLst>
                <a:ext uri="{FF2B5EF4-FFF2-40B4-BE49-F238E27FC236}">
                  <a16:creationId xmlns:a16="http://schemas.microsoft.com/office/drawing/2014/main" id="{E2989066-CEC4-E37C-57B3-43B87736C976}"/>
                </a:ext>
              </a:extLst>
            </p:cNvPr>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06" name="Google Shape;14187;p27">
              <a:extLst>
                <a:ext uri="{FF2B5EF4-FFF2-40B4-BE49-F238E27FC236}">
                  <a16:creationId xmlns:a16="http://schemas.microsoft.com/office/drawing/2014/main" id="{7A2C20E1-5786-CE6E-34B3-E28D6350A14D}"/>
                </a:ext>
              </a:extLst>
            </p:cNvPr>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07" name="Google Shape;14188;p27">
              <a:extLst>
                <a:ext uri="{FF2B5EF4-FFF2-40B4-BE49-F238E27FC236}">
                  <a16:creationId xmlns:a16="http://schemas.microsoft.com/office/drawing/2014/main" id="{F8901B23-C8B8-9ADB-4DCB-B78E4CFC3D75}"/>
                </a:ext>
              </a:extLst>
            </p:cNvPr>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08" name="Google Shape;14189;p27">
              <a:extLst>
                <a:ext uri="{FF2B5EF4-FFF2-40B4-BE49-F238E27FC236}">
                  <a16:creationId xmlns:a16="http://schemas.microsoft.com/office/drawing/2014/main" id="{5AEB00FF-638E-F566-65AA-8EAABD6092A1}"/>
                </a:ext>
              </a:extLst>
            </p:cNvPr>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09" name="Google Shape;14190;p27">
              <a:extLst>
                <a:ext uri="{FF2B5EF4-FFF2-40B4-BE49-F238E27FC236}">
                  <a16:creationId xmlns:a16="http://schemas.microsoft.com/office/drawing/2014/main" id="{FF429985-9D34-8809-4847-5213FB0945B8}"/>
                </a:ext>
              </a:extLst>
            </p:cNvPr>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10" name="Google Shape;14191;p27">
              <a:extLst>
                <a:ext uri="{FF2B5EF4-FFF2-40B4-BE49-F238E27FC236}">
                  <a16:creationId xmlns:a16="http://schemas.microsoft.com/office/drawing/2014/main" id="{D5361945-5F1B-E465-1B7F-AE0A4E2678D5}"/>
                </a:ext>
              </a:extLst>
            </p:cNvPr>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11" name="Google Shape;14192;p27">
              <a:extLst>
                <a:ext uri="{FF2B5EF4-FFF2-40B4-BE49-F238E27FC236}">
                  <a16:creationId xmlns:a16="http://schemas.microsoft.com/office/drawing/2014/main" id="{C609A232-F409-14D7-9F11-F6237F98BD0E}"/>
                </a:ext>
              </a:extLst>
            </p:cNvPr>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12" name="Google Shape;14193;p27">
              <a:extLst>
                <a:ext uri="{FF2B5EF4-FFF2-40B4-BE49-F238E27FC236}">
                  <a16:creationId xmlns:a16="http://schemas.microsoft.com/office/drawing/2014/main" id="{602E9D2D-940B-8244-5E4E-20CACADCA48F}"/>
                </a:ext>
              </a:extLst>
            </p:cNvPr>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313" name="Google Shape;14194;p27">
            <a:extLst>
              <a:ext uri="{FF2B5EF4-FFF2-40B4-BE49-F238E27FC236}">
                <a16:creationId xmlns:a16="http://schemas.microsoft.com/office/drawing/2014/main" id="{D75DE2C4-9B2B-A536-250E-90213CB43521}"/>
              </a:ext>
            </a:extLst>
          </p:cNvPr>
          <p:cNvGrpSpPr/>
          <p:nvPr/>
        </p:nvGrpSpPr>
        <p:grpSpPr>
          <a:xfrm>
            <a:off x="3392665" y="5180127"/>
            <a:ext cx="474692" cy="435865"/>
            <a:chOff x="3195213" y="3801858"/>
            <a:chExt cx="297700" cy="273350"/>
          </a:xfrm>
        </p:grpSpPr>
        <p:sp>
          <p:nvSpPr>
            <p:cNvPr id="314" name="Google Shape;14195;p27">
              <a:extLst>
                <a:ext uri="{FF2B5EF4-FFF2-40B4-BE49-F238E27FC236}">
                  <a16:creationId xmlns:a16="http://schemas.microsoft.com/office/drawing/2014/main" id="{9FEF0156-5745-BD19-3519-648E975E7A69}"/>
                </a:ext>
              </a:extLst>
            </p:cNvPr>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15" name="Google Shape;14196;p27">
              <a:extLst>
                <a:ext uri="{FF2B5EF4-FFF2-40B4-BE49-F238E27FC236}">
                  <a16:creationId xmlns:a16="http://schemas.microsoft.com/office/drawing/2014/main" id="{742631CD-FEF9-9C92-9D1F-64F3457D338C}"/>
                </a:ext>
              </a:extLst>
            </p:cNvPr>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16" name="Google Shape;14197;p27">
              <a:extLst>
                <a:ext uri="{FF2B5EF4-FFF2-40B4-BE49-F238E27FC236}">
                  <a16:creationId xmlns:a16="http://schemas.microsoft.com/office/drawing/2014/main" id="{3C2425DD-B6A8-EA4E-F626-BFD40C58CF9D}"/>
                </a:ext>
              </a:extLst>
            </p:cNvPr>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17" name="Google Shape;14198;p27">
              <a:extLst>
                <a:ext uri="{FF2B5EF4-FFF2-40B4-BE49-F238E27FC236}">
                  <a16:creationId xmlns:a16="http://schemas.microsoft.com/office/drawing/2014/main" id="{75A4648F-5007-F342-9F97-0788FDF4C082}"/>
                </a:ext>
              </a:extLst>
            </p:cNvPr>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18" name="Google Shape;14199;p27">
              <a:extLst>
                <a:ext uri="{FF2B5EF4-FFF2-40B4-BE49-F238E27FC236}">
                  <a16:creationId xmlns:a16="http://schemas.microsoft.com/office/drawing/2014/main" id="{1B7F72B3-75DA-B9C2-40F8-579863164023}"/>
                </a:ext>
              </a:extLst>
            </p:cNvPr>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19" name="Google Shape;14200;p27">
              <a:extLst>
                <a:ext uri="{FF2B5EF4-FFF2-40B4-BE49-F238E27FC236}">
                  <a16:creationId xmlns:a16="http://schemas.microsoft.com/office/drawing/2014/main" id="{D6F35F12-706F-8EDD-1678-259FC56FDDB7}"/>
                </a:ext>
              </a:extLst>
            </p:cNvPr>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20" name="Google Shape;14201;p27">
              <a:extLst>
                <a:ext uri="{FF2B5EF4-FFF2-40B4-BE49-F238E27FC236}">
                  <a16:creationId xmlns:a16="http://schemas.microsoft.com/office/drawing/2014/main" id="{8014DD30-F803-97AA-69DA-942D371D9F4B}"/>
                </a:ext>
              </a:extLst>
            </p:cNvPr>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321" name="Google Shape;14202;p27">
            <a:extLst>
              <a:ext uri="{FF2B5EF4-FFF2-40B4-BE49-F238E27FC236}">
                <a16:creationId xmlns:a16="http://schemas.microsoft.com/office/drawing/2014/main" id="{EEB36F58-49BC-39E7-BF98-03AA0A91691C}"/>
              </a:ext>
            </a:extLst>
          </p:cNvPr>
          <p:cNvGrpSpPr/>
          <p:nvPr/>
        </p:nvGrpSpPr>
        <p:grpSpPr>
          <a:xfrm>
            <a:off x="4330666" y="5162028"/>
            <a:ext cx="474692" cy="474852"/>
            <a:chOff x="3656038" y="3790508"/>
            <a:chExt cx="297700" cy="297800"/>
          </a:xfrm>
        </p:grpSpPr>
        <p:sp>
          <p:nvSpPr>
            <p:cNvPr id="322" name="Google Shape;14203;p27">
              <a:extLst>
                <a:ext uri="{FF2B5EF4-FFF2-40B4-BE49-F238E27FC236}">
                  <a16:creationId xmlns:a16="http://schemas.microsoft.com/office/drawing/2014/main" id="{AB2D6E91-9A44-6C5E-5C40-F50BBE6884F7}"/>
                </a:ext>
              </a:extLst>
            </p:cNvPr>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23" name="Google Shape;14204;p27">
              <a:extLst>
                <a:ext uri="{FF2B5EF4-FFF2-40B4-BE49-F238E27FC236}">
                  <a16:creationId xmlns:a16="http://schemas.microsoft.com/office/drawing/2014/main" id="{C73D1053-3AD3-9EDE-C5CF-5C2C5DAE482F}"/>
                </a:ext>
              </a:extLst>
            </p:cNvPr>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24" name="Google Shape;14205;p27">
              <a:extLst>
                <a:ext uri="{FF2B5EF4-FFF2-40B4-BE49-F238E27FC236}">
                  <a16:creationId xmlns:a16="http://schemas.microsoft.com/office/drawing/2014/main" id="{98D8AB75-C196-BD96-D724-CC1F79EB52D8}"/>
                </a:ext>
              </a:extLst>
            </p:cNvPr>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25" name="Google Shape;14206;p27">
              <a:extLst>
                <a:ext uri="{FF2B5EF4-FFF2-40B4-BE49-F238E27FC236}">
                  <a16:creationId xmlns:a16="http://schemas.microsoft.com/office/drawing/2014/main" id="{8FED0A8F-E130-307F-30E3-505DE9ED03FD}"/>
                </a:ext>
              </a:extLst>
            </p:cNvPr>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26" name="Google Shape;14207;p27">
              <a:extLst>
                <a:ext uri="{FF2B5EF4-FFF2-40B4-BE49-F238E27FC236}">
                  <a16:creationId xmlns:a16="http://schemas.microsoft.com/office/drawing/2014/main" id="{285B03C4-6D55-7545-D52F-16A91DA28D94}"/>
                </a:ext>
              </a:extLst>
            </p:cNvPr>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327" name="Google Shape;14208;p27">
            <a:extLst>
              <a:ext uri="{FF2B5EF4-FFF2-40B4-BE49-F238E27FC236}">
                <a16:creationId xmlns:a16="http://schemas.microsoft.com/office/drawing/2014/main" id="{E995B98D-C671-9190-7EE3-9FB684D4C19E}"/>
              </a:ext>
            </a:extLst>
          </p:cNvPr>
          <p:cNvGrpSpPr/>
          <p:nvPr/>
        </p:nvGrpSpPr>
        <p:grpSpPr>
          <a:xfrm>
            <a:off x="5374868" y="5160208"/>
            <a:ext cx="473773" cy="470905"/>
            <a:chOff x="3688251" y="4146473"/>
            <a:chExt cx="355330" cy="353179"/>
          </a:xfrm>
        </p:grpSpPr>
        <p:sp>
          <p:nvSpPr>
            <p:cNvPr id="328" name="Google Shape;14209;p27">
              <a:extLst>
                <a:ext uri="{FF2B5EF4-FFF2-40B4-BE49-F238E27FC236}">
                  <a16:creationId xmlns:a16="http://schemas.microsoft.com/office/drawing/2014/main" id="{1843AD84-929E-DECB-8176-1F62525AD0F3}"/>
                </a:ext>
              </a:extLst>
            </p:cNvPr>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29" name="Google Shape;14210;p27">
              <a:extLst>
                <a:ext uri="{FF2B5EF4-FFF2-40B4-BE49-F238E27FC236}">
                  <a16:creationId xmlns:a16="http://schemas.microsoft.com/office/drawing/2014/main" id="{BD7C2DF8-B9CD-2730-906D-FDE66B8EA08B}"/>
                </a:ext>
              </a:extLst>
            </p:cNvPr>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330" name="Google Shape;14211;p27">
            <a:extLst>
              <a:ext uri="{FF2B5EF4-FFF2-40B4-BE49-F238E27FC236}">
                <a16:creationId xmlns:a16="http://schemas.microsoft.com/office/drawing/2014/main" id="{F54619A7-47C9-2AE6-DFB1-60FA83387BD0}"/>
              </a:ext>
            </a:extLst>
          </p:cNvPr>
          <p:cNvGrpSpPr/>
          <p:nvPr/>
        </p:nvGrpSpPr>
        <p:grpSpPr>
          <a:xfrm>
            <a:off x="6359463" y="5160274"/>
            <a:ext cx="474692" cy="474692"/>
            <a:chOff x="4673513" y="3789408"/>
            <a:chExt cx="297700" cy="297700"/>
          </a:xfrm>
        </p:grpSpPr>
        <p:sp>
          <p:nvSpPr>
            <p:cNvPr id="331" name="Google Shape;14212;p27">
              <a:extLst>
                <a:ext uri="{FF2B5EF4-FFF2-40B4-BE49-F238E27FC236}">
                  <a16:creationId xmlns:a16="http://schemas.microsoft.com/office/drawing/2014/main" id="{F1CD2E33-E6CD-C894-821E-EB41C3BF33ED}"/>
                </a:ext>
              </a:extLst>
            </p:cNvPr>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32" name="Google Shape;14213;p27">
              <a:extLst>
                <a:ext uri="{FF2B5EF4-FFF2-40B4-BE49-F238E27FC236}">
                  <a16:creationId xmlns:a16="http://schemas.microsoft.com/office/drawing/2014/main" id="{1F71AEBC-A78E-1BD2-18F2-60005E7F48C0}"/>
                </a:ext>
              </a:extLst>
            </p:cNvPr>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33" name="Google Shape;14214;p27">
              <a:extLst>
                <a:ext uri="{FF2B5EF4-FFF2-40B4-BE49-F238E27FC236}">
                  <a16:creationId xmlns:a16="http://schemas.microsoft.com/office/drawing/2014/main" id="{C090312F-BCB6-9797-E798-3FA2F43E50E3}"/>
                </a:ext>
              </a:extLst>
            </p:cNvPr>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334" name="Google Shape;14215;p27">
            <a:extLst>
              <a:ext uri="{FF2B5EF4-FFF2-40B4-BE49-F238E27FC236}">
                <a16:creationId xmlns:a16="http://schemas.microsoft.com/office/drawing/2014/main" id="{7B1F35AE-0183-E3E6-C4C2-EB5B5D0916A5}"/>
              </a:ext>
            </a:extLst>
          </p:cNvPr>
          <p:cNvGrpSpPr/>
          <p:nvPr/>
        </p:nvGrpSpPr>
        <p:grpSpPr>
          <a:xfrm>
            <a:off x="7362919" y="5160275"/>
            <a:ext cx="474692" cy="470905"/>
            <a:chOff x="5175388" y="3789408"/>
            <a:chExt cx="297700" cy="295325"/>
          </a:xfrm>
        </p:grpSpPr>
        <p:sp>
          <p:nvSpPr>
            <p:cNvPr id="335" name="Google Shape;14216;p27">
              <a:extLst>
                <a:ext uri="{FF2B5EF4-FFF2-40B4-BE49-F238E27FC236}">
                  <a16:creationId xmlns:a16="http://schemas.microsoft.com/office/drawing/2014/main" id="{90945FE1-1B4D-CDFD-A2AE-68575C3BD324}"/>
                </a:ext>
              </a:extLst>
            </p:cNvPr>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36" name="Google Shape;14217;p27">
              <a:extLst>
                <a:ext uri="{FF2B5EF4-FFF2-40B4-BE49-F238E27FC236}">
                  <a16:creationId xmlns:a16="http://schemas.microsoft.com/office/drawing/2014/main" id="{35851DB8-EF41-5C15-DE6F-0F398484BADE}"/>
                </a:ext>
              </a:extLst>
            </p:cNvPr>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37" name="Google Shape;14218;p27">
              <a:extLst>
                <a:ext uri="{FF2B5EF4-FFF2-40B4-BE49-F238E27FC236}">
                  <a16:creationId xmlns:a16="http://schemas.microsoft.com/office/drawing/2014/main" id="{78EFEBCE-227B-B43C-38EA-42B13D9215C2}"/>
                </a:ext>
              </a:extLst>
            </p:cNvPr>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338" name="Google Shape;14219;p27">
            <a:extLst>
              <a:ext uri="{FF2B5EF4-FFF2-40B4-BE49-F238E27FC236}">
                <a16:creationId xmlns:a16="http://schemas.microsoft.com/office/drawing/2014/main" id="{8669BA5C-461C-6112-FDB4-40EBEE4C7967}"/>
              </a:ext>
            </a:extLst>
          </p:cNvPr>
          <p:cNvGrpSpPr/>
          <p:nvPr/>
        </p:nvGrpSpPr>
        <p:grpSpPr>
          <a:xfrm>
            <a:off x="8364503" y="5159317"/>
            <a:ext cx="486093" cy="474333"/>
            <a:chOff x="5676088" y="3788808"/>
            <a:chExt cx="304850" cy="297475"/>
          </a:xfrm>
        </p:grpSpPr>
        <p:sp>
          <p:nvSpPr>
            <p:cNvPr id="339" name="Google Shape;14220;p27">
              <a:extLst>
                <a:ext uri="{FF2B5EF4-FFF2-40B4-BE49-F238E27FC236}">
                  <a16:creationId xmlns:a16="http://schemas.microsoft.com/office/drawing/2014/main" id="{E917400C-6C6A-4082-941E-502571E2A114}"/>
                </a:ext>
              </a:extLst>
            </p:cNvPr>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40" name="Google Shape;14221;p27">
              <a:extLst>
                <a:ext uri="{FF2B5EF4-FFF2-40B4-BE49-F238E27FC236}">
                  <a16:creationId xmlns:a16="http://schemas.microsoft.com/office/drawing/2014/main" id="{8EB43398-AFC1-9066-DCD7-F5A54431EDA0}"/>
                </a:ext>
              </a:extLst>
            </p:cNvPr>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41" name="Google Shape;14222;p27">
              <a:extLst>
                <a:ext uri="{FF2B5EF4-FFF2-40B4-BE49-F238E27FC236}">
                  <a16:creationId xmlns:a16="http://schemas.microsoft.com/office/drawing/2014/main" id="{8BE0CC87-1E69-18DC-5DCF-B8B24DA83EAE}"/>
                </a:ext>
              </a:extLst>
            </p:cNvPr>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42" name="Google Shape;14223;p27">
              <a:extLst>
                <a:ext uri="{FF2B5EF4-FFF2-40B4-BE49-F238E27FC236}">
                  <a16:creationId xmlns:a16="http://schemas.microsoft.com/office/drawing/2014/main" id="{6B853659-71C9-1561-46F4-942F47A7C491}"/>
                </a:ext>
              </a:extLst>
            </p:cNvPr>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43" name="Google Shape;14224;p27">
              <a:extLst>
                <a:ext uri="{FF2B5EF4-FFF2-40B4-BE49-F238E27FC236}">
                  <a16:creationId xmlns:a16="http://schemas.microsoft.com/office/drawing/2014/main" id="{F13927B7-4144-548F-7942-A96D37958F3E}"/>
                </a:ext>
              </a:extLst>
            </p:cNvPr>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44" name="Google Shape;14225;p27">
              <a:extLst>
                <a:ext uri="{FF2B5EF4-FFF2-40B4-BE49-F238E27FC236}">
                  <a16:creationId xmlns:a16="http://schemas.microsoft.com/office/drawing/2014/main" id="{006F634B-DE61-72F4-6E8B-835C9B612C62}"/>
                </a:ext>
              </a:extLst>
            </p:cNvPr>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345" name="Google Shape;14226;p27">
            <a:extLst>
              <a:ext uri="{FF2B5EF4-FFF2-40B4-BE49-F238E27FC236}">
                <a16:creationId xmlns:a16="http://schemas.microsoft.com/office/drawing/2014/main" id="{E239CF00-A29C-5BA7-647B-44D48F6A8733}"/>
              </a:ext>
            </a:extLst>
          </p:cNvPr>
          <p:cNvGrpSpPr/>
          <p:nvPr/>
        </p:nvGrpSpPr>
        <p:grpSpPr>
          <a:xfrm>
            <a:off x="9330010" y="5160275"/>
            <a:ext cx="474692" cy="475649"/>
            <a:chOff x="6154163" y="3789408"/>
            <a:chExt cx="297700" cy="298300"/>
          </a:xfrm>
        </p:grpSpPr>
        <p:sp>
          <p:nvSpPr>
            <p:cNvPr id="346" name="Google Shape;14227;p27">
              <a:extLst>
                <a:ext uri="{FF2B5EF4-FFF2-40B4-BE49-F238E27FC236}">
                  <a16:creationId xmlns:a16="http://schemas.microsoft.com/office/drawing/2014/main" id="{CD46C62B-AABD-D6C3-17AA-1C3B0B495DED}"/>
                </a:ext>
              </a:extLst>
            </p:cNvPr>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47" name="Google Shape;14228;p27">
              <a:extLst>
                <a:ext uri="{FF2B5EF4-FFF2-40B4-BE49-F238E27FC236}">
                  <a16:creationId xmlns:a16="http://schemas.microsoft.com/office/drawing/2014/main" id="{54404E8E-BD47-1F66-C164-21251F5C6194}"/>
                </a:ext>
              </a:extLst>
            </p:cNvPr>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48" name="Google Shape;14229;p27">
              <a:extLst>
                <a:ext uri="{FF2B5EF4-FFF2-40B4-BE49-F238E27FC236}">
                  <a16:creationId xmlns:a16="http://schemas.microsoft.com/office/drawing/2014/main" id="{741FE43C-FD28-FD35-1221-078E9D2ED1B7}"/>
                </a:ext>
              </a:extLst>
            </p:cNvPr>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49" name="Google Shape;14230;p27">
              <a:extLst>
                <a:ext uri="{FF2B5EF4-FFF2-40B4-BE49-F238E27FC236}">
                  <a16:creationId xmlns:a16="http://schemas.microsoft.com/office/drawing/2014/main" id="{2DD1E602-6F3B-60EF-770E-384844FE239C}"/>
                </a:ext>
              </a:extLst>
            </p:cNvPr>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50" name="Google Shape;14231;p27">
              <a:extLst>
                <a:ext uri="{FF2B5EF4-FFF2-40B4-BE49-F238E27FC236}">
                  <a16:creationId xmlns:a16="http://schemas.microsoft.com/office/drawing/2014/main" id="{D16BFE7F-5067-2320-14AA-1B60D0074B4E}"/>
                </a:ext>
              </a:extLst>
            </p:cNvPr>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51" name="Google Shape;14232;p27">
              <a:extLst>
                <a:ext uri="{FF2B5EF4-FFF2-40B4-BE49-F238E27FC236}">
                  <a16:creationId xmlns:a16="http://schemas.microsoft.com/office/drawing/2014/main" id="{EC401A69-7A57-75E1-EDEE-A1122408B97B}"/>
                </a:ext>
              </a:extLst>
            </p:cNvPr>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52" name="Google Shape;14233;p27">
              <a:extLst>
                <a:ext uri="{FF2B5EF4-FFF2-40B4-BE49-F238E27FC236}">
                  <a16:creationId xmlns:a16="http://schemas.microsoft.com/office/drawing/2014/main" id="{88C34F93-772A-1A90-4DAF-219CF3603BB0}"/>
                </a:ext>
              </a:extLst>
            </p:cNvPr>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53" name="Google Shape;14234;p27">
              <a:extLst>
                <a:ext uri="{FF2B5EF4-FFF2-40B4-BE49-F238E27FC236}">
                  <a16:creationId xmlns:a16="http://schemas.microsoft.com/office/drawing/2014/main" id="{15F74F23-0690-0650-DBCB-40EDC04452DB}"/>
                </a:ext>
              </a:extLst>
            </p:cNvPr>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54" name="Google Shape;14235;p27">
              <a:extLst>
                <a:ext uri="{FF2B5EF4-FFF2-40B4-BE49-F238E27FC236}">
                  <a16:creationId xmlns:a16="http://schemas.microsoft.com/office/drawing/2014/main" id="{3C537BFF-D2E7-42F6-E8FA-6860BED9639F}"/>
                </a:ext>
              </a:extLst>
            </p:cNvPr>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55" name="Google Shape;14236;p27">
              <a:extLst>
                <a:ext uri="{FF2B5EF4-FFF2-40B4-BE49-F238E27FC236}">
                  <a16:creationId xmlns:a16="http://schemas.microsoft.com/office/drawing/2014/main" id="{59C74187-9E59-8C29-2A17-3B28E10BBD1C}"/>
                </a:ext>
              </a:extLst>
            </p:cNvPr>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56" name="Google Shape;14237;p27">
              <a:extLst>
                <a:ext uri="{FF2B5EF4-FFF2-40B4-BE49-F238E27FC236}">
                  <a16:creationId xmlns:a16="http://schemas.microsoft.com/office/drawing/2014/main" id="{C5C82792-DFF7-561B-B41A-43F73AD01828}"/>
                </a:ext>
              </a:extLst>
            </p:cNvPr>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57" name="Google Shape;14238;p27">
              <a:extLst>
                <a:ext uri="{FF2B5EF4-FFF2-40B4-BE49-F238E27FC236}">
                  <a16:creationId xmlns:a16="http://schemas.microsoft.com/office/drawing/2014/main" id="{6527CE84-5D2B-A484-EA82-A3FEA7C3C403}"/>
                </a:ext>
              </a:extLst>
            </p:cNvPr>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58" name="Google Shape;14239;p27">
              <a:extLst>
                <a:ext uri="{FF2B5EF4-FFF2-40B4-BE49-F238E27FC236}">
                  <a16:creationId xmlns:a16="http://schemas.microsoft.com/office/drawing/2014/main" id="{FDC3C3B5-4BE8-5BD2-8F18-EF7214F8A040}"/>
                </a:ext>
              </a:extLst>
            </p:cNvPr>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59" name="Google Shape;14240;p27">
              <a:extLst>
                <a:ext uri="{FF2B5EF4-FFF2-40B4-BE49-F238E27FC236}">
                  <a16:creationId xmlns:a16="http://schemas.microsoft.com/office/drawing/2014/main" id="{888F97AE-DE9B-CA79-769B-66D0914551A7}"/>
                </a:ext>
              </a:extLst>
            </p:cNvPr>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60" name="Google Shape;14241;p27">
              <a:extLst>
                <a:ext uri="{FF2B5EF4-FFF2-40B4-BE49-F238E27FC236}">
                  <a16:creationId xmlns:a16="http://schemas.microsoft.com/office/drawing/2014/main" id="{455CB1EE-5A57-3B79-6D84-2D21BF59DF15}"/>
                </a:ext>
              </a:extLst>
            </p:cNvPr>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61" name="Google Shape;14242;p27">
              <a:extLst>
                <a:ext uri="{FF2B5EF4-FFF2-40B4-BE49-F238E27FC236}">
                  <a16:creationId xmlns:a16="http://schemas.microsoft.com/office/drawing/2014/main" id="{DAA913ED-8062-8C28-F348-212F2421F50D}"/>
                </a:ext>
              </a:extLst>
            </p:cNvPr>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362" name="Google Shape;14243;p27">
            <a:extLst>
              <a:ext uri="{FF2B5EF4-FFF2-40B4-BE49-F238E27FC236}">
                <a16:creationId xmlns:a16="http://schemas.microsoft.com/office/drawing/2014/main" id="{DF7AD8A4-36CE-1552-C4DB-9CBC654287C9}"/>
              </a:ext>
            </a:extLst>
          </p:cNvPr>
          <p:cNvGrpSpPr/>
          <p:nvPr/>
        </p:nvGrpSpPr>
        <p:grpSpPr>
          <a:xfrm>
            <a:off x="10321147" y="5163823"/>
            <a:ext cx="474732" cy="471145"/>
            <a:chOff x="6648313" y="3791633"/>
            <a:chExt cx="297725" cy="295475"/>
          </a:xfrm>
        </p:grpSpPr>
        <p:sp>
          <p:nvSpPr>
            <p:cNvPr id="363" name="Google Shape;14244;p27">
              <a:extLst>
                <a:ext uri="{FF2B5EF4-FFF2-40B4-BE49-F238E27FC236}">
                  <a16:creationId xmlns:a16="http://schemas.microsoft.com/office/drawing/2014/main" id="{8ACB8A3C-8FC9-E220-3792-8F3A858883C3}"/>
                </a:ext>
              </a:extLst>
            </p:cNvPr>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64" name="Google Shape;14245;p27">
              <a:extLst>
                <a:ext uri="{FF2B5EF4-FFF2-40B4-BE49-F238E27FC236}">
                  <a16:creationId xmlns:a16="http://schemas.microsoft.com/office/drawing/2014/main" id="{9424341E-7623-2EF9-7152-2CA7AB3794AC}"/>
                </a:ext>
              </a:extLst>
            </p:cNvPr>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65" name="Google Shape;14246;p27">
              <a:extLst>
                <a:ext uri="{FF2B5EF4-FFF2-40B4-BE49-F238E27FC236}">
                  <a16:creationId xmlns:a16="http://schemas.microsoft.com/office/drawing/2014/main" id="{DDB95492-F8BB-0ECC-5016-ACB7E4919910}"/>
                </a:ext>
              </a:extLst>
            </p:cNvPr>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66" name="Google Shape;14247;p27">
              <a:extLst>
                <a:ext uri="{FF2B5EF4-FFF2-40B4-BE49-F238E27FC236}">
                  <a16:creationId xmlns:a16="http://schemas.microsoft.com/office/drawing/2014/main" id="{2CA507E2-08F0-4024-120A-B8277EA28925}"/>
                </a:ext>
              </a:extLst>
            </p:cNvPr>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67" name="Google Shape;14248;p27">
              <a:extLst>
                <a:ext uri="{FF2B5EF4-FFF2-40B4-BE49-F238E27FC236}">
                  <a16:creationId xmlns:a16="http://schemas.microsoft.com/office/drawing/2014/main" id="{E8ABE834-C228-2BCB-E8BC-99A7121B7B77}"/>
                </a:ext>
              </a:extLst>
            </p:cNvPr>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grpSp>
        <p:nvGrpSpPr>
          <p:cNvPr id="368" name="Google Shape;14249;p27">
            <a:extLst>
              <a:ext uri="{FF2B5EF4-FFF2-40B4-BE49-F238E27FC236}">
                <a16:creationId xmlns:a16="http://schemas.microsoft.com/office/drawing/2014/main" id="{1BB57136-39BF-3D12-4451-FD328B1112A7}"/>
              </a:ext>
            </a:extLst>
          </p:cNvPr>
          <p:cNvGrpSpPr/>
          <p:nvPr/>
        </p:nvGrpSpPr>
        <p:grpSpPr>
          <a:xfrm>
            <a:off x="5364497" y="2197431"/>
            <a:ext cx="477563" cy="473776"/>
            <a:chOff x="4176963" y="1931283"/>
            <a:chExt cx="299500" cy="297125"/>
          </a:xfrm>
        </p:grpSpPr>
        <p:sp>
          <p:nvSpPr>
            <p:cNvPr id="369" name="Google Shape;14250;p27">
              <a:extLst>
                <a:ext uri="{FF2B5EF4-FFF2-40B4-BE49-F238E27FC236}">
                  <a16:creationId xmlns:a16="http://schemas.microsoft.com/office/drawing/2014/main" id="{D95B5CBE-6F75-DC40-895C-37CC617A0357}"/>
                </a:ext>
              </a:extLst>
            </p:cNvPr>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70" name="Google Shape;14251;p27">
              <a:extLst>
                <a:ext uri="{FF2B5EF4-FFF2-40B4-BE49-F238E27FC236}">
                  <a16:creationId xmlns:a16="http://schemas.microsoft.com/office/drawing/2014/main" id="{FDCA5276-2ADE-3120-7B28-77B1B732739E}"/>
                </a:ext>
              </a:extLst>
            </p:cNvPr>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71" name="Google Shape;14252;p27">
              <a:extLst>
                <a:ext uri="{FF2B5EF4-FFF2-40B4-BE49-F238E27FC236}">
                  <a16:creationId xmlns:a16="http://schemas.microsoft.com/office/drawing/2014/main" id="{90215EDC-97E7-E6AB-74A9-9D1303190860}"/>
                </a:ext>
              </a:extLst>
            </p:cNvPr>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72" name="Google Shape;14253;p27">
              <a:extLst>
                <a:ext uri="{FF2B5EF4-FFF2-40B4-BE49-F238E27FC236}">
                  <a16:creationId xmlns:a16="http://schemas.microsoft.com/office/drawing/2014/main" id="{BE5B9388-EDC9-F7BD-1D0E-91C01E1DB9B2}"/>
                </a:ext>
              </a:extLst>
            </p:cNvPr>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73" name="Google Shape;14254;p27">
              <a:extLst>
                <a:ext uri="{FF2B5EF4-FFF2-40B4-BE49-F238E27FC236}">
                  <a16:creationId xmlns:a16="http://schemas.microsoft.com/office/drawing/2014/main" id="{4620B4FC-13C9-080D-6150-25AEA9286495}"/>
                </a:ext>
              </a:extLst>
            </p:cNvPr>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sp>
          <p:nvSpPr>
            <p:cNvPr id="374" name="Google Shape;14255;p27">
              <a:extLst>
                <a:ext uri="{FF2B5EF4-FFF2-40B4-BE49-F238E27FC236}">
                  <a16:creationId xmlns:a16="http://schemas.microsoft.com/office/drawing/2014/main" id="{E4B3FF8F-734B-E66F-C4C8-5270EDCBF982}"/>
                </a:ext>
              </a:extLst>
            </p:cNvPr>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2">
                    <a:lumMod val="50000"/>
                  </a:schemeClr>
                </a:solidFill>
                <a:cs typeface="B Nazanin" panose="00000700000000000000" pitchFamily="2" charset="-78"/>
                <a:sym typeface="Arial"/>
              </a:endParaRPr>
            </a:p>
          </p:txBody>
        </p:sp>
      </p:grpSp>
      <p:sp>
        <p:nvSpPr>
          <p:cNvPr id="375" name="Google Shape;14256;p27">
            <a:extLst>
              <a:ext uri="{FF2B5EF4-FFF2-40B4-BE49-F238E27FC236}">
                <a16:creationId xmlns:a16="http://schemas.microsoft.com/office/drawing/2014/main" id="{FE3B276C-4131-C808-9417-72D89D2966FD}"/>
              </a:ext>
            </a:extLst>
          </p:cNvPr>
          <p:cNvSpPr txBox="1"/>
          <p:nvPr/>
        </p:nvSpPr>
        <p:spPr>
          <a:xfrm>
            <a:off x="1397800" y="1385210"/>
            <a:ext cx="9396400" cy="643200"/>
          </a:xfrm>
          <a:prstGeom prst="rect">
            <a:avLst/>
          </a:prstGeom>
          <a:noFill/>
          <a:ln>
            <a:noFill/>
          </a:ln>
        </p:spPr>
        <p:txBody>
          <a:bodyPr spcFirstLastPara="1" wrap="square" lIns="121900" tIns="121900" rIns="121900" bIns="121900" anchor="t" anchorCtr="0">
            <a:noAutofit/>
          </a:bodyPr>
          <a:lstStyle/>
          <a:p>
            <a:pPr algn="ctr" defTabSz="1219170">
              <a:buClr>
                <a:srgbClr val="000000"/>
              </a:buClr>
              <a:defRPr/>
            </a:pPr>
            <a:r>
              <a:rPr lang="fa-IR" sz="2133" kern="0" dirty="0">
                <a:solidFill>
                  <a:schemeClr val="bg2">
                    <a:lumMod val="50000"/>
                  </a:schemeClr>
                </a:solidFill>
                <a:cs typeface="B Nazanin" panose="00000700000000000000" pitchFamily="2" charset="-78"/>
                <a:sym typeface="Arial"/>
              </a:rPr>
              <a:t>عناصر اینفوگرافیک</a:t>
            </a:r>
            <a:endParaRPr sz="2133" kern="0" dirty="0">
              <a:solidFill>
                <a:schemeClr val="bg2">
                  <a:lumMod val="50000"/>
                </a:schemeClr>
              </a:solidFill>
              <a:cs typeface="B Nazanin" panose="00000700000000000000" pitchFamily="2" charset="-78"/>
              <a:sym typeface="Arial"/>
            </a:endParaRPr>
          </a:p>
        </p:txBody>
      </p:sp>
      <p:sp>
        <p:nvSpPr>
          <p:cNvPr id="376" name="Google Shape;14257;p27">
            <a:extLst>
              <a:ext uri="{FF2B5EF4-FFF2-40B4-BE49-F238E27FC236}">
                <a16:creationId xmlns:a16="http://schemas.microsoft.com/office/drawing/2014/main" id="{9BAD1BCB-40D3-F3D6-F835-85CE21EDB2DE}"/>
              </a:ext>
            </a:extLst>
          </p:cNvPr>
          <p:cNvSpPr txBox="1">
            <a:spLocks/>
          </p:cNvSpPr>
          <p:nvPr/>
        </p:nvSpPr>
        <p:spPr>
          <a:xfrm>
            <a:off x="1397800" y="272143"/>
            <a:ext cx="9396400" cy="643200"/>
          </a:xfrm>
          <a:prstGeom prst="rect">
            <a:avLst/>
          </a:prstGeom>
        </p:spPr>
        <p:txBody>
          <a:bodyPr spcFirstLastPara="1" wrap="square" lIns="121900" tIns="121900" rIns="121900" bIns="12190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dirty="0">
                <a:solidFill>
                  <a:schemeClr val="bg2">
                    <a:lumMod val="50000"/>
                  </a:schemeClr>
                </a:solidFill>
                <a:cs typeface="B Nazanin" panose="00000700000000000000" pitchFamily="2" charset="-78"/>
              </a:rPr>
              <a:t>نمادهای برتر</a:t>
            </a:r>
          </a:p>
        </p:txBody>
      </p:sp>
    </p:spTree>
    <p:extLst>
      <p:ext uri="{BB962C8B-B14F-4D97-AF65-F5344CB8AC3E}">
        <p14:creationId xmlns:p14="http://schemas.microsoft.com/office/powerpoint/2010/main" val="30108874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ángulo 29"/>
          <p:cNvSpPr/>
          <p:nvPr/>
        </p:nvSpPr>
        <p:spPr>
          <a:xfrm>
            <a:off x="7973853" y="476435"/>
            <a:ext cx="3430746" cy="923330"/>
          </a:xfrm>
          <a:prstGeom prst="rect">
            <a:avLst/>
          </a:prstGeom>
          <a:noFill/>
        </p:spPr>
        <p:txBody>
          <a:bodyPr wrap="none" lIns="91440" tIns="45720" rIns="91440" bIns="45720">
            <a:spAutoFit/>
          </a:bodyPr>
          <a:lstStyle/>
          <a:p>
            <a:pPr algn="ctr" rtl="1"/>
            <a:r>
              <a:rPr lang="fa-IR" sz="5400" dirty="0">
                <a:ln w="0"/>
                <a:solidFill>
                  <a:schemeClr val="accent1"/>
                </a:solidFill>
                <a:effectLst>
                  <a:outerShdw blurRad="38100" dist="25400" dir="5400000" algn="ctr" rotWithShape="0">
                    <a:srgbClr val="6E747A">
                      <a:alpha val="43000"/>
                    </a:srgbClr>
                  </a:outerShdw>
                </a:effectLst>
                <a:cs typeface="B Nazanin" panose="00000400000000000000" pitchFamily="2" charset="-78"/>
              </a:rPr>
              <a:t>تحلیل و بررسی</a:t>
            </a:r>
            <a:endParaRPr lang="es-ES" sz="5400" dirty="0">
              <a:ln w="0"/>
              <a:solidFill>
                <a:schemeClr val="accent1"/>
              </a:solidFill>
              <a:effectLst>
                <a:outerShdw blurRad="38100" dist="25400" dir="5400000" algn="ctr" rotWithShape="0">
                  <a:srgbClr val="6E747A">
                    <a:alpha val="43000"/>
                  </a:srgbClr>
                </a:outerShdw>
              </a:effectLst>
              <a:cs typeface="B Nazanin" panose="00000400000000000000" pitchFamily="2" charset="-78"/>
            </a:endParaRPr>
          </a:p>
        </p:txBody>
      </p:sp>
      <p:sp>
        <p:nvSpPr>
          <p:cNvPr id="31" name="CuadroTexto 30"/>
          <p:cNvSpPr txBox="1"/>
          <p:nvPr/>
        </p:nvSpPr>
        <p:spPr>
          <a:xfrm>
            <a:off x="659962" y="1985115"/>
            <a:ext cx="6031281" cy="1631216"/>
          </a:xfrm>
          <a:prstGeom prst="rect">
            <a:avLst/>
          </a:prstGeom>
          <a:noFill/>
        </p:spPr>
        <p:txBody>
          <a:bodyPr wrap="square" rtlCol="0">
            <a:spAutoFit/>
          </a:bodyPr>
          <a:lstStyle/>
          <a:p>
            <a:pPr algn="r" rtl="1"/>
            <a:r>
              <a:rPr lang="fa-IR" sz="2000" dirty="0">
                <a:latin typeface="Times New Roman" panose="02020603050405020304" pitchFamily="18" charset="0"/>
                <a:cs typeface="B Nazanin" panose="00000400000000000000" pitchFamily="2" charset="-78"/>
              </a:rPr>
              <a:t>این یک واقعیت ثابت است که یک خواننده خواهد بود </a:t>
            </a:r>
          </a:p>
          <a:p>
            <a:pPr algn="r" rtl="1"/>
            <a:r>
              <a:rPr lang="fa-IR" sz="2000" dirty="0">
                <a:latin typeface="Times New Roman" panose="02020603050405020304" pitchFamily="18" charset="0"/>
                <a:cs typeface="B Nazanin" panose="00000400000000000000" pitchFamily="2" charset="-78"/>
              </a:rPr>
              <a:t>حواس پرتی توسط محتوای قابل خواندن یک صفحه زمانی که </a:t>
            </a:r>
          </a:p>
          <a:p>
            <a:pPr algn="r" rtl="1"/>
            <a:r>
              <a:rPr lang="fa-IR" sz="2000" dirty="0">
                <a:latin typeface="Times New Roman" panose="02020603050405020304" pitchFamily="18" charset="0"/>
                <a:cs typeface="B Nazanin" panose="00000400000000000000" pitchFamily="2" charset="-78"/>
              </a:rPr>
              <a:t>نگاهی به چیدمان آن نکته استفاده از لورم اپیسوم این است </a:t>
            </a:r>
          </a:p>
          <a:p>
            <a:pPr algn="r" rtl="1"/>
            <a:r>
              <a:rPr lang="fa-IR" sz="2000" dirty="0">
                <a:latin typeface="Times New Roman" panose="02020603050405020304" pitchFamily="18" charset="0"/>
                <a:cs typeface="B Nazanin" panose="00000400000000000000" pitchFamily="2" charset="-78"/>
              </a:rPr>
              <a:t>که دارای توزیع کم و بیش نرمال حروف است</a:t>
            </a:r>
          </a:p>
          <a:p>
            <a:pPr algn="r" rtl="1"/>
            <a:r>
              <a:rPr lang="fa-IR" sz="2000" dirty="0">
                <a:latin typeface="Times New Roman" panose="02020603050405020304" pitchFamily="18" charset="0"/>
                <a:cs typeface="B Nazanin" panose="00000400000000000000" pitchFamily="2" charset="-78"/>
              </a:rPr>
              <a:t>، برخلاف استفاده از «محتوا در اینجا».</a:t>
            </a:r>
            <a:endParaRPr lang="en-US" sz="2000" dirty="0">
              <a:latin typeface="Times New Roman" panose="02020603050405020304" pitchFamily="18" charset="0"/>
              <a:cs typeface="B Nazanin" panose="00000400000000000000" pitchFamily="2" charset="-78"/>
            </a:endParaRPr>
          </a:p>
        </p:txBody>
      </p:sp>
      <p:sp>
        <p:nvSpPr>
          <p:cNvPr id="32" name="CuadroTexto 31"/>
          <p:cNvSpPr txBox="1"/>
          <p:nvPr/>
        </p:nvSpPr>
        <p:spPr>
          <a:xfrm>
            <a:off x="659962" y="1399765"/>
            <a:ext cx="4881779" cy="523220"/>
          </a:xfrm>
          <a:prstGeom prst="rect">
            <a:avLst/>
          </a:prstGeom>
          <a:noFill/>
        </p:spPr>
        <p:txBody>
          <a:bodyPr wrap="square" rtlCol="0">
            <a:spAutoFit/>
          </a:bodyPr>
          <a:lstStyle/>
          <a:p>
            <a:pPr algn="r" rtl="1"/>
            <a:r>
              <a:rPr lang="fa-IR" sz="2800" dirty="0">
                <a:solidFill>
                  <a:schemeClr val="accent1"/>
                </a:solidFill>
                <a:latin typeface="Arial Black" panose="020B0A04020102020204" pitchFamily="34" charset="0"/>
                <a:cs typeface="B Nazanin" panose="00000400000000000000" pitchFamily="2" charset="-78"/>
              </a:rPr>
              <a:t>تجزیه و تحلیل داده ها</a:t>
            </a:r>
            <a:endParaRPr lang="es-PE" sz="2800" dirty="0">
              <a:solidFill>
                <a:schemeClr val="accent1"/>
              </a:solidFill>
              <a:latin typeface="Arial Black" panose="020B0A04020102020204" pitchFamily="34" charset="0"/>
              <a:cs typeface="B Nazanin" panose="00000400000000000000" pitchFamily="2" charset="-78"/>
            </a:endParaRPr>
          </a:p>
        </p:txBody>
      </p:sp>
      <p:sp>
        <p:nvSpPr>
          <p:cNvPr id="41" name="Rectangle 12">
            <a:extLst>
              <a:ext uri="{FF2B5EF4-FFF2-40B4-BE49-F238E27FC236}">
                <a16:creationId xmlns:a16="http://schemas.microsoft.com/office/drawing/2014/main" id="{9287099C-5872-4EBE-B8C6-AC6C44C95399}"/>
              </a:ext>
            </a:extLst>
          </p:cNvPr>
          <p:cNvSpPr/>
          <p:nvPr/>
        </p:nvSpPr>
        <p:spPr>
          <a:xfrm>
            <a:off x="664872" y="3738605"/>
            <a:ext cx="6026371"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42" name="Text Placeholder 15">
            <a:extLst>
              <a:ext uri="{FF2B5EF4-FFF2-40B4-BE49-F238E27FC236}">
                <a16:creationId xmlns:a16="http://schemas.microsoft.com/office/drawing/2014/main" id="{98793EA4-A764-46E5-902D-E608B4010477}"/>
              </a:ext>
            </a:extLst>
          </p:cNvPr>
          <p:cNvSpPr txBox="1"/>
          <p:nvPr/>
        </p:nvSpPr>
        <p:spPr>
          <a:xfrm>
            <a:off x="854439" y="3783049"/>
            <a:ext cx="3312368" cy="288032"/>
          </a:xfrm>
          <a:prstGeom prst="rect">
            <a:avLst/>
          </a:prstGeom>
        </p:spPr>
        <p:txBody>
          <a:bodyPr anchor="ctr"/>
          <a:lst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fa-IR" altLang="ko-KR" sz="1400" b="1" dirty="0">
                <a:solidFill>
                  <a:schemeClr val="bg1"/>
                </a:solidFill>
                <a:cs typeface="B Nazanin" panose="00000400000000000000" pitchFamily="2" charset="-78"/>
              </a:rPr>
              <a:t>یک پاورپوینت مدرن دریافت کنید</a:t>
            </a:r>
            <a:endParaRPr lang="en-US" altLang="ko-KR" sz="1400" b="1" dirty="0">
              <a:solidFill>
                <a:schemeClr val="bg1"/>
              </a:solidFill>
              <a:cs typeface="B Nazanin" panose="00000400000000000000" pitchFamily="2" charset="-78"/>
            </a:endParaRPr>
          </a:p>
        </p:txBody>
      </p:sp>
      <p:sp>
        <p:nvSpPr>
          <p:cNvPr id="43" name="TextBox 62">
            <a:extLst>
              <a:ext uri="{FF2B5EF4-FFF2-40B4-BE49-F238E27FC236}">
                <a16:creationId xmlns:a16="http://schemas.microsoft.com/office/drawing/2014/main" id="{8A3982F8-35F1-406C-BCE8-1751087AB0C6}"/>
              </a:ext>
            </a:extLst>
          </p:cNvPr>
          <p:cNvSpPr txBox="1"/>
          <p:nvPr/>
        </p:nvSpPr>
        <p:spPr>
          <a:xfrm>
            <a:off x="1019691" y="4164519"/>
            <a:ext cx="5076310" cy="276999"/>
          </a:xfrm>
          <a:prstGeom prst="rect">
            <a:avLst/>
          </a:prstGeom>
          <a:noFill/>
        </p:spPr>
        <p:txBody>
          <a:bodyPr wrap="square" rtlCol="0">
            <a:spAutoFit/>
          </a:bodyPr>
          <a:lstStyle/>
          <a:p>
            <a:pPr algn="r" rtl="1"/>
            <a:r>
              <a:rPr lang="fa-IR" altLang="ko-KR" sz="1200" dirty="0">
                <a:cs typeface="B Nazanin" panose="00000400000000000000" pitchFamily="2" charset="-78"/>
              </a:rPr>
              <a:t>ارائه پاورپوینت مدرنی را دریافت کنید که به زیبایی طراحی شده است</a:t>
            </a:r>
            <a:r>
              <a:rPr lang="en-US" altLang="ko-KR" sz="1200" dirty="0">
                <a:cs typeface="B Nazanin" panose="00000400000000000000" pitchFamily="2" charset="-78"/>
              </a:rPr>
              <a:t>.</a:t>
            </a:r>
            <a:endParaRPr lang="en-US" altLang="ko-KR" sz="1200" dirty="0">
              <a:solidFill>
                <a:schemeClr val="tx1">
                  <a:lumMod val="75000"/>
                  <a:lumOff val="25000"/>
                </a:schemeClr>
              </a:solidFill>
              <a:cs typeface="B Nazanin" panose="00000400000000000000" pitchFamily="2" charset="-78"/>
            </a:endParaRPr>
          </a:p>
        </p:txBody>
      </p:sp>
      <p:sp>
        <p:nvSpPr>
          <p:cNvPr id="44" name="TextBox 63">
            <a:extLst>
              <a:ext uri="{FF2B5EF4-FFF2-40B4-BE49-F238E27FC236}">
                <a16:creationId xmlns:a16="http://schemas.microsoft.com/office/drawing/2014/main" id="{96FE18F4-EF0A-4710-87A1-91BC9BF701D3}"/>
              </a:ext>
            </a:extLst>
          </p:cNvPr>
          <p:cNvSpPr txBox="1"/>
          <p:nvPr/>
        </p:nvSpPr>
        <p:spPr>
          <a:xfrm>
            <a:off x="1019690" y="4530111"/>
            <a:ext cx="5073925" cy="276999"/>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45" name="TextBox 64">
            <a:extLst>
              <a:ext uri="{FF2B5EF4-FFF2-40B4-BE49-F238E27FC236}">
                <a16:creationId xmlns:a16="http://schemas.microsoft.com/office/drawing/2014/main" id="{682A89ED-C573-4B0B-BBDE-3A29287FBE0B}"/>
              </a:ext>
            </a:extLst>
          </p:cNvPr>
          <p:cNvSpPr txBox="1"/>
          <p:nvPr/>
        </p:nvSpPr>
        <p:spPr>
          <a:xfrm>
            <a:off x="1019690" y="4895705"/>
            <a:ext cx="5073925" cy="27699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این متن را می توان با متن خود جایگزین کرد</a:t>
            </a:r>
            <a:endParaRPr lang="en-US" altLang="ko-KR" sz="1200" dirty="0">
              <a:solidFill>
                <a:schemeClr val="tx1">
                  <a:lumMod val="75000"/>
                  <a:lumOff val="25000"/>
                </a:schemeClr>
              </a:solidFill>
              <a:cs typeface="B Nazanin" panose="00000400000000000000" pitchFamily="2" charset="-78"/>
            </a:endParaRPr>
          </a:p>
        </p:txBody>
      </p:sp>
      <p:sp>
        <p:nvSpPr>
          <p:cNvPr id="49" name="TextBox 68">
            <a:extLst>
              <a:ext uri="{FF2B5EF4-FFF2-40B4-BE49-F238E27FC236}">
                <a16:creationId xmlns:a16="http://schemas.microsoft.com/office/drawing/2014/main" id="{7EF69759-D296-4CAE-B224-5BA388796D6F}"/>
              </a:ext>
            </a:extLst>
          </p:cNvPr>
          <p:cNvSpPr txBox="1"/>
          <p:nvPr/>
        </p:nvSpPr>
        <p:spPr>
          <a:xfrm>
            <a:off x="1019691" y="5261298"/>
            <a:ext cx="5076310" cy="276999"/>
          </a:xfrm>
          <a:prstGeom prst="rect">
            <a:avLst/>
          </a:prstGeom>
          <a:noFill/>
        </p:spPr>
        <p:txBody>
          <a:bodyPr wrap="square" rtlCol="0">
            <a:spAutoFit/>
          </a:bodyPr>
          <a:lstStyle/>
          <a:p>
            <a:pPr algn="r" rtl="1"/>
            <a:r>
              <a:rPr lang="fa-IR" altLang="ko-KR" sz="1200" dirty="0">
                <a:cs typeface="B Nazanin" panose="00000400000000000000" pitchFamily="2" charset="-78"/>
              </a:rPr>
              <a:t>من امیدوارم و معتقدم که این الگو زمان، پول و.</a:t>
            </a:r>
            <a:endParaRPr lang="en-US" altLang="ko-KR" sz="1200" dirty="0">
              <a:solidFill>
                <a:schemeClr val="tx1">
                  <a:lumMod val="75000"/>
                  <a:lumOff val="25000"/>
                </a:schemeClr>
              </a:solidFill>
              <a:cs typeface="B Nazanin" panose="00000400000000000000" pitchFamily="2" charset="-78"/>
            </a:endParaRPr>
          </a:p>
        </p:txBody>
      </p:sp>
      <p:grpSp>
        <p:nvGrpSpPr>
          <p:cNvPr id="51" name="Grupo 50"/>
          <p:cNvGrpSpPr/>
          <p:nvPr/>
        </p:nvGrpSpPr>
        <p:grpSpPr>
          <a:xfrm>
            <a:off x="6439719" y="5817864"/>
            <a:ext cx="503047" cy="505874"/>
            <a:chOff x="3406095" y="4975824"/>
            <a:chExt cx="282575" cy="284163"/>
          </a:xfrm>
        </p:grpSpPr>
        <p:sp>
          <p:nvSpPr>
            <p:cNvPr id="52" name="Oval 99"/>
            <p:cNvSpPr>
              <a:spLocks noChangeArrowheads="1"/>
            </p:cNvSpPr>
            <p:nvPr/>
          </p:nvSpPr>
          <p:spPr bwMode="auto">
            <a:xfrm>
              <a:off x="3406095" y="4975824"/>
              <a:ext cx="282575" cy="284163"/>
            </a:xfrm>
            <a:prstGeom prst="ellipse">
              <a:avLst/>
            </a:prstGeom>
            <a:solidFill>
              <a:srgbClr val="1A88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3" name="Freeform 100"/>
            <p:cNvSpPr/>
            <p:nvPr/>
          </p:nvSpPr>
          <p:spPr bwMode="auto">
            <a:xfrm>
              <a:off x="3445782" y="5028212"/>
              <a:ext cx="204788" cy="179388"/>
            </a:xfrm>
            <a:custGeom>
              <a:avLst/>
              <a:gdLst>
                <a:gd name="T0" fmla="*/ 0 w 477"/>
                <a:gd name="T1" fmla="*/ 213 h 419"/>
                <a:gd name="T2" fmla="*/ 26 w 477"/>
                <a:gd name="T3" fmla="*/ 183 h 419"/>
                <a:gd name="T4" fmla="*/ 57 w 477"/>
                <a:gd name="T5" fmla="*/ 168 h 419"/>
                <a:gd name="T6" fmla="*/ 103 w 477"/>
                <a:gd name="T7" fmla="*/ 186 h 419"/>
                <a:gd name="T8" fmla="*/ 124 w 477"/>
                <a:gd name="T9" fmla="*/ 211 h 419"/>
                <a:gd name="T10" fmla="*/ 157 w 477"/>
                <a:gd name="T11" fmla="*/ 273 h 419"/>
                <a:gd name="T12" fmla="*/ 230 w 477"/>
                <a:gd name="T13" fmla="*/ 171 h 419"/>
                <a:gd name="T14" fmla="*/ 277 w 477"/>
                <a:gd name="T15" fmla="*/ 111 h 419"/>
                <a:gd name="T16" fmla="*/ 378 w 477"/>
                <a:gd name="T17" fmla="*/ 24 h 419"/>
                <a:gd name="T18" fmla="*/ 413 w 477"/>
                <a:gd name="T19" fmla="*/ 8 h 419"/>
                <a:gd name="T20" fmla="*/ 445 w 477"/>
                <a:gd name="T21" fmla="*/ 0 h 419"/>
                <a:gd name="T22" fmla="*/ 477 w 477"/>
                <a:gd name="T23" fmla="*/ 5 h 419"/>
                <a:gd name="T24" fmla="*/ 295 w 477"/>
                <a:gd name="T25" fmla="*/ 191 h 419"/>
                <a:gd name="T26" fmla="*/ 235 w 477"/>
                <a:gd name="T27" fmla="*/ 288 h 419"/>
                <a:gd name="T28" fmla="*/ 190 w 477"/>
                <a:gd name="T29" fmla="*/ 377 h 419"/>
                <a:gd name="T30" fmla="*/ 134 w 477"/>
                <a:gd name="T31" fmla="*/ 419 h 419"/>
                <a:gd name="T32" fmla="*/ 112 w 477"/>
                <a:gd name="T33" fmla="*/ 413 h 419"/>
                <a:gd name="T34" fmla="*/ 101 w 477"/>
                <a:gd name="T35" fmla="*/ 374 h 419"/>
                <a:gd name="T36" fmla="*/ 85 w 477"/>
                <a:gd name="T37" fmla="*/ 331 h 419"/>
                <a:gd name="T38" fmla="*/ 51 w 477"/>
                <a:gd name="T39" fmla="*/ 261 h 419"/>
                <a:gd name="T40" fmla="*/ 16 w 477"/>
                <a:gd name="T41" fmla="*/ 222 h 419"/>
                <a:gd name="T42" fmla="*/ 0 w 477"/>
                <a:gd name="T43" fmla="*/ 213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7" h="419">
                  <a:moveTo>
                    <a:pt x="0" y="213"/>
                  </a:moveTo>
                  <a:cubicBezTo>
                    <a:pt x="4" y="206"/>
                    <a:pt x="12" y="193"/>
                    <a:pt x="26" y="183"/>
                  </a:cubicBezTo>
                  <a:cubicBezTo>
                    <a:pt x="34" y="176"/>
                    <a:pt x="43" y="169"/>
                    <a:pt x="57" y="168"/>
                  </a:cubicBezTo>
                  <a:cubicBezTo>
                    <a:pt x="78" y="165"/>
                    <a:pt x="94" y="179"/>
                    <a:pt x="103" y="186"/>
                  </a:cubicBezTo>
                  <a:cubicBezTo>
                    <a:pt x="110" y="192"/>
                    <a:pt x="115" y="198"/>
                    <a:pt x="124" y="211"/>
                  </a:cubicBezTo>
                  <a:cubicBezTo>
                    <a:pt x="133" y="224"/>
                    <a:pt x="145" y="245"/>
                    <a:pt x="157" y="273"/>
                  </a:cubicBezTo>
                  <a:cubicBezTo>
                    <a:pt x="173" y="248"/>
                    <a:pt x="198" y="212"/>
                    <a:pt x="230" y="171"/>
                  </a:cubicBezTo>
                  <a:cubicBezTo>
                    <a:pt x="251" y="143"/>
                    <a:pt x="262" y="128"/>
                    <a:pt x="277" y="111"/>
                  </a:cubicBezTo>
                  <a:cubicBezTo>
                    <a:pt x="298" y="88"/>
                    <a:pt x="331" y="56"/>
                    <a:pt x="378" y="24"/>
                  </a:cubicBezTo>
                  <a:cubicBezTo>
                    <a:pt x="392" y="16"/>
                    <a:pt x="404" y="11"/>
                    <a:pt x="413" y="8"/>
                  </a:cubicBezTo>
                  <a:cubicBezTo>
                    <a:pt x="425" y="4"/>
                    <a:pt x="433" y="1"/>
                    <a:pt x="445" y="0"/>
                  </a:cubicBezTo>
                  <a:cubicBezTo>
                    <a:pt x="459" y="0"/>
                    <a:pt x="470" y="3"/>
                    <a:pt x="477" y="5"/>
                  </a:cubicBezTo>
                  <a:cubicBezTo>
                    <a:pt x="433" y="39"/>
                    <a:pt x="354" y="106"/>
                    <a:pt x="295" y="191"/>
                  </a:cubicBezTo>
                  <a:cubicBezTo>
                    <a:pt x="263" y="235"/>
                    <a:pt x="248" y="257"/>
                    <a:pt x="235" y="288"/>
                  </a:cubicBezTo>
                  <a:cubicBezTo>
                    <a:pt x="222" y="316"/>
                    <a:pt x="215" y="342"/>
                    <a:pt x="190" y="377"/>
                  </a:cubicBezTo>
                  <a:cubicBezTo>
                    <a:pt x="168" y="407"/>
                    <a:pt x="152" y="418"/>
                    <a:pt x="134" y="419"/>
                  </a:cubicBezTo>
                  <a:cubicBezTo>
                    <a:pt x="125" y="419"/>
                    <a:pt x="117" y="416"/>
                    <a:pt x="112" y="413"/>
                  </a:cubicBezTo>
                  <a:cubicBezTo>
                    <a:pt x="109" y="403"/>
                    <a:pt x="106" y="389"/>
                    <a:pt x="101" y="374"/>
                  </a:cubicBezTo>
                  <a:cubicBezTo>
                    <a:pt x="99" y="367"/>
                    <a:pt x="95" y="355"/>
                    <a:pt x="85" y="331"/>
                  </a:cubicBezTo>
                  <a:cubicBezTo>
                    <a:pt x="71" y="299"/>
                    <a:pt x="64" y="282"/>
                    <a:pt x="51" y="261"/>
                  </a:cubicBezTo>
                  <a:cubicBezTo>
                    <a:pt x="39" y="242"/>
                    <a:pt x="30" y="231"/>
                    <a:pt x="16" y="222"/>
                  </a:cubicBezTo>
                  <a:cubicBezTo>
                    <a:pt x="9" y="218"/>
                    <a:pt x="4" y="215"/>
                    <a:pt x="0" y="2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pic>
        <p:nvPicPr>
          <p:cNvPr id="2" name="Imagen 1"/>
          <p:cNvPicPr>
            <a:picLocks noChangeAspect="1"/>
          </p:cNvPicPr>
          <p:nvPr/>
        </p:nvPicPr>
        <p:blipFill>
          <a:blip r:embed="rId3"/>
          <a:stretch>
            <a:fillRect/>
          </a:stretch>
        </p:blipFill>
        <p:spPr>
          <a:xfrm>
            <a:off x="7153405" y="2379345"/>
            <a:ext cx="4841996" cy="3438519"/>
          </a:xfrm>
          <a:prstGeom prst="rect">
            <a:avLst/>
          </a:prstGeom>
        </p:spPr>
      </p:pic>
      <p:sp>
        <p:nvSpPr>
          <p:cNvPr id="3" name="Oval 20">
            <a:extLst>
              <a:ext uri="{FF2B5EF4-FFF2-40B4-BE49-F238E27FC236}">
                <a16:creationId xmlns:a16="http://schemas.microsoft.com/office/drawing/2014/main" id="{1BAD3906-AF08-9D30-2128-11F71ED477AC}"/>
              </a:ext>
            </a:extLst>
          </p:cNvPr>
          <p:cNvSpPr/>
          <p:nvPr/>
        </p:nvSpPr>
        <p:spPr>
          <a:xfrm>
            <a:off x="6188706" y="4220879"/>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4" name="Oval 21">
            <a:extLst>
              <a:ext uri="{FF2B5EF4-FFF2-40B4-BE49-F238E27FC236}">
                <a16:creationId xmlns:a16="http://schemas.microsoft.com/office/drawing/2014/main" id="{186DFDF2-D5DF-C7BF-16C0-F2BEC8420B7F}"/>
              </a:ext>
            </a:extLst>
          </p:cNvPr>
          <p:cNvSpPr/>
          <p:nvPr/>
        </p:nvSpPr>
        <p:spPr>
          <a:xfrm>
            <a:off x="6188706" y="4586472"/>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5" name="Oval 22">
            <a:extLst>
              <a:ext uri="{FF2B5EF4-FFF2-40B4-BE49-F238E27FC236}">
                <a16:creationId xmlns:a16="http://schemas.microsoft.com/office/drawing/2014/main" id="{217264A2-3895-A722-60FF-E2FBEAB6056D}"/>
              </a:ext>
            </a:extLst>
          </p:cNvPr>
          <p:cNvSpPr/>
          <p:nvPr/>
        </p:nvSpPr>
        <p:spPr>
          <a:xfrm>
            <a:off x="6188706" y="4952065"/>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6" name="Oval 39">
            <a:extLst>
              <a:ext uri="{FF2B5EF4-FFF2-40B4-BE49-F238E27FC236}">
                <a16:creationId xmlns:a16="http://schemas.microsoft.com/office/drawing/2014/main" id="{BD730BF0-A2E4-6EBD-D3D6-144378576E8D}"/>
              </a:ext>
            </a:extLst>
          </p:cNvPr>
          <p:cNvSpPr/>
          <p:nvPr/>
        </p:nvSpPr>
        <p:spPr>
          <a:xfrm>
            <a:off x="6188706" y="5317658"/>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Tree>
    <p:extLst>
      <p:ext uri="{BB962C8B-B14F-4D97-AF65-F5344CB8AC3E}">
        <p14:creationId xmlns:p14="http://schemas.microsoft.com/office/powerpoint/2010/main" val="277263607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CuadroTexto 95"/>
          <p:cNvSpPr txBox="1"/>
          <p:nvPr/>
        </p:nvSpPr>
        <p:spPr>
          <a:xfrm>
            <a:off x="591657" y="3677967"/>
            <a:ext cx="1876028" cy="461665"/>
          </a:xfrm>
          <a:prstGeom prst="rect">
            <a:avLst/>
          </a:prstGeom>
          <a:noFill/>
        </p:spPr>
        <p:txBody>
          <a:bodyPr wrap="square" rtlCol="0">
            <a:spAutoFit/>
          </a:bodyPr>
          <a:lstStyle/>
          <a:p>
            <a:pPr algn="ctr"/>
            <a:r>
              <a:rPr lang="fa-IR" sz="2400" b="1" dirty="0">
                <a:solidFill>
                  <a:schemeClr val="accent1"/>
                </a:solidFill>
                <a:latin typeface="Times New Roman" panose="02020603050405020304" pitchFamily="18" charset="0"/>
                <a:cs typeface="B Nazanin" panose="00000400000000000000" pitchFamily="2" charset="-78"/>
              </a:rPr>
              <a:t>کمک های اولیه</a:t>
            </a:r>
            <a:endParaRPr lang="en-US" sz="2400" b="1" dirty="0">
              <a:solidFill>
                <a:schemeClr val="accent1"/>
              </a:solidFill>
              <a:latin typeface="Times New Roman" panose="02020603050405020304" pitchFamily="18" charset="0"/>
              <a:cs typeface="B Nazanin" panose="00000400000000000000" pitchFamily="2" charset="-78"/>
            </a:endParaRPr>
          </a:p>
        </p:txBody>
      </p:sp>
      <p:sp>
        <p:nvSpPr>
          <p:cNvPr id="97" name="CuadroTexto 96"/>
          <p:cNvSpPr txBox="1"/>
          <p:nvPr/>
        </p:nvSpPr>
        <p:spPr>
          <a:xfrm>
            <a:off x="591657" y="4139632"/>
            <a:ext cx="2006266" cy="1034899"/>
          </a:xfrm>
          <a:prstGeom prst="rect">
            <a:avLst/>
          </a:prstGeom>
          <a:noFill/>
        </p:spPr>
        <p:txBody>
          <a:bodyPr wrap="square" rtlCol="0">
            <a:spAutoFit/>
          </a:bodyPr>
          <a:lstStyle/>
          <a:p>
            <a:pPr algn="ctr">
              <a:lnSpc>
                <a:spcPct val="150000"/>
              </a:lnSpc>
            </a:pPr>
            <a:r>
              <a:rPr lang="fa-IR" sz="1400" dirty="0">
                <a:cs typeface="B Nazanin" panose="00000400000000000000" pitchFamily="2" charset="-78"/>
              </a:rPr>
              <a:t>انواع مختلفی از معابر لورم اپیسوم در دسترس است، اما اکثریت آنها آسیب دیده اند</a:t>
            </a:r>
            <a:endParaRPr lang="en-US" sz="1400" dirty="0">
              <a:latin typeface="Times New Roman" panose="02020603050405020304" pitchFamily="18" charset="0"/>
              <a:cs typeface="B Nazanin" panose="00000400000000000000" pitchFamily="2" charset="-78"/>
            </a:endParaRPr>
          </a:p>
        </p:txBody>
      </p:sp>
      <p:sp>
        <p:nvSpPr>
          <p:cNvPr id="99" name="CuadroTexto 98"/>
          <p:cNvSpPr txBox="1"/>
          <p:nvPr/>
        </p:nvSpPr>
        <p:spPr>
          <a:xfrm>
            <a:off x="2849574" y="4139632"/>
            <a:ext cx="1984668" cy="1034899"/>
          </a:xfrm>
          <a:prstGeom prst="rect">
            <a:avLst/>
          </a:prstGeom>
          <a:noFill/>
        </p:spPr>
        <p:txBody>
          <a:bodyPr wrap="square" rtlCol="0">
            <a:spAutoFit/>
          </a:bodyPr>
          <a:lstStyle/>
          <a:p>
            <a:pPr algn="ctr">
              <a:lnSpc>
                <a:spcPct val="150000"/>
              </a:lnSpc>
            </a:pPr>
            <a:r>
              <a:rPr lang="fa-IR" sz="1400" dirty="0">
                <a:cs typeface="B Nazanin" panose="00000400000000000000" pitchFamily="2" charset="-78"/>
              </a:rPr>
              <a:t>انواع مختلفی از معابر لورم اپیسوم در دسترس است، اما اکثریت آنها آسیب دیده اند</a:t>
            </a:r>
            <a:endParaRPr lang="en-US" sz="1400" dirty="0">
              <a:latin typeface="Times New Roman" panose="02020603050405020304" pitchFamily="18" charset="0"/>
              <a:cs typeface="B Nazanin" panose="00000400000000000000" pitchFamily="2" charset="-78"/>
            </a:endParaRPr>
          </a:p>
        </p:txBody>
      </p:sp>
      <p:sp>
        <p:nvSpPr>
          <p:cNvPr id="101" name="CuadroTexto 100"/>
          <p:cNvSpPr txBox="1"/>
          <p:nvPr/>
        </p:nvSpPr>
        <p:spPr>
          <a:xfrm>
            <a:off x="5085893" y="4112122"/>
            <a:ext cx="1984668" cy="1034899"/>
          </a:xfrm>
          <a:prstGeom prst="rect">
            <a:avLst/>
          </a:prstGeom>
          <a:noFill/>
        </p:spPr>
        <p:txBody>
          <a:bodyPr wrap="square" rtlCol="0">
            <a:spAutoFit/>
          </a:bodyPr>
          <a:lstStyle/>
          <a:p>
            <a:pPr algn="ctr">
              <a:lnSpc>
                <a:spcPct val="150000"/>
              </a:lnSpc>
            </a:pPr>
            <a:r>
              <a:rPr lang="fa-IR" sz="1400" dirty="0">
                <a:cs typeface="B Nazanin" panose="00000400000000000000" pitchFamily="2" charset="-78"/>
              </a:rPr>
              <a:t>انواع مختلفی از معابر لورم اپیسوم در دسترس است، اما اکثریت آنها آسیب دیده اند</a:t>
            </a:r>
            <a:endParaRPr lang="en-US" sz="1400" dirty="0">
              <a:latin typeface="Times New Roman" panose="02020603050405020304" pitchFamily="18" charset="0"/>
              <a:cs typeface="B Nazanin" panose="00000400000000000000" pitchFamily="2" charset="-78"/>
            </a:endParaRPr>
          </a:p>
        </p:txBody>
      </p:sp>
      <p:sp>
        <p:nvSpPr>
          <p:cNvPr id="103" name="CuadroTexto 102"/>
          <p:cNvSpPr txBox="1"/>
          <p:nvPr/>
        </p:nvSpPr>
        <p:spPr>
          <a:xfrm>
            <a:off x="7213572" y="4153333"/>
            <a:ext cx="1984668" cy="1034899"/>
          </a:xfrm>
          <a:prstGeom prst="rect">
            <a:avLst/>
          </a:prstGeom>
          <a:noFill/>
        </p:spPr>
        <p:txBody>
          <a:bodyPr wrap="square" rtlCol="0">
            <a:spAutoFit/>
          </a:bodyPr>
          <a:lstStyle/>
          <a:p>
            <a:pPr algn="ctr">
              <a:lnSpc>
                <a:spcPct val="150000"/>
              </a:lnSpc>
            </a:pPr>
            <a:r>
              <a:rPr lang="fa-IR" sz="1400" dirty="0">
                <a:cs typeface="B Nazanin" panose="00000400000000000000" pitchFamily="2" charset="-78"/>
              </a:rPr>
              <a:t>انواع مختلفی از معابر لورم اپیسوم در دسترس است، اما اکثریت آنها آسیب دیده اند</a:t>
            </a:r>
            <a:endParaRPr lang="en-US" sz="1400" dirty="0">
              <a:latin typeface="Times New Roman" panose="02020603050405020304" pitchFamily="18" charset="0"/>
              <a:cs typeface="B Nazanin" panose="00000400000000000000" pitchFamily="2" charset="-78"/>
            </a:endParaRPr>
          </a:p>
        </p:txBody>
      </p:sp>
      <p:sp>
        <p:nvSpPr>
          <p:cNvPr id="107" name="CuadroTexto 106"/>
          <p:cNvSpPr txBox="1"/>
          <p:nvPr/>
        </p:nvSpPr>
        <p:spPr>
          <a:xfrm>
            <a:off x="9504964" y="4112122"/>
            <a:ext cx="1984668" cy="1034899"/>
          </a:xfrm>
          <a:prstGeom prst="rect">
            <a:avLst/>
          </a:prstGeom>
          <a:noFill/>
        </p:spPr>
        <p:txBody>
          <a:bodyPr wrap="square" rtlCol="0">
            <a:spAutoFit/>
          </a:bodyPr>
          <a:lstStyle/>
          <a:p>
            <a:pPr algn="ctr">
              <a:lnSpc>
                <a:spcPct val="150000"/>
              </a:lnSpc>
            </a:pPr>
            <a:r>
              <a:rPr lang="fa-IR" sz="1400" dirty="0">
                <a:cs typeface="B Nazanin" panose="00000400000000000000" pitchFamily="2" charset="-78"/>
              </a:rPr>
              <a:t>انواع مختلفی از معابر لورم اپیسوم در دسترس است، اما اکثریت آنها آسیب دیده اند</a:t>
            </a:r>
            <a:endParaRPr lang="en-US" sz="1400" dirty="0">
              <a:latin typeface="Times New Roman" panose="02020603050405020304" pitchFamily="18" charset="0"/>
              <a:cs typeface="B Nazanin" panose="00000400000000000000" pitchFamily="2" charset="-78"/>
            </a:endParaRPr>
          </a:p>
        </p:txBody>
      </p:sp>
      <p:sp>
        <p:nvSpPr>
          <p:cNvPr id="108" name="Rectángulo 107"/>
          <p:cNvSpPr/>
          <p:nvPr/>
        </p:nvSpPr>
        <p:spPr>
          <a:xfrm>
            <a:off x="5033030" y="262720"/>
            <a:ext cx="1922321" cy="923330"/>
          </a:xfrm>
          <a:prstGeom prst="rect">
            <a:avLst/>
          </a:prstGeom>
          <a:noFill/>
        </p:spPr>
        <p:txBody>
          <a:bodyPr wrap="none" lIns="91440" tIns="45720" rIns="91440" bIns="45720">
            <a:spAutoFit/>
          </a:bodyPr>
          <a:lstStyle/>
          <a:p>
            <a:pPr algn="ctr"/>
            <a:r>
              <a:rPr lang="fa-IR" sz="5400" dirty="0">
                <a:ln w="0"/>
                <a:solidFill>
                  <a:schemeClr val="accent1"/>
                </a:solidFill>
                <a:effectLst>
                  <a:outerShdw blurRad="38100" dist="25400" dir="5400000" algn="ctr" rotWithShape="0">
                    <a:srgbClr val="6E747A">
                      <a:alpha val="43000"/>
                    </a:srgbClr>
                  </a:outerShdw>
                </a:effectLst>
                <a:cs typeface="B Nazanin" panose="00000400000000000000" pitchFamily="2" charset="-78"/>
              </a:rPr>
              <a:t>فرآیندها</a:t>
            </a:r>
            <a:endParaRPr lang="es-ES" sz="5400" dirty="0">
              <a:ln w="0"/>
              <a:solidFill>
                <a:schemeClr val="accent1"/>
              </a:solidFill>
              <a:effectLst>
                <a:outerShdw blurRad="38100" dist="25400" dir="5400000" algn="ctr" rotWithShape="0">
                  <a:srgbClr val="6E747A">
                    <a:alpha val="43000"/>
                  </a:srgbClr>
                </a:outerShdw>
              </a:effectLst>
              <a:cs typeface="B Nazanin" panose="00000400000000000000" pitchFamily="2" charset="-78"/>
            </a:endParaRPr>
          </a:p>
        </p:txBody>
      </p:sp>
      <p:pic>
        <p:nvPicPr>
          <p:cNvPr id="2" name="Imagen 1"/>
          <p:cNvPicPr>
            <a:picLocks noChangeAspect="1"/>
          </p:cNvPicPr>
          <p:nvPr/>
        </p:nvPicPr>
        <p:blipFill>
          <a:blip r:embed="rId3"/>
          <a:stretch>
            <a:fillRect/>
          </a:stretch>
        </p:blipFill>
        <p:spPr>
          <a:xfrm>
            <a:off x="591657" y="1688077"/>
            <a:ext cx="1842822" cy="1759057"/>
          </a:xfrm>
          <a:prstGeom prst="rect">
            <a:avLst/>
          </a:prstGeom>
        </p:spPr>
      </p:pic>
      <p:pic>
        <p:nvPicPr>
          <p:cNvPr id="3" name="Imagen 2"/>
          <p:cNvPicPr>
            <a:picLocks noChangeAspect="1"/>
          </p:cNvPicPr>
          <p:nvPr/>
        </p:nvPicPr>
        <p:blipFill>
          <a:blip r:embed="rId4"/>
          <a:stretch>
            <a:fillRect/>
          </a:stretch>
        </p:blipFill>
        <p:spPr>
          <a:xfrm>
            <a:off x="3085254" y="2073233"/>
            <a:ext cx="1373901" cy="1373901"/>
          </a:xfrm>
          <a:prstGeom prst="rect">
            <a:avLst/>
          </a:prstGeom>
        </p:spPr>
      </p:pic>
      <p:pic>
        <p:nvPicPr>
          <p:cNvPr id="4" name="Imagen 3"/>
          <p:cNvPicPr>
            <a:picLocks noChangeAspect="1"/>
          </p:cNvPicPr>
          <p:nvPr/>
        </p:nvPicPr>
        <p:blipFill>
          <a:blip r:embed="rId5"/>
          <a:stretch>
            <a:fillRect/>
          </a:stretch>
        </p:blipFill>
        <p:spPr>
          <a:xfrm>
            <a:off x="5378539" y="1951541"/>
            <a:ext cx="1508013" cy="1508013"/>
          </a:xfrm>
          <a:prstGeom prst="rect">
            <a:avLst/>
          </a:prstGeom>
        </p:spPr>
      </p:pic>
      <p:pic>
        <p:nvPicPr>
          <p:cNvPr id="8" name="Imagen 7"/>
          <p:cNvPicPr>
            <a:picLocks noChangeAspect="1"/>
          </p:cNvPicPr>
          <p:nvPr/>
        </p:nvPicPr>
        <p:blipFill>
          <a:blip r:embed="rId6"/>
          <a:stretch>
            <a:fillRect/>
          </a:stretch>
        </p:blipFill>
        <p:spPr>
          <a:xfrm>
            <a:off x="7457641" y="1983120"/>
            <a:ext cx="1551601" cy="1477715"/>
          </a:xfrm>
          <a:prstGeom prst="rect">
            <a:avLst/>
          </a:prstGeom>
        </p:spPr>
      </p:pic>
      <p:pic>
        <p:nvPicPr>
          <p:cNvPr id="9" name="Imagen 8"/>
          <p:cNvPicPr>
            <a:picLocks noChangeAspect="1"/>
          </p:cNvPicPr>
          <p:nvPr/>
        </p:nvPicPr>
        <p:blipFill>
          <a:blip r:embed="rId7"/>
          <a:stretch>
            <a:fillRect/>
          </a:stretch>
        </p:blipFill>
        <p:spPr>
          <a:xfrm>
            <a:off x="9830612" y="2073233"/>
            <a:ext cx="1331700" cy="1398285"/>
          </a:xfrm>
          <a:prstGeom prst="rect">
            <a:avLst/>
          </a:prstGeom>
        </p:spPr>
      </p:pic>
      <p:sp>
        <p:nvSpPr>
          <p:cNvPr id="59" name="CuadroTexto 58"/>
          <p:cNvSpPr txBox="1"/>
          <p:nvPr/>
        </p:nvSpPr>
        <p:spPr>
          <a:xfrm>
            <a:off x="2893095" y="3691668"/>
            <a:ext cx="1876028" cy="461665"/>
          </a:xfrm>
          <a:prstGeom prst="rect">
            <a:avLst/>
          </a:prstGeom>
          <a:noFill/>
        </p:spPr>
        <p:txBody>
          <a:bodyPr wrap="square" rtlCol="0">
            <a:spAutoFit/>
          </a:bodyPr>
          <a:lstStyle/>
          <a:p>
            <a:pPr algn="ctr"/>
            <a:r>
              <a:rPr lang="fa-IR" sz="2400" b="1" dirty="0">
                <a:solidFill>
                  <a:schemeClr val="accent1"/>
                </a:solidFill>
                <a:latin typeface="Times New Roman" panose="02020603050405020304" pitchFamily="18" charset="0"/>
                <a:cs typeface="B Nazanin" panose="00000400000000000000" pitchFamily="2" charset="-78"/>
              </a:rPr>
              <a:t>کمک های اولیه</a:t>
            </a:r>
            <a:endParaRPr lang="en-US" sz="2400" b="1" dirty="0">
              <a:solidFill>
                <a:schemeClr val="accent1"/>
              </a:solidFill>
              <a:latin typeface="Times New Roman" panose="02020603050405020304" pitchFamily="18" charset="0"/>
              <a:cs typeface="B Nazanin" panose="00000400000000000000" pitchFamily="2" charset="-78"/>
            </a:endParaRPr>
          </a:p>
        </p:txBody>
      </p:sp>
      <p:sp>
        <p:nvSpPr>
          <p:cNvPr id="94" name="CuadroTexto 93"/>
          <p:cNvSpPr txBox="1"/>
          <p:nvPr/>
        </p:nvSpPr>
        <p:spPr>
          <a:xfrm>
            <a:off x="5075847" y="3650457"/>
            <a:ext cx="1876028" cy="461665"/>
          </a:xfrm>
          <a:prstGeom prst="rect">
            <a:avLst/>
          </a:prstGeom>
          <a:noFill/>
        </p:spPr>
        <p:txBody>
          <a:bodyPr wrap="square" rtlCol="0">
            <a:spAutoFit/>
          </a:bodyPr>
          <a:lstStyle/>
          <a:p>
            <a:pPr algn="ctr"/>
            <a:r>
              <a:rPr lang="fa-IR" sz="2400" b="1" dirty="0">
                <a:solidFill>
                  <a:schemeClr val="accent1"/>
                </a:solidFill>
                <a:latin typeface="Times New Roman" panose="02020603050405020304" pitchFamily="18" charset="0"/>
                <a:cs typeface="B Nazanin" panose="00000400000000000000" pitchFamily="2" charset="-78"/>
              </a:rPr>
              <a:t>کمک های اولیه</a:t>
            </a:r>
            <a:endParaRPr lang="en-US" sz="2400" b="1" dirty="0">
              <a:solidFill>
                <a:schemeClr val="accent1"/>
              </a:solidFill>
              <a:latin typeface="Times New Roman" panose="02020603050405020304" pitchFamily="18" charset="0"/>
              <a:cs typeface="B Nazanin" panose="00000400000000000000" pitchFamily="2" charset="-78"/>
            </a:endParaRPr>
          </a:p>
        </p:txBody>
      </p:sp>
      <p:sp>
        <p:nvSpPr>
          <p:cNvPr id="104" name="CuadroTexto 103"/>
          <p:cNvSpPr txBox="1"/>
          <p:nvPr/>
        </p:nvSpPr>
        <p:spPr>
          <a:xfrm>
            <a:off x="7322212" y="3650457"/>
            <a:ext cx="1876028" cy="461665"/>
          </a:xfrm>
          <a:prstGeom prst="rect">
            <a:avLst/>
          </a:prstGeom>
          <a:noFill/>
        </p:spPr>
        <p:txBody>
          <a:bodyPr wrap="square" rtlCol="0">
            <a:spAutoFit/>
          </a:bodyPr>
          <a:lstStyle/>
          <a:p>
            <a:pPr algn="ctr"/>
            <a:r>
              <a:rPr lang="fa-IR" sz="2400" b="1" dirty="0">
                <a:solidFill>
                  <a:schemeClr val="accent1"/>
                </a:solidFill>
                <a:latin typeface="Times New Roman" panose="02020603050405020304" pitchFamily="18" charset="0"/>
                <a:cs typeface="B Nazanin" panose="00000400000000000000" pitchFamily="2" charset="-78"/>
              </a:rPr>
              <a:t>کمک های اولیه</a:t>
            </a:r>
            <a:endParaRPr lang="en-US" sz="2400" b="1" dirty="0">
              <a:solidFill>
                <a:schemeClr val="accent1"/>
              </a:solidFill>
              <a:latin typeface="Times New Roman" panose="02020603050405020304" pitchFamily="18" charset="0"/>
              <a:cs typeface="B Nazanin" panose="00000400000000000000" pitchFamily="2" charset="-78"/>
            </a:endParaRPr>
          </a:p>
        </p:txBody>
      </p:sp>
      <p:sp>
        <p:nvSpPr>
          <p:cNvPr id="105" name="CuadroTexto 104"/>
          <p:cNvSpPr txBox="1"/>
          <p:nvPr/>
        </p:nvSpPr>
        <p:spPr>
          <a:xfrm>
            <a:off x="9504964" y="3677966"/>
            <a:ext cx="1876028" cy="461665"/>
          </a:xfrm>
          <a:prstGeom prst="rect">
            <a:avLst/>
          </a:prstGeom>
          <a:noFill/>
        </p:spPr>
        <p:txBody>
          <a:bodyPr wrap="square" rtlCol="0">
            <a:spAutoFit/>
          </a:bodyPr>
          <a:lstStyle/>
          <a:p>
            <a:pPr algn="ctr"/>
            <a:r>
              <a:rPr lang="fa-IR" sz="2400" b="1" dirty="0">
                <a:solidFill>
                  <a:schemeClr val="accent1"/>
                </a:solidFill>
                <a:latin typeface="Times New Roman" panose="02020603050405020304" pitchFamily="18" charset="0"/>
                <a:cs typeface="B Nazanin" panose="00000400000000000000" pitchFamily="2" charset="-78"/>
              </a:rPr>
              <a:t>کمک های اولیه</a:t>
            </a:r>
            <a:endParaRPr lang="en-US" sz="2400" b="1" dirty="0">
              <a:solidFill>
                <a:schemeClr val="accent1"/>
              </a:solidFill>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409318740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ángulo 14"/>
          <p:cNvSpPr/>
          <p:nvPr/>
        </p:nvSpPr>
        <p:spPr>
          <a:xfrm>
            <a:off x="0" y="0"/>
            <a:ext cx="410173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400000000000000" pitchFamily="2" charset="-78"/>
            </a:endParaRPr>
          </a:p>
        </p:txBody>
      </p:sp>
      <p:sp>
        <p:nvSpPr>
          <p:cNvPr id="16" name="CuadroTexto 15"/>
          <p:cNvSpPr txBox="1"/>
          <p:nvPr/>
        </p:nvSpPr>
        <p:spPr>
          <a:xfrm>
            <a:off x="220340" y="3673978"/>
            <a:ext cx="3393726" cy="2246769"/>
          </a:xfrm>
          <a:prstGeom prst="rect">
            <a:avLst/>
          </a:prstGeom>
          <a:noFill/>
        </p:spPr>
        <p:txBody>
          <a:bodyPr wrap="square" rtlCol="0">
            <a:spAutoFit/>
          </a:bodyPr>
          <a:lstStyle/>
          <a:p>
            <a:pPr algn="r" rtl="1"/>
            <a:r>
              <a:rPr lang="fa-IR" sz="2000" dirty="0">
                <a:solidFill>
                  <a:schemeClr val="bg1"/>
                </a:solidFill>
                <a:latin typeface="Times New Roman" panose="02020603050405020304" pitchFamily="18" charset="0"/>
                <a:cs typeface="B Nazanin" panose="00000400000000000000" pitchFamily="2" charset="-78"/>
              </a:rPr>
              <a:t>این یک واقعیت ثابت شده است که خواننده هنگام تماشای طرح بندی آن، با محتوای قابل خواندن یک صفحه، حواسش پرت می شود. نکته استفاده از </a:t>
            </a:r>
            <a:r>
              <a:rPr lang="en-US" sz="2000" dirty="0">
                <a:solidFill>
                  <a:schemeClr val="bg1"/>
                </a:solidFill>
                <a:latin typeface="Times New Roman" panose="02020603050405020304" pitchFamily="18" charset="0"/>
                <a:cs typeface="B Nazanin" panose="00000400000000000000" pitchFamily="2" charset="-78"/>
              </a:rPr>
              <a:t>Lorem Ipsum </a:t>
            </a:r>
            <a:r>
              <a:rPr lang="fa-IR" sz="2000" dirty="0">
                <a:solidFill>
                  <a:schemeClr val="bg1"/>
                </a:solidFill>
                <a:latin typeface="Times New Roman" panose="02020603050405020304" pitchFamily="18" charset="0"/>
                <a:cs typeface="B Nazanin" panose="00000400000000000000" pitchFamily="2" charset="-78"/>
              </a:rPr>
              <a:t>این است که در مقایسه با استفاده از «محتوا در اینجا»، دارای توزیع کم و بیش عادی حروف است.</a:t>
            </a:r>
            <a:endParaRPr lang="en-US" sz="2000" dirty="0">
              <a:solidFill>
                <a:schemeClr val="bg1"/>
              </a:solidFill>
              <a:latin typeface="Times New Roman" panose="02020603050405020304" pitchFamily="18" charset="0"/>
              <a:cs typeface="B Nazanin" panose="00000400000000000000" pitchFamily="2" charset="-78"/>
            </a:endParaRPr>
          </a:p>
        </p:txBody>
      </p:sp>
      <p:sp>
        <p:nvSpPr>
          <p:cNvPr id="38" name="CuadroTexto 37"/>
          <p:cNvSpPr txBox="1"/>
          <p:nvPr/>
        </p:nvSpPr>
        <p:spPr>
          <a:xfrm>
            <a:off x="379782" y="559153"/>
            <a:ext cx="3342172" cy="646331"/>
          </a:xfrm>
          <a:prstGeom prst="rect">
            <a:avLst/>
          </a:prstGeom>
          <a:noFill/>
        </p:spPr>
        <p:txBody>
          <a:bodyPr wrap="square" rtlCol="0">
            <a:spAutoFit/>
          </a:bodyPr>
          <a:lstStyle/>
          <a:p>
            <a:pPr algn="r" rtl="1"/>
            <a:r>
              <a:rPr lang="fa-IR" sz="3600" dirty="0">
                <a:solidFill>
                  <a:schemeClr val="bg1"/>
                </a:solidFill>
                <a:latin typeface="Arial Black" panose="020B0A04020102020204" pitchFamily="34" charset="0"/>
                <a:cs typeface="B Nazanin" panose="00000400000000000000" pitchFamily="2" charset="-78"/>
              </a:rPr>
              <a:t>سلامتی زندگی</a:t>
            </a:r>
            <a:endParaRPr lang="es-PE" sz="3600" dirty="0">
              <a:solidFill>
                <a:schemeClr val="bg1"/>
              </a:solidFill>
              <a:latin typeface="Arial Black" panose="020B0A04020102020204" pitchFamily="34" charset="0"/>
              <a:cs typeface="B Nazanin" panose="00000400000000000000" pitchFamily="2" charset="-78"/>
            </a:endParaRPr>
          </a:p>
        </p:txBody>
      </p:sp>
      <p:pic>
        <p:nvPicPr>
          <p:cNvPr id="17" name="Imagen 16"/>
          <p:cNvPicPr>
            <a:picLocks noChangeAspect="1"/>
          </p:cNvPicPr>
          <p:nvPr/>
        </p:nvPicPr>
        <p:blipFill>
          <a:blip r:embed="rId3"/>
          <a:stretch>
            <a:fillRect/>
          </a:stretch>
        </p:blipFill>
        <p:spPr>
          <a:xfrm>
            <a:off x="5292254" y="882318"/>
            <a:ext cx="5526515" cy="5207294"/>
          </a:xfrm>
          <a:prstGeom prst="rect">
            <a:avLst/>
          </a:prstGeom>
        </p:spPr>
      </p:pic>
      <p:sp>
        <p:nvSpPr>
          <p:cNvPr id="19" name="CuadroTexto 18"/>
          <p:cNvSpPr txBox="1"/>
          <p:nvPr/>
        </p:nvSpPr>
        <p:spPr>
          <a:xfrm>
            <a:off x="220340" y="1403218"/>
            <a:ext cx="3393726" cy="1631216"/>
          </a:xfrm>
          <a:prstGeom prst="rect">
            <a:avLst/>
          </a:prstGeom>
          <a:noFill/>
        </p:spPr>
        <p:txBody>
          <a:bodyPr wrap="square" rtlCol="0">
            <a:spAutoFit/>
          </a:bodyPr>
          <a:lstStyle/>
          <a:p>
            <a:pPr algn="r" rtl="1"/>
            <a:r>
              <a:rPr lang="fa-IR" sz="2000" dirty="0">
                <a:solidFill>
                  <a:schemeClr val="bg1"/>
                </a:solidFill>
                <a:latin typeface="Times New Roman" panose="02020603050405020304" pitchFamily="18" charset="0"/>
                <a:cs typeface="B Nazanin" panose="00000400000000000000" pitchFamily="2" charset="-78"/>
              </a:rPr>
              <a:t>این یک واقعیت ثابت شده است که خواننده در هنگام توزیع عادی حروف، در مقابل استفاده از «محتوا در اینجا»، با محتوای قابل خواندن یک صفحه، حواسش پرت می شود.</a:t>
            </a:r>
            <a:endParaRPr lang="en-US" sz="2000" dirty="0">
              <a:solidFill>
                <a:schemeClr val="bg1"/>
              </a:solidFill>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101965750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ángulo 59"/>
          <p:cNvSpPr/>
          <p:nvPr/>
        </p:nvSpPr>
        <p:spPr>
          <a:xfrm>
            <a:off x="3797117" y="262720"/>
            <a:ext cx="4394152" cy="923330"/>
          </a:xfrm>
          <a:prstGeom prst="rect">
            <a:avLst/>
          </a:prstGeom>
          <a:noFill/>
        </p:spPr>
        <p:txBody>
          <a:bodyPr wrap="none" lIns="91440" tIns="45720" rIns="91440" bIns="45720">
            <a:spAutoFit/>
          </a:bodyPr>
          <a:lstStyle/>
          <a:p>
            <a:pPr algn="ctr"/>
            <a:r>
              <a:rPr lang="fa-IR" sz="5400" dirty="0">
                <a:ln w="0"/>
                <a:solidFill>
                  <a:schemeClr val="accent1"/>
                </a:solidFill>
                <a:effectLst>
                  <a:outerShdw blurRad="38100" dist="25400" dir="5400000" algn="ctr" rotWithShape="0">
                    <a:srgbClr val="6E747A">
                      <a:alpha val="43000"/>
                    </a:srgbClr>
                  </a:outerShdw>
                </a:effectLst>
                <a:cs typeface="B Nazanin" panose="00000400000000000000" pitchFamily="2" charset="-78"/>
              </a:rPr>
              <a:t>اینفوگرافیک خلاقانه</a:t>
            </a:r>
            <a:endParaRPr lang="es-ES" sz="5400" dirty="0">
              <a:ln w="0"/>
              <a:solidFill>
                <a:schemeClr val="accent1"/>
              </a:solidFill>
              <a:effectLst>
                <a:outerShdw blurRad="38100" dist="25400" dir="5400000" algn="ctr" rotWithShape="0">
                  <a:srgbClr val="6E747A">
                    <a:alpha val="43000"/>
                  </a:srgbClr>
                </a:outerShdw>
              </a:effectLst>
              <a:cs typeface="B Nazanin" panose="00000400000000000000" pitchFamily="2" charset="-78"/>
            </a:endParaRPr>
          </a:p>
        </p:txBody>
      </p:sp>
      <p:sp>
        <p:nvSpPr>
          <p:cNvPr id="5" name="Redondear rectángulo de esquina del mismo lado 4"/>
          <p:cNvSpPr/>
          <p:nvPr/>
        </p:nvSpPr>
        <p:spPr>
          <a:xfrm>
            <a:off x="3540085" y="4040770"/>
            <a:ext cx="4901176" cy="561703"/>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4000" dirty="0">
                <a:cs typeface="B Nazanin" panose="00000400000000000000" pitchFamily="2" charset="-78"/>
              </a:rPr>
              <a:t>اول آنها</a:t>
            </a:r>
            <a:endParaRPr lang="es-PE" sz="4000" dirty="0">
              <a:cs typeface="B Nazanin" panose="00000400000000000000" pitchFamily="2" charset="-78"/>
            </a:endParaRPr>
          </a:p>
        </p:txBody>
      </p:sp>
      <p:sp>
        <p:nvSpPr>
          <p:cNvPr id="61" name="CuadroTexto 60"/>
          <p:cNvSpPr txBox="1"/>
          <p:nvPr/>
        </p:nvSpPr>
        <p:spPr>
          <a:xfrm>
            <a:off x="1417369" y="3745373"/>
            <a:ext cx="1876028" cy="461665"/>
          </a:xfrm>
          <a:prstGeom prst="rect">
            <a:avLst/>
          </a:prstGeom>
          <a:noFill/>
        </p:spPr>
        <p:txBody>
          <a:bodyPr wrap="square" rtlCol="0">
            <a:spAutoFit/>
          </a:bodyPr>
          <a:lstStyle/>
          <a:p>
            <a:pPr algn="ctr"/>
            <a:r>
              <a:rPr lang="fa-IR" sz="2400" b="1" dirty="0">
                <a:solidFill>
                  <a:schemeClr val="accent1"/>
                </a:solidFill>
                <a:latin typeface="Times New Roman" panose="02020603050405020304" pitchFamily="18" charset="0"/>
                <a:cs typeface="B Nazanin" panose="00000400000000000000" pitchFamily="2" charset="-78"/>
              </a:rPr>
              <a:t>روانشناسی </a:t>
            </a:r>
            <a:r>
              <a:rPr lang="en-US" sz="2400" b="1" dirty="0">
                <a:solidFill>
                  <a:schemeClr val="accent1"/>
                </a:solidFill>
                <a:latin typeface="Times New Roman" panose="02020603050405020304" pitchFamily="18" charset="0"/>
                <a:cs typeface="B Nazanin" panose="00000400000000000000" pitchFamily="2" charset="-78"/>
              </a:rPr>
              <a:t>I</a:t>
            </a:r>
          </a:p>
        </p:txBody>
      </p:sp>
      <p:sp>
        <p:nvSpPr>
          <p:cNvPr id="62" name="CuadroTexto 61"/>
          <p:cNvSpPr txBox="1"/>
          <p:nvPr/>
        </p:nvSpPr>
        <p:spPr>
          <a:xfrm>
            <a:off x="1211309" y="4207038"/>
            <a:ext cx="2082088" cy="1034899"/>
          </a:xfrm>
          <a:prstGeom prst="rect">
            <a:avLst/>
          </a:prstGeom>
          <a:noFill/>
        </p:spPr>
        <p:txBody>
          <a:bodyPr wrap="square" rtlCol="0">
            <a:spAutoFit/>
          </a:bodyPr>
          <a:lstStyle/>
          <a:p>
            <a:pPr algn="ctr">
              <a:lnSpc>
                <a:spcPct val="150000"/>
              </a:lnSpc>
            </a:pPr>
            <a:r>
              <a:rPr lang="fa-IR" sz="1400" dirty="0">
                <a:cs typeface="B Nazanin" panose="00000400000000000000" pitchFamily="2" charset="-78"/>
              </a:rPr>
              <a:t>انواع مختلفی از معابر لورم اپیسوم در دسترس است، اما اکثریت آنها آسیب دیده اند</a:t>
            </a:r>
            <a:endParaRPr lang="en-US" sz="1400" dirty="0">
              <a:latin typeface="Times New Roman" panose="02020603050405020304" pitchFamily="18" charset="0"/>
              <a:cs typeface="B Nazanin" panose="00000400000000000000" pitchFamily="2" charset="-78"/>
            </a:endParaRPr>
          </a:p>
        </p:txBody>
      </p:sp>
      <p:sp>
        <p:nvSpPr>
          <p:cNvPr id="63" name="CuadroTexto 62"/>
          <p:cNvSpPr txBox="1"/>
          <p:nvPr/>
        </p:nvSpPr>
        <p:spPr>
          <a:xfrm>
            <a:off x="8441261" y="3847148"/>
            <a:ext cx="1876028" cy="461665"/>
          </a:xfrm>
          <a:prstGeom prst="rect">
            <a:avLst/>
          </a:prstGeom>
          <a:noFill/>
        </p:spPr>
        <p:txBody>
          <a:bodyPr wrap="square" rtlCol="0">
            <a:spAutoFit/>
          </a:bodyPr>
          <a:lstStyle/>
          <a:p>
            <a:pPr algn="ctr"/>
            <a:r>
              <a:rPr lang="fa-IR" sz="2400" b="1" dirty="0">
                <a:solidFill>
                  <a:schemeClr val="accent1"/>
                </a:solidFill>
                <a:latin typeface="Times New Roman" panose="02020603050405020304" pitchFamily="18" charset="0"/>
                <a:cs typeface="B Nazanin" panose="00000400000000000000" pitchFamily="2" charset="-78"/>
              </a:rPr>
              <a:t>روانشناسی </a:t>
            </a:r>
            <a:r>
              <a:rPr lang="en-US" sz="2400" b="1" dirty="0">
                <a:solidFill>
                  <a:schemeClr val="accent1"/>
                </a:solidFill>
                <a:latin typeface="Times New Roman" panose="02020603050405020304" pitchFamily="18" charset="0"/>
                <a:cs typeface="B Nazanin" panose="00000400000000000000" pitchFamily="2" charset="-78"/>
              </a:rPr>
              <a:t>II</a:t>
            </a:r>
          </a:p>
        </p:txBody>
      </p:sp>
      <p:sp>
        <p:nvSpPr>
          <p:cNvPr id="64" name="CuadroTexto 63"/>
          <p:cNvSpPr txBox="1"/>
          <p:nvPr/>
        </p:nvSpPr>
        <p:spPr>
          <a:xfrm>
            <a:off x="8441261" y="4308813"/>
            <a:ext cx="2082088" cy="1034899"/>
          </a:xfrm>
          <a:prstGeom prst="rect">
            <a:avLst/>
          </a:prstGeom>
          <a:noFill/>
        </p:spPr>
        <p:txBody>
          <a:bodyPr wrap="square" rtlCol="0">
            <a:spAutoFit/>
          </a:bodyPr>
          <a:lstStyle/>
          <a:p>
            <a:pPr algn="ctr">
              <a:lnSpc>
                <a:spcPct val="150000"/>
              </a:lnSpc>
            </a:pPr>
            <a:r>
              <a:rPr lang="fa-IR" sz="1400" dirty="0">
                <a:cs typeface="B Nazanin" panose="00000400000000000000" pitchFamily="2" charset="-78"/>
              </a:rPr>
              <a:t>انواع مختلفی از معابر لورم اپیسوم در دسترس است، اما اکثریت آنها آسیب دیده اند</a:t>
            </a:r>
            <a:endParaRPr lang="en-US" sz="1400" dirty="0">
              <a:latin typeface="Times New Roman" panose="02020603050405020304" pitchFamily="18" charset="0"/>
              <a:cs typeface="B Nazanin" panose="00000400000000000000" pitchFamily="2" charset="-78"/>
            </a:endParaRPr>
          </a:p>
        </p:txBody>
      </p:sp>
      <p:pic>
        <p:nvPicPr>
          <p:cNvPr id="21" name="Imagen 20"/>
          <p:cNvPicPr>
            <a:picLocks noChangeAspect="1"/>
          </p:cNvPicPr>
          <p:nvPr/>
        </p:nvPicPr>
        <p:blipFill>
          <a:blip r:embed="rId3"/>
          <a:stretch>
            <a:fillRect/>
          </a:stretch>
        </p:blipFill>
        <p:spPr>
          <a:xfrm>
            <a:off x="3508338" y="1254293"/>
            <a:ext cx="4717981" cy="2721912"/>
          </a:xfrm>
          <a:prstGeom prst="rect">
            <a:avLst/>
          </a:prstGeom>
        </p:spPr>
      </p:pic>
    </p:spTree>
    <p:extLst>
      <p:ext uri="{BB962C8B-B14F-4D97-AF65-F5344CB8AC3E}">
        <p14:creationId xmlns:p14="http://schemas.microsoft.com/office/powerpoint/2010/main" val="237802653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20">
            <a:extLst>
              <a:ext uri="{FF2B5EF4-FFF2-40B4-BE49-F238E27FC236}">
                <a16:creationId xmlns:a16="http://schemas.microsoft.com/office/drawing/2014/main" id="{09D900DE-DA35-462B-A72F-D658FE9CA98D}"/>
              </a:ext>
            </a:extLst>
          </p:cNvPr>
          <p:cNvGrpSpPr/>
          <p:nvPr/>
        </p:nvGrpSpPr>
        <p:grpSpPr>
          <a:xfrm>
            <a:off x="612132" y="1806537"/>
            <a:ext cx="2778288" cy="4242756"/>
            <a:chOff x="581408" y="1806537"/>
            <a:chExt cx="2778288" cy="4242756"/>
          </a:xfrm>
        </p:grpSpPr>
        <p:sp>
          <p:nvSpPr>
            <p:cNvPr id="12" name="Rectangle 18">
              <a:extLst>
                <a:ext uri="{FF2B5EF4-FFF2-40B4-BE49-F238E27FC236}">
                  <a16:creationId xmlns:a16="http://schemas.microsoft.com/office/drawing/2014/main" id="{2B65998C-45D9-4746-B91D-0170AEBA73A8}"/>
                </a:ext>
              </a:extLst>
            </p:cNvPr>
            <p:cNvSpPr/>
            <p:nvPr/>
          </p:nvSpPr>
          <p:spPr>
            <a:xfrm>
              <a:off x="581408" y="1806537"/>
              <a:ext cx="2778288" cy="830997"/>
            </a:xfrm>
            <a:prstGeom prst="rect">
              <a:avLst/>
            </a:prstGeom>
          </p:spPr>
          <p:txBody>
            <a:bodyPr wrap="square" anchor="b">
              <a:spAutoFit/>
            </a:bodyPr>
            <a:lstStyle/>
            <a:p>
              <a:pPr algn="r" rtl="1"/>
              <a:r>
                <a:rPr lang="fa-IR" sz="2400" b="1" cap="all" dirty="0">
                  <a:solidFill>
                    <a:schemeClr val="tx2"/>
                  </a:solidFill>
                  <a:cs typeface="B Nazanin" panose="00000400000000000000" pitchFamily="2" charset="-78"/>
                </a:rPr>
                <a:t>مشتری بسیار </a:t>
              </a:r>
            </a:p>
            <a:p>
              <a:pPr algn="r" rtl="1"/>
              <a:r>
                <a:rPr lang="fa-IR" sz="2400" b="1" cap="all" dirty="0">
                  <a:solidFill>
                    <a:schemeClr val="tx2"/>
                  </a:solidFill>
                  <a:cs typeface="B Nazanin" panose="00000400000000000000" pitchFamily="2" charset="-78"/>
                </a:rPr>
                <a:t>خوشحال است</a:t>
              </a:r>
              <a:endParaRPr lang="en-US" sz="2400" b="1" cap="all" dirty="0">
                <a:solidFill>
                  <a:schemeClr val="tx2"/>
                </a:solidFill>
                <a:cs typeface="B Nazanin" panose="00000400000000000000" pitchFamily="2" charset="-78"/>
              </a:endParaRPr>
            </a:p>
          </p:txBody>
        </p:sp>
        <p:sp>
          <p:nvSpPr>
            <p:cNvPr id="13" name="Rectangle 19">
              <a:extLst>
                <a:ext uri="{FF2B5EF4-FFF2-40B4-BE49-F238E27FC236}">
                  <a16:creationId xmlns:a16="http://schemas.microsoft.com/office/drawing/2014/main" id="{A376C96C-6533-4259-BF29-5044174216E0}"/>
                </a:ext>
              </a:extLst>
            </p:cNvPr>
            <p:cNvSpPr/>
            <p:nvPr/>
          </p:nvSpPr>
          <p:spPr>
            <a:xfrm>
              <a:off x="581408" y="2663751"/>
              <a:ext cx="2778288" cy="3385542"/>
            </a:xfrm>
            <a:prstGeom prst="rect">
              <a:avLst/>
            </a:prstGeom>
          </p:spPr>
          <p:txBody>
            <a:bodyPr wrap="square">
              <a:spAutoFit/>
            </a:bodyPr>
            <a:lstStyle/>
            <a:p>
              <a:pPr algn="just" rtl="1">
                <a:lnSpc>
                  <a:spcPct val="150000"/>
                </a:lnSpc>
              </a:pPr>
              <a:r>
                <a:rPr lang="fa-IR" sz="1600" dirty="0">
                  <a:cs typeface="B Nazanin" panose="00000400000000000000" pitchFamily="2" charset="-78"/>
                </a:rPr>
                <a:t>مشتری باید خود مشتری باشد، حق با دیدگاه و بررسی فلسفه باشد. او مجهزتر است که آنها را در خدمت ابدی رها نکند. اما خطرات گمراه کردن استدلال.باید بگویم که جستجوی این اشتباهات برای او به همان اندازه عالی است. تا بتوانم اپیکوریان غیرمسلح امثال من را متهم کنم، نه به اپیریانم سلام کنم.</a:t>
              </a:r>
              <a:endParaRPr lang="en-US" sz="1600" dirty="0">
                <a:cs typeface="B Nazanin" panose="00000400000000000000" pitchFamily="2" charset="-78"/>
              </a:endParaRPr>
            </a:p>
          </p:txBody>
        </p:sp>
      </p:grpSp>
      <p:grpSp>
        <p:nvGrpSpPr>
          <p:cNvPr id="14" name="Group 21">
            <a:extLst>
              <a:ext uri="{FF2B5EF4-FFF2-40B4-BE49-F238E27FC236}">
                <a16:creationId xmlns:a16="http://schemas.microsoft.com/office/drawing/2014/main" id="{DF449406-BE86-4907-9AF6-52FA7C7637F5}"/>
              </a:ext>
            </a:extLst>
          </p:cNvPr>
          <p:cNvGrpSpPr/>
          <p:nvPr/>
        </p:nvGrpSpPr>
        <p:grpSpPr>
          <a:xfrm>
            <a:off x="8801581" y="1806537"/>
            <a:ext cx="2778288" cy="4242756"/>
            <a:chOff x="581408" y="1806537"/>
            <a:chExt cx="2778288" cy="4242756"/>
          </a:xfrm>
        </p:grpSpPr>
        <p:sp>
          <p:nvSpPr>
            <p:cNvPr id="15" name="Rectangle 22">
              <a:extLst>
                <a:ext uri="{FF2B5EF4-FFF2-40B4-BE49-F238E27FC236}">
                  <a16:creationId xmlns:a16="http://schemas.microsoft.com/office/drawing/2014/main" id="{6591E3D6-2A9D-4234-B686-1FE01512225C}"/>
                </a:ext>
              </a:extLst>
            </p:cNvPr>
            <p:cNvSpPr/>
            <p:nvPr/>
          </p:nvSpPr>
          <p:spPr>
            <a:xfrm>
              <a:off x="581408" y="1806537"/>
              <a:ext cx="2778288" cy="830997"/>
            </a:xfrm>
            <a:prstGeom prst="rect">
              <a:avLst/>
            </a:prstGeom>
          </p:spPr>
          <p:txBody>
            <a:bodyPr wrap="square" anchor="b">
              <a:spAutoFit/>
            </a:bodyPr>
            <a:lstStyle/>
            <a:p>
              <a:pPr algn="r" rtl="1"/>
              <a:r>
                <a:rPr lang="fa-IR" sz="2400" b="1" cap="all" dirty="0">
                  <a:solidFill>
                    <a:schemeClr val="tx2"/>
                  </a:solidFill>
                  <a:cs typeface="B Nazanin" panose="00000400000000000000" pitchFamily="2" charset="-78"/>
                </a:rPr>
                <a:t>مشتری بسیار </a:t>
              </a:r>
            </a:p>
            <a:p>
              <a:pPr algn="r" rtl="1"/>
              <a:r>
                <a:rPr lang="fa-IR" sz="2400" b="1" cap="all" dirty="0">
                  <a:solidFill>
                    <a:schemeClr val="tx2"/>
                  </a:solidFill>
                  <a:cs typeface="B Nazanin" panose="00000400000000000000" pitchFamily="2" charset="-78"/>
                </a:rPr>
                <a:t>خوشحال است</a:t>
              </a:r>
              <a:endParaRPr lang="en-US" sz="2400" b="1" cap="all" dirty="0">
                <a:solidFill>
                  <a:schemeClr val="tx2"/>
                </a:solidFill>
                <a:cs typeface="B Nazanin" panose="00000400000000000000" pitchFamily="2" charset="-78"/>
              </a:endParaRPr>
            </a:p>
          </p:txBody>
        </p:sp>
        <p:sp>
          <p:nvSpPr>
            <p:cNvPr id="16" name="Rectangle 23">
              <a:extLst>
                <a:ext uri="{FF2B5EF4-FFF2-40B4-BE49-F238E27FC236}">
                  <a16:creationId xmlns:a16="http://schemas.microsoft.com/office/drawing/2014/main" id="{3A4F9F9B-FB1D-476C-98FE-20A207513C57}"/>
                </a:ext>
              </a:extLst>
            </p:cNvPr>
            <p:cNvSpPr/>
            <p:nvPr/>
          </p:nvSpPr>
          <p:spPr>
            <a:xfrm>
              <a:off x="581408" y="2663751"/>
              <a:ext cx="2778288" cy="3385542"/>
            </a:xfrm>
            <a:prstGeom prst="rect">
              <a:avLst/>
            </a:prstGeom>
          </p:spPr>
          <p:txBody>
            <a:bodyPr wrap="square">
              <a:spAutoFit/>
            </a:bodyPr>
            <a:lstStyle/>
            <a:p>
              <a:pPr algn="just" rtl="1">
                <a:lnSpc>
                  <a:spcPct val="150000"/>
                </a:lnSpc>
              </a:pPr>
              <a:r>
                <a:rPr lang="fa-IR" sz="1600" dirty="0">
                  <a:cs typeface="B Nazanin" panose="00000400000000000000" pitchFamily="2" charset="-78"/>
                </a:rPr>
                <a:t>مشتری باید خود مشتری باشد، حق با دیدگاه و بررسی فلسفه باشد. او مجهزتر است که آنها را در خدمت ابدی رها نکند. اما خطرات گمراه کردن استدلال.باید بگویم که جستجوی این اشتباهات برای او به همان اندازه عالی است. تا بتوانم اپیکوریان غیرمسلح امثال من را متهم کنم، نه به اپیریانم سلام کنم.</a:t>
              </a:r>
              <a:endParaRPr lang="en-US" sz="1600" dirty="0">
                <a:cs typeface="B Nazanin" panose="00000400000000000000" pitchFamily="2" charset="-78"/>
              </a:endParaRPr>
            </a:p>
          </p:txBody>
        </p:sp>
      </p:grpSp>
      <p:sp>
        <p:nvSpPr>
          <p:cNvPr id="18" name="Rectángulo 17"/>
          <p:cNvSpPr/>
          <p:nvPr/>
        </p:nvSpPr>
        <p:spPr>
          <a:xfrm>
            <a:off x="5112384" y="262720"/>
            <a:ext cx="1763624" cy="923330"/>
          </a:xfrm>
          <a:prstGeom prst="rect">
            <a:avLst/>
          </a:prstGeom>
          <a:noFill/>
        </p:spPr>
        <p:txBody>
          <a:bodyPr wrap="none" lIns="91440" tIns="45720" rIns="91440" bIns="45720">
            <a:spAutoFit/>
          </a:bodyPr>
          <a:lstStyle/>
          <a:p>
            <a:pPr algn="ctr" rtl="1"/>
            <a:r>
              <a:rPr lang="fa-IR" sz="5400" dirty="0">
                <a:ln w="0"/>
                <a:solidFill>
                  <a:schemeClr val="accent1"/>
                </a:solidFill>
                <a:effectLst>
                  <a:outerShdw blurRad="38100" dist="25400" dir="5400000" algn="ctr" rotWithShape="0">
                    <a:srgbClr val="6E747A">
                      <a:alpha val="43000"/>
                    </a:srgbClr>
                  </a:outerShdw>
                </a:effectLst>
                <a:cs typeface="B Nazanin" panose="00000400000000000000" pitchFamily="2" charset="-78"/>
              </a:rPr>
              <a:t>اول آنها</a:t>
            </a:r>
            <a:endParaRPr lang="es-ES" sz="5400" dirty="0">
              <a:ln w="0"/>
              <a:solidFill>
                <a:schemeClr val="accent1"/>
              </a:solidFill>
              <a:effectLst>
                <a:outerShdw blurRad="38100" dist="25400" dir="5400000" algn="ctr" rotWithShape="0">
                  <a:srgbClr val="6E747A">
                    <a:alpha val="43000"/>
                  </a:srgbClr>
                </a:outerShdw>
              </a:effectLst>
              <a:cs typeface="B Nazanin" panose="00000400000000000000" pitchFamily="2" charset="-78"/>
            </a:endParaRPr>
          </a:p>
        </p:txBody>
      </p:sp>
      <p:pic>
        <p:nvPicPr>
          <p:cNvPr id="17" name="Imagen 16"/>
          <p:cNvPicPr>
            <a:picLocks noChangeAspect="1"/>
          </p:cNvPicPr>
          <p:nvPr/>
        </p:nvPicPr>
        <p:blipFill>
          <a:blip r:embed="rId3"/>
          <a:stretch>
            <a:fillRect/>
          </a:stretch>
        </p:blipFill>
        <p:spPr>
          <a:xfrm>
            <a:off x="3730616" y="1806537"/>
            <a:ext cx="4527159" cy="4339310"/>
          </a:xfrm>
          <a:prstGeom prst="rect">
            <a:avLst/>
          </a:prstGeom>
        </p:spPr>
      </p:pic>
    </p:spTree>
    <p:extLst>
      <p:ext uri="{BB962C8B-B14F-4D97-AF65-F5344CB8AC3E}">
        <p14:creationId xmlns:p14="http://schemas.microsoft.com/office/powerpoint/2010/main" val="229472446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10.0.14393.0"/>
  <p:tag name="AS_RELEASE_DATE" val="2019.12.14"/>
  <p:tag name="AS_TITLE" val="Aspose.Slides for .NET 4.0 Client Profile"/>
  <p:tag name="AS_VERSION" val="19.12"/>
</p:tagLst>
</file>

<file path=ppt/theme/theme1.xml><?xml version="1.0" encoding="utf-8"?>
<a:theme xmlns:a="http://schemas.openxmlformats.org/drawingml/2006/main" name="Contents Slide Master">
  <a:themeElements>
    <a:clrScheme name="Verde azulado">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ALLPPT FONT">
      <a:majorFont>
        <a:latin typeface="Arial"/>
        <a:ea typeface="Arial Unicode MS"/>
        <a:cs typeface="Arial"/>
      </a:majorFont>
      <a:minorFont>
        <a:latin typeface="Arial"/>
        <a:ea typeface="Arial Unicode MS"/>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4104</Words>
  <Application>Microsoft Office PowerPoint</Application>
  <PresentationFormat>Widescreen</PresentationFormat>
  <Paragraphs>449</Paragraphs>
  <Slides>45</Slides>
  <Notes>28</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45</vt:i4>
      </vt:variant>
    </vt:vector>
  </HeadingPairs>
  <TitlesOfParts>
    <vt:vector size="58" baseType="lpstr">
      <vt:lpstr>Amatic SC</vt:lpstr>
      <vt:lpstr>Arial</vt:lpstr>
      <vt:lpstr>Arial (Títulos)</vt:lpstr>
      <vt:lpstr>Arial Black</vt:lpstr>
      <vt:lpstr>Calibri</vt:lpstr>
      <vt:lpstr>DM Sans</vt:lpstr>
      <vt:lpstr>Lato</vt:lpstr>
      <vt:lpstr>Lato Black</vt:lpstr>
      <vt:lpstr>Open Sans Light</vt:lpstr>
      <vt:lpstr>Roboto Medium</vt:lpstr>
      <vt:lpstr>Source Sans Pro</vt:lpstr>
      <vt:lpstr>Times New Roman</vt:lpstr>
      <vt:lpstr>Contents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2024-01-13T15:39:20Z</dcterms:created>
  <dcterms:modified xsi:type="dcterms:W3CDTF">2024-01-20T05:57:55Z</dcterms:modified>
  <cp:category/>
</cp:coreProperties>
</file>