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6" r:id="rId1"/>
  </p:sldMasterIdLst>
  <p:notesMasterIdLst>
    <p:notesMasterId r:id="rId10"/>
  </p:notesMasterIdLst>
  <p:handoutMasterIdLst>
    <p:handoutMasterId r:id="rId11"/>
  </p:handoutMasterIdLst>
  <p:sldIdLst>
    <p:sldId id="349" r:id="rId2"/>
    <p:sldId id="339" r:id="rId3"/>
    <p:sldId id="330" r:id="rId4"/>
    <p:sldId id="346" r:id="rId5"/>
    <p:sldId id="292" r:id="rId6"/>
    <p:sldId id="302" r:id="rId7"/>
    <p:sldId id="305" r:id="rId8"/>
    <p:sldId id="351" r:id="rId9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B9EC"/>
    <a:srgbClr val="A99C18"/>
    <a:srgbClr val="3B4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3758" autoAdjust="0"/>
  </p:normalViewPr>
  <p:slideViewPr>
    <p:cSldViewPr snapToGrid="0" showGuides="1">
      <p:cViewPr varScale="1">
        <p:scale>
          <a:sx n="62" d="100"/>
          <a:sy n="62" d="100"/>
        </p:scale>
        <p:origin x="990" y="60"/>
      </p:cViewPr>
      <p:guideLst>
        <p:guide orient="horz" pos="244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notesViewPr>
    <p:cSldViewPr snapToGrid="0" showGuides="1">
      <p:cViewPr varScale="1">
        <p:scale>
          <a:sx n="70" d="100"/>
          <a:sy n="70" d="100"/>
        </p:scale>
        <p:origin x="276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2FA4480-C39C-4D09-982A-46CB8BDF23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59121B-F826-47B3-A22C-0AA78A509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8B127-83FA-4BB8-959B-10105FA863B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C45427-89CE-42E8-BC16-06084DC467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B04344-2FE7-47FE-B816-1F55CD608D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9F50C-96C5-4998-AF57-6B0EF790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45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BF870-26FC-4846-B31F-2740494A1691}" type="datetimeFigureOut">
              <a:rPr lang="es-PE" smtClean="0"/>
              <a:t>20/01/2024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EDF7B-DB4E-44A8-99CF-0E3E3114BA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5338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ko-KR" altLang="en-US" sz="1200" b="0" dirty="0">
              <a:solidFill>
                <a:srgbClr val="3B76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EDF7B-DB4E-44A8-99CF-0E3E3114BA35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36243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EDF7B-DB4E-44A8-99CF-0E3E3114BA35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0547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EDF7B-DB4E-44A8-99CF-0E3E3114BA35}" type="slidenum">
              <a:rPr lang="es-PE" smtClean="0"/>
              <a:t>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2537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EDF7B-DB4E-44A8-99CF-0E3E3114BA35}" type="slidenum">
              <a:rPr lang="es-PE" smtClean="0"/>
              <a:t>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9177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EDF7B-DB4E-44A8-99CF-0E3E3114BA35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88020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EDF7B-DB4E-44A8-99CF-0E3E3114BA35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322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D7B6154-038D-4903-BBBE-1CACD73B492C}"/>
              </a:ext>
            </a:extLst>
          </p:cNvPr>
          <p:cNvSpPr/>
          <p:nvPr userDrawn="1"/>
        </p:nvSpPr>
        <p:spPr>
          <a:xfrm>
            <a:off x="0" y="6419560"/>
            <a:ext cx="10736208" cy="2818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638910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5907" y="5865808"/>
            <a:ext cx="900819" cy="81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66A9ECC-0E5A-4F8D-8B32-1A09FCA3A515}"/>
              </a:ext>
            </a:extLst>
          </p:cNvPr>
          <p:cNvSpPr/>
          <p:nvPr userDrawn="1"/>
        </p:nvSpPr>
        <p:spPr>
          <a:xfrm>
            <a:off x="0" y="2253343"/>
            <a:ext cx="12192000" cy="2351314"/>
          </a:xfrm>
          <a:prstGeom prst="rect">
            <a:avLst/>
          </a:prstGeom>
          <a:solidFill>
            <a:srgbClr val="0070C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99F7777-80AB-45AD-A4AD-DC177125BA0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88571" y="1580606"/>
            <a:ext cx="9945150" cy="3696788"/>
          </a:xfrm>
          <a:custGeom>
            <a:avLst/>
            <a:gdLst>
              <a:gd name="connsiteX0" fmla="*/ 8797786 w 9945150"/>
              <a:gd name="connsiteY0" fmla="*/ 343988 h 3696788"/>
              <a:gd name="connsiteX1" fmla="*/ 9945150 w 9945150"/>
              <a:gd name="connsiteY1" fmla="*/ 343988 h 3696788"/>
              <a:gd name="connsiteX2" fmla="*/ 8854411 w 9945150"/>
              <a:gd name="connsiteY2" fmla="*/ 3696788 h 3696788"/>
              <a:gd name="connsiteX3" fmla="*/ 7707047 w 9945150"/>
              <a:gd name="connsiteY3" fmla="*/ 3696788 h 3696788"/>
              <a:gd name="connsiteX4" fmla="*/ 6228770 w 9945150"/>
              <a:gd name="connsiteY4" fmla="*/ 343988 h 3696788"/>
              <a:gd name="connsiteX5" fmla="*/ 7376134 w 9945150"/>
              <a:gd name="connsiteY5" fmla="*/ 343988 h 3696788"/>
              <a:gd name="connsiteX6" fmla="*/ 6285395 w 9945150"/>
              <a:gd name="connsiteY6" fmla="*/ 3696788 h 3696788"/>
              <a:gd name="connsiteX7" fmla="*/ 5138031 w 9945150"/>
              <a:gd name="connsiteY7" fmla="*/ 3696788 h 3696788"/>
              <a:gd name="connsiteX8" fmla="*/ 3659754 w 9945150"/>
              <a:gd name="connsiteY8" fmla="*/ 343988 h 3696788"/>
              <a:gd name="connsiteX9" fmla="*/ 4807118 w 9945150"/>
              <a:gd name="connsiteY9" fmla="*/ 343988 h 3696788"/>
              <a:gd name="connsiteX10" fmla="*/ 3716379 w 9945150"/>
              <a:gd name="connsiteY10" fmla="*/ 3696788 h 3696788"/>
              <a:gd name="connsiteX11" fmla="*/ 2569016 w 9945150"/>
              <a:gd name="connsiteY11" fmla="*/ 3696788 h 3696788"/>
              <a:gd name="connsiteX12" fmla="*/ 1090739 w 9945150"/>
              <a:gd name="connsiteY12" fmla="*/ 343988 h 3696788"/>
              <a:gd name="connsiteX13" fmla="*/ 2238103 w 9945150"/>
              <a:gd name="connsiteY13" fmla="*/ 343988 h 3696788"/>
              <a:gd name="connsiteX14" fmla="*/ 1147364 w 9945150"/>
              <a:gd name="connsiteY14" fmla="*/ 3696788 h 3696788"/>
              <a:gd name="connsiteX15" fmla="*/ 0 w 9945150"/>
              <a:gd name="connsiteY15" fmla="*/ 3696788 h 3696788"/>
              <a:gd name="connsiteX16" fmla="*/ 7635204 w 9945150"/>
              <a:gd name="connsiteY16" fmla="*/ 0 h 3696788"/>
              <a:gd name="connsiteX17" fmla="*/ 8782568 w 9945150"/>
              <a:gd name="connsiteY17" fmla="*/ 0 h 3696788"/>
              <a:gd name="connsiteX18" fmla="*/ 7691829 w 9945150"/>
              <a:gd name="connsiteY18" fmla="*/ 3352800 h 3696788"/>
              <a:gd name="connsiteX19" fmla="*/ 6544465 w 9945150"/>
              <a:gd name="connsiteY19" fmla="*/ 3352800 h 3696788"/>
              <a:gd name="connsiteX20" fmla="*/ 5066188 w 9945150"/>
              <a:gd name="connsiteY20" fmla="*/ 0 h 3696788"/>
              <a:gd name="connsiteX21" fmla="*/ 6213552 w 9945150"/>
              <a:gd name="connsiteY21" fmla="*/ 0 h 3696788"/>
              <a:gd name="connsiteX22" fmla="*/ 5122813 w 9945150"/>
              <a:gd name="connsiteY22" fmla="*/ 3352800 h 3696788"/>
              <a:gd name="connsiteX23" fmla="*/ 3975449 w 9945150"/>
              <a:gd name="connsiteY23" fmla="*/ 3352800 h 3696788"/>
              <a:gd name="connsiteX24" fmla="*/ 2497173 w 9945150"/>
              <a:gd name="connsiteY24" fmla="*/ 0 h 3696788"/>
              <a:gd name="connsiteX25" fmla="*/ 3644536 w 9945150"/>
              <a:gd name="connsiteY25" fmla="*/ 0 h 3696788"/>
              <a:gd name="connsiteX26" fmla="*/ 2553798 w 9945150"/>
              <a:gd name="connsiteY26" fmla="*/ 3352800 h 3696788"/>
              <a:gd name="connsiteX27" fmla="*/ 1406434 w 9945150"/>
              <a:gd name="connsiteY27" fmla="*/ 3352800 h 3696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945150" h="3696788">
                <a:moveTo>
                  <a:pt x="8797786" y="343988"/>
                </a:moveTo>
                <a:lnTo>
                  <a:pt x="9945150" y="343988"/>
                </a:lnTo>
                <a:lnTo>
                  <a:pt x="8854411" y="3696788"/>
                </a:lnTo>
                <a:lnTo>
                  <a:pt x="7707047" y="3696788"/>
                </a:lnTo>
                <a:close/>
                <a:moveTo>
                  <a:pt x="6228770" y="343988"/>
                </a:moveTo>
                <a:lnTo>
                  <a:pt x="7376134" y="343988"/>
                </a:lnTo>
                <a:lnTo>
                  <a:pt x="6285395" y="3696788"/>
                </a:lnTo>
                <a:lnTo>
                  <a:pt x="5138031" y="3696788"/>
                </a:lnTo>
                <a:close/>
                <a:moveTo>
                  <a:pt x="3659754" y="343988"/>
                </a:moveTo>
                <a:lnTo>
                  <a:pt x="4807118" y="343988"/>
                </a:lnTo>
                <a:lnTo>
                  <a:pt x="3716379" y="3696788"/>
                </a:lnTo>
                <a:lnTo>
                  <a:pt x="2569016" y="3696788"/>
                </a:lnTo>
                <a:close/>
                <a:moveTo>
                  <a:pt x="1090739" y="343988"/>
                </a:moveTo>
                <a:lnTo>
                  <a:pt x="2238103" y="343988"/>
                </a:lnTo>
                <a:lnTo>
                  <a:pt x="1147364" y="3696788"/>
                </a:lnTo>
                <a:lnTo>
                  <a:pt x="0" y="3696788"/>
                </a:lnTo>
                <a:close/>
                <a:moveTo>
                  <a:pt x="7635204" y="0"/>
                </a:moveTo>
                <a:lnTo>
                  <a:pt x="8782568" y="0"/>
                </a:lnTo>
                <a:lnTo>
                  <a:pt x="7691829" y="3352800"/>
                </a:lnTo>
                <a:lnTo>
                  <a:pt x="6544465" y="3352800"/>
                </a:lnTo>
                <a:close/>
                <a:moveTo>
                  <a:pt x="5066188" y="0"/>
                </a:moveTo>
                <a:lnTo>
                  <a:pt x="6213552" y="0"/>
                </a:lnTo>
                <a:lnTo>
                  <a:pt x="5122813" y="3352800"/>
                </a:lnTo>
                <a:lnTo>
                  <a:pt x="3975449" y="3352800"/>
                </a:lnTo>
                <a:close/>
                <a:moveTo>
                  <a:pt x="2497173" y="0"/>
                </a:moveTo>
                <a:lnTo>
                  <a:pt x="3644536" y="0"/>
                </a:lnTo>
                <a:lnTo>
                  <a:pt x="2553798" y="3352800"/>
                </a:lnTo>
                <a:lnTo>
                  <a:pt x="1406434" y="33528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/>
              <a:t>Place 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851331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40576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D7B6154-038D-4903-BBBE-1CACD73B492C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638910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57674" y="6324897"/>
            <a:ext cx="536733" cy="46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7496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638910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3848497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D7B6154-038D-4903-BBBE-1CACD73B492C}"/>
              </a:ext>
            </a:extLst>
          </p:cNvPr>
          <p:cNvSpPr/>
          <p:nvPr userDrawn="1"/>
        </p:nvSpPr>
        <p:spPr>
          <a:xfrm>
            <a:off x="742023" y="6395176"/>
            <a:ext cx="10736208" cy="2818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638910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DD7B6154-038D-4903-BBBE-1CACD73B492C}"/>
              </a:ext>
            </a:extLst>
          </p:cNvPr>
          <p:cNvSpPr/>
          <p:nvPr userDrawn="1"/>
        </p:nvSpPr>
        <p:spPr>
          <a:xfrm>
            <a:off x="94870" y="268026"/>
            <a:ext cx="10736208" cy="2818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06789" y="178952"/>
            <a:ext cx="689937" cy="45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66054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D7B6154-038D-4903-BBBE-1CACD73B492C}"/>
              </a:ext>
            </a:extLst>
          </p:cNvPr>
          <p:cNvSpPr/>
          <p:nvPr userDrawn="1"/>
        </p:nvSpPr>
        <p:spPr>
          <a:xfrm>
            <a:off x="195072" y="160265"/>
            <a:ext cx="10736208" cy="2818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337" y="83574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06991" y="71191"/>
            <a:ext cx="689937" cy="45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98734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3">
            <a:extLst>
              <a:ext uri="{FF2B5EF4-FFF2-40B4-BE49-F238E27FC236}">
                <a16:creationId xmlns:a16="http://schemas.microsoft.com/office/drawing/2014/main" id="{DD7B6154-038D-4903-BBBE-1CACD73B492C}"/>
              </a:ext>
            </a:extLst>
          </p:cNvPr>
          <p:cNvSpPr/>
          <p:nvPr userDrawn="1"/>
        </p:nvSpPr>
        <p:spPr>
          <a:xfrm>
            <a:off x="0" y="6550260"/>
            <a:ext cx="5327904" cy="2658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23">
            <a:extLst>
              <a:ext uri="{FF2B5EF4-FFF2-40B4-BE49-F238E27FC236}">
                <a16:creationId xmlns:a16="http://schemas.microsoft.com/office/drawing/2014/main" id="{DD7B6154-038D-4903-BBBE-1CACD73B492C}"/>
              </a:ext>
            </a:extLst>
          </p:cNvPr>
          <p:cNvSpPr/>
          <p:nvPr userDrawn="1"/>
        </p:nvSpPr>
        <p:spPr>
          <a:xfrm>
            <a:off x="6864096" y="6550259"/>
            <a:ext cx="5327904" cy="2658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5590" y="5997007"/>
            <a:ext cx="900819" cy="81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52418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A8672015-9EB8-4432-88B6-7F04596A16A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908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266944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A8672015-9EB8-4432-88B6-7F04596A16A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656406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908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F00C50F2-81AD-4E1A-A9B1-7A68EB7994C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943170" y="742318"/>
            <a:ext cx="3393651" cy="30296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23B902C7-8AEF-4A99-A35E-C4E754D4ECD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23585" y="742318"/>
            <a:ext cx="3393650" cy="30296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altLang="ko-KR"/>
              <a:t>Insert Your Image</a:t>
            </a:r>
            <a:endParaRPr lang="ko-KR" altLang="en-US"/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26824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05FC5E5-6132-47E0-8EC5-69809DFDD9DB}"/>
              </a:ext>
            </a:extLst>
          </p:cNvPr>
          <p:cNvSpPr/>
          <p:nvPr userDrawn="1"/>
        </p:nvSpPr>
        <p:spPr>
          <a:xfrm>
            <a:off x="-8060" y="4379"/>
            <a:ext cx="12197818" cy="5399813"/>
          </a:xfrm>
          <a:custGeom>
            <a:avLst/>
            <a:gdLst>
              <a:gd name="connsiteX0" fmla="*/ 0 w 12197818"/>
              <a:gd name="connsiteY0" fmla="*/ 0 h 5399813"/>
              <a:gd name="connsiteX1" fmla="*/ 12197818 w 12197818"/>
              <a:gd name="connsiteY1" fmla="*/ 0 h 5399813"/>
              <a:gd name="connsiteX2" fmla="*/ 12197818 w 12197818"/>
              <a:gd name="connsiteY2" fmla="*/ 3387138 h 5399813"/>
              <a:gd name="connsiteX3" fmla="*/ 12092462 w 12197818"/>
              <a:gd name="connsiteY3" fmla="*/ 3466867 h 5399813"/>
              <a:gd name="connsiteX4" fmla="*/ 6194839 w 12197818"/>
              <a:gd name="connsiteY4" fmla="*/ 5399407 h 5399813"/>
              <a:gd name="connsiteX5" fmla="*/ 394958 w 12197818"/>
              <a:gd name="connsiteY5" fmla="*/ 3661220 h 5399813"/>
              <a:gd name="connsiteX6" fmla="*/ 0 w 12197818"/>
              <a:gd name="connsiteY6" fmla="*/ 3381678 h 539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7818" h="5399813">
                <a:moveTo>
                  <a:pt x="0" y="0"/>
                </a:moveTo>
                <a:lnTo>
                  <a:pt x="12197818" y="0"/>
                </a:lnTo>
                <a:lnTo>
                  <a:pt x="12197818" y="3387138"/>
                </a:lnTo>
                <a:lnTo>
                  <a:pt x="12092462" y="3466867"/>
                </a:lnTo>
                <a:cubicBezTo>
                  <a:pt x="10418868" y="4673440"/>
                  <a:pt x="8375960" y="5380077"/>
                  <a:pt x="6194839" y="5399407"/>
                </a:cubicBezTo>
                <a:cubicBezTo>
                  <a:pt x="4069646" y="5418244"/>
                  <a:pt x="2064079" y="4782345"/>
                  <a:pt x="394958" y="3661220"/>
                </a:cubicBezTo>
                <a:lnTo>
                  <a:pt x="0" y="3381678"/>
                </a:lnTo>
                <a:close/>
              </a:path>
            </a:pathLst>
          </a:custGeom>
          <a:solidFill>
            <a:srgbClr val="0070C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857545B-E551-4E8C-A775-6C8E498C535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4460302"/>
          </a:xfrm>
          <a:custGeom>
            <a:avLst/>
            <a:gdLst>
              <a:gd name="connsiteX0" fmla="*/ 0 w 12192000"/>
              <a:gd name="connsiteY0" fmla="*/ 0 h 4460302"/>
              <a:gd name="connsiteX1" fmla="*/ 12192000 w 12192000"/>
              <a:gd name="connsiteY1" fmla="*/ 0 h 4460302"/>
              <a:gd name="connsiteX2" fmla="*/ 12192000 w 12192000"/>
              <a:gd name="connsiteY2" fmla="*/ 1866614 h 4460302"/>
              <a:gd name="connsiteX3" fmla="*/ 11948450 w 12192000"/>
              <a:gd name="connsiteY3" fmla="*/ 2109613 h 4460302"/>
              <a:gd name="connsiteX4" fmla="*/ 6170984 w 12192000"/>
              <a:gd name="connsiteY4" fmla="*/ 4459966 h 4460302"/>
              <a:gd name="connsiteX5" fmla="*/ 100779 w 12192000"/>
              <a:gd name="connsiteY5" fmla="*/ 1969730 h 4460302"/>
              <a:gd name="connsiteX6" fmla="*/ 0 w 12192000"/>
              <a:gd name="connsiteY6" fmla="*/ 1864325 h 4460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4460302">
                <a:moveTo>
                  <a:pt x="0" y="0"/>
                </a:moveTo>
                <a:lnTo>
                  <a:pt x="12192000" y="0"/>
                </a:lnTo>
                <a:lnTo>
                  <a:pt x="12192000" y="1866614"/>
                </a:lnTo>
                <a:lnTo>
                  <a:pt x="11948450" y="2109613"/>
                </a:lnTo>
                <a:cubicBezTo>
                  <a:pt x="10432827" y="3560680"/>
                  <a:pt x="8388373" y="4440314"/>
                  <a:pt x="6170984" y="4459966"/>
                </a:cubicBezTo>
                <a:cubicBezTo>
                  <a:pt x="3830408" y="4480711"/>
                  <a:pt x="1665499" y="3540003"/>
                  <a:pt x="100779" y="1969730"/>
                </a:cubicBezTo>
                <a:lnTo>
                  <a:pt x="0" y="18643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/>
              <a:t>Place Your Picture Here And Send To Back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495379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712" r:id="rId2"/>
    <p:sldLayoutId id="2147483710" r:id="rId3"/>
    <p:sldLayoutId id="2147483711" r:id="rId4"/>
    <p:sldLayoutId id="2147483709" r:id="rId5"/>
    <p:sldLayoutId id="2147483708" r:id="rId6"/>
    <p:sldLayoutId id="2147483704" r:id="rId7"/>
    <p:sldLayoutId id="2147483705" r:id="rId8"/>
    <p:sldLayoutId id="2147483682" r:id="rId9"/>
    <p:sldLayoutId id="2147483684" r:id="rId10"/>
    <p:sldLayoutId id="2147483703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915E8696-3E25-4732-9BB3-0BBC0D5377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66852"/>
          </a:xfrm>
          <a:prstGeom prst="rect">
            <a:avLst/>
          </a:prstGeom>
        </p:spPr>
      </p:pic>
      <p:sp>
        <p:nvSpPr>
          <p:cNvPr id="46" name="TextBox 8">
            <a:extLst>
              <a:ext uri="{FF2B5EF4-FFF2-40B4-BE49-F238E27FC236}">
                <a16:creationId xmlns:a16="http://schemas.microsoft.com/office/drawing/2014/main" id="{249B80F9-37DC-415C-BB58-D60CCA13D8E1}"/>
              </a:ext>
            </a:extLst>
          </p:cNvPr>
          <p:cNvSpPr txBox="1"/>
          <p:nvPr/>
        </p:nvSpPr>
        <p:spPr>
          <a:xfrm>
            <a:off x="6182265" y="5124087"/>
            <a:ext cx="5386025" cy="646331"/>
          </a:xfrm>
          <a:prstGeom prst="rect">
            <a:avLst/>
          </a:prstGeom>
          <a:solidFill>
            <a:srgbClr val="36B9EC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3600" b="1" dirty="0">
                <a:solidFill>
                  <a:schemeClr val="bg1"/>
                </a:solidFill>
                <a:cs typeface="B Nazanin" panose="00000700000000000000" pitchFamily="2" charset="-78"/>
              </a:rPr>
              <a:t>قالب پاورپوینت کمک های اولیه</a:t>
            </a:r>
            <a:endParaRPr lang="ko-KR" altLang="en-US" sz="3600" b="1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sp>
        <p:nvSpPr>
          <p:cNvPr id="45" name="TextBox 8">
            <a:extLst>
              <a:ext uri="{FF2B5EF4-FFF2-40B4-BE49-F238E27FC236}">
                <a16:creationId xmlns:a16="http://schemas.microsoft.com/office/drawing/2014/main" id="{249B80F9-37DC-415C-BB58-D60CCA13D8E1}"/>
              </a:ext>
            </a:extLst>
          </p:cNvPr>
          <p:cNvSpPr txBox="1"/>
          <p:nvPr/>
        </p:nvSpPr>
        <p:spPr>
          <a:xfrm>
            <a:off x="5656887" y="3947782"/>
            <a:ext cx="6072092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700000000000000" pitchFamily="2" charset="-78"/>
              </a:rPr>
              <a:t>تم :کمک های اولیه</a:t>
            </a:r>
            <a:endParaRPr lang="ko-KR" altLang="en-US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700000000000000" pitchFamily="2" charset="-78"/>
            </a:endParaRPr>
          </a:p>
        </p:txBody>
      </p:sp>
      <p:sp>
        <p:nvSpPr>
          <p:cNvPr id="47" name="TextBox 9">
            <a:extLst>
              <a:ext uri="{FF2B5EF4-FFF2-40B4-BE49-F238E27FC236}">
                <a16:creationId xmlns:a16="http://schemas.microsoft.com/office/drawing/2014/main" id="{3CDC38B4-5D5A-4CFF-8275-75F6BEE39CD4}"/>
              </a:ext>
            </a:extLst>
          </p:cNvPr>
          <p:cNvSpPr txBox="1"/>
          <p:nvPr/>
        </p:nvSpPr>
        <p:spPr>
          <a:xfrm>
            <a:off x="7103944" y="5820437"/>
            <a:ext cx="3928925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1600" dirty="0">
                <a:cs typeface="B Nazanin" panose="00000700000000000000" pitchFamily="2" charset="-78"/>
              </a:rPr>
              <a:t>عنوان فرعی ارائه خود را وارد کنید</a:t>
            </a:r>
            <a:endParaRPr lang="ko-KR" altLang="en-US" sz="1600" dirty="0">
              <a:cs typeface="B Nazanin" panose="00000700000000000000" pitchFamily="2" charset="-78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37D13C5C-A0B8-447F-AFBC-603554C240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8570" y="876824"/>
            <a:ext cx="3202220" cy="3202220"/>
          </a:xfrm>
          <a:prstGeom prst="rect">
            <a:avLst/>
          </a:prstGeom>
        </p:spPr>
      </p:pic>
      <p:sp>
        <p:nvSpPr>
          <p:cNvPr id="20" name="Forma libre: forma 19">
            <a:extLst>
              <a:ext uri="{FF2B5EF4-FFF2-40B4-BE49-F238E27FC236}">
                <a16:creationId xmlns:a16="http://schemas.microsoft.com/office/drawing/2014/main" id="{D2744511-5792-435B-AE33-66572ECC9336}"/>
              </a:ext>
            </a:extLst>
          </p:cNvPr>
          <p:cNvSpPr/>
          <p:nvPr/>
        </p:nvSpPr>
        <p:spPr>
          <a:xfrm rot="10800000">
            <a:off x="10777862" y="6452139"/>
            <a:ext cx="1414138" cy="420532"/>
          </a:xfrm>
          <a:custGeom>
            <a:avLst/>
            <a:gdLst>
              <a:gd name="connsiteX0" fmla="*/ 0 w 1414138"/>
              <a:gd name="connsiteY0" fmla="*/ 0 h 774392"/>
              <a:gd name="connsiteX1" fmla="*/ 1414138 w 1414138"/>
              <a:gd name="connsiteY1" fmla="*/ 0 h 774392"/>
              <a:gd name="connsiteX2" fmla="*/ 707404 w 1414138"/>
              <a:gd name="connsiteY2" fmla="*/ 774393 h 774392"/>
              <a:gd name="connsiteX3" fmla="*/ 0 w 1414138"/>
              <a:gd name="connsiteY3" fmla="*/ 774393 h 774392"/>
              <a:gd name="connsiteX4" fmla="*/ 0 w 1414138"/>
              <a:gd name="connsiteY4" fmla="*/ 0 h 77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4138" h="774392">
                <a:moveTo>
                  <a:pt x="0" y="0"/>
                </a:moveTo>
                <a:lnTo>
                  <a:pt x="1414138" y="0"/>
                </a:lnTo>
                <a:lnTo>
                  <a:pt x="707404" y="774393"/>
                </a:lnTo>
                <a:lnTo>
                  <a:pt x="0" y="774393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 w="66989" cap="flat">
            <a:noFill/>
            <a:prstDash val="solid"/>
            <a:miter/>
          </a:ln>
        </p:spPr>
        <p:txBody>
          <a:bodyPr rtlCol="0" anchor="ctr"/>
          <a:lstStyle/>
          <a:p>
            <a:endParaRPr lang="es-PE">
              <a:cs typeface="B Nazanin" panose="00000700000000000000" pitchFamily="2" charset="-78"/>
            </a:endParaRPr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843061A4-2285-49D8-87CB-D1CE02540B2D}"/>
              </a:ext>
            </a:extLst>
          </p:cNvPr>
          <p:cNvSpPr/>
          <p:nvPr/>
        </p:nvSpPr>
        <p:spPr>
          <a:xfrm rot="10800000">
            <a:off x="0" y="6439558"/>
            <a:ext cx="11313775" cy="376643"/>
          </a:xfrm>
          <a:custGeom>
            <a:avLst/>
            <a:gdLst>
              <a:gd name="connsiteX0" fmla="*/ 0 w 11343249"/>
              <a:gd name="connsiteY0" fmla="*/ 774393 h 774392"/>
              <a:gd name="connsiteX1" fmla="*/ 655153 w 11343249"/>
              <a:gd name="connsiteY1" fmla="*/ 0 h 774392"/>
              <a:gd name="connsiteX2" fmla="*/ 744248 w 11343249"/>
              <a:gd name="connsiteY2" fmla="*/ 104503 h 774392"/>
              <a:gd name="connsiteX3" fmla="*/ 11343249 w 11343249"/>
              <a:gd name="connsiteY3" fmla="*/ 133978 h 774392"/>
              <a:gd name="connsiteX4" fmla="*/ 11343249 w 11343249"/>
              <a:gd name="connsiteY4" fmla="*/ 774393 h 774392"/>
              <a:gd name="connsiteX5" fmla="*/ 0 w 11343249"/>
              <a:gd name="connsiteY5" fmla="*/ 774393 h 77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43249" h="774392">
                <a:moveTo>
                  <a:pt x="0" y="774393"/>
                </a:moveTo>
                <a:lnTo>
                  <a:pt x="655153" y="0"/>
                </a:lnTo>
                <a:lnTo>
                  <a:pt x="744248" y="104503"/>
                </a:lnTo>
                <a:lnTo>
                  <a:pt x="11343249" y="133978"/>
                </a:lnTo>
                <a:lnTo>
                  <a:pt x="11343249" y="774393"/>
                </a:lnTo>
                <a:lnTo>
                  <a:pt x="0" y="774393"/>
                </a:lnTo>
                <a:close/>
              </a:path>
            </a:pathLst>
          </a:custGeom>
          <a:solidFill>
            <a:srgbClr val="36B9EC"/>
          </a:solidFill>
          <a:ln w="66989" cap="flat">
            <a:noFill/>
            <a:prstDash val="solid"/>
            <a:miter/>
          </a:ln>
        </p:spPr>
        <p:txBody>
          <a:bodyPr rtlCol="0" anchor="ctr"/>
          <a:lstStyle/>
          <a:p>
            <a:endParaRPr lang="es-PE">
              <a:cs typeface="B Nazanin" panose="00000700000000000000" pitchFamily="2" charset="-78"/>
            </a:endParaRPr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5C45C133-6627-42F4-A8B1-32482BBC972D}"/>
              </a:ext>
            </a:extLst>
          </p:cNvPr>
          <p:cNvSpPr/>
          <p:nvPr/>
        </p:nvSpPr>
        <p:spPr>
          <a:xfrm>
            <a:off x="0" y="-5819"/>
            <a:ext cx="1923068" cy="571876"/>
          </a:xfrm>
          <a:custGeom>
            <a:avLst/>
            <a:gdLst>
              <a:gd name="connsiteX0" fmla="*/ 0 w 1414138"/>
              <a:gd name="connsiteY0" fmla="*/ 0 h 774392"/>
              <a:gd name="connsiteX1" fmla="*/ 1414138 w 1414138"/>
              <a:gd name="connsiteY1" fmla="*/ 0 h 774392"/>
              <a:gd name="connsiteX2" fmla="*/ 707404 w 1414138"/>
              <a:gd name="connsiteY2" fmla="*/ 774393 h 774392"/>
              <a:gd name="connsiteX3" fmla="*/ 0 w 1414138"/>
              <a:gd name="connsiteY3" fmla="*/ 774393 h 774392"/>
              <a:gd name="connsiteX4" fmla="*/ 0 w 1414138"/>
              <a:gd name="connsiteY4" fmla="*/ 0 h 77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4138" h="774392">
                <a:moveTo>
                  <a:pt x="0" y="0"/>
                </a:moveTo>
                <a:lnTo>
                  <a:pt x="1414138" y="0"/>
                </a:lnTo>
                <a:lnTo>
                  <a:pt x="707404" y="774393"/>
                </a:lnTo>
                <a:lnTo>
                  <a:pt x="0" y="774393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 w="66989" cap="flat">
            <a:noFill/>
            <a:prstDash val="solid"/>
            <a:miter/>
          </a:ln>
        </p:spPr>
        <p:txBody>
          <a:bodyPr rtlCol="0" anchor="ctr"/>
          <a:lstStyle/>
          <a:p>
            <a:endParaRPr lang="es-PE">
              <a:cs typeface="B Nazanin" panose="00000700000000000000" pitchFamily="2" charset="-78"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259D09D0-24C6-4DEB-9336-A38AA8E60D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29096" y="-562295"/>
            <a:ext cx="5515717" cy="7429147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19A89BEB-BDBB-4115-9C0F-BA990B2F0A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91644" y="-532127"/>
            <a:ext cx="5515717" cy="742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64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ángulo 29"/>
          <p:cNvSpPr/>
          <p:nvPr/>
        </p:nvSpPr>
        <p:spPr>
          <a:xfrm>
            <a:off x="7973853" y="476435"/>
            <a:ext cx="343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Nazanin" panose="00000400000000000000" pitchFamily="2" charset="-78"/>
              </a:rPr>
              <a:t>تحلیل و بررسی</a:t>
            </a:r>
            <a:endParaRPr lang="es-E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659962" y="1985115"/>
            <a:ext cx="60312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این یک واقعیت ثابت است که یک خواننده خواهد بود </a:t>
            </a:r>
          </a:p>
          <a:p>
            <a:pPr algn="r" rtl="1"/>
            <a:r>
              <a:rPr lang="fa-IR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حواس پرتی توسط محتوای قابل خواندن یک صفحه زمانی که </a:t>
            </a:r>
          </a:p>
          <a:p>
            <a:pPr algn="r" rtl="1"/>
            <a:r>
              <a:rPr lang="fa-IR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نگاهی به چیدمان آن نکته استفاده از لورم اپیسوم این است </a:t>
            </a:r>
          </a:p>
          <a:p>
            <a:pPr algn="r" rtl="1"/>
            <a:r>
              <a:rPr lang="fa-IR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که دارای توزیع کم و بیش نرمال حروف است</a:t>
            </a:r>
          </a:p>
          <a:p>
            <a:pPr algn="r" rtl="1"/>
            <a:r>
              <a:rPr lang="fa-IR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، برخلاف استفاده از «محتوا در اینجا».</a:t>
            </a:r>
            <a:endParaRPr lang="en-US" sz="20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659962" y="1399765"/>
            <a:ext cx="4881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solidFill>
                  <a:schemeClr val="accent1"/>
                </a:solidFill>
                <a:latin typeface="Arial Black" panose="020B0A04020102020204" pitchFamily="34" charset="0"/>
                <a:cs typeface="B Nazanin" panose="00000400000000000000" pitchFamily="2" charset="-78"/>
              </a:rPr>
              <a:t>تجزیه و تحلیل داده ها</a:t>
            </a:r>
            <a:endParaRPr lang="es-PE" sz="2800" dirty="0">
              <a:solidFill>
                <a:schemeClr val="accent1"/>
              </a:solidFill>
              <a:latin typeface="Arial Black" panose="020B0A04020102020204" pitchFamily="34" charset="0"/>
              <a:cs typeface="B Nazanin" panose="00000400000000000000" pitchFamily="2" charset="-78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9287099C-5872-4EBE-B8C6-AC6C44C95399}"/>
              </a:ext>
            </a:extLst>
          </p:cNvPr>
          <p:cNvSpPr/>
          <p:nvPr/>
        </p:nvSpPr>
        <p:spPr>
          <a:xfrm>
            <a:off x="664872" y="3738605"/>
            <a:ext cx="602637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42" name="Text Placeholder 15">
            <a:extLst>
              <a:ext uri="{FF2B5EF4-FFF2-40B4-BE49-F238E27FC236}">
                <a16:creationId xmlns:a16="http://schemas.microsoft.com/office/drawing/2014/main" id="{98793EA4-A764-46E5-902D-E608B4010477}"/>
              </a:ext>
            </a:extLst>
          </p:cNvPr>
          <p:cNvSpPr txBox="1"/>
          <p:nvPr/>
        </p:nvSpPr>
        <p:spPr>
          <a:xfrm>
            <a:off x="854439" y="3783049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altLang="ko-K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یک پاورپوینت مدرن دریافت کنید</a:t>
            </a:r>
            <a:endParaRPr lang="en-US" altLang="ko-KR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43" name="TextBox 62">
            <a:extLst>
              <a:ext uri="{FF2B5EF4-FFF2-40B4-BE49-F238E27FC236}">
                <a16:creationId xmlns:a16="http://schemas.microsoft.com/office/drawing/2014/main" id="{8A3982F8-35F1-406C-BCE8-1751087AB0C6}"/>
              </a:ext>
            </a:extLst>
          </p:cNvPr>
          <p:cNvSpPr txBox="1"/>
          <p:nvPr/>
        </p:nvSpPr>
        <p:spPr>
          <a:xfrm>
            <a:off x="1019691" y="4164519"/>
            <a:ext cx="5076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cs typeface="B Nazanin" panose="00000400000000000000" pitchFamily="2" charset="-78"/>
              </a:rPr>
              <a:t>ارائه پاورپوینت مدرنی را دریافت کنید که به زیبایی طراحی شده است</a:t>
            </a:r>
            <a:r>
              <a:rPr lang="en-US" altLang="ko-KR" sz="1200" dirty="0">
                <a:cs typeface="B Nazanin" panose="00000400000000000000" pitchFamily="2" charset="-78"/>
              </a:rPr>
              <a:t>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4" name="TextBox 63">
            <a:extLst>
              <a:ext uri="{FF2B5EF4-FFF2-40B4-BE49-F238E27FC236}">
                <a16:creationId xmlns:a16="http://schemas.microsoft.com/office/drawing/2014/main" id="{96FE18F4-EF0A-4710-87A1-91BC9BF701D3}"/>
              </a:ext>
            </a:extLst>
          </p:cNvPr>
          <p:cNvSpPr txBox="1"/>
          <p:nvPr/>
        </p:nvSpPr>
        <p:spPr>
          <a:xfrm>
            <a:off x="1019690" y="4530111"/>
            <a:ext cx="5073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آسان برای تغییر رنگ، عکس و متن..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5" name="TextBox 64">
            <a:extLst>
              <a:ext uri="{FF2B5EF4-FFF2-40B4-BE49-F238E27FC236}">
                <a16:creationId xmlns:a16="http://schemas.microsoft.com/office/drawing/2014/main" id="{682A89ED-C573-4B0B-BBDE-3A29287FBE0B}"/>
              </a:ext>
            </a:extLst>
          </p:cNvPr>
          <p:cNvSpPr txBox="1"/>
          <p:nvPr/>
        </p:nvSpPr>
        <p:spPr>
          <a:xfrm>
            <a:off x="1019690" y="4895705"/>
            <a:ext cx="5073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این متن را می توان با متن خود جایگزین کرد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9" name="TextBox 68">
            <a:extLst>
              <a:ext uri="{FF2B5EF4-FFF2-40B4-BE49-F238E27FC236}">
                <a16:creationId xmlns:a16="http://schemas.microsoft.com/office/drawing/2014/main" id="{7EF69759-D296-4CAE-B224-5BA388796D6F}"/>
              </a:ext>
            </a:extLst>
          </p:cNvPr>
          <p:cNvSpPr txBox="1"/>
          <p:nvPr/>
        </p:nvSpPr>
        <p:spPr>
          <a:xfrm>
            <a:off x="1019691" y="5261298"/>
            <a:ext cx="5076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cs typeface="B Nazanin" panose="00000400000000000000" pitchFamily="2" charset="-78"/>
              </a:rPr>
              <a:t>من امیدوارم و معتقدم که این الگو زمان، پول و.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51" name="Grupo 50"/>
          <p:cNvGrpSpPr/>
          <p:nvPr/>
        </p:nvGrpSpPr>
        <p:grpSpPr>
          <a:xfrm>
            <a:off x="6439719" y="5817864"/>
            <a:ext cx="503047" cy="505874"/>
            <a:chOff x="3406095" y="4975824"/>
            <a:chExt cx="282575" cy="284163"/>
          </a:xfrm>
        </p:grpSpPr>
        <p:sp>
          <p:nvSpPr>
            <p:cNvPr id="52" name="Oval 99"/>
            <p:cNvSpPr>
              <a:spLocks noChangeArrowheads="1"/>
            </p:cNvSpPr>
            <p:nvPr/>
          </p:nvSpPr>
          <p:spPr bwMode="auto">
            <a:xfrm>
              <a:off x="3406095" y="4975824"/>
              <a:ext cx="282575" cy="284163"/>
            </a:xfrm>
            <a:prstGeom prst="ellipse">
              <a:avLst/>
            </a:prstGeom>
            <a:solidFill>
              <a:srgbClr val="1A88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100"/>
            <p:cNvSpPr/>
            <p:nvPr/>
          </p:nvSpPr>
          <p:spPr bwMode="auto">
            <a:xfrm>
              <a:off x="3445782" y="5028212"/>
              <a:ext cx="204788" cy="179388"/>
            </a:xfrm>
            <a:custGeom>
              <a:avLst/>
              <a:gdLst>
                <a:gd name="T0" fmla="*/ 0 w 477"/>
                <a:gd name="T1" fmla="*/ 213 h 419"/>
                <a:gd name="T2" fmla="*/ 26 w 477"/>
                <a:gd name="T3" fmla="*/ 183 h 419"/>
                <a:gd name="T4" fmla="*/ 57 w 477"/>
                <a:gd name="T5" fmla="*/ 168 h 419"/>
                <a:gd name="T6" fmla="*/ 103 w 477"/>
                <a:gd name="T7" fmla="*/ 186 h 419"/>
                <a:gd name="T8" fmla="*/ 124 w 477"/>
                <a:gd name="T9" fmla="*/ 211 h 419"/>
                <a:gd name="T10" fmla="*/ 157 w 477"/>
                <a:gd name="T11" fmla="*/ 273 h 419"/>
                <a:gd name="T12" fmla="*/ 230 w 477"/>
                <a:gd name="T13" fmla="*/ 171 h 419"/>
                <a:gd name="T14" fmla="*/ 277 w 477"/>
                <a:gd name="T15" fmla="*/ 111 h 419"/>
                <a:gd name="T16" fmla="*/ 378 w 477"/>
                <a:gd name="T17" fmla="*/ 24 h 419"/>
                <a:gd name="T18" fmla="*/ 413 w 477"/>
                <a:gd name="T19" fmla="*/ 8 h 419"/>
                <a:gd name="T20" fmla="*/ 445 w 477"/>
                <a:gd name="T21" fmla="*/ 0 h 419"/>
                <a:gd name="T22" fmla="*/ 477 w 477"/>
                <a:gd name="T23" fmla="*/ 5 h 419"/>
                <a:gd name="T24" fmla="*/ 295 w 477"/>
                <a:gd name="T25" fmla="*/ 191 h 419"/>
                <a:gd name="T26" fmla="*/ 235 w 477"/>
                <a:gd name="T27" fmla="*/ 288 h 419"/>
                <a:gd name="T28" fmla="*/ 190 w 477"/>
                <a:gd name="T29" fmla="*/ 377 h 419"/>
                <a:gd name="T30" fmla="*/ 134 w 477"/>
                <a:gd name="T31" fmla="*/ 419 h 419"/>
                <a:gd name="T32" fmla="*/ 112 w 477"/>
                <a:gd name="T33" fmla="*/ 413 h 419"/>
                <a:gd name="T34" fmla="*/ 101 w 477"/>
                <a:gd name="T35" fmla="*/ 374 h 419"/>
                <a:gd name="T36" fmla="*/ 85 w 477"/>
                <a:gd name="T37" fmla="*/ 331 h 419"/>
                <a:gd name="T38" fmla="*/ 51 w 477"/>
                <a:gd name="T39" fmla="*/ 261 h 419"/>
                <a:gd name="T40" fmla="*/ 16 w 477"/>
                <a:gd name="T41" fmla="*/ 222 h 419"/>
                <a:gd name="T42" fmla="*/ 0 w 477"/>
                <a:gd name="T43" fmla="*/ 213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7" h="419">
                  <a:moveTo>
                    <a:pt x="0" y="213"/>
                  </a:moveTo>
                  <a:cubicBezTo>
                    <a:pt x="4" y="206"/>
                    <a:pt x="12" y="193"/>
                    <a:pt x="26" y="183"/>
                  </a:cubicBezTo>
                  <a:cubicBezTo>
                    <a:pt x="34" y="176"/>
                    <a:pt x="43" y="169"/>
                    <a:pt x="57" y="168"/>
                  </a:cubicBezTo>
                  <a:cubicBezTo>
                    <a:pt x="78" y="165"/>
                    <a:pt x="94" y="179"/>
                    <a:pt x="103" y="186"/>
                  </a:cubicBezTo>
                  <a:cubicBezTo>
                    <a:pt x="110" y="192"/>
                    <a:pt x="115" y="198"/>
                    <a:pt x="124" y="211"/>
                  </a:cubicBezTo>
                  <a:cubicBezTo>
                    <a:pt x="133" y="224"/>
                    <a:pt x="145" y="245"/>
                    <a:pt x="157" y="273"/>
                  </a:cubicBezTo>
                  <a:cubicBezTo>
                    <a:pt x="173" y="248"/>
                    <a:pt x="198" y="212"/>
                    <a:pt x="230" y="171"/>
                  </a:cubicBezTo>
                  <a:cubicBezTo>
                    <a:pt x="251" y="143"/>
                    <a:pt x="262" y="128"/>
                    <a:pt x="277" y="111"/>
                  </a:cubicBezTo>
                  <a:cubicBezTo>
                    <a:pt x="298" y="88"/>
                    <a:pt x="331" y="56"/>
                    <a:pt x="378" y="24"/>
                  </a:cubicBezTo>
                  <a:cubicBezTo>
                    <a:pt x="392" y="16"/>
                    <a:pt x="404" y="11"/>
                    <a:pt x="413" y="8"/>
                  </a:cubicBezTo>
                  <a:cubicBezTo>
                    <a:pt x="425" y="4"/>
                    <a:pt x="433" y="1"/>
                    <a:pt x="445" y="0"/>
                  </a:cubicBezTo>
                  <a:cubicBezTo>
                    <a:pt x="459" y="0"/>
                    <a:pt x="470" y="3"/>
                    <a:pt x="477" y="5"/>
                  </a:cubicBezTo>
                  <a:cubicBezTo>
                    <a:pt x="433" y="39"/>
                    <a:pt x="354" y="106"/>
                    <a:pt x="295" y="191"/>
                  </a:cubicBezTo>
                  <a:cubicBezTo>
                    <a:pt x="263" y="235"/>
                    <a:pt x="248" y="257"/>
                    <a:pt x="235" y="288"/>
                  </a:cubicBezTo>
                  <a:cubicBezTo>
                    <a:pt x="222" y="316"/>
                    <a:pt x="215" y="342"/>
                    <a:pt x="190" y="377"/>
                  </a:cubicBezTo>
                  <a:cubicBezTo>
                    <a:pt x="168" y="407"/>
                    <a:pt x="152" y="418"/>
                    <a:pt x="134" y="419"/>
                  </a:cubicBezTo>
                  <a:cubicBezTo>
                    <a:pt x="125" y="419"/>
                    <a:pt x="117" y="416"/>
                    <a:pt x="112" y="413"/>
                  </a:cubicBezTo>
                  <a:cubicBezTo>
                    <a:pt x="109" y="403"/>
                    <a:pt x="106" y="389"/>
                    <a:pt x="101" y="374"/>
                  </a:cubicBezTo>
                  <a:cubicBezTo>
                    <a:pt x="99" y="367"/>
                    <a:pt x="95" y="355"/>
                    <a:pt x="85" y="331"/>
                  </a:cubicBezTo>
                  <a:cubicBezTo>
                    <a:pt x="71" y="299"/>
                    <a:pt x="64" y="282"/>
                    <a:pt x="51" y="261"/>
                  </a:cubicBezTo>
                  <a:cubicBezTo>
                    <a:pt x="39" y="242"/>
                    <a:pt x="30" y="231"/>
                    <a:pt x="16" y="222"/>
                  </a:cubicBezTo>
                  <a:cubicBezTo>
                    <a:pt x="9" y="218"/>
                    <a:pt x="4" y="215"/>
                    <a:pt x="0" y="2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3405" y="2379345"/>
            <a:ext cx="4841996" cy="3438519"/>
          </a:xfrm>
          <a:prstGeom prst="rect">
            <a:avLst/>
          </a:prstGeom>
        </p:spPr>
      </p:pic>
      <p:sp>
        <p:nvSpPr>
          <p:cNvPr id="3" name="Oval 20">
            <a:extLst>
              <a:ext uri="{FF2B5EF4-FFF2-40B4-BE49-F238E27FC236}">
                <a16:creationId xmlns:a16="http://schemas.microsoft.com/office/drawing/2014/main" id="{1BAD3906-AF08-9D30-2128-11F71ED477AC}"/>
              </a:ext>
            </a:extLst>
          </p:cNvPr>
          <p:cNvSpPr/>
          <p:nvPr/>
        </p:nvSpPr>
        <p:spPr>
          <a:xfrm>
            <a:off x="6188706" y="4220879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4" name="Oval 21">
            <a:extLst>
              <a:ext uri="{FF2B5EF4-FFF2-40B4-BE49-F238E27FC236}">
                <a16:creationId xmlns:a16="http://schemas.microsoft.com/office/drawing/2014/main" id="{186DFDF2-D5DF-C7BF-16C0-F2BEC8420B7F}"/>
              </a:ext>
            </a:extLst>
          </p:cNvPr>
          <p:cNvSpPr/>
          <p:nvPr/>
        </p:nvSpPr>
        <p:spPr>
          <a:xfrm>
            <a:off x="6188706" y="4586472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5" name="Oval 22">
            <a:extLst>
              <a:ext uri="{FF2B5EF4-FFF2-40B4-BE49-F238E27FC236}">
                <a16:creationId xmlns:a16="http://schemas.microsoft.com/office/drawing/2014/main" id="{217264A2-3895-A722-60FF-E2FBEAB6056D}"/>
              </a:ext>
            </a:extLst>
          </p:cNvPr>
          <p:cNvSpPr/>
          <p:nvPr/>
        </p:nvSpPr>
        <p:spPr>
          <a:xfrm>
            <a:off x="6188706" y="4952065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6" name="Oval 39">
            <a:extLst>
              <a:ext uri="{FF2B5EF4-FFF2-40B4-BE49-F238E27FC236}">
                <a16:creationId xmlns:a16="http://schemas.microsoft.com/office/drawing/2014/main" id="{BD730BF0-A2E4-6EBD-D3D6-144378576E8D}"/>
              </a:ext>
            </a:extLst>
          </p:cNvPr>
          <p:cNvSpPr/>
          <p:nvPr/>
        </p:nvSpPr>
        <p:spPr>
          <a:xfrm>
            <a:off x="6188706" y="5317658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26360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adroTexto 95"/>
          <p:cNvSpPr txBox="1"/>
          <p:nvPr/>
        </p:nvSpPr>
        <p:spPr>
          <a:xfrm>
            <a:off x="591657" y="3677967"/>
            <a:ext cx="1876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کمک های اولیه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7" name="CuadroTexto 96"/>
          <p:cNvSpPr txBox="1"/>
          <p:nvPr/>
        </p:nvSpPr>
        <p:spPr>
          <a:xfrm>
            <a:off x="591657" y="4139632"/>
            <a:ext cx="2006266" cy="1034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1400" dirty="0">
                <a:cs typeface="B Nazanin" panose="00000400000000000000" pitchFamily="2" charset="-78"/>
              </a:rPr>
              <a:t>انواع مختلفی از معابر لورم اپیسوم در دسترس است، اما اکثریت آنها آسیب دیده اند</a:t>
            </a:r>
            <a:endParaRPr lang="en-US" sz="1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2849574" y="4139632"/>
            <a:ext cx="1984668" cy="1034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1400" dirty="0">
                <a:cs typeface="B Nazanin" panose="00000400000000000000" pitchFamily="2" charset="-78"/>
              </a:rPr>
              <a:t>انواع مختلفی از معابر لورم اپیسوم در دسترس است، اما اکثریت آنها آسیب دیده اند</a:t>
            </a:r>
            <a:endParaRPr lang="en-US" sz="1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01" name="CuadroTexto 100"/>
          <p:cNvSpPr txBox="1"/>
          <p:nvPr/>
        </p:nvSpPr>
        <p:spPr>
          <a:xfrm>
            <a:off x="5085893" y="4112122"/>
            <a:ext cx="1984668" cy="1034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1400" dirty="0">
                <a:cs typeface="B Nazanin" panose="00000400000000000000" pitchFamily="2" charset="-78"/>
              </a:rPr>
              <a:t>انواع مختلفی از معابر لورم اپیسوم در دسترس است، اما اکثریت آنها آسیب دیده اند</a:t>
            </a:r>
            <a:endParaRPr lang="en-US" sz="1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03" name="CuadroTexto 102"/>
          <p:cNvSpPr txBox="1"/>
          <p:nvPr/>
        </p:nvSpPr>
        <p:spPr>
          <a:xfrm>
            <a:off x="7213572" y="4153333"/>
            <a:ext cx="1984668" cy="1034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1400" dirty="0">
                <a:cs typeface="B Nazanin" panose="00000400000000000000" pitchFamily="2" charset="-78"/>
              </a:rPr>
              <a:t>انواع مختلفی از معابر لورم اپیسوم در دسترس است، اما اکثریت آنها آسیب دیده اند</a:t>
            </a:r>
            <a:endParaRPr lang="en-US" sz="1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07" name="CuadroTexto 106"/>
          <p:cNvSpPr txBox="1"/>
          <p:nvPr/>
        </p:nvSpPr>
        <p:spPr>
          <a:xfrm>
            <a:off x="9504964" y="4112122"/>
            <a:ext cx="1984668" cy="1034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1400" dirty="0">
                <a:cs typeface="B Nazanin" panose="00000400000000000000" pitchFamily="2" charset="-78"/>
              </a:rPr>
              <a:t>انواع مختلفی از معابر لورم اپیسوم در دسترس است، اما اکثریت آنها آسیب دیده اند</a:t>
            </a:r>
            <a:endParaRPr lang="en-US" sz="14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08" name="Rectángulo 107"/>
          <p:cNvSpPr/>
          <p:nvPr/>
        </p:nvSpPr>
        <p:spPr>
          <a:xfrm>
            <a:off x="5033030" y="262720"/>
            <a:ext cx="19223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Nazanin" panose="00000400000000000000" pitchFamily="2" charset="-78"/>
              </a:rPr>
              <a:t>فرآیندها</a:t>
            </a:r>
            <a:endParaRPr lang="es-E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57" y="1688077"/>
            <a:ext cx="1842822" cy="175905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5254" y="2073233"/>
            <a:ext cx="1373901" cy="137390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8539" y="1951541"/>
            <a:ext cx="1508013" cy="150801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7641" y="1983120"/>
            <a:ext cx="1551601" cy="14777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30612" y="2073233"/>
            <a:ext cx="1331700" cy="1398285"/>
          </a:xfrm>
          <a:prstGeom prst="rect">
            <a:avLst/>
          </a:prstGeom>
        </p:spPr>
      </p:pic>
      <p:sp>
        <p:nvSpPr>
          <p:cNvPr id="59" name="CuadroTexto 58"/>
          <p:cNvSpPr txBox="1"/>
          <p:nvPr/>
        </p:nvSpPr>
        <p:spPr>
          <a:xfrm>
            <a:off x="2893095" y="3691668"/>
            <a:ext cx="1876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کمک های اولیه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4" name="CuadroTexto 93"/>
          <p:cNvSpPr txBox="1"/>
          <p:nvPr/>
        </p:nvSpPr>
        <p:spPr>
          <a:xfrm>
            <a:off x="5075847" y="3650457"/>
            <a:ext cx="1876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کمک های اولیه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04" name="CuadroTexto 103"/>
          <p:cNvSpPr txBox="1"/>
          <p:nvPr/>
        </p:nvSpPr>
        <p:spPr>
          <a:xfrm>
            <a:off x="7322212" y="3650457"/>
            <a:ext cx="1876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کمک های اولیه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05" name="CuadroTexto 104"/>
          <p:cNvSpPr txBox="1"/>
          <p:nvPr/>
        </p:nvSpPr>
        <p:spPr>
          <a:xfrm>
            <a:off x="9504964" y="3677966"/>
            <a:ext cx="1876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کمک های اولیه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31874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1">
            <a:extLst>
              <a:ext uri="{FF2B5EF4-FFF2-40B4-BE49-F238E27FC236}">
                <a16:creationId xmlns:a16="http://schemas.microsoft.com/office/drawing/2014/main" id="{14AAF4F9-AB78-4F03-AE5B-5AABFCBAA42B}"/>
              </a:ext>
            </a:extLst>
          </p:cNvPr>
          <p:cNvSpPr/>
          <p:nvPr/>
        </p:nvSpPr>
        <p:spPr>
          <a:xfrm>
            <a:off x="5385353" y="1559968"/>
            <a:ext cx="5141817" cy="928423"/>
          </a:xfrm>
          <a:prstGeom prst="roundRect">
            <a:avLst>
              <a:gd name="adj" fmla="val 88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2700">
              <a:cs typeface="B Nazanin" panose="00000400000000000000" pitchFamily="2" charset="-78"/>
            </a:endParaRPr>
          </a:p>
        </p:txBody>
      </p:sp>
      <p:sp>
        <p:nvSpPr>
          <p:cNvPr id="8" name="Rounded Rectangle 13">
            <a:extLst>
              <a:ext uri="{FF2B5EF4-FFF2-40B4-BE49-F238E27FC236}">
                <a16:creationId xmlns:a16="http://schemas.microsoft.com/office/drawing/2014/main" id="{600AC875-E522-46F2-8720-CD065C52E8F8}"/>
              </a:ext>
            </a:extLst>
          </p:cNvPr>
          <p:cNvSpPr/>
          <p:nvPr/>
        </p:nvSpPr>
        <p:spPr>
          <a:xfrm>
            <a:off x="5387333" y="2648266"/>
            <a:ext cx="5141817" cy="928423"/>
          </a:xfrm>
          <a:prstGeom prst="roundRect">
            <a:avLst>
              <a:gd name="adj" fmla="val 88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2700">
              <a:cs typeface="B Nazanin" panose="00000400000000000000" pitchFamily="2" charset="-78"/>
            </a:endParaRPr>
          </a:p>
        </p:txBody>
      </p:sp>
      <p:sp>
        <p:nvSpPr>
          <p:cNvPr id="9" name="Rounded Rectangle 14">
            <a:extLst>
              <a:ext uri="{FF2B5EF4-FFF2-40B4-BE49-F238E27FC236}">
                <a16:creationId xmlns:a16="http://schemas.microsoft.com/office/drawing/2014/main" id="{DC0E31C8-C8C9-4779-81C5-06E1FD8CFC97}"/>
              </a:ext>
            </a:extLst>
          </p:cNvPr>
          <p:cNvSpPr/>
          <p:nvPr/>
        </p:nvSpPr>
        <p:spPr>
          <a:xfrm>
            <a:off x="5389313" y="3736564"/>
            <a:ext cx="5141817" cy="928423"/>
          </a:xfrm>
          <a:prstGeom prst="roundRect">
            <a:avLst>
              <a:gd name="adj" fmla="val 888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2700">
              <a:cs typeface="B Nazanin" panose="00000400000000000000" pitchFamily="2" charset="-78"/>
            </a:endParaRPr>
          </a:p>
        </p:txBody>
      </p:sp>
      <p:sp>
        <p:nvSpPr>
          <p:cNvPr id="10" name="Rounded Rectangle 15">
            <a:extLst>
              <a:ext uri="{FF2B5EF4-FFF2-40B4-BE49-F238E27FC236}">
                <a16:creationId xmlns:a16="http://schemas.microsoft.com/office/drawing/2014/main" id="{C08A0497-3844-4B06-A86D-EEF615585506}"/>
              </a:ext>
            </a:extLst>
          </p:cNvPr>
          <p:cNvSpPr/>
          <p:nvPr/>
        </p:nvSpPr>
        <p:spPr>
          <a:xfrm>
            <a:off x="5391293" y="4824863"/>
            <a:ext cx="5141817" cy="928423"/>
          </a:xfrm>
          <a:prstGeom prst="roundRect">
            <a:avLst>
              <a:gd name="adj" fmla="val 888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2700">
              <a:cs typeface="B Nazanin" panose="00000400000000000000" pitchFamily="2" charset="-7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03E599-F50B-4CF6-8A4A-9CD07558BE30}"/>
              </a:ext>
            </a:extLst>
          </p:cNvPr>
          <p:cNvGrpSpPr/>
          <p:nvPr/>
        </p:nvGrpSpPr>
        <p:grpSpPr>
          <a:xfrm>
            <a:off x="5742790" y="1682436"/>
            <a:ext cx="4438822" cy="677512"/>
            <a:chOff x="6417575" y="2011203"/>
            <a:chExt cx="2952329" cy="64884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8AF59E8-3E6F-4A63-A047-E8AA7227DE48}"/>
                </a:ext>
              </a:extLst>
            </p:cNvPr>
            <p:cNvSpPr txBox="1"/>
            <p:nvPr/>
          </p:nvSpPr>
          <p:spPr>
            <a:xfrm>
              <a:off x="6417576" y="2217917"/>
              <a:ext cx="2952328" cy="442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64C1770-90CB-4E71-A5B0-4243AE1AF97D}"/>
                </a:ext>
              </a:extLst>
            </p:cNvPr>
            <p:cNvSpPr txBox="1"/>
            <p:nvPr/>
          </p:nvSpPr>
          <p:spPr>
            <a:xfrm>
              <a:off x="6417575" y="2011203"/>
              <a:ext cx="2952328" cy="294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محتوا را اضافه کنید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18F1F23-7C50-43EA-AA1F-D3165EA04DA3}"/>
              </a:ext>
            </a:extLst>
          </p:cNvPr>
          <p:cNvGrpSpPr/>
          <p:nvPr/>
        </p:nvGrpSpPr>
        <p:grpSpPr>
          <a:xfrm>
            <a:off x="5742790" y="2773447"/>
            <a:ext cx="4438822" cy="677512"/>
            <a:chOff x="6417575" y="2011203"/>
            <a:chExt cx="2952329" cy="64884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50F9D01-881F-4809-A2D2-465FD352DD55}"/>
                </a:ext>
              </a:extLst>
            </p:cNvPr>
            <p:cNvSpPr txBox="1"/>
            <p:nvPr/>
          </p:nvSpPr>
          <p:spPr>
            <a:xfrm>
              <a:off x="6417576" y="2217917"/>
              <a:ext cx="2952328" cy="442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E592759-C40A-4101-8E03-BC7F39E4395A}"/>
                </a:ext>
              </a:extLst>
            </p:cNvPr>
            <p:cNvSpPr txBox="1"/>
            <p:nvPr/>
          </p:nvSpPr>
          <p:spPr>
            <a:xfrm>
              <a:off x="6417575" y="2011203"/>
              <a:ext cx="2952328" cy="294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محتوا را اضافه کنید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9967BA9-4804-464B-8B4D-DFC543368D1B}"/>
              </a:ext>
            </a:extLst>
          </p:cNvPr>
          <p:cNvGrpSpPr/>
          <p:nvPr/>
        </p:nvGrpSpPr>
        <p:grpSpPr>
          <a:xfrm>
            <a:off x="5742790" y="3864457"/>
            <a:ext cx="4438820" cy="677512"/>
            <a:chOff x="6417575" y="2011203"/>
            <a:chExt cx="2952328" cy="64884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C061827-3B80-4076-8036-36619C584CC8}"/>
                </a:ext>
              </a:extLst>
            </p:cNvPr>
            <p:cNvSpPr txBox="1"/>
            <p:nvPr/>
          </p:nvSpPr>
          <p:spPr>
            <a:xfrm>
              <a:off x="6417576" y="2217917"/>
              <a:ext cx="2952327" cy="442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C912A07-4E59-49B9-AD6A-0056A8126736}"/>
                </a:ext>
              </a:extLst>
            </p:cNvPr>
            <p:cNvSpPr txBox="1"/>
            <p:nvPr/>
          </p:nvSpPr>
          <p:spPr>
            <a:xfrm>
              <a:off x="6417575" y="2011203"/>
              <a:ext cx="2952327" cy="294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محتوا را اضافه کنید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DBEF373-FF4A-4321-8536-8EDD5A4A545B}"/>
              </a:ext>
            </a:extLst>
          </p:cNvPr>
          <p:cNvGrpSpPr/>
          <p:nvPr/>
        </p:nvGrpSpPr>
        <p:grpSpPr>
          <a:xfrm>
            <a:off x="5742790" y="4955468"/>
            <a:ext cx="4438820" cy="677512"/>
            <a:chOff x="6417575" y="2011203"/>
            <a:chExt cx="2952328" cy="648846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04BC50B-1F1B-4C41-9D18-549E262E1030}"/>
                </a:ext>
              </a:extLst>
            </p:cNvPr>
            <p:cNvSpPr txBox="1"/>
            <p:nvPr/>
          </p:nvSpPr>
          <p:spPr>
            <a:xfrm>
              <a:off x="6417576" y="2217917"/>
              <a:ext cx="2952327" cy="442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0AD436E-FCB5-427D-B8D9-198F892449CB}"/>
                </a:ext>
              </a:extLst>
            </p:cNvPr>
            <p:cNvSpPr txBox="1"/>
            <p:nvPr/>
          </p:nvSpPr>
          <p:spPr>
            <a:xfrm>
              <a:off x="6417575" y="2011203"/>
              <a:ext cx="2952327" cy="294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محتوا را اضافه کنید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4" name="Rectángulo 23"/>
          <p:cNvSpPr/>
          <p:nvPr/>
        </p:nvSpPr>
        <p:spPr>
          <a:xfrm>
            <a:off x="7699153" y="507569"/>
            <a:ext cx="282801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Nazanin" panose="00000400000000000000" pitchFamily="2" charset="-78"/>
              </a:rPr>
              <a:t>تحلیل و بررسی</a:t>
            </a:r>
            <a:endParaRPr lang="es-ES" sz="4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374" y="2024179"/>
            <a:ext cx="4163850" cy="379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525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153DCFB-2873-4CA5-8A59-5E9FBE263F7C}"/>
              </a:ext>
            </a:extLst>
          </p:cNvPr>
          <p:cNvGrpSpPr/>
          <p:nvPr/>
        </p:nvGrpSpPr>
        <p:grpSpPr>
          <a:xfrm>
            <a:off x="847505" y="4780944"/>
            <a:ext cx="2100084" cy="1423466"/>
            <a:chOff x="592509" y="1556792"/>
            <a:chExt cx="2033531" cy="14234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F1FCDA8-2AE6-4CC0-85DF-CBBF8EAF17F8}"/>
                </a:ext>
              </a:extLst>
            </p:cNvPr>
            <p:cNvSpPr txBox="1"/>
            <p:nvPr/>
          </p:nvSpPr>
          <p:spPr>
            <a:xfrm>
              <a:off x="621084" y="1803013"/>
              <a:ext cx="2004956" cy="117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D08389E-A4AA-4AE3-82EA-0F378E0E5494}"/>
                </a:ext>
              </a:extLst>
            </p:cNvPr>
            <p:cNvSpPr txBox="1"/>
            <p:nvPr/>
          </p:nvSpPr>
          <p:spPr>
            <a:xfrm>
              <a:off x="592509" y="1556792"/>
              <a:ext cx="2019115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F609D05-8871-45DD-A4FD-D3E0DEC8351A}"/>
              </a:ext>
            </a:extLst>
          </p:cNvPr>
          <p:cNvGrpSpPr/>
          <p:nvPr/>
        </p:nvGrpSpPr>
        <p:grpSpPr>
          <a:xfrm>
            <a:off x="3585635" y="4827242"/>
            <a:ext cx="2100084" cy="1423466"/>
            <a:chOff x="592509" y="1556792"/>
            <a:chExt cx="2033531" cy="142346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B7E9468-9910-4057-85FE-3AF6992122B6}"/>
                </a:ext>
              </a:extLst>
            </p:cNvPr>
            <p:cNvSpPr txBox="1"/>
            <p:nvPr/>
          </p:nvSpPr>
          <p:spPr>
            <a:xfrm>
              <a:off x="621084" y="1803013"/>
              <a:ext cx="2004956" cy="117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8538B6A-E686-42CF-B407-0C5D57818239}"/>
                </a:ext>
              </a:extLst>
            </p:cNvPr>
            <p:cNvSpPr txBox="1"/>
            <p:nvPr/>
          </p:nvSpPr>
          <p:spPr>
            <a:xfrm>
              <a:off x="592509" y="1556792"/>
              <a:ext cx="2019115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4F05A5A-1D81-4FDC-A0B8-F949CFECA57E}"/>
              </a:ext>
            </a:extLst>
          </p:cNvPr>
          <p:cNvGrpSpPr/>
          <p:nvPr/>
        </p:nvGrpSpPr>
        <p:grpSpPr>
          <a:xfrm>
            <a:off x="6433035" y="4780944"/>
            <a:ext cx="2100084" cy="1423466"/>
            <a:chOff x="592509" y="1556792"/>
            <a:chExt cx="2033531" cy="1423466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8DA791C-0FA4-4B47-AD79-A41F06E8DB37}"/>
                </a:ext>
              </a:extLst>
            </p:cNvPr>
            <p:cNvSpPr txBox="1"/>
            <p:nvPr/>
          </p:nvSpPr>
          <p:spPr>
            <a:xfrm>
              <a:off x="621084" y="1803013"/>
              <a:ext cx="2004956" cy="117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DBD887B-472D-4B88-B04D-3BA414BB2BAE}"/>
                </a:ext>
              </a:extLst>
            </p:cNvPr>
            <p:cNvSpPr txBox="1"/>
            <p:nvPr/>
          </p:nvSpPr>
          <p:spPr>
            <a:xfrm>
              <a:off x="592509" y="1556792"/>
              <a:ext cx="2019115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B6466E9-78D5-4CB1-AE2D-2EDD06BC3765}"/>
              </a:ext>
            </a:extLst>
          </p:cNvPr>
          <p:cNvGrpSpPr/>
          <p:nvPr/>
        </p:nvGrpSpPr>
        <p:grpSpPr>
          <a:xfrm>
            <a:off x="9225799" y="4780944"/>
            <a:ext cx="2100084" cy="1423466"/>
            <a:chOff x="592509" y="1556792"/>
            <a:chExt cx="2033531" cy="142346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2D1CFF9-D36E-4CFA-9875-590040B6AA07}"/>
                </a:ext>
              </a:extLst>
            </p:cNvPr>
            <p:cNvSpPr txBox="1"/>
            <p:nvPr/>
          </p:nvSpPr>
          <p:spPr>
            <a:xfrm>
              <a:off x="621084" y="1803013"/>
              <a:ext cx="2004956" cy="117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وقت شما را خواهد داشت.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05224A7-A838-41CA-B951-1A7F512EF72A}"/>
                </a:ext>
              </a:extLst>
            </p:cNvPr>
            <p:cNvSpPr txBox="1"/>
            <p:nvPr/>
          </p:nvSpPr>
          <p:spPr>
            <a:xfrm>
              <a:off x="592509" y="1556792"/>
              <a:ext cx="2019115" cy="276999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94" name="Grupo 393"/>
          <p:cNvGrpSpPr/>
          <p:nvPr/>
        </p:nvGrpSpPr>
        <p:grpSpPr>
          <a:xfrm>
            <a:off x="6371888" y="1900772"/>
            <a:ext cx="2065781" cy="2399425"/>
            <a:chOff x="7029451" y="1549400"/>
            <a:chExt cx="2565400" cy="2979738"/>
          </a:xfrm>
        </p:grpSpPr>
        <p:sp>
          <p:nvSpPr>
            <p:cNvPr id="193" name="Freeform 5"/>
            <p:cNvSpPr/>
            <p:nvPr/>
          </p:nvSpPr>
          <p:spPr bwMode="auto">
            <a:xfrm>
              <a:off x="8561388" y="1549400"/>
              <a:ext cx="484188" cy="481013"/>
            </a:xfrm>
            <a:custGeom>
              <a:avLst/>
              <a:gdLst>
                <a:gd name="T0" fmla="*/ 0 w 129"/>
                <a:gd name="T1" fmla="*/ 11 h 128"/>
                <a:gd name="T2" fmla="*/ 21 w 129"/>
                <a:gd name="T3" fmla="*/ 7 h 128"/>
                <a:gd name="T4" fmla="*/ 59 w 129"/>
                <a:gd name="T5" fmla="*/ 23 h 128"/>
                <a:gd name="T6" fmla="*/ 67 w 129"/>
                <a:gd name="T7" fmla="*/ 24 h 128"/>
                <a:gd name="T8" fmla="*/ 111 w 129"/>
                <a:gd name="T9" fmla="*/ 27 h 128"/>
                <a:gd name="T10" fmla="*/ 121 w 129"/>
                <a:gd name="T11" fmla="*/ 52 h 128"/>
                <a:gd name="T12" fmla="*/ 113 w 129"/>
                <a:gd name="T13" fmla="*/ 52 h 128"/>
                <a:gd name="T14" fmla="*/ 86 w 129"/>
                <a:gd name="T15" fmla="*/ 53 h 128"/>
                <a:gd name="T16" fmla="*/ 103 w 129"/>
                <a:gd name="T17" fmla="*/ 66 h 128"/>
                <a:gd name="T18" fmla="*/ 87 w 129"/>
                <a:gd name="T19" fmla="*/ 84 h 128"/>
                <a:gd name="T20" fmla="*/ 70 w 129"/>
                <a:gd name="T21" fmla="*/ 104 h 128"/>
                <a:gd name="T22" fmla="*/ 41 w 129"/>
                <a:gd name="T23" fmla="*/ 104 h 128"/>
                <a:gd name="T24" fmla="*/ 32 w 129"/>
                <a:gd name="T25" fmla="*/ 109 h 128"/>
                <a:gd name="T26" fmla="*/ 7 w 129"/>
                <a:gd name="T27" fmla="*/ 108 h 128"/>
                <a:gd name="T28" fmla="*/ 14 w 129"/>
                <a:gd name="T29" fmla="*/ 70 h 128"/>
                <a:gd name="T30" fmla="*/ 22 w 129"/>
                <a:gd name="T31" fmla="*/ 57 h 128"/>
                <a:gd name="T32" fmla="*/ 3 w 129"/>
                <a:gd name="T33" fmla="*/ 14 h 128"/>
                <a:gd name="T34" fmla="*/ 0 w 129"/>
                <a:gd name="T35" fmla="*/ 11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28">
                  <a:moveTo>
                    <a:pt x="0" y="11"/>
                  </a:moveTo>
                  <a:cubicBezTo>
                    <a:pt x="5" y="0"/>
                    <a:pt x="14" y="2"/>
                    <a:pt x="21" y="7"/>
                  </a:cubicBezTo>
                  <a:cubicBezTo>
                    <a:pt x="32" y="17"/>
                    <a:pt x="47" y="17"/>
                    <a:pt x="59" y="23"/>
                  </a:cubicBezTo>
                  <a:cubicBezTo>
                    <a:pt x="61" y="24"/>
                    <a:pt x="65" y="25"/>
                    <a:pt x="67" y="24"/>
                  </a:cubicBezTo>
                  <a:cubicBezTo>
                    <a:pt x="83" y="12"/>
                    <a:pt x="95" y="21"/>
                    <a:pt x="111" y="27"/>
                  </a:cubicBezTo>
                  <a:cubicBezTo>
                    <a:pt x="127" y="33"/>
                    <a:pt x="129" y="39"/>
                    <a:pt x="121" y="52"/>
                  </a:cubicBezTo>
                  <a:cubicBezTo>
                    <a:pt x="119" y="50"/>
                    <a:pt x="116" y="49"/>
                    <a:pt x="113" y="52"/>
                  </a:cubicBezTo>
                  <a:cubicBezTo>
                    <a:pt x="105" y="61"/>
                    <a:pt x="96" y="59"/>
                    <a:pt x="86" y="53"/>
                  </a:cubicBezTo>
                  <a:cubicBezTo>
                    <a:pt x="90" y="61"/>
                    <a:pt x="103" y="54"/>
                    <a:pt x="103" y="66"/>
                  </a:cubicBezTo>
                  <a:cubicBezTo>
                    <a:pt x="103" y="76"/>
                    <a:pt x="95" y="82"/>
                    <a:pt x="87" y="84"/>
                  </a:cubicBezTo>
                  <a:cubicBezTo>
                    <a:pt x="76" y="87"/>
                    <a:pt x="71" y="93"/>
                    <a:pt x="70" y="104"/>
                  </a:cubicBezTo>
                  <a:cubicBezTo>
                    <a:pt x="60" y="103"/>
                    <a:pt x="51" y="104"/>
                    <a:pt x="41" y="104"/>
                  </a:cubicBezTo>
                  <a:cubicBezTo>
                    <a:pt x="36" y="104"/>
                    <a:pt x="34" y="105"/>
                    <a:pt x="32" y="109"/>
                  </a:cubicBezTo>
                  <a:cubicBezTo>
                    <a:pt x="19" y="128"/>
                    <a:pt x="19" y="128"/>
                    <a:pt x="7" y="108"/>
                  </a:cubicBezTo>
                  <a:cubicBezTo>
                    <a:pt x="4" y="94"/>
                    <a:pt x="6" y="82"/>
                    <a:pt x="14" y="70"/>
                  </a:cubicBezTo>
                  <a:cubicBezTo>
                    <a:pt x="17" y="66"/>
                    <a:pt x="27" y="65"/>
                    <a:pt x="22" y="57"/>
                  </a:cubicBezTo>
                  <a:cubicBezTo>
                    <a:pt x="14" y="43"/>
                    <a:pt x="27" y="21"/>
                    <a:pt x="3" y="14"/>
                  </a:cubicBezTo>
                  <a:cubicBezTo>
                    <a:pt x="2" y="14"/>
                    <a:pt x="1" y="12"/>
                    <a:pt x="0" y="11"/>
                  </a:cubicBezTo>
                  <a:close/>
                </a:path>
              </a:pathLst>
            </a:custGeom>
            <a:solidFill>
              <a:srgbClr val="E9C5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5" name="Freeform 7"/>
            <p:cNvSpPr/>
            <p:nvPr/>
          </p:nvSpPr>
          <p:spPr bwMode="auto">
            <a:xfrm>
              <a:off x="8355013" y="1582737"/>
              <a:ext cx="330200" cy="760413"/>
            </a:xfrm>
            <a:custGeom>
              <a:avLst/>
              <a:gdLst>
                <a:gd name="T0" fmla="*/ 55 w 88"/>
                <a:gd name="T1" fmla="*/ 2 h 202"/>
                <a:gd name="T2" fmla="*/ 80 w 88"/>
                <a:gd name="T3" fmla="*/ 28 h 202"/>
                <a:gd name="T4" fmla="*/ 86 w 88"/>
                <a:gd name="T5" fmla="*/ 47 h 202"/>
                <a:gd name="T6" fmla="*/ 81 w 88"/>
                <a:gd name="T7" fmla="*/ 59 h 202"/>
                <a:gd name="T8" fmla="*/ 64 w 88"/>
                <a:gd name="T9" fmla="*/ 99 h 202"/>
                <a:gd name="T10" fmla="*/ 59 w 88"/>
                <a:gd name="T11" fmla="*/ 118 h 202"/>
                <a:gd name="T12" fmla="*/ 45 w 88"/>
                <a:gd name="T13" fmla="*/ 144 h 202"/>
                <a:gd name="T14" fmla="*/ 43 w 88"/>
                <a:gd name="T15" fmla="*/ 168 h 202"/>
                <a:gd name="T16" fmla="*/ 32 w 88"/>
                <a:gd name="T17" fmla="*/ 201 h 202"/>
                <a:gd name="T18" fmla="*/ 26 w 88"/>
                <a:gd name="T19" fmla="*/ 201 h 202"/>
                <a:gd name="T20" fmla="*/ 15 w 88"/>
                <a:gd name="T21" fmla="*/ 200 h 202"/>
                <a:gd name="T22" fmla="*/ 2 w 88"/>
                <a:gd name="T23" fmla="*/ 190 h 202"/>
                <a:gd name="T24" fmla="*/ 12 w 88"/>
                <a:gd name="T25" fmla="*/ 179 h 202"/>
                <a:gd name="T26" fmla="*/ 36 w 88"/>
                <a:gd name="T27" fmla="*/ 120 h 202"/>
                <a:gd name="T28" fmla="*/ 47 w 88"/>
                <a:gd name="T29" fmla="*/ 24 h 202"/>
                <a:gd name="T30" fmla="*/ 55 w 88"/>
                <a:gd name="T31" fmla="*/ 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201">
                  <a:moveTo>
                    <a:pt x="55" y="2"/>
                  </a:moveTo>
                  <a:cubicBezTo>
                    <a:pt x="71" y="0"/>
                    <a:pt x="79" y="9"/>
                    <a:pt x="80" y="28"/>
                  </a:cubicBezTo>
                  <a:cubicBezTo>
                    <a:pt x="81" y="34"/>
                    <a:pt x="69" y="45"/>
                    <a:pt x="86" y="47"/>
                  </a:cubicBezTo>
                  <a:cubicBezTo>
                    <a:pt x="88" y="48"/>
                    <a:pt x="84" y="57"/>
                    <a:pt x="81" y="59"/>
                  </a:cubicBezTo>
                  <a:cubicBezTo>
                    <a:pt x="63" y="67"/>
                    <a:pt x="66" y="84"/>
                    <a:pt x="64" y="99"/>
                  </a:cubicBezTo>
                  <a:cubicBezTo>
                    <a:pt x="65" y="106"/>
                    <a:pt x="62" y="112"/>
                    <a:pt x="59" y="118"/>
                  </a:cubicBezTo>
                  <a:cubicBezTo>
                    <a:pt x="55" y="127"/>
                    <a:pt x="49" y="135"/>
                    <a:pt x="45" y="144"/>
                  </a:cubicBezTo>
                  <a:cubicBezTo>
                    <a:pt x="41" y="151"/>
                    <a:pt x="38" y="159"/>
                    <a:pt x="43" y="168"/>
                  </a:cubicBezTo>
                  <a:cubicBezTo>
                    <a:pt x="50" y="182"/>
                    <a:pt x="45" y="193"/>
                    <a:pt x="32" y="201"/>
                  </a:cubicBezTo>
                  <a:cubicBezTo>
                    <a:pt x="30" y="202"/>
                    <a:pt x="28" y="202"/>
                    <a:pt x="26" y="201"/>
                  </a:cubicBezTo>
                  <a:cubicBezTo>
                    <a:pt x="22" y="201"/>
                    <a:pt x="18" y="200"/>
                    <a:pt x="15" y="200"/>
                  </a:cubicBezTo>
                  <a:cubicBezTo>
                    <a:pt x="9" y="199"/>
                    <a:pt x="3" y="197"/>
                    <a:pt x="2" y="190"/>
                  </a:cubicBezTo>
                  <a:cubicBezTo>
                    <a:pt x="0" y="182"/>
                    <a:pt x="8" y="182"/>
                    <a:pt x="12" y="179"/>
                  </a:cubicBezTo>
                  <a:cubicBezTo>
                    <a:pt x="29" y="163"/>
                    <a:pt x="31" y="140"/>
                    <a:pt x="36" y="120"/>
                  </a:cubicBezTo>
                  <a:cubicBezTo>
                    <a:pt x="43" y="88"/>
                    <a:pt x="47" y="56"/>
                    <a:pt x="47" y="24"/>
                  </a:cubicBezTo>
                  <a:cubicBezTo>
                    <a:pt x="47" y="16"/>
                    <a:pt x="50" y="8"/>
                    <a:pt x="55" y="2"/>
                  </a:cubicBezTo>
                  <a:close/>
                </a:path>
              </a:pathLst>
            </a:custGeom>
            <a:solidFill>
              <a:srgbClr val="D09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grpSp>
          <p:nvGrpSpPr>
            <p:cNvPr id="393" name="Grupo 392"/>
            <p:cNvGrpSpPr/>
            <p:nvPr/>
          </p:nvGrpSpPr>
          <p:grpSpPr>
            <a:xfrm>
              <a:off x="7029451" y="1692275"/>
              <a:ext cx="2565400" cy="2836863"/>
              <a:chOff x="7029451" y="1692275"/>
              <a:chExt cx="2565400" cy="2836863"/>
            </a:xfrm>
          </p:grpSpPr>
          <p:sp>
            <p:nvSpPr>
              <p:cNvPr id="194" name="Freeform 6"/>
              <p:cNvSpPr/>
              <p:nvPr/>
            </p:nvSpPr>
            <p:spPr bwMode="auto">
              <a:xfrm>
                <a:off x="8583613" y="2425700"/>
                <a:ext cx="661988" cy="368300"/>
              </a:xfrm>
              <a:custGeom>
                <a:avLst/>
                <a:gdLst>
                  <a:gd name="T0" fmla="*/ 103 w 176"/>
                  <a:gd name="T1" fmla="*/ 35 h 98"/>
                  <a:gd name="T2" fmla="*/ 159 w 176"/>
                  <a:gd name="T3" fmla="*/ 58 h 98"/>
                  <a:gd name="T4" fmla="*/ 176 w 176"/>
                  <a:gd name="T5" fmla="*/ 72 h 98"/>
                  <a:gd name="T6" fmla="*/ 169 w 176"/>
                  <a:gd name="T7" fmla="*/ 82 h 98"/>
                  <a:gd name="T8" fmla="*/ 127 w 176"/>
                  <a:gd name="T9" fmla="*/ 76 h 98"/>
                  <a:gd name="T10" fmla="*/ 104 w 176"/>
                  <a:gd name="T11" fmla="*/ 72 h 98"/>
                  <a:gd name="T12" fmla="*/ 88 w 176"/>
                  <a:gd name="T13" fmla="*/ 70 h 98"/>
                  <a:gd name="T14" fmla="*/ 68 w 176"/>
                  <a:gd name="T15" fmla="*/ 61 h 98"/>
                  <a:gd name="T16" fmla="*/ 43 w 176"/>
                  <a:gd name="T17" fmla="*/ 71 h 98"/>
                  <a:gd name="T18" fmla="*/ 9 w 176"/>
                  <a:gd name="T19" fmla="*/ 97 h 98"/>
                  <a:gd name="T20" fmla="*/ 4 w 176"/>
                  <a:gd name="T21" fmla="*/ 80 h 98"/>
                  <a:gd name="T22" fmla="*/ 18 w 176"/>
                  <a:gd name="T23" fmla="*/ 50 h 98"/>
                  <a:gd name="T24" fmla="*/ 22 w 176"/>
                  <a:gd name="T25" fmla="*/ 18 h 98"/>
                  <a:gd name="T26" fmla="*/ 28 w 176"/>
                  <a:gd name="T27" fmla="*/ 0 h 98"/>
                  <a:gd name="T28" fmla="*/ 43 w 176"/>
                  <a:gd name="T29" fmla="*/ 3 h 98"/>
                  <a:gd name="T30" fmla="*/ 66 w 176"/>
                  <a:gd name="T31" fmla="*/ 10 h 98"/>
                  <a:gd name="T32" fmla="*/ 69 w 176"/>
                  <a:gd name="T33" fmla="*/ 27 h 98"/>
                  <a:gd name="T34" fmla="*/ 81 w 176"/>
                  <a:gd name="T35" fmla="*/ 34 h 98"/>
                  <a:gd name="T36" fmla="*/ 103 w 176"/>
                  <a:gd name="T37" fmla="*/ 35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6" h="98">
                    <a:moveTo>
                      <a:pt x="103" y="35"/>
                    </a:moveTo>
                    <a:cubicBezTo>
                      <a:pt x="119" y="50"/>
                      <a:pt x="143" y="44"/>
                      <a:pt x="159" y="58"/>
                    </a:cubicBezTo>
                    <a:cubicBezTo>
                      <a:pt x="160" y="68"/>
                      <a:pt x="172" y="66"/>
                      <a:pt x="176" y="72"/>
                    </a:cubicBezTo>
                    <a:cubicBezTo>
                      <a:pt x="176" y="77"/>
                      <a:pt x="173" y="80"/>
                      <a:pt x="169" y="82"/>
                    </a:cubicBezTo>
                    <a:cubicBezTo>
                      <a:pt x="154" y="84"/>
                      <a:pt x="140" y="83"/>
                      <a:pt x="127" y="76"/>
                    </a:cubicBezTo>
                    <a:cubicBezTo>
                      <a:pt x="120" y="71"/>
                      <a:pt x="112" y="72"/>
                      <a:pt x="104" y="72"/>
                    </a:cubicBezTo>
                    <a:cubicBezTo>
                      <a:pt x="98" y="72"/>
                      <a:pt x="93" y="72"/>
                      <a:pt x="88" y="70"/>
                    </a:cubicBezTo>
                    <a:cubicBezTo>
                      <a:pt x="81" y="68"/>
                      <a:pt x="75" y="65"/>
                      <a:pt x="68" y="61"/>
                    </a:cubicBezTo>
                    <a:cubicBezTo>
                      <a:pt x="49" y="49"/>
                      <a:pt x="48" y="50"/>
                      <a:pt x="43" y="71"/>
                    </a:cubicBezTo>
                    <a:cubicBezTo>
                      <a:pt x="38" y="93"/>
                      <a:pt x="30" y="98"/>
                      <a:pt x="9" y="97"/>
                    </a:cubicBezTo>
                    <a:cubicBezTo>
                      <a:pt x="2" y="93"/>
                      <a:pt x="0" y="87"/>
                      <a:pt x="4" y="80"/>
                    </a:cubicBezTo>
                    <a:cubicBezTo>
                      <a:pt x="9" y="70"/>
                      <a:pt x="12" y="59"/>
                      <a:pt x="18" y="50"/>
                    </a:cubicBezTo>
                    <a:cubicBezTo>
                      <a:pt x="24" y="39"/>
                      <a:pt x="40" y="32"/>
                      <a:pt x="22" y="18"/>
                    </a:cubicBezTo>
                    <a:cubicBezTo>
                      <a:pt x="17" y="14"/>
                      <a:pt x="17" y="4"/>
                      <a:pt x="28" y="0"/>
                    </a:cubicBezTo>
                    <a:cubicBezTo>
                      <a:pt x="33" y="1"/>
                      <a:pt x="38" y="0"/>
                      <a:pt x="43" y="3"/>
                    </a:cubicBezTo>
                    <a:cubicBezTo>
                      <a:pt x="45" y="25"/>
                      <a:pt x="57" y="12"/>
                      <a:pt x="66" y="10"/>
                    </a:cubicBezTo>
                    <a:cubicBezTo>
                      <a:pt x="71" y="15"/>
                      <a:pt x="67" y="21"/>
                      <a:pt x="69" y="27"/>
                    </a:cubicBezTo>
                    <a:cubicBezTo>
                      <a:pt x="70" y="35"/>
                      <a:pt x="74" y="36"/>
                      <a:pt x="81" y="34"/>
                    </a:cubicBezTo>
                    <a:cubicBezTo>
                      <a:pt x="89" y="34"/>
                      <a:pt x="96" y="29"/>
                      <a:pt x="103" y="35"/>
                    </a:cubicBezTo>
                    <a:close/>
                  </a:path>
                </a:pathLst>
              </a:custGeom>
              <a:solidFill>
                <a:srgbClr val="EEC5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6" name="Freeform 8"/>
              <p:cNvSpPr/>
              <p:nvPr/>
            </p:nvSpPr>
            <p:spPr bwMode="auto">
              <a:xfrm>
                <a:off x="8688388" y="1692275"/>
                <a:ext cx="327025" cy="768350"/>
              </a:xfrm>
              <a:custGeom>
                <a:avLst/>
                <a:gdLst>
                  <a:gd name="T0" fmla="*/ 15 w 87"/>
                  <a:gd name="T1" fmla="*/ 198 h 204"/>
                  <a:gd name="T2" fmla="*/ 3 w 87"/>
                  <a:gd name="T3" fmla="*/ 198 h 204"/>
                  <a:gd name="T4" fmla="*/ 3 w 87"/>
                  <a:gd name="T5" fmla="*/ 187 h 204"/>
                  <a:gd name="T6" fmla="*/ 35 w 87"/>
                  <a:gd name="T7" fmla="*/ 66 h 204"/>
                  <a:gd name="T8" fmla="*/ 32 w 87"/>
                  <a:gd name="T9" fmla="*/ 52 h 204"/>
                  <a:gd name="T10" fmla="*/ 40 w 87"/>
                  <a:gd name="T11" fmla="*/ 45 h 204"/>
                  <a:gd name="T12" fmla="*/ 56 w 87"/>
                  <a:gd name="T13" fmla="*/ 39 h 204"/>
                  <a:gd name="T14" fmla="*/ 66 w 87"/>
                  <a:gd name="T15" fmla="*/ 27 h 204"/>
                  <a:gd name="T16" fmla="*/ 54 w 87"/>
                  <a:gd name="T17" fmla="*/ 25 h 204"/>
                  <a:gd name="T18" fmla="*/ 45 w 87"/>
                  <a:gd name="T19" fmla="*/ 11 h 204"/>
                  <a:gd name="T20" fmla="*/ 54 w 87"/>
                  <a:gd name="T21" fmla="*/ 7 h 204"/>
                  <a:gd name="T22" fmla="*/ 58 w 87"/>
                  <a:gd name="T23" fmla="*/ 14 h 204"/>
                  <a:gd name="T24" fmla="*/ 77 w 87"/>
                  <a:gd name="T25" fmla="*/ 10 h 204"/>
                  <a:gd name="T26" fmla="*/ 87 w 87"/>
                  <a:gd name="T27" fmla="*/ 14 h 204"/>
                  <a:gd name="T28" fmla="*/ 53 w 87"/>
                  <a:gd name="T29" fmla="*/ 104 h 204"/>
                  <a:gd name="T30" fmla="*/ 15 w 87"/>
                  <a:gd name="T31" fmla="*/ 198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7" h="204">
                    <a:moveTo>
                      <a:pt x="15" y="198"/>
                    </a:moveTo>
                    <a:cubicBezTo>
                      <a:pt x="11" y="199"/>
                      <a:pt x="7" y="204"/>
                      <a:pt x="3" y="198"/>
                    </a:cubicBezTo>
                    <a:cubicBezTo>
                      <a:pt x="0" y="194"/>
                      <a:pt x="1" y="190"/>
                      <a:pt x="3" y="187"/>
                    </a:cubicBezTo>
                    <a:cubicBezTo>
                      <a:pt x="14" y="146"/>
                      <a:pt x="30" y="108"/>
                      <a:pt x="35" y="66"/>
                    </a:cubicBezTo>
                    <a:cubicBezTo>
                      <a:pt x="34" y="61"/>
                      <a:pt x="33" y="57"/>
                      <a:pt x="32" y="52"/>
                    </a:cubicBezTo>
                    <a:cubicBezTo>
                      <a:pt x="31" y="46"/>
                      <a:pt x="32" y="41"/>
                      <a:pt x="40" y="45"/>
                    </a:cubicBezTo>
                    <a:cubicBezTo>
                      <a:pt x="47" y="47"/>
                      <a:pt x="52" y="44"/>
                      <a:pt x="56" y="39"/>
                    </a:cubicBezTo>
                    <a:cubicBezTo>
                      <a:pt x="59" y="35"/>
                      <a:pt x="68" y="34"/>
                      <a:pt x="66" y="27"/>
                    </a:cubicBezTo>
                    <a:cubicBezTo>
                      <a:pt x="64" y="19"/>
                      <a:pt x="58" y="26"/>
                      <a:pt x="54" y="25"/>
                    </a:cubicBezTo>
                    <a:cubicBezTo>
                      <a:pt x="48" y="22"/>
                      <a:pt x="45" y="16"/>
                      <a:pt x="45" y="11"/>
                    </a:cubicBezTo>
                    <a:cubicBezTo>
                      <a:pt x="44" y="5"/>
                      <a:pt x="48" y="0"/>
                      <a:pt x="54" y="7"/>
                    </a:cubicBezTo>
                    <a:cubicBezTo>
                      <a:pt x="56" y="8"/>
                      <a:pt x="56" y="12"/>
                      <a:pt x="58" y="14"/>
                    </a:cubicBezTo>
                    <a:cubicBezTo>
                      <a:pt x="66" y="22"/>
                      <a:pt x="72" y="16"/>
                      <a:pt x="77" y="10"/>
                    </a:cubicBezTo>
                    <a:cubicBezTo>
                      <a:pt x="85" y="1"/>
                      <a:pt x="87" y="5"/>
                      <a:pt x="87" y="14"/>
                    </a:cubicBezTo>
                    <a:cubicBezTo>
                      <a:pt x="82" y="47"/>
                      <a:pt x="66" y="75"/>
                      <a:pt x="53" y="104"/>
                    </a:cubicBezTo>
                    <a:cubicBezTo>
                      <a:pt x="39" y="135"/>
                      <a:pt x="26" y="166"/>
                      <a:pt x="15" y="198"/>
                    </a:cubicBezTo>
                    <a:close/>
                  </a:path>
                </a:pathLst>
              </a:custGeom>
              <a:solidFill>
                <a:srgbClr val="D7AC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7" name="Freeform 9"/>
              <p:cNvSpPr/>
              <p:nvPr/>
            </p:nvSpPr>
            <p:spPr bwMode="auto">
              <a:xfrm>
                <a:off x="8008938" y="2233612"/>
                <a:ext cx="450850" cy="373063"/>
              </a:xfrm>
              <a:custGeom>
                <a:avLst/>
                <a:gdLst>
                  <a:gd name="T0" fmla="*/ 104 w 120"/>
                  <a:gd name="T1" fmla="*/ 6 h 99"/>
                  <a:gd name="T2" fmla="*/ 97 w 120"/>
                  <a:gd name="T3" fmla="*/ 16 h 99"/>
                  <a:gd name="T4" fmla="*/ 110 w 120"/>
                  <a:gd name="T5" fmla="*/ 22 h 99"/>
                  <a:gd name="T6" fmla="*/ 120 w 120"/>
                  <a:gd name="T7" fmla="*/ 26 h 99"/>
                  <a:gd name="T8" fmla="*/ 93 w 120"/>
                  <a:gd name="T9" fmla="*/ 47 h 99"/>
                  <a:gd name="T10" fmla="*/ 82 w 120"/>
                  <a:gd name="T11" fmla="*/ 41 h 99"/>
                  <a:gd name="T12" fmla="*/ 80 w 120"/>
                  <a:gd name="T13" fmla="*/ 31 h 99"/>
                  <a:gd name="T14" fmla="*/ 63 w 120"/>
                  <a:gd name="T15" fmla="*/ 45 h 99"/>
                  <a:gd name="T16" fmla="*/ 49 w 120"/>
                  <a:gd name="T17" fmla="*/ 63 h 99"/>
                  <a:gd name="T18" fmla="*/ 47 w 120"/>
                  <a:gd name="T19" fmla="*/ 61 h 99"/>
                  <a:gd name="T20" fmla="*/ 46 w 120"/>
                  <a:gd name="T21" fmla="*/ 60 h 99"/>
                  <a:gd name="T22" fmla="*/ 32 w 120"/>
                  <a:gd name="T23" fmla="*/ 85 h 99"/>
                  <a:gd name="T24" fmla="*/ 1 w 120"/>
                  <a:gd name="T25" fmla="*/ 87 h 99"/>
                  <a:gd name="T26" fmla="*/ 23 w 120"/>
                  <a:gd name="T27" fmla="*/ 41 h 99"/>
                  <a:gd name="T28" fmla="*/ 18 w 120"/>
                  <a:gd name="T29" fmla="*/ 30 h 99"/>
                  <a:gd name="T30" fmla="*/ 11 w 120"/>
                  <a:gd name="T31" fmla="*/ 14 h 99"/>
                  <a:gd name="T32" fmla="*/ 20 w 120"/>
                  <a:gd name="T33" fmla="*/ 18 h 99"/>
                  <a:gd name="T34" fmla="*/ 41 w 120"/>
                  <a:gd name="T35" fmla="*/ 18 h 99"/>
                  <a:gd name="T36" fmla="*/ 104 w 120"/>
                  <a:gd name="T37" fmla="*/ 6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0" h="99">
                    <a:moveTo>
                      <a:pt x="104" y="6"/>
                    </a:moveTo>
                    <a:cubicBezTo>
                      <a:pt x="102" y="10"/>
                      <a:pt x="95" y="11"/>
                      <a:pt x="97" y="16"/>
                    </a:cubicBezTo>
                    <a:cubicBezTo>
                      <a:pt x="98" y="24"/>
                      <a:pt x="105" y="22"/>
                      <a:pt x="110" y="22"/>
                    </a:cubicBezTo>
                    <a:cubicBezTo>
                      <a:pt x="114" y="22"/>
                      <a:pt x="118" y="22"/>
                      <a:pt x="120" y="26"/>
                    </a:cubicBezTo>
                    <a:cubicBezTo>
                      <a:pt x="111" y="32"/>
                      <a:pt x="99" y="33"/>
                      <a:pt x="93" y="47"/>
                    </a:cubicBezTo>
                    <a:cubicBezTo>
                      <a:pt x="89" y="56"/>
                      <a:pt x="85" y="46"/>
                      <a:pt x="82" y="41"/>
                    </a:cubicBezTo>
                    <a:cubicBezTo>
                      <a:pt x="81" y="38"/>
                      <a:pt x="84" y="31"/>
                      <a:pt x="80" y="31"/>
                    </a:cubicBezTo>
                    <a:cubicBezTo>
                      <a:pt x="72" y="31"/>
                      <a:pt x="65" y="35"/>
                      <a:pt x="63" y="45"/>
                    </a:cubicBezTo>
                    <a:cubicBezTo>
                      <a:pt x="60" y="52"/>
                      <a:pt x="60" y="62"/>
                      <a:pt x="49" y="63"/>
                    </a:cubicBezTo>
                    <a:cubicBezTo>
                      <a:pt x="48" y="62"/>
                      <a:pt x="48" y="62"/>
                      <a:pt x="47" y="61"/>
                    </a:cubicBezTo>
                    <a:cubicBezTo>
                      <a:pt x="47" y="61"/>
                      <a:pt x="47" y="60"/>
                      <a:pt x="46" y="60"/>
                    </a:cubicBezTo>
                    <a:cubicBezTo>
                      <a:pt x="42" y="68"/>
                      <a:pt x="38" y="77"/>
                      <a:pt x="32" y="85"/>
                    </a:cubicBezTo>
                    <a:cubicBezTo>
                      <a:pt x="22" y="95"/>
                      <a:pt x="12" y="99"/>
                      <a:pt x="1" y="87"/>
                    </a:cubicBezTo>
                    <a:cubicBezTo>
                      <a:pt x="0" y="67"/>
                      <a:pt x="14" y="56"/>
                      <a:pt x="23" y="41"/>
                    </a:cubicBezTo>
                    <a:cubicBezTo>
                      <a:pt x="26" y="35"/>
                      <a:pt x="21" y="33"/>
                      <a:pt x="18" y="30"/>
                    </a:cubicBezTo>
                    <a:cubicBezTo>
                      <a:pt x="13" y="26"/>
                      <a:pt x="8" y="22"/>
                      <a:pt x="11" y="14"/>
                    </a:cubicBezTo>
                    <a:cubicBezTo>
                      <a:pt x="16" y="11"/>
                      <a:pt x="18" y="15"/>
                      <a:pt x="20" y="18"/>
                    </a:cubicBezTo>
                    <a:cubicBezTo>
                      <a:pt x="27" y="31"/>
                      <a:pt x="35" y="23"/>
                      <a:pt x="41" y="18"/>
                    </a:cubicBezTo>
                    <a:cubicBezTo>
                      <a:pt x="60" y="4"/>
                      <a:pt x="81" y="0"/>
                      <a:pt x="104" y="6"/>
                    </a:cubicBezTo>
                    <a:close/>
                  </a:path>
                </a:pathLst>
              </a:custGeom>
              <a:solidFill>
                <a:srgbClr val="EFBF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8" name="Freeform 10"/>
              <p:cNvSpPr/>
              <p:nvPr/>
            </p:nvSpPr>
            <p:spPr bwMode="auto">
              <a:xfrm>
                <a:off x="8896351" y="2400300"/>
                <a:ext cx="379413" cy="165100"/>
              </a:xfrm>
              <a:custGeom>
                <a:avLst/>
                <a:gdLst>
                  <a:gd name="T0" fmla="*/ 88 w 101"/>
                  <a:gd name="T1" fmla="*/ 10 h 44"/>
                  <a:gd name="T2" fmla="*/ 99 w 101"/>
                  <a:gd name="T3" fmla="*/ 26 h 44"/>
                  <a:gd name="T4" fmla="*/ 82 w 101"/>
                  <a:gd name="T5" fmla="*/ 39 h 44"/>
                  <a:gd name="T6" fmla="*/ 56 w 101"/>
                  <a:gd name="T7" fmla="*/ 38 h 44"/>
                  <a:gd name="T8" fmla="*/ 59 w 101"/>
                  <a:gd name="T9" fmla="*/ 34 h 44"/>
                  <a:gd name="T10" fmla="*/ 20 w 101"/>
                  <a:gd name="T11" fmla="*/ 34 h 44"/>
                  <a:gd name="T12" fmla="*/ 0 w 101"/>
                  <a:gd name="T13" fmla="*/ 10 h 44"/>
                  <a:gd name="T14" fmla="*/ 70 w 101"/>
                  <a:gd name="T15" fmla="*/ 7 h 44"/>
                  <a:gd name="T16" fmla="*/ 88 w 101"/>
                  <a:gd name="T17" fmla="*/ 1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0" h="44">
                    <a:moveTo>
                      <a:pt x="88" y="10"/>
                    </a:moveTo>
                    <a:cubicBezTo>
                      <a:pt x="92" y="15"/>
                      <a:pt x="101" y="17"/>
                      <a:pt x="99" y="26"/>
                    </a:cubicBezTo>
                    <a:cubicBezTo>
                      <a:pt x="97" y="36"/>
                      <a:pt x="90" y="38"/>
                      <a:pt x="82" y="39"/>
                    </a:cubicBezTo>
                    <a:cubicBezTo>
                      <a:pt x="73" y="41"/>
                      <a:pt x="64" y="44"/>
                      <a:pt x="56" y="38"/>
                    </a:cubicBezTo>
                    <a:cubicBezTo>
                      <a:pt x="56" y="36"/>
                      <a:pt x="60" y="34"/>
                      <a:pt x="59" y="34"/>
                    </a:cubicBezTo>
                    <a:cubicBezTo>
                      <a:pt x="46" y="33"/>
                      <a:pt x="33" y="33"/>
                      <a:pt x="20" y="34"/>
                    </a:cubicBezTo>
                    <a:cubicBezTo>
                      <a:pt x="6" y="32"/>
                      <a:pt x="3" y="21"/>
                      <a:pt x="0" y="10"/>
                    </a:cubicBezTo>
                    <a:cubicBezTo>
                      <a:pt x="23" y="0"/>
                      <a:pt x="47" y="7"/>
                      <a:pt x="70" y="7"/>
                    </a:cubicBezTo>
                    <a:cubicBezTo>
                      <a:pt x="76" y="8"/>
                      <a:pt x="82" y="9"/>
                      <a:pt x="88" y="10"/>
                    </a:cubicBezTo>
                    <a:close/>
                  </a:path>
                </a:pathLst>
              </a:custGeom>
              <a:solidFill>
                <a:srgbClr val="E4C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9" name="Freeform 11"/>
              <p:cNvSpPr/>
              <p:nvPr/>
            </p:nvSpPr>
            <p:spPr bwMode="auto">
              <a:xfrm>
                <a:off x="8797926" y="2436812"/>
                <a:ext cx="173038" cy="155575"/>
              </a:xfrm>
              <a:custGeom>
                <a:avLst/>
                <a:gdLst>
                  <a:gd name="T0" fmla="*/ 26 w 46"/>
                  <a:gd name="T1" fmla="*/ 0 h 41"/>
                  <a:gd name="T2" fmla="*/ 46 w 46"/>
                  <a:gd name="T3" fmla="*/ 20 h 41"/>
                  <a:gd name="T4" fmla="*/ 22 w 46"/>
                  <a:gd name="T5" fmla="*/ 36 h 41"/>
                  <a:gd name="T6" fmla="*/ 10 w 46"/>
                  <a:gd name="T7" fmla="*/ 38 h 41"/>
                  <a:gd name="T8" fmla="*/ 9 w 46"/>
                  <a:gd name="T9" fmla="*/ 7 h 41"/>
                  <a:gd name="T10" fmla="*/ 26 w 46"/>
                  <a:gd name="T1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" h="41">
                    <a:moveTo>
                      <a:pt x="26" y="0"/>
                    </a:moveTo>
                    <a:cubicBezTo>
                      <a:pt x="39" y="1"/>
                      <a:pt x="31" y="22"/>
                      <a:pt x="46" y="20"/>
                    </a:cubicBezTo>
                    <a:cubicBezTo>
                      <a:pt x="43" y="33"/>
                      <a:pt x="27" y="26"/>
                      <a:pt x="22" y="36"/>
                    </a:cubicBezTo>
                    <a:cubicBezTo>
                      <a:pt x="18" y="38"/>
                      <a:pt x="10" y="41"/>
                      <a:pt x="10" y="38"/>
                    </a:cubicBezTo>
                    <a:cubicBezTo>
                      <a:pt x="9" y="28"/>
                      <a:pt x="0" y="17"/>
                      <a:pt x="9" y="7"/>
                    </a:cubicBezTo>
                    <a:cubicBezTo>
                      <a:pt x="15" y="5"/>
                      <a:pt x="21" y="2"/>
                      <a:pt x="26" y="0"/>
                    </a:cubicBezTo>
                    <a:close/>
                  </a:path>
                </a:pathLst>
              </a:custGeom>
              <a:solidFill>
                <a:srgbClr val="D8A1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0" name="Freeform 12"/>
              <p:cNvSpPr/>
              <p:nvPr/>
            </p:nvSpPr>
            <p:spPr bwMode="auto">
              <a:xfrm>
                <a:off x="7283451" y="1744662"/>
                <a:ext cx="747713" cy="774700"/>
              </a:xfrm>
              <a:custGeom>
                <a:avLst/>
                <a:gdLst>
                  <a:gd name="T0" fmla="*/ 121 w 199"/>
                  <a:gd name="T1" fmla="*/ 12 h 206"/>
                  <a:gd name="T2" fmla="*/ 121 w 199"/>
                  <a:gd name="T3" fmla="*/ 20 h 206"/>
                  <a:gd name="T4" fmla="*/ 111 w 199"/>
                  <a:gd name="T5" fmla="*/ 37 h 206"/>
                  <a:gd name="T6" fmla="*/ 156 w 199"/>
                  <a:gd name="T7" fmla="*/ 134 h 206"/>
                  <a:gd name="T8" fmla="*/ 175 w 199"/>
                  <a:gd name="T9" fmla="*/ 145 h 206"/>
                  <a:gd name="T10" fmla="*/ 188 w 199"/>
                  <a:gd name="T11" fmla="*/ 172 h 206"/>
                  <a:gd name="T12" fmla="*/ 170 w 199"/>
                  <a:gd name="T13" fmla="*/ 193 h 206"/>
                  <a:gd name="T14" fmla="*/ 117 w 199"/>
                  <a:gd name="T15" fmla="*/ 173 h 206"/>
                  <a:gd name="T16" fmla="*/ 90 w 199"/>
                  <a:gd name="T17" fmla="*/ 124 h 206"/>
                  <a:gd name="T18" fmla="*/ 58 w 199"/>
                  <a:gd name="T19" fmla="*/ 109 h 206"/>
                  <a:gd name="T20" fmla="*/ 28 w 199"/>
                  <a:gd name="T21" fmla="*/ 96 h 206"/>
                  <a:gd name="T22" fmla="*/ 0 w 199"/>
                  <a:gd name="T23" fmla="*/ 92 h 206"/>
                  <a:gd name="T24" fmla="*/ 2 w 199"/>
                  <a:gd name="T25" fmla="*/ 84 h 206"/>
                  <a:gd name="T26" fmla="*/ 54 w 199"/>
                  <a:gd name="T27" fmla="*/ 48 h 206"/>
                  <a:gd name="T28" fmla="*/ 76 w 199"/>
                  <a:gd name="T29" fmla="*/ 25 h 206"/>
                  <a:gd name="T30" fmla="*/ 101 w 199"/>
                  <a:gd name="T31" fmla="*/ 0 h 206"/>
                  <a:gd name="T32" fmla="*/ 105 w 199"/>
                  <a:gd name="T33" fmla="*/ 0 h 206"/>
                  <a:gd name="T34" fmla="*/ 121 w 199"/>
                  <a:gd name="T35" fmla="*/ 12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99" h="206">
                    <a:moveTo>
                      <a:pt x="121" y="12"/>
                    </a:moveTo>
                    <a:cubicBezTo>
                      <a:pt x="121" y="15"/>
                      <a:pt x="121" y="17"/>
                      <a:pt x="121" y="20"/>
                    </a:cubicBezTo>
                    <a:cubicBezTo>
                      <a:pt x="108" y="20"/>
                      <a:pt x="107" y="26"/>
                      <a:pt x="111" y="37"/>
                    </a:cubicBezTo>
                    <a:cubicBezTo>
                      <a:pt x="121" y="71"/>
                      <a:pt x="134" y="105"/>
                      <a:pt x="156" y="134"/>
                    </a:cubicBezTo>
                    <a:cubicBezTo>
                      <a:pt x="161" y="141"/>
                      <a:pt x="168" y="142"/>
                      <a:pt x="175" y="145"/>
                    </a:cubicBezTo>
                    <a:cubicBezTo>
                      <a:pt x="185" y="151"/>
                      <a:pt x="199" y="156"/>
                      <a:pt x="188" y="172"/>
                    </a:cubicBezTo>
                    <a:cubicBezTo>
                      <a:pt x="180" y="177"/>
                      <a:pt x="177" y="187"/>
                      <a:pt x="170" y="193"/>
                    </a:cubicBezTo>
                    <a:cubicBezTo>
                      <a:pt x="143" y="206"/>
                      <a:pt x="132" y="201"/>
                      <a:pt x="117" y="173"/>
                    </a:cubicBezTo>
                    <a:cubicBezTo>
                      <a:pt x="110" y="156"/>
                      <a:pt x="97" y="142"/>
                      <a:pt x="90" y="124"/>
                    </a:cubicBezTo>
                    <a:cubicBezTo>
                      <a:pt x="86" y="112"/>
                      <a:pt x="69" y="112"/>
                      <a:pt x="58" y="109"/>
                    </a:cubicBezTo>
                    <a:cubicBezTo>
                      <a:pt x="47" y="105"/>
                      <a:pt x="36" y="105"/>
                      <a:pt x="28" y="96"/>
                    </a:cubicBezTo>
                    <a:cubicBezTo>
                      <a:pt x="20" y="88"/>
                      <a:pt x="8" y="101"/>
                      <a:pt x="0" y="92"/>
                    </a:cubicBezTo>
                    <a:cubicBezTo>
                      <a:pt x="0" y="89"/>
                      <a:pt x="0" y="86"/>
                      <a:pt x="2" y="84"/>
                    </a:cubicBezTo>
                    <a:cubicBezTo>
                      <a:pt x="20" y="73"/>
                      <a:pt x="31" y="52"/>
                      <a:pt x="54" y="48"/>
                    </a:cubicBezTo>
                    <a:cubicBezTo>
                      <a:pt x="67" y="46"/>
                      <a:pt x="71" y="36"/>
                      <a:pt x="76" y="25"/>
                    </a:cubicBezTo>
                    <a:cubicBezTo>
                      <a:pt x="81" y="13"/>
                      <a:pt x="87" y="3"/>
                      <a:pt x="101" y="0"/>
                    </a:cubicBezTo>
                    <a:cubicBezTo>
                      <a:pt x="103" y="0"/>
                      <a:pt x="104" y="0"/>
                      <a:pt x="105" y="0"/>
                    </a:cubicBezTo>
                    <a:cubicBezTo>
                      <a:pt x="112" y="2"/>
                      <a:pt x="118" y="5"/>
                      <a:pt x="121" y="12"/>
                    </a:cubicBezTo>
                    <a:close/>
                  </a:path>
                </a:pathLst>
              </a:custGeom>
              <a:solidFill>
                <a:srgbClr val="F9D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1" name="Freeform 13"/>
              <p:cNvSpPr/>
              <p:nvPr/>
            </p:nvSpPr>
            <p:spPr bwMode="auto">
              <a:xfrm>
                <a:off x="7183438" y="2862262"/>
                <a:ext cx="976313" cy="571500"/>
              </a:xfrm>
              <a:custGeom>
                <a:avLst/>
                <a:gdLst>
                  <a:gd name="T0" fmla="*/ 29 w 260"/>
                  <a:gd name="T1" fmla="*/ 87 h 152"/>
                  <a:gd name="T2" fmla="*/ 77 w 260"/>
                  <a:gd name="T3" fmla="*/ 35 h 152"/>
                  <a:gd name="T4" fmla="*/ 222 w 260"/>
                  <a:gd name="T5" fmla="*/ 12 h 152"/>
                  <a:gd name="T6" fmla="*/ 252 w 260"/>
                  <a:gd name="T7" fmla="*/ 19 h 152"/>
                  <a:gd name="T8" fmla="*/ 256 w 260"/>
                  <a:gd name="T9" fmla="*/ 28 h 152"/>
                  <a:gd name="T10" fmla="*/ 247 w 260"/>
                  <a:gd name="T11" fmla="*/ 31 h 152"/>
                  <a:gd name="T12" fmla="*/ 151 w 260"/>
                  <a:gd name="T13" fmla="*/ 22 h 152"/>
                  <a:gd name="T14" fmla="*/ 26 w 260"/>
                  <a:gd name="T15" fmla="*/ 130 h 152"/>
                  <a:gd name="T16" fmla="*/ 7 w 260"/>
                  <a:gd name="T17" fmla="*/ 150 h 152"/>
                  <a:gd name="T18" fmla="*/ 24 w 260"/>
                  <a:gd name="T19" fmla="*/ 94 h 152"/>
                  <a:gd name="T20" fmla="*/ 29 w 260"/>
                  <a:gd name="T21" fmla="*/ 87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0" h="152">
                    <a:moveTo>
                      <a:pt x="29" y="87"/>
                    </a:moveTo>
                    <a:cubicBezTo>
                      <a:pt x="46" y="71"/>
                      <a:pt x="56" y="48"/>
                      <a:pt x="77" y="35"/>
                    </a:cubicBezTo>
                    <a:cubicBezTo>
                      <a:pt x="122" y="6"/>
                      <a:pt x="170" y="0"/>
                      <a:pt x="222" y="12"/>
                    </a:cubicBezTo>
                    <a:cubicBezTo>
                      <a:pt x="232" y="14"/>
                      <a:pt x="241" y="21"/>
                      <a:pt x="252" y="19"/>
                    </a:cubicBezTo>
                    <a:cubicBezTo>
                      <a:pt x="260" y="19"/>
                      <a:pt x="258" y="23"/>
                      <a:pt x="256" y="28"/>
                    </a:cubicBezTo>
                    <a:cubicBezTo>
                      <a:pt x="254" y="30"/>
                      <a:pt x="250" y="31"/>
                      <a:pt x="247" y="31"/>
                    </a:cubicBezTo>
                    <a:cubicBezTo>
                      <a:pt x="215" y="25"/>
                      <a:pt x="184" y="16"/>
                      <a:pt x="151" y="22"/>
                    </a:cubicBezTo>
                    <a:cubicBezTo>
                      <a:pt x="85" y="30"/>
                      <a:pt x="50" y="74"/>
                      <a:pt x="26" y="130"/>
                    </a:cubicBezTo>
                    <a:cubicBezTo>
                      <a:pt x="22" y="139"/>
                      <a:pt x="23" y="152"/>
                      <a:pt x="7" y="150"/>
                    </a:cubicBezTo>
                    <a:cubicBezTo>
                      <a:pt x="0" y="127"/>
                      <a:pt x="16" y="112"/>
                      <a:pt x="24" y="94"/>
                    </a:cubicBezTo>
                    <a:cubicBezTo>
                      <a:pt x="26" y="92"/>
                      <a:pt x="27" y="90"/>
                      <a:pt x="29" y="87"/>
                    </a:cubicBezTo>
                    <a:close/>
                  </a:path>
                </a:pathLst>
              </a:custGeom>
              <a:solidFill>
                <a:srgbClr val="DAB0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2" name="Freeform 14"/>
              <p:cNvSpPr/>
              <p:nvPr/>
            </p:nvSpPr>
            <p:spPr bwMode="auto">
              <a:xfrm>
                <a:off x="7678738" y="1719262"/>
                <a:ext cx="60325" cy="71438"/>
              </a:xfrm>
              <a:custGeom>
                <a:avLst/>
                <a:gdLst>
                  <a:gd name="T0" fmla="*/ 16 w 16"/>
                  <a:gd name="T1" fmla="*/ 19 h 19"/>
                  <a:gd name="T2" fmla="*/ 0 w 16"/>
                  <a:gd name="T3" fmla="*/ 7 h 19"/>
                  <a:gd name="T4" fmla="*/ 16 w 16"/>
                  <a:gd name="T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9">
                    <a:moveTo>
                      <a:pt x="16" y="19"/>
                    </a:moveTo>
                    <a:cubicBezTo>
                      <a:pt x="10" y="16"/>
                      <a:pt x="3" y="14"/>
                      <a:pt x="0" y="7"/>
                    </a:cubicBezTo>
                    <a:cubicBezTo>
                      <a:pt x="14" y="0"/>
                      <a:pt x="16" y="8"/>
                      <a:pt x="16" y="19"/>
                    </a:cubicBezTo>
                    <a:close/>
                  </a:path>
                </a:pathLst>
              </a:custGeom>
              <a:solidFill>
                <a:srgbClr val="FCFA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3" name="Freeform 15"/>
              <p:cNvSpPr/>
              <p:nvPr/>
            </p:nvSpPr>
            <p:spPr bwMode="auto">
              <a:xfrm>
                <a:off x="7431088" y="4400550"/>
                <a:ext cx="1630363" cy="128588"/>
              </a:xfrm>
              <a:custGeom>
                <a:avLst/>
                <a:gdLst>
                  <a:gd name="T0" fmla="*/ 434 w 434"/>
                  <a:gd name="T1" fmla="*/ 20 h 34"/>
                  <a:gd name="T2" fmla="*/ 287 w 434"/>
                  <a:gd name="T3" fmla="*/ 23 h 34"/>
                  <a:gd name="T4" fmla="*/ 190 w 434"/>
                  <a:gd name="T5" fmla="*/ 18 h 34"/>
                  <a:gd name="T6" fmla="*/ 35 w 434"/>
                  <a:gd name="T7" fmla="*/ 31 h 34"/>
                  <a:gd name="T8" fmla="*/ 2 w 434"/>
                  <a:gd name="T9" fmla="*/ 29 h 34"/>
                  <a:gd name="T10" fmla="*/ 3 w 434"/>
                  <a:gd name="T11" fmla="*/ 19 h 34"/>
                  <a:gd name="T12" fmla="*/ 70 w 434"/>
                  <a:gd name="T13" fmla="*/ 12 h 34"/>
                  <a:gd name="T14" fmla="*/ 181 w 434"/>
                  <a:gd name="T15" fmla="*/ 4 h 34"/>
                  <a:gd name="T16" fmla="*/ 240 w 434"/>
                  <a:gd name="T17" fmla="*/ 10 h 34"/>
                  <a:gd name="T18" fmla="*/ 250 w 434"/>
                  <a:gd name="T19" fmla="*/ 11 h 34"/>
                  <a:gd name="T20" fmla="*/ 423 w 434"/>
                  <a:gd name="T21" fmla="*/ 9 h 34"/>
                  <a:gd name="T22" fmla="*/ 434 w 434"/>
                  <a:gd name="T23" fmla="*/ 2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33" h="34">
                    <a:moveTo>
                      <a:pt x="434" y="20"/>
                    </a:moveTo>
                    <a:cubicBezTo>
                      <a:pt x="385" y="21"/>
                      <a:pt x="335" y="20"/>
                      <a:pt x="287" y="23"/>
                    </a:cubicBezTo>
                    <a:cubicBezTo>
                      <a:pt x="253" y="26"/>
                      <a:pt x="222" y="14"/>
                      <a:pt x="190" y="18"/>
                    </a:cubicBezTo>
                    <a:cubicBezTo>
                      <a:pt x="138" y="26"/>
                      <a:pt x="86" y="21"/>
                      <a:pt x="35" y="31"/>
                    </a:cubicBezTo>
                    <a:cubicBezTo>
                      <a:pt x="24" y="33"/>
                      <a:pt x="13" y="34"/>
                      <a:pt x="2" y="29"/>
                    </a:cubicBezTo>
                    <a:cubicBezTo>
                      <a:pt x="0" y="25"/>
                      <a:pt x="0" y="22"/>
                      <a:pt x="3" y="19"/>
                    </a:cubicBezTo>
                    <a:cubicBezTo>
                      <a:pt x="25" y="11"/>
                      <a:pt x="48" y="14"/>
                      <a:pt x="70" y="12"/>
                    </a:cubicBezTo>
                    <a:cubicBezTo>
                      <a:pt x="107" y="11"/>
                      <a:pt x="144" y="9"/>
                      <a:pt x="181" y="4"/>
                    </a:cubicBezTo>
                    <a:cubicBezTo>
                      <a:pt x="201" y="1"/>
                      <a:pt x="220" y="4"/>
                      <a:pt x="240" y="10"/>
                    </a:cubicBezTo>
                    <a:cubicBezTo>
                      <a:pt x="243" y="10"/>
                      <a:pt x="246" y="11"/>
                      <a:pt x="250" y="11"/>
                    </a:cubicBezTo>
                    <a:cubicBezTo>
                      <a:pt x="307" y="0"/>
                      <a:pt x="365" y="10"/>
                      <a:pt x="423" y="9"/>
                    </a:cubicBezTo>
                    <a:cubicBezTo>
                      <a:pt x="428" y="11"/>
                      <a:pt x="434" y="13"/>
                      <a:pt x="434" y="20"/>
                    </a:cubicBezTo>
                    <a:close/>
                  </a:path>
                </a:pathLst>
              </a:custGeom>
              <a:solidFill>
                <a:srgbClr val="DAA5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4" name="Freeform 16"/>
              <p:cNvSpPr/>
              <p:nvPr/>
            </p:nvSpPr>
            <p:spPr bwMode="auto">
              <a:xfrm>
                <a:off x="9031288" y="3216275"/>
                <a:ext cx="563563" cy="1274763"/>
              </a:xfrm>
              <a:custGeom>
                <a:avLst/>
                <a:gdLst>
                  <a:gd name="T0" fmla="*/ 8 w 150"/>
                  <a:gd name="T1" fmla="*/ 335 h 339"/>
                  <a:gd name="T2" fmla="*/ 0 w 150"/>
                  <a:gd name="T3" fmla="*/ 328 h 339"/>
                  <a:gd name="T4" fmla="*/ 20 w 150"/>
                  <a:gd name="T5" fmla="*/ 324 h 339"/>
                  <a:gd name="T6" fmla="*/ 121 w 150"/>
                  <a:gd name="T7" fmla="*/ 273 h 339"/>
                  <a:gd name="T8" fmla="*/ 131 w 150"/>
                  <a:gd name="T9" fmla="*/ 180 h 339"/>
                  <a:gd name="T10" fmla="*/ 108 w 150"/>
                  <a:gd name="T11" fmla="*/ 69 h 339"/>
                  <a:gd name="T12" fmla="*/ 101 w 150"/>
                  <a:gd name="T13" fmla="*/ 6 h 339"/>
                  <a:gd name="T14" fmla="*/ 108 w 150"/>
                  <a:gd name="T15" fmla="*/ 0 h 339"/>
                  <a:gd name="T16" fmla="*/ 124 w 150"/>
                  <a:gd name="T17" fmla="*/ 86 h 339"/>
                  <a:gd name="T18" fmla="*/ 137 w 150"/>
                  <a:gd name="T19" fmla="*/ 148 h 339"/>
                  <a:gd name="T20" fmla="*/ 148 w 150"/>
                  <a:gd name="T21" fmla="*/ 238 h 339"/>
                  <a:gd name="T22" fmla="*/ 121 w 150"/>
                  <a:gd name="T23" fmla="*/ 297 h 339"/>
                  <a:gd name="T24" fmla="*/ 104 w 150"/>
                  <a:gd name="T25" fmla="*/ 316 h 339"/>
                  <a:gd name="T26" fmla="*/ 61 w 150"/>
                  <a:gd name="T27" fmla="*/ 337 h 339"/>
                  <a:gd name="T28" fmla="*/ 15 w 150"/>
                  <a:gd name="T29" fmla="*/ 336 h 339"/>
                  <a:gd name="T30" fmla="*/ 8 w 150"/>
                  <a:gd name="T31" fmla="*/ 335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0" h="339">
                    <a:moveTo>
                      <a:pt x="8" y="335"/>
                    </a:moveTo>
                    <a:cubicBezTo>
                      <a:pt x="5" y="333"/>
                      <a:pt x="3" y="331"/>
                      <a:pt x="0" y="328"/>
                    </a:cubicBezTo>
                    <a:cubicBezTo>
                      <a:pt x="6" y="322"/>
                      <a:pt x="13" y="323"/>
                      <a:pt x="20" y="324"/>
                    </a:cubicBezTo>
                    <a:cubicBezTo>
                      <a:pt x="65" y="329"/>
                      <a:pt x="98" y="310"/>
                      <a:pt x="121" y="273"/>
                    </a:cubicBezTo>
                    <a:cubicBezTo>
                      <a:pt x="139" y="243"/>
                      <a:pt x="140" y="211"/>
                      <a:pt x="131" y="180"/>
                    </a:cubicBezTo>
                    <a:cubicBezTo>
                      <a:pt x="120" y="144"/>
                      <a:pt x="111" y="107"/>
                      <a:pt x="108" y="69"/>
                    </a:cubicBezTo>
                    <a:cubicBezTo>
                      <a:pt x="104" y="48"/>
                      <a:pt x="100" y="27"/>
                      <a:pt x="101" y="6"/>
                    </a:cubicBezTo>
                    <a:cubicBezTo>
                      <a:pt x="102" y="3"/>
                      <a:pt x="103" y="0"/>
                      <a:pt x="108" y="0"/>
                    </a:cubicBezTo>
                    <a:cubicBezTo>
                      <a:pt x="123" y="27"/>
                      <a:pt x="119" y="57"/>
                      <a:pt x="124" y="86"/>
                    </a:cubicBezTo>
                    <a:cubicBezTo>
                      <a:pt x="128" y="107"/>
                      <a:pt x="130" y="128"/>
                      <a:pt x="137" y="148"/>
                    </a:cubicBezTo>
                    <a:cubicBezTo>
                      <a:pt x="148" y="177"/>
                      <a:pt x="150" y="207"/>
                      <a:pt x="148" y="238"/>
                    </a:cubicBezTo>
                    <a:cubicBezTo>
                      <a:pt x="147" y="261"/>
                      <a:pt x="136" y="280"/>
                      <a:pt x="121" y="297"/>
                    </a:cubicBezTo>
                    <a:cubicBezTo>
                      <a:pt x="116" y="303"/>
                      <a:pt x="110" y="310"/>
                      <a:pt x="104" y="316"/>
                    </a:cubicBezTo>
                    <a:cubicBezTo>
                      <a:pt x="90" y="324"/>
                      <a:pt x="78" y="334"/>
                      <a:pt x="61" y="337"/>
                    </a:cubicBezTo>
                    <a:cubicBezTo>
                      <a:pt x="46" y="339"/>
                      <a:pt x="31" y="339"/>
                      <a:pt x="15" y="336"/>
                    </a:cubicBezTo>
                    <a:cubicBezTo>
                      <a:pt x="13" y="336"/>
                      <a:pt x="10" y="336"/>
                      <a:pt x="8" y="335"/>
                    </a:cubicBezTo>
                    <a:close/>
                  </a:path>
                </a:pathLst>
              </a:custGeom>
              <a:solidFill>
                <a:srgbClr val="D2A0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5" name="Freeform 17"/>
              <p:cNvSpPr/>
              <p:nvPr/>
            </p:nvSpPr>
            <p:spPr bwMode="auto">
              <a:xfrm>
                <a:off x="7029451" y="3452812"/>
                <a:ext cx="206375" cy="749300"/>
              </a:xfrm>
              <a:custGeom>
                <a:avLst/>
                <a:gdLst>
                  <a:gd name="T0" fmla="*/ 22 w 55"/>
                  <a:gd name="T1" fmla="*/ 90 h 199"/>
                  <a:gd name="T2" fmla="*/ 41 w 55"/>
                  <a:gd name="T3" fmla="*/ 17 h 199"/>
                  <a:gd name="T4" fmla="*/ 49 w 55"/>
                  <a:gd name="T5" fmla="*/ 0 h 199"/>
                  <a:gd name="T6" fmla="*/ 53 w 55"/>
                  <a:gd name="T7" fmla="*/ 18 h 199"/>
                  <a:gd name="T8" fmla="*/ 33 w 55"/>
                  <a:gd name="T9" fmla="*/ 105 h 199"/>
                  <a:gd name="T10" fmla="*/ 19 w 55"/>
                  <a:gd name="T11" fmla="*/ 171 h 199"/>
                  <a:gd name="T12" fmla="*/ 15 w 55"/>
                  <a:gd name="T13" fmla="*/ 196 h 199"/>
                  <a:gd name="T14" fmla="*/ 9 w 55"/>
                  <a:gd name="T15" fmla="*/ 197 h 199"/>
                  <a:gd name="T16" fmla="*/ 14 w 55"/>
                  <a:gd name="T17" fmla="*/ 112 h 199"/>
                  <a:gd name="T18" fmla="*/ 22 w 55"/>
                  <a:gd name="T19" fmla="*/ 9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5" h="199">
                    <a:moveTo>
                      <a:pt x="22" y="90"/>
                    </a:moveTo>
                    <a:cubicBezTo>
                      <a:pt x="36" y="67"/>
                      <a:pt x="35" y="41"/>
                      <a:pt x="41" y="17"/>
                    </a:cubicBezTo>
                    <a:cubicBezTo>
                      <a:pt x="42" y="10"/>
                      <a:pt x="43" y="4"/>
                      <a:pt x="49" y="0"/>
                    </a:cubicBezTo>
                    <a:cubicBezTo>
                      <a:pt x="55" y="5"/>
                      <a:pt x="54" y="12"/>
                      <a:pt x="53" y="18"/>
                    </a:cubicBezTo>
                    <a:cubicBezTo>
                      <a:pt x="50" y="48"/>
                      <a:pt x="46" y="78"/>
                      <a:pt x="33" y="105"/>
                    </a:cubicBezTo>
                    <a:cubicBezTo>
                      <a:pt x="24" y="126"/>
                      <a:pt x="20" y="148"/>
                      <a:pt x="19" y="171"/>
                    </a:cubicBezTo>
                    <a:cubicBezTo>
                      <a:pt x="18" y="180"/>
                      <a:pt x="20" y="188"/>
                      <a:pt x="15" y="196"/>
                    </a:cubicBezTo>
                    <a:cubicBezTo>
                      <a:pt x="13" y="198"/>
                      <a:pt x="11" y="199"/>
                      <a:pt x="9" y="197"/>
                    </a:cubicBezTo>
                    <a:cubicBezTo>
                      <a:pt x="0" y="168"/>
                      <a:pt x="6" y="140"/>
                      <a:pt x="14" y="112"/>
                    </a:cubicBezTo>
                    <a:cubicBezTo>
                      <a:pt x="16" y="105"/>
                      <a:pt x="19" y="97"/>
                      <a:pt x="22" y="90"/>
                    </a:cubicBezTo>
                    <a:close/>
                  </a:path>
                </a:pathLst>
              </a:custGeom>
              <a:solidFill>
                <a:srgbClr val="D6A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6" name="Freeform 18"/>
              <p:cNvSpPr/>
              <p:nvPr/>
            </p:nvSpPr>
            <p:spPr bwMode="auto">
              <a:xfrm>
                <a:off x="7062788" y="4191000"/>
                <a:ext cx="376238" cy="319088"/>
              </a:xfrm>
              <a:custGeom>
                <a:avLst/>
                <a:gdLst>
                  <a:gd name="T0" fmla="*/ 0 w 100"/>
                  <a:gd name="T1" fmla="*/ 1 h 85"/>
                  <a:gd name="T2" fmla="*/ 5 w 100"/>
                  <a:gd name="T3" fmla="*/ 1 h 85"/>
                  <a:gd name="T4" fmla="*/ 14 w 100"/>
                  <a:gd name="T5" fmla="*/ 7 h 85"/>
                  <a:gd name="T6" fmla="*/ 94 w 100"/>
                  <a:gd name="T7" fmla="*/ 73 h 85"/>
                  <a:gd name="T8" fmla="*/ 100 w 100"/>
                  <a:gd name="T9" fmla="*/ 77 h 85"/>
                  <a:gd name="T10" fmla="*/ 100 w 100"/>
                  <a:gd name="T11" fmla="*/ 85 h 85"/>
                  <a:gd name="T12" fmla="*/ 0 w 100"/>
                  <a:gd name="T13" fmla="*/ 1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85">
                    <a:moveTo>
                      <a:pt x="0" y="1"/>
                    </a:moveTo>
                    <a:cubicBezTo>
                      <a:pt x="2" y="1"/>
                      <a:pt x="3" y="1"/>
                      <a:pt x="5" y="1"/>
                    </a:cubicBezTo>
                    <a:cubicBezTo>
                      <a:pt x="10" y="0"/>
                      <a:pt x="12" y="4"/>
                      <a:pt x="14" y="7"/>
                    </a:cubicBezTo>
                    <a:cubicBezTo>
                      <a:pt x="33" y="39"/>
                      <a:pt x="61" y="59"/>
                      <a:pt x="94" y="73"/>
                    </a:cubicBezTo>
                    <a:cubicBezTo>
                      <a:pt x="97" y="74"/>
                      <a:pt x="99" y="75"/>
                      <a:pt x="100" y="77"/>
                    </a:cubicBezTo>
                    <a:cubicBezTo>
                      <a:pt x="100" y="80"/>
                      <a:pt x="100" y="82"/>
                      <a:pt x="100" y="85"/>
                    </a:cubicBezTo>
                    <a:cubicBezTo>
                      <a:pt x="54" y="73"/>
                      <a:pt x="19" y="47"/>
                      <a:pt x="0" y="1"/>
                    </a:cubicBezTo>
                    <a:close/>
                  </a:path>
                </a:pathLst>
              </a:custGeom>
              <a:solidFill>
                <a:srgbClr val="D4B6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7" name="Freeform 19"/>
              <p:cNvSpPr/>
              <p:nvPr/>
            </p:nvSpPr>
            <p:spPr bwMode="auto">
              <a:xfrm>
                <a:off x="9086851" y="4479925"/>
                <a:ext cx="173038" cy="22225"/>
              </a:xfrm>
              <a:custGeom>
                <a:avLst/>
                <a:gdLst>
                  <a:gd name="T0" fmla="*/ 0 w 46"/>
                  <a:gd name="T1" fmla="*/ 0 h 6"/>
                  <a:gd name="T2" fmla="*/ 46 w 46"/>
                  <a:gd name="T3" fmla="*/ 1 h 6"/>
                  <a:gd name="T4" fmla="*/ 0 w 46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6">
                    <a:moveTo>
                      <a:pt x="0" y="0"/>
                    </a:moveTo>
                    <a:cubicBezTo>
                      <a:pt x="16" y="0"/>
                      <a:pt x="31" y="1"/>
                      <a:pt x="46" y="1"/>
                    </a:cubicBezTo>
                    <a:cubicBezTo>
                      <a:pt x="31" y="6"/>
                      <a:pt x="16" y="6"/>
                      <a:pt x="0" y="0"/>
                    </a:cubicBezTo>
                    <a:close/>
                  </a:path>
                </a:pathLst>
              </a:custGeom>
              <a:solidFill>
                <a:srgbClr val="DAA5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8" name="Freeform 20"/>
              <p:cNvSpPr/>
              <p:nvPr/>
            </p:nvSpPr>
            <p:spPr bwMode="auto">
              <a:xfrm>
                <a:off x="8877301" y="2674937"/>
                <a:ext cx="357188" cy="203200"/>
              </a:xfrm>
              <a:custGeom>
                <a:avLst/>
                <a:gdLst>
                  <a:gd name="T0" fmla="*/ 25 w 95"/>
                  <a:gd name="T1" fmla="*/ 1 h 54"/>
                  <a:gd name="T2" fmla="*/ 57 w 95"/>
                  <a:gd name="T3" fmla="*/ 8 h 54"/>
                  <a:gd name="T4" fmla="*/ 93 w 95"/>
                  <a:gd name="T5" fmla="*/ 13 h 54"/>
                  <a:gd name="T6" fmla="*/ 89 w 95"/>
                  <a:gd name="T7" fmla="*/ 20 h 54"/>
                  <a:gd name="T8" fmla="*/ 67 w 95"/>
                  <a:gd name="T9" fmla="*/ 31 h 54"/>
                  <a:gd name="T10" fmla="*/ 61 w 95"/>
                  <a:gd name="T11" fmla="*/ 36 h 54"/>
                  <a:gd name="T12" fmla="*/ 17 w 95"/>
                  <a:gd name="T13" fmla="*/ 53 h 54"/>
                  <a:gd name="T14" fmla="*/ 12 w 95"/>
                  <a:gd name="T15" fmla="*/ 53 h 54"/>
                  <a:gd name="T16" fmla="*/ 7 w 95"/>
                  <a:gd name="T17" fmla="*/ 43 h 54"/>
                  <a:gd name="T18" fmla="*/ 9 w 95"/>
                  <a:gd name="T19" fmla="*/ 38 h 54"/>
                  <a:gd name="T20" fmla="*/ 27 w 95"/>
                  <a:gd name="T21" fmla="*/ 32 h 54"/>
                  <a:gd name="T22" fmla="*/ 0 w 95"/>
                  <a:gd name="T23" fmla="*/ 21 h 54"/>
                  <a:gd name="T24" fmla="*/ 23 w 95"/>
                  <a:gd name="T25" fmla="*/ 7 h 54"/>
                  <a:gd name="T26" fmla="*/ 36 w 95"/>
                  <a:gd name="T27" fmla="*/ 7 h 54"/>
                  <a:gd name="T28" fmla="*/ 25 w 95"/>
                  <a:gd name="T29" fmla="*/ 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5" h="54">
                    <a:moveTo>
                      <a:pt x="25" y="1"/>
                    </a:moveTo>
                    <a:cubicBezTo>
                      <a:pt x="36" y="0"/>
                      <a:pt x="46" y="1"/>
                      <a:pt x="57" y="8"/>
                    </a:cubicBezTo>
                    <a:cubicBezTo>
                      <a:pt x="67" y="14"/>
                      <a:pt x="80" y="13"/>
                      <a:pt x="93" y="13"/>
                    </a:cubicBezTo>
                    <a:cubicBezTo>
                      <a:pt x="95" y="17"/>
                      <a:pt x="91" y="18"/>
                      <a:pt x="89" y="20"/>
                    </a:cubicBezTo>
                    <a:cubicBezTo>
                      <a:pt x="80" y="21"/>
                      <a:pt x="71" y="21"/>
                      <a:pt x="67" y="31"/>
                    </a:cubicBezTo>
                    <a:cubicBezTo>
                      <a:pt x="66" y="33"/>
                      <a:pt x="63" y="36"/>
                      <a:pt x="61" y="36"/>
                    </a:cubicBezTo>
                    <a:cubicBezTo>
                      <a:pt x="43" y="32"/>
                      <a:pt x="31" y="47"/>
                      <a:pt x="17" y="53"/>
                    </a:cubicBezTo>
                    <a:cubicBezTo>
                      <a:pt x="15" y="54"/>
                      <a:pt x="14" y="54"/>
                      <a:pt x="12" y="53"/>
                    </a:cubicBezTo>
                    <a:cubicBezTo>
                      <a:pt x="9" y="50"/>
                      <a:pt x="8" y="47"/>
                      <a:pt x="7" y="43"/>
                    </a:cubicBezTo>
                    <a:cubicBezTo>
                      <a:pt x="7" y="41"/>
                      <a:pt x="8" y="40"/>
                      <a:pt x="9" y="38"/>
                    </a:cubicBezTo>
                    <a:cubicBezTo>
                      <a:pt x="14" y="34"/>
                      <a:pt x="21" y="35"/>
                      <a:pt x="27" y="32"/>
                    </a:cubicBezTo>
                    <a:cubicBezTo>
                      <a:pt x="18" y="26"/>
                      <a:pt x="5" y="35"/>
                      <a:pt x="0" y="21"/>
                    </a:cubicBezTo>
                    <a:cubicBezTo>
                      <a:pt x="7" y="15"/>
                      <a:pt x="18" y="15"/>
                      <a:pt x="23" y="7"/>
                    </a:cubicBezTo>
                    <a:cubicBezTo>
                      <a:pt x="27" y="6"/>
                      <a:pt x="32" y="7"/>
                      <a:pt x="36" y="7"/>
                    </a:cubicBezTo>
                    <a:cubicBezTo>
                      <a:pt x="33" y="5"/>
                      <a:pt x="25" y="10"/>
                      <a:pt x="25" y="1"/>
                    </a:cubicBezTo>
                    <a:close/>
                  </a:path>
                </a:pathLst>
              </a:custGeom>
              <a:solidFill>
                <a:srgbClr val="DEAE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9" name="Freeform 21"/>
              <p:cNvSpPr/>
              <p:nvPr/>
            </p:nvSpPr>
            <p:spPr bwMode="auto">
              <a:xfrm>
                <a:off x="8528051" y="2873375"/>
                <a:ext cx="461963" cy="161925"/>
              </a:xfrm>
              <a:custGeom>
                <a:avLst/>
                <a:gdLst>
                  <a:gd name="T0" fmla="*/ 105 w 123"/>
                  <a:gd name="T1" fmla="*/ 8 h 43"/>
                  <a:gd name="T2" fmla="*/ 114 w 123"/>
                  <a:gd name="T3" fmla="*/ 12 h 43"/>
                  <a:gd name="T4" fmla="*/ 117 w 123"/>
                  <a:gd name="T5" fmla="*/ 26 h 43"/>
                  <a:gd name="T6" fmla="*/ 75 w 123"/>
                  <a:gd name="T7" fmla="*/ 29 h 43"/>
                  <a:gd name="T8" fmla="*/ 25 w 123"/>
                  <a:gd name="T9" fmla="*/ 38 h 43"/>
                  <a:gd name="T10" fmla="*/ 1 w 123"/>
                  <a:gd name="T11" fmla="*/ 34 h 43"/>
                  <a:gd name="T12" fmla="*/ 7 w 123"/>
                  <a:gd name="T13" fmla="*/ 24 h 43"/>
                  <a:gd name="T14" fmla="*/ 26 w 123"/>
                  <a:gd name="T15" fmla="*/ 20 h 43"/>
                  <a:gd name="T16" fmla="*/ 12 w 123"/>
                  <a:gd name="T17" fmla="*/ 15 h 43"/>
                  <a:gd name="T18" fmla="*/ 18 w 123"/>
                  <a:gd name="T19" fmla="*/ 9 h 43"/>
                  <a:gd name="T20" fmla="*/ 28 w 123"/>
                  <a:gd name="T21" fmla="*/ 8 h 43"/>
                  <a:gd name="T22" fmla="*/ 81 w 123"/>
                  <a:gd name="T23" fmla="*/ 4 h 43"/>
                  <a:gd name="T24" fmla="*/ 105 w 123"/>
                  <a:gd name="T25" fmla="*/ 8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3" h="43">
                    <a:moveTo>
                      <a:pt x="105" y="8"/>
                    </a:moveTo>
                    <a:cubicBezTo>
                      <a:pt x="108" y="10"/>
                      <a:pt x="111" y="11"/>
                      <a:pt x="114" y="12"/>
                    </a:cubicBezTo>
                    <a:cubicBezTo>
                      <a:pt x="120" y="16"/>
                      <a:pt x="123" y="20"/>
                      <a:pt x="117" y="26"/>
                    </a:cubicBezTo>
                    <a:cubicBezTo>
                      <a:pt x="103" y="32"/>
                      <a:pt x="89" y="28"/>
                      <a:pt x="75" y="29"/>
                    </a:cubicBezTo>
                    <a:cubicBezTo>
                      <a:pt x="58" y="32"/>
                      <a:pt x="41" y="34"/>
                      <a:pt x="25" y="38"/>
                    </a:cubicBezTo>
                    <a:cubicBezTo>
                      <a:pt x="16" y="39"/>
                      <a:pt x="8" y="43"/>
                      <a:pt x="1" y="34"/>
                    </a:cubicBezTo>
                    <a:cubicBezTo>
                      <a:pt x="0" y="29"/>
                      <a:pt x="3" y="26"/>
                      <a:pt x="7" y="24"/>
                    </a:cubicBezTo>
                    <a:cubicBezTo>
                      <a:pt x="12" y="22"/>
                      <a:pt x="18" y="25"/>
                      <a:pt x="26" y="20"/>
                    </a:cubicBezTo>
                    <a:cubicBezTo>
                      <a:pt x="17" y="23"/>
                      <a:pt x="14" y="21"/>
                      <a:pt x="12" y="15"/>
                    </a:cubicBezTo>
                    <a:cubicBezTo>
                      <a:pt x="13" y="12"/>
                      <a:pt x="15" y="10"/>
                      <a:pt x="18" y="9"/>
                    </a:cubicBezTo>
                    <a:cubicBezTo>
                      <a:pt x="22" y="8"/>
                      <a:pt x="25" y="8"/>
                      <a:pt x="28" y="8"/>
                    </a:cubicBezTo>
                    <a:cubicBezTo>
                      <a:pt x="46" y="10"/>
                      <a:pt x="64" y="6"/>
                      <a:pt x="81" y="4"/>
                    </a:cubicBezTo>
                    <a:cubicBezTo>
                      <a:pt x="90" y="3"/>
                      <a:pt x="98" y="0"/>
                      <a:pt x="105" y="8"/>
                    </a:cubicBezTo>
                    <a:close/>
                  </a:path>
                </a:pathLst>
              </a:custGeom>
              <a:solidFill>
                <a:srgbClr val="DEA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0" name="Freeform 22"/>
              <p:cNvSpPr/>
              <p:nvPr/>
            </p:nvSpPr>
            <p:spPr bwMode="auto">
              <a:xfrm>
                <a:off x="8955088" y="2911475"/>
                <a:ext cx="481013" cy="323850"/>
              </a:xfrm>
              <a:custGeom>
                <a:avLst/>
                <a:gdLst>
                  <a:gd name="T0" fmla="*/ 4 w 128"/>
                  <a:gd name="T1" fmla="*/ 13 h 86"/>
                  <a:gd name="T2" fmla="*/ 0 w 128"/>
                  <a:gd name="T3" fmla="*/ 2 h 86"/>
                  <a:gd name="T4" fmla="*/ 128 w 128"/>
                  <a:gd name="T5" fmla="*/ 81 h 86"/>
                  <a:gd name="T6" fmla="*/ 124 w 128"/>
                  <a:gd name="T7" fmla="*/ 86 h 86"/>
                  <a:gd name="T8" fmla="*/ 112 w 128"/>
                  <a:gd name="T9" fmla="*/ 74 h 86"/>
                  <a:gd name="T10" fmla="*/ 20 w 128"/>
                  <a:gd name="T11" fmla="*/ 20 h 86"/>
                  <a:gd name="T12" fmla="*/ 4 w 128"/>
                  <a:gd name="T13" fmla="*/ 13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8" h="86">
                    <a:moveTo>
                      <a:pt x="4" y="13"/>
                    </a:moveTo>
                    <a:cubicBezTo>
                      <a:pt x="3" y="10"/>
                      <a:pt x="1" y="6"/>
                      <a:pt x="0" y="2"/>
                    </a:cubicBezTo>
                    <a:cubicBezTo>
                      <a:pt x="56" y="0"/>
                      <a:pt x="114" y="36"/>
                      <a:pt x="128" y="81"/>
                    </a:cubicBezTo>
                    <a:cubicBezTo>
                      <a:pt x="127" y="83"/>
                      <a:pt x="125" y="84"/>
                      <a:pt x="124" y="86"/>
                    </a:cubicBezTo>
                    <a:cubicBezTo>
                      <a:pt x="116" y="86"/>
                      <a:pt x="116" y="78"/>
                      <a:pt x="112" y="74"/>
                    </a:cubicBezTo>
                    <a:cubicBezTo>
                      <a:pt x="89" y="44"/>
                      <a:pt x="63" y="18"/>
                      <a:pt x="20" y="20"/>
                    </a:cubicBezTo>
                    <a:cubicBezTo>
                      <a:pt x="13" y="21"/>
                      <a:pt x="8" y="19"/>
                      <a:pt x="4" y="13"/>
                    </a:cubicBezTo>
                    <a:close/>
                  </a:path>
                </a:pathLst>
              </a:custGeom>
              <a:solidFill>
                <a:srgbClr val="DCC2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1" name="Freeform 23"/>
              <p:cNvSpPr/>
              <p:nvPr/>
            </p:nvSpPr>
            <p:spPr bwMode="auto">
              <a:xfrm>
                <a:off x="8624888" y="2840037"/>
                <a:ext cx="315913" cy="101600"/>
              </a:xfrm>
              <a:custGeom>
                <a:avLst/>
                <a:gdLst>
                  <a:gd name="T0" fmla="*/ 79 w 84"/>
                  <a:gd name="T1" fmla="*/ 17 h 27"/>
                  <a:gd name="T2" fmla="*/ 20 w 84"/>
                  <a:gd name="T3" fmla="*/ 23 h 27"/>
                  <a:gd name="T4" fmla="*/ 0 w 84"/>
                  <a:gd name="T5" fmla="*/ 20 h 27"/>
                  <a:gd name="T6" fmla="*/ 5 w 84"/>
                  <a:gd name="T7" fmla="*/ 13 h 27"/>
                  <a:gd name="T8" fmla="*/ 80 w 84"/>
                  <a:gd name="T9" fmla="*/ 8 h 27"/>
                  <a:gd name="T10" fmla="*/ 84 w 84"/>
                  <a:gd name="T11" fmla="*/ 9 h 27"/>
                  <a:gd name="T12" fmla="*/ 79 w 84"/>
                  <a:gd name="T13" fmla="*/ 1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27">
                    <a:moveTo>
                      <a:pt x="79" y="17"/>
                    </a:moveTo>
                    <a:cubicBezTo>
                      <a:pt x="60" y="19"/>
                      <a:pt x="40" y="21"/>
                      <a:pt x="20" y="23"/>
                    </a:cubicBezTo>
                    <a:cubicBezTo>
                      <a:pt x="13" y="24"/>
                      <a:pt x="6" y="27"/>
                      <a:pt x="0" y="20"/>
                    </a:cubicBezTo>
                    <a:cubicBezTo>
                      <a:pt x="0" y="17"/>
                      <a:pt x="1" y="13"/>
                      <a:pt x="5" y="13"/>
                    </a:cubicBezTo>
                    <a:cubicBezTo>
                      <a:pt x="29" y="6"/>
                      <a:pt x="54" y="0"/>
                      <a:pt x="80" y="8"/>
                    </a:cubicBezTo>
                    <a:cubicBezTo>
                      <a:pt x="81" y="9"/>
                      <a:pt x="83" y="9"/>
                      <a:pt x="84" y="9"/>
                    </a:cubicBezTo>
                    <a:cubicBezTo>
                      <a:pt x="83" y="12"/>
                      <a:pt x="81" y="15"/>
                      <a:pt x="79" y="17"/>
                    </a:cubicBezTo>
                    <a:close/>
                  </a:path>
                </a:pathLst>
              </a:custGeom>
              <a:solidFill>
                <a:srgbClr val="F8E1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2" name="Freeform 24"/>
              <p:cNvSpPr/>
              <p:nvPr/>
            </p:nvSpPr>
            <p:spPr bwMode="auto">
              <a:xfrm>
                <a:off x="8880476" y="2501900"/>
                <a:ext cx="282575" cy="77788"/>
              </a:xfrm>
              <a:custGeom>
                <a:avLst/>
                <a:gdLst>
                  <a:gd name="T0" fmla="*/ 0 w 75"/>
                  <a:gd name="T1" fmla="*/ 19 h 21"/>
                  <a:gd name="T2" fmla="*/ 24 w 75"/>
                  <a:gd name="T3" fmla="*/ 3 h 21"/>
                  <a:gd name="T4" fmla="*/ 75 w 75"/>
                  <a:gd name="T5" fmla="*/ 8 h 21"/>
                  <a:gd name="T6" fmla="*/ 60 w 75"/>
                  <a:gd name="T7" fmla="*/ 11 h 21"/>
                  <a:gd name="T8" fmla="*/ 24 w 75"/>
                  <a:gd name="T9" fmla="*/ 15 h 21"/>
                  <a:gd name="T10" fmla="*/ 0 w 75"/>
                  <a:gd name="T11" fmla="*/ 1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" h="21">
                    <a:moveTo>
                      <a:pt x="0" y="19"/>
                    </a:moveTo>
                    <a:cubicBezTo>
                      <a:pt x="0" y="1"/>
                      <a:pt x="18" y="11"/>
                      <a:pt x="24" y="3"/>
                    </a:cubicBezTo>
                    <a:cubicBezTo>
                      <a:pt x="41" y="3"/>
                      <a:pt x="57" y="0"/>
                      <a:pt x="75" y="8"/>
                    </a:cubicBezTo>
                    <a:cubicBezTo>
                      <a:pt x="68" y="9"/>
                      <a:pt x="64" y="10"/>
                      <a:pt x="60" y="11"/>
                    </a:cubicBezTo>
                    <a:cubicBezTo>
                      <a:pt x="48" y="11"/>
                      <a:pt x="35" y="7"/>
                      <a:pt x="24" y="15"/>
                    </a:cubicBezTo>
                    <a:cubicBezTo>
                      <a:pt x="16" y="16"/>
                      <a:pt x="8" y="21"/>
                      <a:pt x="0" y="19"/>
                    </a:cubicBezTo>
                    <a:close/>
                  </a:path>
                </a:pathLst>
              </a:custGeom>
              <a:solidFill>
                <a:srgbClr val="9E67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3" name="Freeform 25"/>
              <p:cNvSpPr/>
              <p:nvPr/>
            </p:nvSpPr>
            <p:spPr bwMode="auto">
              <a:xfrm>
                <a:off x="9180513" y="2644775"/>
                <a:ext cx="71438" cy="60325"/>
              </a:xfrm>
              <a:custGeom>
                <a:avLst/>
                <a:gdLst>
                  <a:gd name="T0" fmla="*/ 16 w 19"/>
                  <a:gd name="T1" fmla="*/ 13 h 16"/>
                  <a:gd name="T2" fmla="*/ 0 w 19"/>
                  <a:gd name="T3" fmla="*/ 0 h 16"/>
                  <a:gd name="T4" fmla="*/ 16 w 19"/>
                  <a:gd name="T5" fmla="*/ 5 h 16"/>
                  <a:gd name="T6" fmla="*/ 16 w 19"/>
                  <a:gd name="T7" fmla="*/ 1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16">
                    <a:moveTo>
                      <a:pt x="16" y="13"/>
                    </a:moveTo>
                    <a:cubicBezTo>
                      <a:pt x="0" y="16"/>
                      <a:pt x="0" y="16"/>
                      <a:pt x="0" y="0"/>
                    </a:cubicBezTo>
                    <a:cubicBezTo>
                      <a:pt x="6" y="2"/>
                      <a:pt x="11" y="3"/>
                      <a:pt x="16" y="5"/>
                    </a:cubicBezTo>
                    <a:cubicBezTo>
                      <a:pt x="18" y="7"/>
                      <a:pt x="19" y="10"/>
                      <a:pt x="16" y="13"/>
                    </a:cubicBezTo>
                    <a:close/>
                  </a:path>
                </a:pathLst>
              </a:custGeom>
              <a:solidFill>
                <a:srgbClr val="DEAE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4" name="Freeform 26"/>
              <p:cNvSpPr/>
              <p:nvPr/>
            </p:nvSpPr>
            <p:spPr bwMode="auto">
              <a:xfrm>
                <a:off x="9210676" y="2663825"/>
                <a:ext cx="87313" cy="85725"/>
              </a:xfrm>
              <a:custGeom>
                <a:avLst/>
                <a:gdLst>
                  <a:gd name="T0" fmla="*/ 8 w 23"/>
                  <a:gd name="T1" fmla="*/ 8 h 23"/>
                  <a:gd name="T2" fmla="*/ 8 w 23"/>
                  <a:gd name="T3" fmla="*/ 0 h 23"/>
                  <a:gd name="T4" fmla="*/ 0 w 23"/>
                  <a:gd name="T5" fmla="*/ 23 h 23"/>
                  <a:gd name="T6" fmla="*/ 4 w 23"/>
                  <a:gd name="T7" fmla="*/ 16 h 23"/>
                  <a:gd name="T8" fmla="*/ 8 w 23"/>
                  <a:gd name="T9" fmla="*/ 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23">
                    <a:moveTo>
                      <a:pt x="8" y="8"/>
                    </a:moveTo>
                    <a:cubicBezTo>
                      <a:pt x="8" y="5"/>
                      <a:pt x="8" y="2"/>
                      <a:pt x="8" y="0"/>
                    </a:cubicBezTo>
                    <a:cubicBezTo>
                      <a:pt x="23" y="14"/>
                      <a:pt x="13" y="19"/>
                      <a:pt x="0" y="23"/>
                    </a:cubicBezTo>
                    <a:cubicBezTo>
                      <a:pt x="1" y="21"/>
                      <a:pt x="2" y="18"/>
                      <a:pt x="4" y="16"/>
                    </a:cubicBezTo>
                    <a:cubicBezTo>
                      <a:pt x="5" y="13"/>
                      <a:pt x="7" y="10"/>
                      <a:pt x="8" y="8"/>
                    </a:cubicBezTo>
                    <a:close/>
                  </a:path>
                </a:pathLst>
              </a:custGeom>
              <a:solidFill>
                <a:srgbClr val="EAD4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5" name="Freeform 27"/>
              <p:cNvSpPr/>
              <p:nvPr/>
            </p:nvSpPr>
            <p:spPr bwMode="auto">
              <a:xfrm>
                <a:off x="8516938" y="1881187"/>
                <a:ext cx="341313" cy="525463"/>
              </a:xfrm>
              <a:custGeom>
                <a:avLst/>
                <a:gdLst>
                  <a:gd name="T0" fmla="*/ 81 w 91"/>
                  <a:gd name="T1" fmla="*/ 16 h 140"/>
                  <a:gd name="T2" fmla="*/ 76 w 91"/>
                  <a:gd name="T3" fmla="*/ 63 h 140"/>
                  <a:gd name="T4" fmla="*/ 53 w 91"/>
                  <a:gd name="T5" fmla="*/ 140 h 140"/>
                  <a:gd name="T6" fmla="*/ 6 w 91"/>
                  <a:gd name="T7" fmla="*/ 106 h 140"/>
                  <a:gd name="T8" fmla="*/ 5 w 91"/>
                  <a:gd name="T9" fmla="*/ 74 h 140"/>
                  <a:gd name="T10" fmla="*/ 13 w 91"/>
                  <a:gd name="T11" fmla="*/ 36 h 140"/>
                  <a:gd name="T12" fmla="*/ 21 w 91"/>
                  <a:gd name="T13" fmla="*/ 20 h 140"/>
                  <a:gd name="T14" fmla="*/ 32 w 91"/>
                  <a:gd name="T15" fmla="*/ 33 h 140"/>
                  <a:gd name="T16" fmla="*/ 45 w 91"/>
                  <a:gd name="T17" fmla="*/ 6 h 140"/>
                  <a:gd name="T18" fmla="*/ 81 w 91"/>
                  <a:gd name="T19" fmla="*/ 16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" h="140">
                    <a:moveTo>
                      <a:pt x="81" y="16"/>
                    </a:moveTo>
                    <a:cubicBezTo>
                      <a:pt x="91" y="33"/>
                      <a:pt x="79" y="48"/>
                      <a:pt x="76" y="63"/>
                    </a:cubicBezTo>
                    <a:cubicBezTo>
                      <a:pt x="71" y="89"/>
                      <a:pt x="61" y="114"/>
                      <a:pt x="53" y="140"/>
                    </a:cubicBezTo>
                    <a:cubicBezTo>
                      <a:pt x="31" y="137"/>
                      <a:pt x="19" y="120"/>
                      <a:pt x="6" y="106"/>
                    </a:cubicBezTo>
                    <a:cubicBezTo>
                      <a:pt x="0" y="99"/>
                      <a:pt x="0" y="85"/>
                      <a:pt x="5" y="74"/>
                    </a:cubicBezTo>
                    <a:cubicBezTo>
                      <a:pt x="10" y="62"/>
                      <a:pt x="12" y="49"/>
                      <a:pt x="13" y="36"/>
                    </a:cubicBezTo>
                    <a:cubicBezTo>
                      <a:pt x="17" y="31"/>
                      <a:pt x="15" y="24"/>
                      <a:pt x="21" y="20"/>
                    </a:cubicBezTo>
                    <a:cubicBezTo>
                      <a:pt x="31" y="19"/>
                      <a:pt x="27" y="30"/>
                      <a:pt x="32" y="33"/>
                    </a:cubicBezTo>
                    <a:cubicBezTo>
                      <a:pt x="41" y="26"/>
                      <a:pt x="37" y="13"/>
                      <a:pt x="45" y="6"/>
                    </a:cubicBezTo>
                    <a:cubicBezTo>
                      <a:pt x="54" y="19"/>
                      <a:pt x="73" y="0"/>
                      <a:pt x="81" y="16"/>
                    </a:cubicBezTo>
                    <a:close/>
                  </a:path>
                </a:pathLst>
              </a:custGeom>
              <a:solidFill>
                <a:srgbClr val="F5CC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6" name="Freeform 28"/>
              <p:cNvSpPr/>
              <p:nvPr/>
            </p:nvSpPr>
            <p:spPr bwMode="auto">
              <a:xfrm>
                <a:off x="8226426" y="2598737"/>
                <a:ext cx="793750" cy="417513"/>
              </a:xfrm>
              <a:custGeom>
                <a:avLst/>
                <a:gdLst>
                  <a:gd name="T0" fmla="*/ 186 w 211"/>
                  <a:gd name="T1" fmla="*/ 72 h 111"/>
                  <a:gd name="T2" fmla="*/ 106 w 211"/>
                  <a:gd name="T3" fmla="*/ 84 h 111"/>
                  <a:gd name="T4" fmla="*/ 98 w 211"/>
                  <a:gd name="T5" fmla="*/ 84 h 111"/>
                  <a:gd name="T6" fmla="*/ 30 w 211"/>
                  <a:gd name="T7" fmla="*/ 107 h 111"/>
                  <a:gd name="T8" fmla="*/ 0 w 211"/>
                  <a:gd name="T9" fmla="*/ 92 h 111"/>
                  <a:gd name="T10" fmla="*/ 16 w 211"/>
                  <a:gd name="T11" fmla="*/ 56 h 111"/>
                  <a:gd name="T12" fmla="*/ 39 w 211"/>
                  <a:gd name="T13" fmla="*/ 75 h 111"/>
                  <a:gd name="T14" fmla="*/ 51 w 211"/>
                  <a:gd name="T15" fmla="*/ 62 h 111"/>
                  <a:gd name="T16" fmla="*/ 72 w 211"/>
                  <a:gd name="T17" fmla="*/ 49 h 111"/>
                  <a:gd name="T18" fmla="*/ 102 w 211"/>
                  <a:gd name="T19" fmla="*/ 49 h 111"/>
                  <a:gd name="T20" fmla="*/ 134 w 211"/>
                  <a:gd name="T21" fmla="*/ 18 h 111"/>
                  <a:gd name="T22" fmla="*/ 141 w 211"/>
                  <a:gd name="T23" fmla="*/ 1 h 111"/>
                  <a:gd name="T24" fmla="*/ 161 w 211"/>
                  <a:gd name="T25" fmla="*/ 7 h 111"/>
                  <a:gd name="T26" fmla="*/ 182 w 211"/>
                  <a:gd name="T27" fmla="*/ 20 h 111"/>
                  <a:gd name="T28" fmla="*/ 173 w 211"/>
                  <a:gd name="T29" fmla="*/ 27 h 111"/>
                  <a:gd name="T30" fmla="*/ 152 w 211"/>
                  <a:gd name="T31" fmla="*/ 31 h 111"/>
                  <a:gd name="T32" fmla="*/ 174 w 211"/>
                  <a:gd name="T33" fmla="*/ 41 h 111"/>
                  <a:gd name="T34" fmla="*/ 211 w 211"/>
                  <a:gd name="T35" fmla="*/ 49 h 111"/>
                  <a:gd name="T36" fmla="*/ 182 w 211"/>
                  <a:gd name="T37" fmla="*/ 60 h 111"/>
                  <a:gd name="T38" fmla="*/ 153 w 211"/>
                  <a:gd name="T39" fmla="*/ 56 h 111"/>
                  <a:gd name="T40" fmla="*/ 182 w 211"/>
                  <a:gd name="T41" fmla="*/ 65 h 111"/>
                  <a:gd name="T42" fmla="*/ 186 w 211"/>
                  <a:gd name="T43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11" h="110">
                    <a:moveTo>
                      <a:pt x="186" y="72"/>
                    </a:moveTo>
                    <a:cubicBezTo>
                      <a:pt x="159" y="77"/>
                      <a:pt x="131" y="72"/>
                      <a:pt x="106" y="84"/>
                    </a:cubicBezTo>
                    <a:cubicBezTo>
                      <a:pt x="103" y="84"/>
                      <a:pt x="100" y="84"/>
                      <a:pt x="98" y="84"/>
                    </a:cubicBezTo>
                    <a:cubicBezTo>
                      <a:pt x="78" y="100"/>
                      <a:pt x="53" y="100"/>
                      <a:pt x="30" y="107"/>
                    </a:cubicBezTo>
                    <a:cubicBezTo>
                      <a:pt x="13" y="111"/>
                      <a:pt x="5" y="107"/>
                      <a:pt x="0" y="92"/>
                    </a:cubicBezTo>
                    <a:cubicBezTo>
                      <a:pt x="8" y="81"/>
                      <a:pt x="4" y="65"/>
                      <a:pt x="16" y="56"/>
                    </a:cubicBezTo>
                    <a:cubicBezTo>
                      <a:pt x="24" y="61"/>
                      <a:pt x="29" y="69"/>
                      <a:pt x="39" y="75"/>
                    </a:cubicBezTo>
                    <a:cubicBezTo>
                      <a:pt x="39" y="66"/>
                      <a:pt x="42" y="62"/>
                      <a:pt x="51" y="62"/>
                    </a:cubicBezTo>
                    <a:cubicBezTo>
                      <a:pt x="66" y="62"/>
                      <a:pt x="68" y="61"/>
                      <a:pt x="72" y="49"/>
                    </a:cubicBezTo>
                    <a:cubicBezTo>
                      <a:pt x="82" y="43"/>
                      <a:pt x="92" y="41"/>
                      <a:pt x="102" y="49"/>
                    </a:cubicBezTo>
                    <a:cubicBezTo>
                      <a:pt x="126" y="47"/>
                      <a:pt x="132" y="42"/>
                      <a:pt x="134" y="18"/>
                    </a:cubicBezTo>
                    <a:cubicBezTo>
                      <a:pt x="135" y="11"/>
                      <a:pt x="131" y="3"/>
                      <a:pt x="141" y="1"/>
                    </a:cubicBezTo>
                    <a:cubicBezTo>
                      <a:pt x="148" y="0"/>
                      <a:pt x="155" y="1"/>
                      <a:pt x="161" y="7"/>
                    </a:cubicBezTo>
                    <a:cubicBezTo>
                      <a:pt x="167" y="13"/>
                      <a:pt x="175" y="16"/>
                      <a:pt x="182" y="20"/>
                    </a:cubicBezTo>
                    <a:cubicBezTo>
                      <a:pt x="180" y="24"/>
                      <a:pt x="177" y="26"/>
                      <a:pt x="173" y="27"/>
                    </a:cubicBezTo>
                    <a:cubicBezTo>
                      <a:pt x="167" y="30"/>
                      <a:pt x="158" y="23"/>
                      <a:pt x="152" y="31"/>
                    </a:cubicBezTo>
                    <a:cubicBezTo>
                      <a:pt x="157" y="39"/>
                      <a:pt x="169" y="33"/>
                      <a:pt x="174" y="41"/>
                    </a:cubicBezTo>
                    <a:cubicBezTo>
                      <a:pt x="185" y="50"/>
                      <a:pt x="200" y="39"/>
                      <a:pt x="211" y="49"/>
                    </a:cubicBezTo>
                    <a:cubicBezTo>
                      <a:pt x="205" y="61"/>
                      <a:pt x="192" y="58"/>
                      <a:pt x="182" y="60"/>
                    </a:cubicBezTo>
                    <a:cubicBezTo>
                      <a:pt x="173" y="58"/>
                      <a:pt x="164" y="50"/>
                      <a:pt x="153" y="56"/>
                    </a:cubicBezTo>
                    <a:cubicBezTo>
                      <a:pt x="162" y="63"/>
                      <a:pt x="174" y="56"/>
                      <a:pt x="182" y="65"/>
                    </a:cubicBezTo>
                    <a:cubicBezTo>
                      <a:pt x="185" y="66"/>
                      <a:pt x="186" y="69"/>
                      <a:pt x="186" y="72"/>
                    </a:cubicBezTo>
                    <a:close/>
                  </a:path>
                </a:pathLst>
              </a:custGeom>
              <a:solidFill>
                <a:srgbClr val="DB8E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7" name="Freeform 29"/>
              <p:cNvSpPr/>
              <p:nvPr/>
            </p:nvSpPr>
            <p:spPr bwMode="auto">
              <a:xfrm>
                <a:off x="8380413" y="2016125"/>
                <a:ext cx="365125" cy="782638"/>
              </a:xfrm>
              <a:custGeom>
                <a:avLst/>
                <a:gdLst>
                  <a:gd name="T0" fmla="*/ 61 w 97"/>
                  <a:gd name="T1" fmla="*/ 204 h 208"/>
                  <a:gd name="T2" fmla="*/ 29 w 97"/>
                  <a:gd name="T3" fmla="*/ 208 h 208"/>
                  <a:gd name="T4" fmla="*/ 28 w 97"/>
                  <a:gd name="T5" fmla="*/ 187 h 208"/>
                  <a:gd name="T6" fmla="*/ 44 w 97"/>
                  <a:gd name="T7" fmla="*/ 175 h 208"/>
                  <a:gd name="T8" fmla="*/ 67 w 97"/>
                  <a:gd name="T9" fmla="*/ 139 h 208"/>
                  <a:gd name="T10" fmla="*/ 49 w 97"/>
                  <a:gd name="T11" fmla="*/ 149 h 208"/>
                  <a:gd name="T12" fmla="*/ 44 w 97"/>
                  <a:gd name="T13" fmla="*/ 130 h 208"/>
                  <a:gd name="T14" fmla="*/ 48 w 97"/>
                  <a:gd name="T15" fmla="*/ 107 h 208"/>
                  <a:gd name="T16" fmla="*/ 46 w 97"/>
                  <a:gd name="T17" fmla="*/ 134 h 208"/>
                  <a:gd name="T18" fmla="*/ 23 w 97"/>
                  <a:gd name="T19" fmla="*/ 142 h 208"/>
                  <a:gd name="T20" fmla="*/ 16 w 97"/>
                  <a:gd name="T21" fmla="*/ 127 h 208"/>
                  <a:gd name="T22" fmla="*/ 5 w 97"/>
                  <a:gd name="T23" fmla="*/ 113 h 208"/>
                  <a:gd name="T24" fmla="*/ 0 w 97"/>
                  <a:gd name="T25" fmla="*/ 107 h 208"/>
                  <a:gd name="T26" fmla="*/ 25 w 97"/>
                  <a:gd name="T27" fmla="*/ 84 h 208"/>
                  <a:gd name="T28" fmla="*/ 27 w 97"/>
                  <a:gd name="T29" fmla="*/ 52 h 208"/>
                  <a:gd name="T30" fmla="*/ 34 w 97"/>
                  <a:gd name="T31" fmla="*/ 25 h 208"/>
                  <a:gd name="T32" fmla="*/ 49 w 97"/>
                  <a:gd name="T33" fmla="*/ 0 h 208"/>
                  <a:gd name="T34" fmla="*/ 50 w 97"/>
                  <a:gd name="T35" fmla="*/ 29 h 208"/>
                  <a:gd name="T36" fmla="*/ 72 w 97"/>
                  <a:gd name="T37" fmla="*/ 91 h 208"/>
                  <a:gd name="T38" fmla="*/ 89 w 97"/>
                  <a:gd name="T39" fmla="*/ 104 h 208"/>
                  <a:gd name="T40" fmla="*/ 85 w 97"/>
                  <a:gd name="T41" fmla="*/ 112 h 208"/>
                  <a:gd name="T42" fmla="*/ 80 w 97"/>
                  <a:gd name="T43" fmla="*/ 127 h 208"/>
                  <a:gd name="T44" fmla="*/ 87 w 97"/>
                  <a:gd name="T45" fmla="*/ 133 h 208"/>
                  <a:gd name="T46" fmla="*/ 96 w 97"/>
                  <a:gd name="T47" fmla="*/ 133 h 208"/>
                  <a:gd name="T48" fmla="*/ 93 w 97"/>
                  <a:gd name="T49" fmla="*/ 142 h 208"/>
                  <a:gd name="T50" fmla="*/ 62 w 97"/>
                  <a:gd name="T51" fmla="*/ 189 h 208"/>
                  <a:gd name="T52" fmla="*/ 61 w 97"/>
                  <a:gd name="T53" fmla="*/ 204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97" h="208">
                    <a:moveTo>
                      <a:pt x="61" y="204"/>
                    </a:moveTo>
                    <a:cubicBezTo>
                      <a:pt x="50" y="203"/>
                      <a:pt x="39" y="204"/>
                      <a:pt x="29" y="208"/>
                    </a:cubicBezTo>
                    <a:cubicBezTo>
                      <a:pt x="16" y="201"/>
                      <a:pt x="24" y="193"/>
                      <a:pt x="28" y="187"/>
                    </a:cubicBezTo>
                    <a:cubicBezTo>
                      <a:pt x="32" y="181"/>
                      <a:pt x="39" y="180"/>
                      <a:pt x="44" y="175"/>
                    </a:cubicBezTo>
                    <a:cubicBezTo>
                      <a:pt x="44" y="159"/>
                      <a:pt x="69" y="157"/>
                      <a:pt x="67" y="139"/>
                    </a:cubicBezTo>
                    <a:cubicBezTo>
                      <a:pt x="57" y="138"/>
                      <a:pt x="57" y="150"/>
                      <a:pt x="49" y="149"/>
                    </a:cubicBezTo>
                    <a:cubicBezTo>
                      <a:pt x="41" y="144"/>
                      <a:pt x="53" y="134"/>
                      <a:pt x="44" y="130"/>
                    </a:cubicBezTo>
                    <a:cubicBezTo>
                      <a:pt x="40" y="123"/>
                      <a:pt x="50" y="118"/>
                      <a:pt x="48" y="107"/>
                    </a:cubicBezTo>
                    <a:cubicBezTo>
                      <a:pt x="37" y="118"/>
                      <a:pt x="41" y="126"/>
                      <a:pt x="46" y="134"/>
                    </a:cubicBezTo>
                    <a:cubicBezTo>
                      <a:pt x="40" y="142"/>
                      <a:pt x="32" y="143"/>
                      <a:pt x="23" y="142"/>
                    </a:cubicBezTo>
                    <a:cubicBezTo>
                      <a:pt x="17" y="139"/>
                      <a:pt x="17" y="132"/>
                      <a:pt x="16" y="127"/>
                    </a:cubicBezTo>
                    <a:cubicBezTo>
                      <a:pt x="16" y="119"/>
                      <a:pt x="11" y="116"/>
                      <a:pt x="5" y="113"/>
                    </a:cubicBezTo>
                    <a:cubicBezTo>
                      <a:pt x="2" y="112"/>
                      <a:pt x="1" y="110"/>
                      <a:pt x="0" y="107"/>
                    </a:cubicBezTo>
                    <a:cubicBezTo>
                      <a:pt x="3" y="94"/>
                      <a:pt x="22" y="98"/>
                      <a:pt x="25" y="84"/>
                    </a:cubicBezTo>
                    <a:cubicBezTo>
                      <a:pt x="31" y="74"/>
                      <a:pt x="43" y="65"/>
                      <a:pt x="27" y="52"/>
                    </a:cubicBezTo>
                    <a:cubicBezTo>
                      <a:pt x="23" y="48"/>
                      <a:pt x="28" y="33"/>
                      <a:pt x="34" y="25"/>
                    </a:cubicBezTo>
                    <a:cubicBezTo>
                      <a:pt x="39" y="17"/>
                      <a:pt x="44" y="8"/>
                      <a:pt x="49" y="0"/>
                    </a:cubicBezTo>
                    <a:cubicBezTo>
                      <a:pt x="51" y="9"/>
                      <a:pt x="54" y="18"/>
                      <a:pt x="50" y="29"/>
                    </a:cubicBezTo>
                    <a:cubicBezTo>
                      <a:pt x="38" y="62"/>
                      <a:pt x="42" y="72"/>
                      <a:pt x="72" y="91"/>
                    </a:cubicBezTo>
                    <a:cubicBezTo>
                      <a:pt x="78" y="95"/>
                      <a:pt x="84" y="99"/>
                      <a:pt x="89" y="104"/>
                    </a:cubicBezTo>
                    <a:cubicBezTo>
                      <a:pt x="86" y="105"/>
                      <a:pt x="85" y="109"/>
                      <a:pt x="85" y="112"/>
                    </a:cubicBezTo>
                    <a:cubicBezTo>
                      <a:pt x="73" y="114"/>
                      <a:pt x="78" y="121"/>
                      <a:pt x="80" y="127"/>
                    </a:cubicBezTo>
                    <a:cubicBezTo>
                      <a:pt x="82" y="130"/>
                      <a:pt x="81" y="136"/>
                      <a:pt x="87" y="133"/>
                    </a:cubicBezTo>
                    <a:cubicBezTo>
                      <a:pt x="91" y="132"/>
                      <a:pt x="94" y="126"/>
                      <a:pt x="96" y="133"/>
                    </a:cubicBezTo>
                    <a:cubicBezTo>
                      <a:pt x="97" y="135"/>
                      <a:pt x="95" y="140"/>
                      <a:pt x="93" y="142"/>
                    </a:cubicBezTo>
                    <a:cubicBezTo>
                      <a:pt x="76" y="153"/>
                      <a:pt x="73" y="174"/>
                      <a:pt x="62" y="189"/>
                    </a:cubicBezTo>
                    <a:cubicBezTo>
                      <a:pt x="58" y="194"/>
                      <a:pt x="61" y="199"/>
                      <a:pt x="61" y="204"/>
                    </a:cubicBezTo>
                    <a:close/>
                  </a:path>
                </a:pathLst>
              </a:custGeom>
              <a:solidFill>
                <a:srgbClr val="E6A6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8" name="Freeform 30"/>
              <p:cNvSpPr/>
              <p:nvPr/>
            </p:nvSpPr>
            <p:spPr bwMode="auto">
              <a:xfrm>
                <a:off x="8880476" y="2674937"/>
                <a:ext cx="153988" cy="52388"/>
              </a:xfrm>
              <a:custGeom>
                <a:avLst/>
                <a:gdLst>
                  <a:gd name="T0" fmla="*/ 0 w 41"/>
                  <a:gd name="T1" fmla="*/ 4 h 14"/>
                  <a:gd name="T2" fmla="*/ 8 w 41"/>
                  <a:gd name="T3" fmla="*/ 0 h 14"/>
                  <a:gd name="T4" fmla="*/ 24 w 41"/>
                  <a:gd name="T5" fmla="*/ 1 h 14"/>
                  <a:gd name="T6" fmla="*/ 41 w 41"/>
                  <a:gd name="T7" fmla="*/ 8 h 14"/>
                  <a:gd name="T8" fmla="*/ 20 w 41"/>
                  <a:gd name="T9" fmla="*/ 10 h 14"/>
                  <a:gd name="T10" fmla="*/ 0 w 41"/>
                  <a:gd name="T11" fmla="*/ 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" h="14">
                    <a:moveTo>
                      <a:pt x="0" y="4"/>
                    </a:moveTo>
                    <a:cubicBezTo>
                      <a:pt x="3" y="3"/>
                      <a:pt x="5" y="1"/>
                      <a:pt x="8" y="0"/>
                    </a:cubicBezTo>
                    <a:cubicBezTo>
                      <a:pt x="13" y="1"/>
                      <a:pt x="19" y="1"/>
                      <a:pt x="24" y="1"/>
                    </a:cubicBezTo>
                    <a:cubicBezTo>
                      <a:pt x="28" y="7"/>
                      <a:pt x="35" y="2"/>
                      <a:pt x="41" y="8"/>
                    </a:cubicBezTo>
                    <a:cubicBezTo>
                      <a:pt x="33" y="9"/>
                      <a:pt x="27" y="9"/>
                      <a:pt x="20" y="10"/>
                    </a:cubicBezTo>
                    <a:cubicBezTo>
                      <a:pt x="11" y="14"/>
                      <a:pt x="4" y="14"/>
                      <a:pt x="0" y="4"/>
                    </a:cubicBezTo>
                    <a:close/>
                  </a:path>
                </a:pathLst>
              </a:custGeom>
              <a:solidFill>
                <a:srgbClr val="B783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9" name="Freeform 31"/>
              <p:cNvSpPr/>
              <p:nvPr/>
            </p:nvSpPr>
            <p:spPr bwMode="auto">
              <a:xfrm>
                <a:off x="8167688" y="2332037"/>
                <a:ext cx="325438" cy="260350"/>
              </a:xfrm>
              <a:custGeom>
                <a:avLst/>
                <a:gdLst>
                  <a:gd name="T0" fmla="*/ 82 w 87"/>
                  <a:gd name="T1" fmla="*/ 0 h 69"/>
                  <a:gd name="T2" fmla="*/ 76 w 87"/>
                  <a:gd name="T3" fmla="*/ 16 h 69"/>
                  <a:gd name="T4" fmla="*/ 58 w 87"/>
                  <a:gd name="T5" fmla="*/ 24 h 69"/>
                  <a:gd name="T6" fmla="*/ 16 w 87"/>
                  <a:gd name="T7" fmla="*/ 69 h 69"/>
                  <a:gd name="T8" fmla="*/ 2 w 87"/>
                  <a:gd name="T9" fmla="*/ 41 h 69"/>
                  <a:gd name="T10" fmla="*/ 6 w 87"/>
                  <a:gd name="T11" fmla="*/ 36 h 69"/>
                  <a:gd name="T12" fmla="*/ 18 w 87"/>
                  <a:gd name="T13" fmla="*/ 17 h 69"/>
                  <a:gd name="T14" fmla="*/ 42 w 87"/>
                  <a:gd name="T15" fmla="*/ 12 h 69"/>
                  <a:gd name="T16" fmla="*/ 47 w 87"/>
                  <a:gd name="T17" fmla="*/ 21 h 69"/>
                  <a:gd name="T18" fmla="*/ 78 w 87"/>
                  <a:gd name="T19" fmla="*/ 0 h 69"/>
                  <a:gd name="T20" fmla="*/ 82 w 87"/>
                  <a:gd name="T21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69">
                    <a:moveTo>
                      <a:pt x="82" y="0"/>
                    </a:moveTo>
                    <a:cubicBezTo>
                      <a:pt x="87" y="8"/>
                      <a:pt x="86" y="14"/>
                      <a:pt x="76" y="16"/>
                    </a:cubicBezTo>
                    <a:cubicBezTo>
                      <a:pt x="69" y="17"/>
                      <a:pt x="63" y="18"/>
                      <a:pt x="58" y="24"/>
                    </a:cubicBezTo>
                    <a:cubicBezTo>
                      <a:pt x="46" y="40"/>
                      <a:pt x="37" y="60"/>
                      <a:pt x="16" y="69"/>
                    </a:cubicBezTo>
                    <a:cubicBezTo>
                      <a:pt x="4" y="64"/>
                      <a:pt x="0" y="54"/>
                      <a:pt x="2" y="41"/>
                    </a:cubicBezTo>
                    <a:cubicBezTo>
                      <a:pt x="3" y="39"/>
                      <a:pt x="4" y="37"/>
                      <a:pt x="6" y="36"/>
                    </a:cubicBezTo>
                    <a:cubicBezTo>
                      <a:pt x="15" y="33"/>
                      <a:pt x="13" y="22"/>
                      <a:pt x="18" y="17"/>
                    </a:cubicBezTo>
                    <a:cubicBezTo>
                      <a:pt x="26" y="12"/>
                      <a:pt x="32" y="1"/>
                      <a:pt x="42" y="12"/>
                    </a:cubicBezTo>
                    <a:cubicBezTo>
                      <a:pt x="44" y="14"/>
                      <a:pt x="45" y="17"/>
                      <a:pt x="47" y="21"/>
                    </a:cubicBezTo>
                    <a:cubicBezTo>
                      <a:pt x="53" y="0"/>
                      <a:pt x="53" y="0"/>
                      <a:pt x="78" y="0"/>
                    </a:cubicBezTo>
                    <a:cubicBezTo>
                      <a:pt x="79" y="0"/>
                      <a:pt x="81" y="0"/>
                      <a:pt x="82" y="0"/>
                    </a:cubicBezTo>
                    <a:close/>
                  </a:path>
                </a:pathLst>
              </a:custGeom>
              <a:solidFill>
                <a:srgbClr val="F6C7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0" name="Freeform 32"/>
              <p:cNvSpPr/>
              <p:nvPr/>
            </p:nvSpPr>
            <p:spPr bwMode="auto">
              <a:xfrm>
                <a:off x="7739063" y="1873250"/>
                <a:ext cx="398463" cy="571500"/>
              </a:xfrm>
              <a:custGeom>
                <a:avLst/>
                <a:gdLst>
                  <a:gd name="T0" fmla="*/ 64 w 106"/>
                  <a:gd name="T1" fmla="*/ 138 h 152"/>
                  <a:gd name="T2" fmla="*/ 52 w 106"/>
                  <a:gd name="T3" fmla="*/ 114 h 152"/>
                  <a:gd name="T4" fmla="*/ 18 w 106"/>
                  <a:gd name="T5" fmla="*/ 62 h 152"/>
                  <a:gd name="T6" fmla="*/ 2 w 106"/>
                  <a:gd name="T7" fmla="*/ 16 h 152"/>
                  <a:gd name="T8" fmla="*/ 6 w 106"/>
                  <a:gd name="T9" fmla="*/ 2 h 152"/>
                  <a:gd name="T10" fmla="*/ 16 w 106"/>
                  <a:gd name="T11" fmla="*/ 10 h 152"/>
                  <a:gd name="T12" fmla="*/ 84 w 106"/>
                  <a:gd name="T13" fmla="*/ 111 h 152"/>
                  <a:gd name="T14" fmla="*/ 97 w 106"/>
                  <a:gd name="T15" fmla="*/ 126 h 152"/>
                  <a:gd name="T16" fmla="*/ 100 w 106"/>
                  <a:gd name="T17" fmla="*/ 138 h 152"/>
                  <a:gd name="T18" fmla="*/ 78 w 106"/>
                  <a:gd name="T19" fmla="*/ 151 h 152"/>
                  <a:gd name="T20" fmla="*/ 66 w 106"/>
                  <a:gd name="T21" fmla="*/ 148 h 152"/>
                  <a:gd name="T22" fmla="*/ 64 w 106"/>
                  <a:gd name="T23" fmla="*/ 138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5" h="152">
                    <a:moveTo>
                      <a:pt x="64" y="138"/>
                    </a:moveTo>
                    <a:cubicBezTo>
                      <a:pt x="75" y="122"/>
                      <a:pt x="58" y="121"/>
                      <a:pt x="52" y="114"/>
                    </a:cubicBezTo>
                    <a:cubicBezTo>
                      <a:pt x="36" y="100"/>
                      <a:pt x="27" y="82"/>
                      <a:pt x="18" y="62"/>
                    </a:cubicBezTo>
                    <a:cubicBezTo>
                      <a:pt x="12" y="47"/>
                      <a:pt x="7" y="31"/>
                      <a:pt x="2" y="16"/>
                    </a:cubicBezTo>
                    <a:cubicBezTo>
                      <a:pt x="0" y="11"/>
                      <a:pt x="0" y="4"/>
                      <a:pt x="6" y="2"/>
                    </a:cubicBezTo>
                    <a:cubicBezTo>
                      <a:pt x="11" y="0"/>
                      <a:pt x="13" y="6"/>
                      <a:pt x="16" y="10"/>
                    </a:cubicBezTo>
                    <a:cubicBezTo>
                      <a:pt x="36" y="45"/>
                      <a:pt x="60" y="78"/>
                      <a:pt x="84" y="111"/>
                    </a:cubicBezTo>
                    <a:cubicBezTo>
                      <a:pt x="85" y="119"/>
                      <a:pt x="90" y="123"/>
                      <a:pt x="97" y="126"/>
                    </a:cubicBezTo>
                    <a:cubicBezTo>
                      <a:pt x="105" y="128"/>
                      <a:pt x="106" y="132"/>
                      <a:pt x="100" y="138"/>
                    </a:cubicBezTo>
                    <a:cubicBezTo>
                      <a:pt x="89" y="136"/>
                      <a:pt x="86" y="147"/>
                      <a:pt x="78" y="151"/>
                    </a:cubicBezTo>
                    <a:cubicBezTo>
                      <a:pt x="74" y="152"/>
                      <a:pt x="70" y="150"/>
                      <a:pt x="66" y="148"/>
                    </a:cubicBezTo>
                    <a:cubicBezTo>
                      <a:pt x="61" y="146"/>
                      <a:pt x="63" y="142"/>
                      <a:pt x="64" y="138"/>
                    </a:cubicBezTo>
                    <a:close/>
                  </a:path>
                </a:pathLst>
              </a:custGeom>
              <a:solidFill>
                <a:srgbClr val="E4B2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1" name="Freeform 33"/>
              <p:cNvSpPr/>
              <p:nvPr/>
            </p:nvSpPr>
            <p:spPr bwMode="auto">
              <a:xfrm>
                <a:off x="7885113" y="2425700"/>
                <a:ext cx="319088" cy="301625"/>
              </a:xfrm>
              <a:custGeom>
                <a:avLst/>
                <a:gdLst>
                  <a:gd name="T0" fmla="*/ 81 w 85"/>
                  <a:gd name="T1" fmla="*/ 11 h 80"/>
                  <a:gd name="T2" fmla="*/ 81 w 85"/>
                  <a:gd name="T3" fmla="*/ 14 h 80"/>
                  <a:gd name="T4" fmla="*/ 69 w 85"/>
                  <a:gd name="T5" fmla="*/ 41 h 80"/>
                  <a:gd name="T6" fmla="*/ 68 w 85"/>
                  <a:gd name="T7" fmla="*/ 64 h 80"/>
                  <a:gd name="T8" fmla="*/ 43 w 85"/>
                  <a:gd name="T9" fmla="*/ 69 h 80"/>
                  <a:gd name="T10" fmla="*/ 11 w 85"/>
                  <a:gd name="T11" fmla="*/ 45 h 80"/>
                  <a:gd name="T12" fmla="*/ 1 w 85"/>
                  <a:gd name="T13" fmla="*/ 25 h 80"/>
                  <a:gd name="T14" fmla="*/ 3 w 85"/>
                  <a:gd name="T15" fmla="*/ 20 h 80"/>
                  <a:gd name="T16" fmla="*/ 21 w 85"/>
                  <a:gd name="T17" fmla="*/ 28 h 80"/>
                  <a:gd name="T18" fmla="*/ 29 w 85"/>
                  <a:gd name="T19" fmla="*/ 25 h 80"/>
                  <a:gd name="T20" fmla="*/ 37 w 85"/>
                  <a:gd name="T21" fmla="*/ 35 h 80"/>
                  <a:gd name="T22" fmla="*/ 63 w 85"/>
                  <a:gd name="T23" fmla="*/ 29 h 80"/>
                  <a:gd name="T24" fmla="*/ 80 w 85"/>
                  <a:gd name="T25" fmla="*/ 0 h 80"/>
                  <a:gd name="T26" fmla="*/ 81 w 85"/>
                  <a:gd name="T27" fmla="*/ 11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5" h="80">
                    <a:moveTo>
                      <a:pt x="81" y="11"/>
                    </a:moveTo>
                    <a:cubicBezTo>
                      <a:pt x="81" y="12"/>
                      <a:pt x="81" y="13"/>
                      <a:pt x="81" y="14"/>
                    </a:cubicBezTo>
                    <a:cubicBezTo>
                      <a:pt x="78" y="24"/>
                      <a:pt x="74" y="32"/>
                      <a:pt x="69" y="41"/>
                    </a:cubicBezTo>
                    <a:cubicBezTo>
                      <a:pt x="66" y="49"/>
                      <a:pt x="66" y="56"/>
                      <a:pt x="68" y="64"/>
                    </a:cubicBezTo>
                    <a:cubicBezTo>
                      <a:pt x="59" y="78"/>
                      <a:pt x="53" y="80"/>
                      <a:pt x="43" y="69"/>
                    </a:cubicBezTo>
                    <a:cubicBezTo>
                      <a:pt x="33" y="59"/>
                      <a:pt x="24" y="49"/>
                      <a:pt x="11" y="45"/>
                    </a:cubicBezTo>
                    <a:cubicBezTo>
                      <a:pt x="2" y="41"/>
                      <a:pt x="0" y="33"/>
                      <a:pt x="1" y="25"/>
                    </a:cubicBezTo>
                    <a:cubicBezTo>
                      <a:pt x="2" y="23"/>
                      <a:pt x="2" y="21"/>
                      <a:pt x="3" y="20"/>
                    </a:cubicBezTo>
                    <a:cubicBezTo>
                      <a:pt x="13" y="15"/>
                      <a:pt x="14" y="26"/>
                      <a:pt x="21" y="28"/>
                    </a:cubicBezTo>
                    <a:cubicBezTo>
                      <a:pt x="26" y="35"/>
                      <a:pt x="24" y="21"/>
                      <a:pt x="29" y="25"/>
                    </a:cubicBezTo>
                    <a:cubicBezTo>
                      <a:pt x="36" y="25"/>
                      <a:pt x="34" y="31"/>
                      <a:pt x="37" y="35"/>
                    </a:cubicBezTo>
                    <a:cubicBezTo>
                      <a:pt x="47" y="43"/>
                      <a:pt x="56" y="41"/>
                      <a:pt x="63" y="29"/>
                    </a:cubicBezTo>
                    <a:cubicBezTo>
                      <a:pt x="68" y="20"/>
                      <a:pt x="74" y="10"/>
                      <a:pt x="80" y="0"/>
                    </a:cubicBezTo>
                    <a:cubicBezTo>
                      <a:pt x="85" y="4"/>
                      <a:pt x="79" y="8"/>
                      <a:pt x="81" y="11"/>
                    </a:cubicBezTo>
                    <a:close/>
                  </a:path>
                </a:pathLst>
              </a:custGeom>
              <a:solidFill>
                <a:srgbClr val="BA6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2" name="Freeform 34"/>
              <p:cNvSpPr/>
              <p:nvPr/>
            </p:nvSpPr>
            <p:spPr bwMode="auto">
              <a:xfrm>
                <a:off x="7989888" y="2359025"/>
                <a:ext cx="123825" cy="198438"/>
              </a:xfrm>
              <a:custGeom>
                <a:avLst/>
                <a:gdLst>
                  <a:gd name="T0" fmla="*/ 9 w 33"/>
                  <a:gd name="T1" fmla="*/ 53 h 53"/>
                  <a:gd name="T2" fmla="*/ 0 w 33"/>
                  <a:gd name="T3" fmla="*/ 44 h 53"/>
                  <a:gd name="T4" fmla="*/ 10 w 33"/>
                  <a:gd name="T5" fmla="*/ 21 h 53"/>
                  <a:gd name="T6" fmla="*/ 24 w 33"/>
                  <a:gd name="T7" fmla="*/ 3 h 53"/>
                  <a:gd name="T8" fmla="*/ 33 w 33"/>
                  <a:gd name="T9" fmla="*/ 9 h 53"/>
                  <a:gd name="T10" fmla="*/ 9 w 33"/>
                  <a:gd name="T11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52">
                    <a:moveTo>
                      <a:pt x="9" y="53"/>
                    </a:moveTo>
                    <a:cubicBezTo>
                      <a:pt x="6" y="50"/>
                      <a:pt x="3" y="47"/>
                      <a:pt x="0" y="44"/>
                    </a:cubicBezTo>
                    <a:cubicBezTo>
                      <a:pt x="0" y="35"/>
                      <a:pt x="3" y="27"/>
                      <a:pt x="10" y="21"/>
                    </a:cubicBezTo>
                    <a:cubicBezTo>
                      <a:pt x="13" y="14"/>
                      <a:pt x="17" y="8"/>
                      <a:pt x="24" y="3"/>
                    </a:cubicBezTo>
                    <a:cubicBezTo>
                      <a:pt x="31" y="0"/>
                      <a:pt x="33" y="3"/>
                      <a:pt x="33" y="9"/>
                    </a:cubicBezTo>
                    <a:cubicBezTo>
                      <a:pt x="25" y="23"/>
                      <a:pt x="12" y="35"/>
                      <a:pt x="9" y="53"/>
                    </a:cubicBezTo>
                    <a:close/>
                  </a:path>
                </a:pathLst>
              </a:custGeom>
              <a:solidFill>
                <a:srgbClr val="CC7C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3" name="Freeform 35"/>
              <p:cNvSpPr/>
              <p:nvPr/>
            </p:nvSpPr>
            <p:spPr bwMode="auto">
              <a:xfrm>
                <a:off x="8212138" y="2312987"/>
                <a:ext cx="134938" cy="82550"/>
              </a:xfrm>
              <a:custGeom>
                <a:avLst/>
                <a:gdLst>
                  <a:gd name="T0" fmla="*/ 30 w 36"/>
                  <a:gd name="T1" fmla="*/ 17 h 22"/>
                  <a:gd name="T2" fmla="*/ 6 w 36"/>
                  <a:gd name="T3" fmla="*/ 22 h 22"/>
                  <a:gd name="T4" fmla="*/ 23 w 36"/>
                  <a:gd name="T5" fmla="*/ 3 h 22"/>
                  <a:gd name="T6" fmla="*/ 31 w 36"/>
                  <a:gd name="T7" fmla="*/ 3 h 22"/>
                  <a:gd name="T8" fmla="*/ 30 w 36"/>
                  <a:gd name="T9" fmla="*/ 1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22">
                    <a:moveTo>
                      <a:pt x="30" y="17"/>
                    </a:moveTo>
                    <a:cubicBezTo>
                      <a:pt x="21" y="14"/>
                      <a:pt x="14" y="20"/>
                      <a:pt x="6" y="22"/>
                    </a:cubicBezTo>
                    <a:cubicBezTo>
                      <a:pt x="0" y="5"/>
                      <a:pt x="19" y="11"/>
                      <a:pt x="23" y="3"/>
                    </a:cubicBezTo>
                    <a:cubicBezTo>
                      <a:pt x="24" y="1"/>
                      <a:pt x="29" y="0"/>
                      <a:pt x="31" y="3"/>
                    </a:cubicBezTo>
                    <a:cubicBezTo>
                      <a:pt x="36" y="7"/>
                      <a:pt x="35" y="12"/>
                      <a:pt x="30" y="17"/>
                    </a:cubicBezTo>
                    <a:close/>
                  </a:path>
                </a:pathLst>
              </a:custGeom>
              <a:solidFill>
                <a:srgbClr val="E09C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4" name="Freeform 36"/>
              <p:cNvSpPr/>
              <p:nvPr/>
            </p:nvSpPr>
            <p:spPr bwMode="auto">
              <a:xfrm>
                <a:off x="7656513" y="1782762"/>
                <a:ext cx="277813" cy="519113"/>
              </a:xfrm>
              <a:custGeom>
                <a:avLst/>
                <a:gdLst>
                  <a:gd name="T0" fmla="*/ 38 w 74"/>
                  <a:gd name="T1" fmla="*/ 34 h 138"/>
                  <a:gd name="T2" fmla="*/ 28 w 74"/>
                  <a:gd name="T3" fmla="*/ 30 h 138"/>
                  <a:gd name="T4" fmla="*/ 28 w 74"/>
                  <a:gd name="T5" fmla="*/ 40 h 138"/>
                  <a:gd name="T6" fmla="*/ 34 w 74"/>
                  <a:gd name="T7" fmla="*/ 66 h 138"/>
                  <a:gd name="T8" fmla="*/ 41 w 74"/>
                  <a:gd name="T9" fmla="*/ 69 h 138"/>
                  <a:gd name="T10" fmla="*/ 46 w 74"/>
                  <a:gd name="T11" fmla="*/ 74 h 138"/>
                  <a:gd name="T12" fmla="*/ 68 w 74"/>
                  <a:gd name="T13" fmla="*/ 122 h 138"/>
                  <a:gd name="T14" fmla="*/ 74 w 74"/>
                  <a:gd name="T15" fmla="*/ 138 h 138"/>
                  <a:gd name="T16" fmla="*/ 49 w 74"/>
                  <a:gd name="T17" fmla="*/ 118 h 138"/>
                  <a:gd name="T18" fmla="*/ 25 w 74"/>
                  <a:gd name="T19" fmla="*/ 82 h 138"/>
                  <a:gd name="T20" fmla="*/ 5 w 74"/>
                  <a:gd name="T21" fmla="*/ 21 h 138"/>
                  <a:gd name="T22" fmla="*/ 6 w 74"/>
                  <a:gd name="T23" fmla="*/ 5 h 138"/>
                  <a:gd name="T24" fmla="*/ 22 w 74"/>
                  <a:gd name="T25" fmla="*/ 10 h 138"/>
                  <a:gd name="T26" fmla="*/ 38 w 74"/>
                  <a:gd name="T27" fmla="*/ 3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138">
                    <a:moveTo>
                      <a:pt x="38" y="34"/>
                    </a:moveTo>
                    <a:cubicBezTo>
                      <a:pt x="34" y="33"/>
                      <a:pt x="32" y="27"/>
                      <a:pt x="28" y="30"/>
                    </a:cubicBezTo>
                    <a:cubicBezTo>
                      <a:pt x="24" y="32"/>
                      <a:pt x="26" y="38"/>
                      <a:pt x="28" y="40"/>
                    </a:cubicBezTo>
                    <a:cubicBezTo>
                      <a:pt x="35" y="48"/>
                      <a:pt x="35" y="57"/>
                      <a:pt x="34" y="66"/>
                    </a:cubicBezTo>
                    <a:cubicBezTo>
                      <a:pt x="34" y="75"/>
                      <a:pt x="35" y="76"/>
                      <a:pt x="41" y="69"/>
                    </a:cubicBezTo>
                    <a:cubicBezTo>
                      <a:pt x="44" y="65"/>
                      <a:pt x="46" y="71"/>
                      <a:pt x="46" y="74"/>
                    </a:cubicBezTo>
                    <a:cubicBezTo>
                      <a:pt x="48" y="92"/>
                      <a:pt x="46" y="112"/>
                      <a:pt x="68" y="122"/>
                    </a:cubicBezTo>
                    <a:cubicBezTo>
                      <a:pt x="72" y="123"/>
                      <a:pt x="72" y="132"/>
                      <a:pt x="74" y="138"/>
                    </a:cubicBezTo>
                    <a:cubicBezTo>
                      <a:pt x="61" y="137"/>
                      <a:pt x="53" y="133"/>
                      <a:pt x="49" y="118"/>
                    </a:cubicBezTo>
                    <a:cubicBezTo>
                      <a:pt x="46" y="104"/>
                      <a:pt x="29" y="98"/>
                      <a:pt x="25" y="82"/>
                    </a:cubicBezTo>
                    <a:cubicBezTo>
                      <a:pt x="20" y="61"/>
                      <a:pt x="12" y="41"/>
                      <a:pt x="5" y="21"/>
                    </a:cubicBezTo>
                    <a:cubicBezTo>
                      <a:pt x="3" y="15"/>
                      <a:pt x="0" y="9"/>
                      <a:pt x="6" y="5"/>
                    </a:cubicBezTo>
                    <a:cubicBezTo>
                      <a:pt x="14" y="0"/>
                      <a:pt x="17" y="9"/>
                      <a:pt x="22" y="10"/>
                    </a:cubicBezTo>
                    <a:cubicBezTo>
                      <a:pt x="26" y="19"/>
                      <a:pt x="38" y="23"/>
                      <a:pt x="38" y="34"/>
                    </a:cubicBezTo>
                    <a:close/>
                  </a:path>
                </a:pathLst>
              </a:custGeom>
              <a:solidFill>
                <a:srgbClr val="EEC6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5" name="Freeform 37"/>
              <p:cNvSpPr/>
              <p:nvPr/>
            </p:nvSpPr>
            <p:spPr bwMode="auto">
              <a:xfrm>
                <a:off x="7250113" y="2046287"/>
                <a:ext cx="488950" cy="360363"/>
              </a:xfrm>
              <a:custGeom>
                <a:avLst/>
                <a:gdLst>
                  <a:gd name="T0" fmla="*/ 22 w 130"/>
                  <a:gd name="T1" fmla="*/ 56 h 96"/>
                  <a:gd name="T2" fmla="*/ 2 w 130"/>
                  <a:gd name="T3" fmla="*/ 21 h 96"/>
                  <a:gd name="T4" fmla="*/ 10 w 130"/>
                  <a:gd name="T5" fmla="*/ 11 h 96"/>
                  <a:gd name="T6" fmla="*/ 78 w 130"/>
                  <a:gd name="T7" fmla="*/ 27 h 96"/>
                  <a:gd name="T8" fmla="*/ 130 w 130"/>
                  <a:gd name="T9" fmla="*/ 92 h 96"/>
                  <a:gd name="T10" fmla="*/ 117 w 130"/>
                  <a:gd name="T11" fmla="*/ 90 h 96"/>
                  <a:gd name="T12" fmla="*/ 30 w 130"/>
                  <a:gd name="T13" fmla="*/ 25 h 96"/>
                  <a:gd name="T14" fmla="*/ 19 w 130"/>
                  <a:gd name="T15" fmla="*/ 23 h 96"/>
                  <a:gd name="T16" fmla="*/ 21 w 130"/>
                  <a:gd name="T17" fmla="*/ 35 h 96"/>
                  <a:gd name="T18" fmla="*/ 22 w 130"/>
                  <a:gd name="T19" fmla="*/ 5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0" h="96">
                    <a:moveTo>
                      <a:pt x="22" y="56"/>
                    </a:moveTo>
                    <a:cubicBezTo>
                      <a:pt x="9" y="48"/>
                      <a:pt x="0" y="38"/>
                      <a:pt x="2" y="21"/>
                    </a:cubicBezTo>
                    <a:cubicBezTo>
                      <a:pt x="2" y="15"/>
                      <a:pt x="4" y="12"/>
                      <a:pt x="10" y="11"/>
                    </a:cubicBezTo>
                    <a:cubicBezTo>
                      <a:pt x="36" y="0"/>
                      <a:pt x="55" y="24"/>
                      <a:pt x="78" y="27"/>
                    </a:cubicBezTo>
                    <a:cubicBezTo>
                      <a:pt x="114" y="32"/>
                      <a:pt x="113" y="70"/>
                      <a:pt x="130" y="92"/>
                    </a:cubicBezTo>
                    <a:cubicBezTo>
                      <a:pt x="125" y="96"/>
                      <a:pt x="121" y="93"/>
                      <a:pt x="117" y="90"/>
                    </a:cubicBezTo>
                    <a:cubicBezTo>
                      <a:pt x="92" y="63"/>
                      <a:pt x="59" y="47"/>
                      <a:pt x="30" y="25"/>
                    </a:cubicBezTo>
                    <a:cubicBezTo>
                      <a:pt x="27" y="23"/>
                      <a:pt x="23" y="20"/>
                      <a:pt x="19" y="23"/>
                    </a:cubicBezTo>
                    <a:cubicBezTo>
                      <a:pt x="14" y="27"/>
                      <a:pt x="20" y="31"/>
                      <a:pt x="21" y="35"/>
                    </a:cubicBezTo>
                    <a:cubicBezTo>
                      <a:pt x="23" y="42"/>
                      <a:pt x="28" y="48"/>
                      <a:pt x="22" y="56"/>
                    </a:cubicBezTo>
                    <a:close/>
                  </a:path>
                </a:pathLst>
              </a:custGeom>
              <a:solidFill>
                <a:srgbClr val="F4CA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6" name="Freeform 38"/>
              <p:cNvSpPr/>
              <p:nvPr/>
            </p:nvSpPr>
            <p:spPr bwMode="auto">
              <a:xfrm>
                <a:off x="7634288" y="2346325"/>
                <a:ext cx="295275" cy="230188"/>
              </a:xfrm>
              <a:custGeom>
                <a:avLst/>
                <a:gdLst>
                  <a:gd name="T0" fmla="*/ 16 w 79"/>
                  <a:gd name="T1" fmla="*/ 8 h 61"/>
                  <a:gd name="T2" fmla="*/ 28 w 79"/>
                  <a:gd name="T3" fmla="*/ 12 h 61"/>
                  <a:gd name="T4" fmla="*/ 52 w 79"/>
                  <a:gd name="T5" fmla="*/ 37 h 61"/>
                  <a:gd name="T6" fmla="*/ 76 w 79"/>
                  <a:gd name="T7" fmla="*/ 31 h 61"/>
                  <a:gd name="T8" fmla="*/ 72 w 79"/>
                  <a:gd name="T9" fmla="*/ 40 h 61"/>
                  <a:gd name="T10" fmla="*/ 72 w 79"/>
                  <a:gd name="T11" fmla="*/ 44 h 61"/>
                  <a:gd name="T12" fmla="*/ 31 w 79"/>
                  <a:gd name="T13" fmla="*/ 43 h 61"/>
                  <a:gd name="T14" fmla="*/ 0 w 79"/>
                  <a:gd name="T15" fmla="*/ 8 h 61"/>
                  <a:gd name="T16" fmla="*/ 16 w 79"/>
                  <a:gd name="T17" fmla="*/ 8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9" h="61">
                    <a:moveTo>
                      <a:pt x="16" y="8"/>
                    </a:moveTo>
                    <a:cubicBezTo>
                      <a:pt x="20" y="9"/>
                      <a:pt x="24" y="11"/>
                      <a:pt x="28" y="12"/>
                    </a:cubicBezTo>
                    <a:cubicBezTo>
                      <a:pt x="32" y="24"/>
                      <a:pt x="43" y="29"/>
                      <a:pt x="52" y="37"/>
                    </a:cubicBezTo>
                    <a:cubicBezTo>
                      <a:pt x="62" y="45"/>
                      <a:pt x="66" y="25"/>
                      <a:pt x="76" y="31"/>
                    </a:cubicBezTo>
                    <a:cubicBezTo>
                      <a:pt x="79" y="36"/>
                      <a:pt x="76" y="38"/>
                      <a:pt x="72" y="40"/>
                    </a:cubicBezTo>
                    <a:cubicBezTo>
                      <a:pt x="72" y="41"/>
                      <a:pt x="72" y="42"/>
                      <a:pt x="72" y="44"/>
                    </a:cubicBezTo>
                    <a:cubicBezTo>
                      <a:pt x="53" y="60"/>
                      <a:pt x="49" y="61"/>
                      <a:pt x="31" y="43"/>
                    </a:cubicBezTo>
                    <a:cubicBezTo>
                      <a:pt x="20" y="32"/>
                      <a:pt x="5" y="25"/>
                      <a:pt x="0" y="8"/>
                    </a:cubicBezTo>
                    <a:cubicBezTo>
                      <a:pt x="5" y="2"/>
                      <a:pt x="11" y="0"/>
                      <a:pt x="16" y="8"/>
                    </a:cubicBezTo>
                    <a:close/>
                  </a:path>
                </a:pathLst>
              </a:custGeom>
              <a:solidFill>
                <a:srgbClr val="D98D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7" name="Freeform 39"/>
              <p:cNvSpPr/>
              <p:nvPr/>
            </p:nvSpPr>
            <p:spPr bwMode="auto">
              <a:xfrm>
                <a:off x="7904163" y="2392362"/>
                <a:ext cx="93663" cy="161925"/>
              </a:xfrm>
              <a:custGeom>
                <a:avLst/>
                <a:gdLst>
                  <a:gd name="T0" fmla="*/ 0 w 25"/>
                  <a:gd name="T1" fmla="*/ 28 h 43"/>
                  <a:gd name="T2" fmla="*/ 4 w 25"/>
                  <a:gd name="T3" fmla="*/ 19 h 43"/>
                  <a:gd name="T4" fmla="*/ 20 w 25"/>
                  <a:gd name="T5" fmla="*/ 0 h 43"/>
                  <a:gd name="T6" fmla="*/ 20 w 25"/>
                  <a:gd name="T7" fmla="*/ 7 h 43"/>
                  <a:gd name="T8" fmla="*/ 16 w 25"/>
                  <a:gd name="T9" fmla="*/ 40 h 43"/>
                  <a:gd name="T10" fmla="*/ 0 w 25"/>
                  <a:gd name="T11" fmla="*/ 28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43">
                    <a:moveTo>
                      <a:pt x="0" y="28"/>
                    </a:moveTo>
                    <a:cubicBezTo>
                      <a:pt x="2" y="25"/>
                      <a:pt x="3" y="22"/>
                      <a:pt x="4" y="19"/>
                    </a:cubicBezTo>
                    <a:cubicBezTo>
                      <a:pt x="9" y="12"/>
                      <a:pt x="7" y="0"/>
                      <a:pt x="20" y="0"/>
                    </a:cubicBezTo>
                    <a:cubicBezTo>
                      <a:pt x="25" y="3"/>
                      <a:pt x="20" y="5"/>
                      <a:pt x="20" y="7"/>
                    </a:cubicBezTo>
                    <a:cubicBezTo>
                      <a:pt x="19" y="18"/>
                      <a:pt x="13" y="29"/>
                      <a:pt x="16" y="40"/>
                    </a:cubicBezTo>
                    <a:cubicBezTo>
                      <a:pt x="6" y="43"/>
                      <a:pt x="5" y="33"/>
                      <a:pt x="0" y="28"/>
                    </a:cubicBezTo>
                    <a:close/>
                  </a:path>
                </a:pathLst>
              </a:custGeom>
              <a:solidFill>
                <a:srgbClr val="CC7C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8" name="Freeform 40"/>
              <p:cNvSpPr/>
              <p:nvPr/>
            </p:nvSpPr>
            <p:spPr bwMode="auto">
              <a:xfrm>
                <a:off x="7513638" y="2328862"/>
                <a:ext cx="1081088" cy="725488"/>
              </a:xfrm>
              <a:custGeom>
                <a:avLst/>
                <a:gdLst>
                  <a:gd name="T0" fmla="*/ 32 w 288"/>
                  <a:gd name="T1" fmla="*/ 13 h 193"/>
                  <a:gd name="T2" fmla="*/ 73 w 288"/>
                  <a:gd name="T3" fmla="*/ 50 h 193"/>
                  <a:gd name="T4" fmla="*/ 95 w 288"/>
                  <a:gd name="T5" fmla="*/ 49 h 193"/>
                  <a:gd name="T6" fmla="*/ 104 w 288"/>
                  <a:gd name="T7" fmla="*/ 49 h 193"/>
                  <a:gd name="T8" fmla="*/ 112 w 288"/>
                  <a:gd name="T9" fmla="*/ 69 h 193"/>
                  <a:gd name="T10" fmla="*/ 154 w 288"/>
                  <a:gd name="T11" fmla="*/ 116 h 193"/>
                  <a:gd name="T12" fmla="*/ 189 w 288"/>
                  <a:gd name="T13" fmla="*/ 161 h 193"/>
                  <a:gd name="T14" fmla="*/ 192 w 288"/>
                  <a:gd name="T15" fmla="*/ 165 h 193"/>
                  <a:gd name="T16" fmla="*/ 216 w 288"/>
                  <a:gd name="T17" fmla="*/ 175 h 193"/>
                  <a:gd name="T18" fmla="*/ 257 w 288"/>
                  <a:gd name="T19" fmla="*/ 165 h 193"/>
                  <a:gd name="T20" fmla="*/ 277 w 288"/>
                  <a:gd name="T21" fmla="*/ 154 h 193"/>
                  <a:gd name="T22" fmla="*/ 288 w 288"/>
                  <a:gd name="T23" fmla="*/ 156 h 193"/>
                  <a:gd name="T24" fmla="*/ 284 w 288"/>
                  <a:gd name="T25" fmla="*/ 160 h 193"/>
                  <a:gd name="T26" fmla="*/ 280 w 288"/>
                  <a:gd name="T27" fmla="*/ 172 h 193"/>
                  <a:gd name="T28" fmla="*/ 272 w 288"/>
                  <a:gd name="T29" fmla="*/ 176 h 193"/>
                  <a:gd name="T30" fmla="*/ 204 w 288"/>
                  <a:gd name="T31" fmla="*/ 187 h 193"/>
                  <a:gd name="T32" fmla="*/ 168 w 288"/>
                  <a:gd name="T33" fmla="*/ 168 h 193"/>
                  <a:gd name="T34" fmla="*/ 164 w 288"/>
                  <a:gd name="T35" fmla="*/ 161 h 193"/>
                  <a:gd name="T36" fmla="*/ 148 w 288"/>
                  <a:gd name="T37" fmla="*/ 137 h 193"/>
                  <a:gd name="T38" fmla="*/ 73 w 288"/>
                  <a:gd name="T39" fmla="*/ 77 h 193"/>
                  <a:gd name="T40" fmla="*/ 39 w 288"/>
                  <a:gd name="T41" fmla="*/ 61 h 193"/>
                  <a:gd name="T42" fmla="*/ 36 w 288"/>
                  <a:gd name="T43" fmla="*/ 58 h 193"/>
                  <a:gd name="T44" fmla="*/ 18 w 288"/>
                  <a:gd name="T45" fmla="*/ 39 h 193"/>
                  <a:gd name="T46" fmla="*/ 7 w 288"/>
                  <a:gd name="T47" fmla="*/ 20 h 193"/>
                  <a:gd name="T48" fmla="*/ 4 w 288"/>
                  <a:gd name="T49" fmla="*/ 6 h 193"/>
                  <a:gd name="T50" fmla="*/ 19 w 288"/>
                  <a:gd name="T51" fmla="*/ 4 h 193"/>
                  <a:gd name="T52" fmla="*/ 31 w 288"/>
                  <a:gd name="T53" fmla="*/ 10 h 193"/>
                  <a:gd name="T54" fmla="*/ 32 w 288"/>
                  <a:gd name="T55" fmla="*/ 1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88" h="193">
                    <a:moveTo>
                      <a:pt x="32" y="13"/>
                    </a:moveTo>
                    <a:cubicBezTo>
                      <a:pt x="46" y="25"/>
                      <a:pt x="59" y="38"/>
                      <a:pt x="73" y="50"/>
                    </a:cubicBezTo>
                    <a:cubicBezTo>
                      <a:pt x="80" y="56"/>
                      <a:pt x="88" y="64"/>
                      <a:pt x="95" y="49"/>
                    </a:cubicBezTo>
                    <a:cubicBezTo>
                      <a:pt x="97" y="45"/>
                      <a:pt x="101" y="48"/>
                      <a:pt x="104" y="49"/>
                    </a:cubicBezTo>
                    <a:cubicBezTo>
                      <a:pt x="104" y="56"/>
                      <a:pt x="103" y="65"/>
                      <a:pt x="112" y="69"/>
                    </a:cubicBezTo>
                    <a:cubicBezTo>
                      <a:pt x="129" y="81"/>
                      <a:pt x="140" y="100"/>
                      <a:pt x="154" y="116"/>
                    </a:cubicBezTo>
                    <a:cubicBezTo>
                      <a:pt x="172" y="126"/>
                      <a:pt x="173" y="149"/>
                      <a:pt x="189" y="161"/>
                    </a:cubicBezTo>
                    <a:cubicBezTo>
                      <a:pt x="190" y="162"/>
                      <a:pt x="191" y="163"/>
                      <a:pt x="192" y="165"/>
                    </a:cubicBezTo>
                    <a:cubicBezTo>
                      <a:pt x="197" y="176"/>
                      <a:pt x="208" y="179"/>
                      <a:pt x="216" y="175"/>
                    </a:cubicBezTo>
                    <a:cubicBezTo>
                      <a:pt x="229" y="169"/>
                      <a:pt x="244" y="170"/>
                      <a:pt x="257" y="165"/>
                    </a:cubicBezTo>
                    <a:cubicBezTo>
                      <a:pt x="264" y="163"/>
                      <a:pt x="273" y="165"/>
                      <a:pt x="277" y="154"/>
                    </a:cubicBezTo>
                    <a:cubicBezTo>
                      <a:pt x="280" y="145"/>
                      <a:pt x="285" y="152"/>
                      <a:pt x="288" y="156"/>
                    </a:cubicBezTo>
                    <a:cubicBezTo>
                      <a:pt x="287" y="158"/>
                      <a:pt x="285" y="159"/>
                      <a:pt x="284" y="160"/>
                    </a:cubicBezTo>
                    <a:cubicBezTo>
                      <a:pt x="281" y="164"/>
                      <a:pt x="285" y="169"/>
                      <a:pt x="280" y="172"/>
                    </a:cubicBezTo>
                    <a:cubicBezTo>
                      <a:pt x="277" y="173"/>
                      <a:pt x="274" y="175"/>
                      <a:pt x="272" y="176"/>
                    </a:cubicBezTo>
                    <a:cubicBezTo>
                      <a:pt x="251" y="190"/>
                      <a:pt x="227" y="193"/>
                      <a:pt x="204" y="187"/>
                    </a:cubicBezTo>
                    <a:cubicBezTo>
                      <a:pt x="191" y="184"/>
                      <a:pt x="173" y="187"/>
                      <a:pt x="168" y="168"/>
                    </a:cubicBezTo>
                    <a:cubicBezTo>
                      <a:pt x="168" y="165"/>
                      <a:pt x="168" y="162"/>
                      <a:pt x="164" y="161"/>
                    </a:cubicBezTo>
                    <a:cubicBezTo>
                      <a:pt x="160" y="152"/>
                      <a:pt x="155" y="144"/>
                      <a:pt x="148" y="137"/>
                    </a:cubicBezTo>
                    <a:cubicBezTo>
                      <a:pt x="126" y="113"/>
                      <a:pt x="100" y="95"/>
                      <a:pt x="73" y="77"/>
                    </a:cubicBezTo>
                    <a:cubicBezTo>
                      <a:pt x="62" y="70"/>
                      <a:pt x="52" y="64"/>
                      <a:pt x="39" y="61"/>
                    </a:cubicBezTo>
                    <a:cubicBezTo>
                      <a:pt x="38" y="60"/>
                      <a:pt x="37" y="59"/>
                      <a:pt x="36" y="58"/>
                    </a:cubicBezTo>
                    <a:cubicBezTo>
                      <a:pt x="32" y="50"/>
                      <a:pt x="24" y="45"/>
                      <a:pt x="18" y="39"/>
                    </a:cubicBezTo>
                    <a:cubicBezTo>
                      <a:pt x="16" y="32"/>
                      <a:pt x="11" y="26"/>
                      <a:pt x="7" y="20"/>
                    </a:cubicBezTo>
                    <a:cubicBezTo>
                      <a:pt x="4" y="16"/>
                      <a:pt x="0" y="11"/>
                      <a:pt x="4" y="6"/>
                    </a:cubicBezTo>
                    <a:cubicBezTo>
                      <a:pt x="7" y="0"/>
                      <a:pt x="14" y="3"/>
                      <a:pt x="19" y="4"/>
                    </a:cubicBezTo>
                    <a:cubicBezTo>
                      <a:pt x="24" y="5"/>
                      <a:pt x="28" y="6"/>
                      <a:pt x="31" y="10"/>
                    </a:cubicBezTo>
                    <a:cubicBezTo>
                      <a:pt x="32" y="11"/>
                      <a:pt x="32" y="12"/>
                      <a:pt x="32" y="13"/>
                    </a:cubicBezTo>
                    <a:close/>
                  </a:path>
                </a:pathLst>
              </a:custGeom>
              <a:solidFill>
                <a:srgbClr val="CC7C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9" name="Freeform 41"/>
              <p:cNvSpPr/>
              <p:nvPr/>
            </p:nvSpPr>
            <p:spPr bwMode="auto">
              <a:xfrm>
                <a:off x="7261226" y="2095500"/>
                <a:ext cx="431800" cy="280988"/>
              </a:xfrm>
              <a:custGeom>
                <a:avLst/>
                <a:gdLst>
                  <a:gd name="T0" fmla="*/ 115 w 115"/>
                  <a:gd name="T1" fmla="*/ 75 h 75"/>
                  <a:gd name="T2" fmla="*/ 99 w 115"/>
                  <a:gd name="T3" fmla="*/ 75 h 75"/>
                  <a:gd name="T4" fmla="*/ 99 w 115"/>
                  <a:gd name="T5" fmla="*/ 75 h 75"/>
                  <a:gd name="T6" fmla="*/ 27 w 115"/>
                  <a:gd name="T7" fmla="*/ 51 h 75"/>
                  <a:gd name="T8" fmla="*/ 19 w 115"/>
                  <a:gd name="T9" fmla="*/ 43 h 75"/>
                  <a:gd name="T10" fmla="*/ 12 w 115"/>
                  <a:gd name="T11" fmla="*/ 20 h 75"/>
                  <a:gd name="T12" fmla="*/ 7 w 115"/>
                  <a:gd name="T13" fmla="*/ 6 h 75"/>
                  <a:gd name="T14" fmla="*/ 29 w 115"/>
                  <a:gd name="T15" fmla="*/ 7 h 75"/>
                  <a:gd name="T16" fmla="*/ 45 w 115"/>
                  <a:gd name="T17" fmla="*/ 18 h 75"/>
                  <a:gd name="T18" fmla="*/ 115 w 115"/>
                  <a:gd name="T19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5" h="75">
                    <a:moveTo>
                      <a:pt x="115" y="75"/>
                    </a:moveTo>
                    <a:cubicBezTo>
                      <a:pt x="110" y="71"/>
                      <a:pt x="105" y="74"/>
                      <a:pt x="99" y="75"/>
                    </a:cubicBezTo>
                    <a:cubicBezTo>
                      <a:pt x="99" y="75"/>
                      <a:pt x="99" y="75"/>
                      <a:pt x="99" y="75"/>
                    </a:cubicBezTo>
                    <a:cubicBezTo>
                      <a:pt x="76" y="64"/>
                      <a:pt x="57" y="43"/>
                      <a:pt x="27" y="51"/>
                    </a:cubicBezTo>
                    <a:cubicBezTo>
                      <a:pt x="25" y="48"/>
                      <a:pt x="22" y="45"/>
                      <a:pt x="19" y="43"/>
                    </a:cubicBezTo>
                    <a:cubicBezTo>
                      <a:pt x="17" y="35"/>
                      <a:pt x="14" y="28"/>
                      <a:pt x="12" y="20"/>
                    </a:cubicBezTo>
                    <a:cubicBezTo>
                      <a:pt x="10" y="16"/>
                      <a:pt x="0" y="12"/>
                      <a:pt x="7" y="6"/>
                    </a:cubicBezTo>
                    <a:cubicBezTo>
                      <a:pt x="14" y="0"/>
                      <a:pt x="22" y="2"/>
                      <a:pt x="29" y="7"/>
                    </a:cubicBezTo>
                    <a:cubicBezTo>
                      <a:pt x="35" y="11"/>
                      <a:pt x="41" y="14"/>
                      <a:pt x="45" y="18"/>
                    </a:cubicBezTo>
                    <a:cubicBezTo>
                      <a:pt x="67" y="39"/>
                      <a:pt x="100" y="47"/>
                      <a:pt x="115" y="75"/>
                    </a:cubicBezTo>
                    <a:close/>
                  </a:path>
                </a:pathLst>
              </a:custGeom>
              <a:solidFill>
                <a:srgbClr val="E8A9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0" name="Freeform 42"/>
              <p:cNvSpPr/>
              <p:nvPr/>
            </p:nvSpPr>
            <p:spPr bwMode="auto">
              <a:xfrm>
                <a:off x="7659688" y="2535237"/>
                <a:ext cx="409575" cy="307975"/>
              </a:xfrm>
              <a:custGeom>
                <a:avLst/>
                <a:gdLst>
                  <a:gd name="T0" fmla="*/ 0 w 109"/>
                  <a:gd name="T1" fmla="*/ 6 h 82"/>
                  <a:gd name="T2" fmla="*/ 17 w 109"/>
                  <a:gd name="T3" fmla="*/ 4 h 82"/>
                  <a:gd name="T4" fmla="*/ 109 w 109"/>
                  <a:gd name="T5" fmla="*/ 82 h 82"/>
                  <a:gd name="T6" fmla="*/ 0 w 109"/>
                  <a:gd name="T7" fmla="*/ 6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9" h="82">
                    <a:moveTo>
                      <a:pt x="0" y="6"/>
                    </a:moveTo>
                    <a:cubicBezTo>
                      <a:pt x="6" y="6"/>
                      <a:pt x="12" y="0"/>
                      <a:pt x="17" y="4"/>
                    </a:cubicBezTo>
                    <a:cubicBezTo>
                      <a:pt x="48" y="30"/>
                      <a:pt x="89" y="43"/>
                      <a:pt x="109" y="82"/>
                    </a:cubicBezTo>
                    <a:cubicBezTo>
                      <a:pt x="68" y="64"/>
                      <a:pt x="34" y="35"/>
                      <a:pt x="0" y="6"/>
                    </a:cubicBezTo>
                    <a:close/>
                  </a:path>
                </a:pathLst>
              </a:custGeom>
              <a:solidFill>
                <a:srgbClr val="DC9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1" name="Freeform 43"/>
              <p:cNvSpPr/>
              <p:nvPr/>
            </p:nvSpPr>
            <p:spPr bwMode="auto">
              <a:xfrm>
                <a:off x="7362826" y="2241550"/>
                <a:ext cx="271463" cy="225425"/>
              </a:xfrm>
              <a:custGeom>
                <a:avLst/>
                <a:gdLst>
                  <a:gd name="T0" fmla="*/ 0 w 72"/>
                  <a:gd name="T1" fmla="*/ 12 h 60"/>
                  <a:gd name="T2" fmla="*/ 15 w 72"/>
                  <a:gd name="T3" fmla="*/ 2 h 60"/>
                  <a:gd name="T4" fmla="*/ 72 w 72"/>
                  <a:gd name="T5" fmla="*/ 36 h 60"/>
                  <a:gd name="T6" fmla="*/ 45 w 72"/>
                  <a:gd name="T7" fmla="*/ 28 h 60"/>
                  <a:gd name="T8" fmla="*/ 60 w 72"/>
                  <a:gd name="T9" fmla="*/ 60 h 60"/>
                  <a:gd name="T10" fmla="*/ 28 w 72"/>
                  <a:gd name="T11" fmla="*/ 36 h 60"/>
                  <a:gd name="T12" fmla="*/ 0 w 72"/>
                  <a:gd name="T13" fmla="*/ 12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" h="60">
                    <a:moveTo>
                      <a:pt x="0" y="12"/>
                    </a:moveTo>
                    <a:cubicBezTo>
                      <a:pt x="1" y="2"/>
                      <a:pt x="13" y="0"/>
                      <a:pt x="15" y="2"/>
                    </a:cubicBezTo>
                    <a:cubicBezTo>
                      <a:pt x="32" y="16"/>
                      <a:pt x="62" y="10"/>
                      <a:pt x="72" y="36"/>
                    </a:cubicBezTo>
                    <a:cubicBezTo>
                      <a:pt x="64" y="33"/>
                      <a:pt x="55" y="31"/>
                      <a:pt x="45" y="28"/>
                    </a:cubicBezTo>
                    <a:cubicBezTo>
                      <a:pt x="47" y="42"/>
                      <a:pt x="62" y="47"/>
                      <a:pt x="60" y="60"/>
                    </a:cubicBezTo>
                    <a:cubicBezTo>
                      <a:pt x="45" y="58"/>
                      <a:pt x="41" y="41"/>
                      <a:pt x="28" y="36"/>
                    </a:cubicBezTo>
                    <a:cubicBezTo>
                      <a:pt x="19" y="28"/>
                      <a:pt x="10" y="20"/>
                      <a:pt x="0" y="12"/>
                    </a:cubicBezTo>
                    <a:close/>
                  </a:path>
                </a:pathLst>
              </a:custGeom>
              <a:solidFill>
                <a:srgbClr val="D98D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2" name="Freeform 44"/>
              <p:cNvSpPr/>
              <p:nvPr/>
            </p:nvSpPr>
            <p:spPr bwMode="auto">
              <a:xfrm>
                <a:off x="7467601" y="2376487"/>
                <a:ext cx="184150" cy="169863"/>
              </a:xfrm>
              <a:custGeom>
                <a:avLst/>
                <a:gdLst>
                  <a:gd name="T0" fmla="*/ 0 w 49"/>
                  <a:gd name="T1" fmla="*/ 0 h 45"/>
                  <a:gd name="T2" fmla="*/ 32 w 49"/>
                  <a:gd name="T3" fmla="*/ 24 h 45"/>
                  <a:gd name="T4" fmla="*/ 48 w 49"/>
                  <a:gd name="T5" fmla="*/ 45 h 45"/>
                  <a:gd name="T6" fmla="*/ 0 w 49"/>
                  <a:gd name="T7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" h="45">
                    <a:moveTo>
                      <a:pt x="0" y="0"/>
                    </a:moveTo>
                    <a:cubicBezTo>
                      <a:pt x="16" y="1"/>
                      <a:pt x="19" y="19"/>
                      <a:pt x="32" y="24"/>
                    </a:cubicBezTo>
                    <a:cubicBezTo>
                      <a:pt x="40" y="29"/>
                      <a:pt x="49" y="33"/>
                      <a:pt x="48" y="45"/>
                    </a:cubicBezTo>
                    <a:cubicBezTo>
                      <a:pt x="29" y="33"/>
                      <a:pt x="15" y="16"/>
                      <a:pt x="0" y="0"/>
                    </a:cubicBezTo>
                    <a:close/>
                  </a:path>
                </a:pathLst>
              </a:custGeom>
              <a:solidFill>
                <a:srgbClr val="DC9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3" name="Freeform 45"/>
              <p:cNvSpPr/>
              <p:nvPr/>
            </p:nvSpPr>
            <p:spPr bwMode="auto">
              <a:xfrm>
                <a:off x="7573963" y="2933700"/>
                <a:ext cx="1385888" cy="206375"/>
              </a:xfrm>
              <a:custGeom>
                <a:avLst/>
                <a:gdLst>
                  <a:gd name="T0" fmla="*/ 152 w 369"/>
                  <a:gd name="T1" fmla="*/ 7 h 55"/>
                  <a:gd name="T2" fmla="*/ 256 w 369"/>
                  <a:gd name="T3" fmla="*/ 15 h 55"/>
                  <a:gd name="T4" fmla="*/ 272 w 369"/>
                  <a:gd name="T5" fmla="*/ 18 h 55"/>
                  <a:gd name="T6" fmla="*/ 328 w 369"/>
                  <a:gd name="T7" fmla="*/ 8 h 55"/>
                  <a:gd name="T8" fmla="*/ 350 w 369"/>
                  <a:gd name="T9" fmla="*/ 12 h 55"/>
                  <a:gd name="T10" fmla="*/ 369 w 369"/>
                  <a:gd name="T11" fmla="*/ 21 h 55"/>
                  <a:gd name="T12" fmla="*/ 361 w 369"/>
                  <a:gd name="T13" fmla="*/ 42 h 55"/>
                  <a:gd name="T14" fmla="*/ 350 w 369"/>
                  <a:gd name="T15" fmla="*/ 51 h 55"/>
                  <a:gd name="T16" fmla="*/ 325 w 369"/>
                  <a:gd name="T17" fmla="*/ 51 h 55"/>
                  <a:gd name="T18" fmla="*/ 285 w 369"/>
                  <a:gd name="T19" fmla="*/ 50 h 55"/>
                  <a:gd name="T20" fmla="*/ 277 w 369"/>
                  <a:gd name="T21" fmla="*/ 50 h 55"/>
                  <a:gd name="T22" fmla="*/ 256 w 369"/>
                  <a:gd name="T23" fmla="*/ 47 h 55"/>
                  <a:gd name="T24" fmla="*/ 221 w 369"/>
                  <a:gd name="T25" fmla="*/ 38 h 55"/>
                  <a:gd name="T26" fmla="*/ 184 w 369"/>
                  <a:gd name="T27" fmla="*/ 44 h 55"/>
                  <a:gd name="T28" fmla="*/ 155 w 369"/>
                  <a:gd name="T29" fmla="*/ 40 h 55"/>
                  <a:gd name="T30" fmla="*/ 139 w 369"/>
                  <a:gd name="T31" fmla="*/ 53 h 55"/>
                  <a:gd name="T32" fmla="*/ 122 w 369"/>
                  <a:gd name="T33" fmla="*/ 47 h 55"/>
                  <a:gd name="T34" fmla="*/ 86 w 369"/>
                  <a:gd name="T35" fmla="*/ 38 h 55"/>
                  <a:gd name="T36" fmla="*/ 58 w 369"/>
                  <a:gd name="T37" fmla="*/ 36 h 55"/>
                  <a:gd name="T38" fmla="*/ 47 w 369"/>
                  <a:gd name="T39" fmla="*/ 39 h 55"/>
                  <a:gd name="T40" fmla="*/ 19 w 369"/>
                  <a:gd name="T41" fmla="*/ 46 h 55"/>
                  <a:gd name="T42" fmla="*/ 1 w 369"/>
                  <a:gd name="T43" fmla="*/ 27 h 55"/>
                  <a:gd name="T44" fmla="*/ 47 w 369"/>
                  <a:gd name="T45" fmla="*/ 3 h 55"/>
                  <a:gd name="T46" fmla="*/ 133 w 369"/>
                  <a:gd name="T47" fmla="*/ 9 h 55"/>
                  <a:gd name="T48" fmla="*/ 144 w 369"/>
                  <a:gd name="T49" fmla="*/ 8 h 55"/>
                  <a:gd name="T50" fmla="*/ 152 w 369"/>
                  <a:gd name="T51" fmla="*/ 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69" h="55">
                    <a:moveTo>
                      <a:pt x="152" y="7"/>
                    </a:moveTo>
                    <a:cubicBezTo>
                      <a:pt x="185" y="30"/>
                      <a:pt x="220" y="24"/>
                      <a:pt x="256" y="15"/>
                    </a:cubicBezTo>
                    <a:cubicBezTo>
                      <a:pt x="260" y="21"/>
                      <a:pt x="266" y="19"/>
                      <a:pt x="272" y="18"/>
                    </a:cubicBezTo>
                    <a:cubicBezTo>
                      <a:pt x="290" y="14"/>
                      <a:pt x="309" y="11"/>
                      <a:pt x="328" y="8"/>
                    </a:cubicBezTo>
                    <a:cubicBezTo>
                      <a:pt x="334" y="14"/>
                      <a:pt x="343" y="11"/>
                      <a:pt x="350" y="12"/>
                    </a:cubicBezTo>
                    <a:cubicBezTo>
                      <a:pt x="358" y="12"/>
                      <a:pt x="366" y="11"/>
                      <a:pt x="369" y="21"/>
                    </a:cubicBezTo>
                    <a:cubicBezTo>
                      <a:pt x="368" y="29"/>
                      <a:pt x="357" y="32"/>
                      <a:pt x="361" y="42"/>
                    </a:cubicBezTo>
                    <a:cubicBezTo>
                      <a:pt x="359" y="47"/>
                      <a:pt x="355" y="49"/>
                      <a:pt x="350" y="51"/>
                    </a:cubicBezTo>
                    <a:cubicBezTo>
                      <a:pt x="341" y="53"/>
                      <a:pt x="333" y="53"/>
                      <a:pt x="325" y="51"/>
                    </a:cubicBezTo>
                    <a:cubicBezTo>
                      <a:pt x="312" y="48"/>
                      <a:pt x="299" y="48"/>
                      <a:pt x="285" y="50"/>
                    </a:cubicBezTo>
                    <a:cubicBezTo>
                      <a:pt x="282" y="51"/>
                      <a:pt x="280" y="51"/>
                      <a:pt x="277" y="50"/>
                    </a:cubicBezTo>
                    <a:cubicBezTo>
                      <a:pt x="270" y="47"/>
                      <a:pt x="261" y="50"/>
                      <a:pt x="256" y="47"/>
                    </a:cubicBezTo>
                    <a:cubicBezTo>
                      <a:pt x="245" y="40"/>
                      <a:pt x="232" y="42"/>
                      <a:pt x="221" y="38"/>
                    </a:cubicBezTo>
                    <a:cubicBezTo>
                      <a:pt x="209" y="33"/>
                      <a:pt x="195" y="35"/>
                      <a:pt x="184" y="44"/>
                    </a:cubicBezTo>
                    <a:cubicBezTo>
                      <a:pt x="176" y="34"/>
                      <a:pt x="167" y="26"/>
                      <a:pt x="155" y="40"/>
                    </a:cubicBezTo>
                    <a:cubicBezTo>
                      <a:pt x="151" y="46"/>
                      <a:pt x="141" y="44"/>
                      <a:pt x="139" y="53"/>
                    </a:cubicBezTo>
                    <a:cubicBezTo>
                      <a:pt x="132" y="55"/>
                      <a:pt x="128" y="49"/>
                      <a:pt x="122" y="47"/>
                    </a:cubicBezTo>
                    <a:cubicBezTo>
                      <a:pt x="110" y="43"/>
                      <a:pt x="97" y="47"/>
                      <a:pt x="86" y="38"/>
                    </a:cubicBezTo>
                    <a:cubicBezTo>
                      <a:pt x="77" y="33"/>
                      <a:pt x="68" y="34"/>
                      <a:pt x="58" y="36"/>
                    </a:cubicBezTo>
                    <a:cubicBezTo>
                      <a:pt x="54" y="37"/>
                      <a:pt x="51" y="38"/>
                      <a:pt x="47" y="39"/>
                    </a:cubicBezTo>
                    <a:cubicBezTo>
                      <a:pt x="37" y="40"/>
                      <a:pt x="30" y="48"/>
                      <a:pt x="19" y="46"/>
                    </a:cubicBezTo>
                    <a:cubicBezTo>
                      <a:pt x="9" y="43"/>
                      <a:pt x="0" y="40"/>
                      <a:pt x="1" y="27"/>
                    </a:cubicBezTo>
                    <a:cubicBezTo>
                      <a:pt x="11" y="8"/>
                      <a:pt x="29" y="6"/>
                      <a:pt x="47" y="3"/>
                    </a:cubicBezTo>
                    <a:cubicBezTo>
                      <a:pt x="76" y="1"/>
                      <a:pt x="105" y="0"/>
                      <a:pt x="133" y="9"/>
                    </a:cubicBezTo>
                    <a:cubicBezTo>
                      <a:pt x="137" y="10"/>
                      <a:pt x="140" y="10"/>
                      <a:pt x="144" y="8"/>
                    </a:cubicBezTo>
                    <a:cubicBezTo>
                      <a:pt x="146" y="7"/>
                      <a:pt x="149" y="7"/>
                      <a:pt x="152" y="7"/>
                    </a:cubicBezTo>
                    <a:close/>
                  </a:path>
                </a:pathLst>
              </a:custGeom>
              <a:solidFill>
                <a:srgbClr val="D98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4" name="Freeform 46"/>
              <p:cNvSpPr/>
              <p:nvPr/>
            </p:nvSpPr>
            <p:spPr bwMode="auto">
              <a:xfrm>
                <a:off x="7126288" y="2930525"/>
                <a:ext cx="638175" cy="966788"/>
              </a:xfrm>
              <a:custGeom>
                <a:avLst/>
                <a:gdLst>
                  <a:gd name="T0" fmla="*/ 163 w 170"/>
                  <a:gd name="T1" fmla="*/ 9 h 257"/>
                  <a:gd name="T2" fmla="*/ 123 w 170"/>
                  <a:gd name="T3" fmla="*/ 29 h 257"/>
                  <a:gd name="T4" fmla="*/ 108 w 170"/>
                  <a:gd name="T5" fmla="*/ 61 h 257"/>
                  <a:gd name="T6" fmla="*/ 56 w 170"/>
                  <a:gd name="T7" fmla="*/ 136 h 257"/>
                  <a:gd name="T8" fmla="*/ 40 w 170"/>
                  <a:gd name="T9" fmla="*/ 203 h 257"/>
                  <a:gd name="T10" fmla="*/ 35 w 170"/>
                  <a:gd name="T11" fmla="*/ 227 h 257"/>
                  <a:gd name="T12" fmla="*/ 20 w 170"/>
                  <a:gd name="T13" fmla="*/ 256 h 257"/>
                  <a:gd name="T14" fmla="*/ 7 w 170"/>
                  <a:gd name="T15" fmla="*/ 255 h 257"/>
                  <a:gd name="T16" fmla="*/ 3 w 170"/>
                  <a:gd name="T17" fmla="*/ 244 h 257"/>
                  <a:gd name="T18" fmla="*/ 22 w 170"/>
                  <a:gd name="T19" fmla="*/ 160 h 257"/>
                  <a:gd name="T20" fmla="*/ 23 w 170"/>
                  <a:gd name="T21" fmla="*/ 139 h 257"/>
                  <a:gd name="T22" fmla="*/ 23 w 170"/>
                  <a:gd name="T23" fmla="*/ 133 h 257"/>
                  <a:gd name="T24" fmla="*/ 34 w 170"/>
                  <a:gd name="T25" fmla="*/ 117 h 257"/>
                  <a:gd name="T26" fmla="*/ 102 w 170"/>
                  <a:gd name="T27" fmla="*/ 21 h 257"/>
                  <a:gd name="T28" fmla="*/ 163 w 170"/>
                  <a:gd name="T29" fmla="*/ 0 h 257"/>
                  <a:gd name="T30" fmla="*/ 163 w 170"/>
                  <a:gd name="T31" fmla="*/ 9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0" h="257">
                    <a:moveTo>
                      <a:pt x="163" y="9"/>
                    </a:moveTo>
                    <a:cubicBezTo>
                      <a:pt x="149" y="13"/>
                      <a:pt x="133" y="16"/>
                      <a:pt x="123" y="29"/>
                    </a:cubicBezTo>
                    <a:cubicBezTo>
                      <a:pt x="123" y="42"/>
                      <a:pt x="118" y="53"/>
                      <a:pt x="108" y="61"/>
                    </a:cubicBezTo>
                    <a:cubicBezTo>
                      <a:pt x="91" y="87"/>
                      <a:pt x="68" y="108"/>
                      <a:pt x="56" y="136"/>
                    </a:cubicBezTo>
                    <a:cubicBezTo>
                      <a:pt x="47" y="158"/>
                      <a:pt x="40" y="180"/>
                      <a:pt x="40" y="203"/>
                    </a:cubicBezTo>
                    <a:cubicBezTo>
                      <a:pt x="40" y="212"/>
                      <a:pt x="38" y="219"/>
                      <a:pt x="35" y="227"/>
                    </a:cubicBezTo>
                    <a:cubicBezTo>
                      <a:pt x="30" y="237"/>
                      <a:pt x="37" y="252"/>
                      <a:pt x="20" y="256"/>
                    </a:cubicBezTo>
                    <a:cubicBezTo>
                      <a:pt x="16" y="257"/>
                      <a:pt x="11" y="257"/>
                      <a:pt x="7" y="255"/>
                    </a:cubicBezTo>
                    <a:cubicBezTo>
                      <a:pt x="2" y="253"/>
                      <a:pt x="0" y="249"/>
                      <a:pt x="3" y="244"/>
                    </a:cubicBezTo>
                    <a:cubicBezTo>
                      <a:pt x="12" y="217"/>
                      <a:pt x="19" y="189"/>
                      <a:pt x="22" y="160"/>
                    </a:cubicBezTo>
                    <a:cubicBezTo>
                      <a:pt x="22" y="153"/>
                      <a:pt x="24" y="146"/>
                      <a:pt x="23" y="139"/>
                    </a:cubicBezTo>
                    <a:cubicBezTo>
                      <a:pt x="23" y="137"/>
                      <a:pt x="23" y="135"/>
                      <a:pt x="23" y="133"/>
                    </a:cubicBezTo>
                    <a:cubicBezTo>
                      <a:pt x="30" y="130"/>
                      <a:pt x="33" y="123"/>
                      <a:pt x="34" y="117"/>
                    </a:cubicBezTo>
                    <a:cubicBezTo>
                      <a:pt x="45" y="76"/>
                      <a:pt x="71" y="46"/>
                      <a:pt x="102" y="21"/>
                    </a:cubicBezTo>
                    <a:cubicBezTo>
                      <a:pt x="119" y="7"/>
                      <a:pt x="141" y="1"/>
                      <a:pt x="163" y="0"/>
                    </a:cubicBezTo>
                    <a:cubicBezTo>
                      <a:pt x="170" y="2"/>
                      <a:pt x="170" y="2"/>
                      <a:pt x="163" y="9"/>
                    </a:cubicBezTo>
                    <a:close/>
                  </a:path>
                </a:pathLst>
              </a:custGeom>
              <a:solidFill>
                <a:srgbClr val="F1D9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5" name="Freeform 47"/>
              <p:cNvSpPr/>
              <p:nvPr/>
            </p:nvSpPr>
            <p:spPr bwMode="auto">
              <a:xfrm>
                <a:off x="7739063" y="2900362"/>
                <a:ext cx="374650" cy="96838"/>
              </a:xfrm>
              <a:custGeom>
                <a:avLst/>
                <a:gdLst>
                  <a:gd name="T0" fmla="*/ 0 w 100"/>
                  <a:gd name="T1" fmla="*/ 17 h 26"/>
                  <a:gd name="T2" fmla="*/ 0 w 100"/>
                  <a:gd name="T3" fmla="*/ 8 h 26"/>
                  <a:gd name="T4" fmla="*/ 79 w 100"/>
                  <a:gd name="T5" fmla="*/ 12 h 26"/>
                  <a:gd name="T6" fmla="*/ 100 w 100"/>
                  <a:gd name="T7" fmla="*/ 17 h 26"/>
                  <a:gd name="T8" fmla="*/ 70 w 100"/>
                  <a:gd name="T9" fmla="*/ 16 h 26"/>
                  <a:gd name="T10" fmla="*/ 0 w 100"/>
                  <a:gd name="T11" fmla="*/ 17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26">
                    <a:moveTo>
                      <a:pt x="0" y="17"/>
                    </a:moveTo>
                    <a:cubicBezTo>
                      <a:pt x="1" y="14"/>
                      <a:pt x="5" y="11"/>
                      <a:pt x="0" y="8"/>
                    </a:cubicBezTo>
                    <a:cubicBezTo>
                      <a:pt x="27" y="0"/>
                      <a:pt x="53" y="5"/>
                      <a:pt x="79" y="12"/>
                    </a:cubicBezTo>
                    <a:cubicBezTo>
                      <a:pt x="86" y="13"/>
                      <a:pt x="93" y="15"/>
                      <a:pt x="100" y="17"/>
                    </a:cubicBezTo>
                    <a:cubicBezTo>
                      <a:pt x="90" y="26"/>
                      <a:pt x="80" y="16"/>
                      <a:pt x="70" y="16"/>
                    </a:cubicBezTo>
                    <a:cubicBezTo>
                      <a:pt x="47" y="17"/>
                      <a:pt x="23" y="17"/>
                      <a:pt x="0" y="17"/>
                    </a:cubicBezTo>
                    <a:close/>
                  </a:path>
                </a:pathLst>
              </a:custGeom>
              <a:solidFill>
                <a:srgbClr val="F6C3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6" name="Freeform 48"/>
              <p:cNvSpPr/>
              <p:nvPr/>
            </p:nvSpPr>
            <p:spPr bwMode="auto">
              <a:xfrm>
                <a:off x="7077076" y="3848100"/>
                <a:ext cx="1266825" cy="635000"/>
              </a:xfrm>
              <a:custGeom>
                <a:avLst/>
                <a:gdLst>
                  <a:gd name="T0" fmla="*/ 16 w 337"/>
                  <a:gd name="T1" fmla="*/ 0 h 169"/>
                  <a:gd name="T2" fmla="*/ 20 w 337"/>
                  <a:gd name="T3" fmla="*/ 9 h 169"/>
                  <a:gd name="T4" fmla="*/ 15 w 337"/>
                  <a:gd name="T5" fmla="*/ 42 h 169"/>
                  <a:gd name="T6" fmla="*/ 66 w 337"/>
                  <a:gd name="T7" fmla="*/ 143 h 169"/>
                  <a:gd name="T8" fmla="*/ 80 w 337"/>
                  <a:gd name="T9" fmla="*/ 145 h 169"/>
                  <a:gd name="T10" fmla="*/ 121 w 337"/>
                  <a:gd name="T11" fmla="*/ 149 h 169"/>
                  <a:gd name="T12" fmla="*/ 141 w 337"/>
                  <a:gd name="T13" fmla="*/ 141 h 169"/>
                  <a:gd name="T14" fmla="*/ 264 w 337"/>
                  <a:gd name="T15" fmla="*/ 144 h 169"/>
                  <a:gd name="T16" fmla="*/ 332 w 337"/>
                  <a:gd name="T17" fmla="*/ 152 h 169"/>
                  <a:gd name="T18" fmla="*/ 336 w 337"/>
                  <a:gd name="T19" fmla="*/ 160 h 169"/>
                  <a:gd name="T20" fmla="*/ 296 w 337"/>
                  <a:gd name="T21" fmla="*/ 156 h 169"/>
                  <a:gd name="T22" fmla="*/ 146 w 337"/>
                  <a:gd name="T23" fmla="*/ 167 h 169"/>
                  <a:gd name="T24" fmla="*/ 96 w 337"/>
                  <a:gd name="T25" fmla="*/ 168 h 169"/>
                  <a:gd name="T26" fmla="*/ 9 w 337"/>
                  <a:gd name="T27" fmla="*/ 105 h 169"/>
                  <a:gd name="T28" fmla="*/ 1 w 337"/>
                  <a:gd name="T29" fmla="*/ 92 h 169"/>
                  <a:gd name="T30" fmla="*/ 16 w 337"/>
                  <a:gd name="T31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7" h="169">
                    <a:moveTo>
                      <a:pt x="16" y="0"/>
                    </a:moveTo>
                    <a:cubicBezTo>
                      <a:pt x="16" y="4"/>
                      <a:pt x="17" y="7"/>
                      <a:pt x="20" y="9"/>
                    </a:cubicBezTo>
                    <a:cubicBezTo>
                      <a:pt x="22" y="20"/>
                      <a:pt x="17" y="31"/>
                      <a:pt x="15" y="42"/>
                    </a:cubicBezTo>
                    <a:cubicBezTo>
                      <a:pt x="7" y="83"/>
                      <a:pt x="30" y="122"/>
                      <a:pt x="66" y="143"/>
                    </a:cubicBezTo>
                    <a:cubicBezTo>
                      <a:pt x="71" y="145"/>
                      <a:pt x="75" y="146"/>
                      <a:pt x="80" y="145"/>
                    </a:cubicBezTo>
                    <a:cubicBezTo>
                      <a:pt x="94" y="143"/>
                      <a:pt x="107" y="149"/>
                      <a:pt x="121" y="149"/>
                    </a:cubicBezTo>
                    <a:cubicBezTo>
                      <a:pt x="129" y="149"/>
                      <a:pt x="135" y="147"/>
                      <a:pt x="141" y="141"/>
                    </a:cubicBezTo>
                    <a:cubicBezTo>
                      <a:pt x="182" y="156"/>
                      <a:pt x="222" y="152"/>
                      <a:pt x="264" y="144"/>
                    </a:cubicBezTo>
                    <a:cubicBezTo>
                      <a:pt x="287" y="140"/>
                      <a:pt x="310" y="140"/>
                      <a:pt x="332" y="152"/>
                    </a:cubicBezTo>
                    <a:cubicBezTo>
                      <a:pt x="335" y="154"/>
                      <a:pt x="337" y="156"/>
                      <a:pt x="336" y="160"/>
                    </a:cubicBezTo>
                    <a:cubicBezTo>
                      <a:pt x="322" y="165"/>
                      <a:pt x="310" y="154"/>
                      <a:pt x="296" y="156"/>
                    </a:cubicBezTo>
                    <a:cubicBezTo>
                      <a:pt x="246" y="160"/>
                      <a:pt x="196" y="164"/>
                      <a:pt x="146" y="167"/>
                    </a:cubicBezTo>
                    <a:cubicBezTo>
                      <a:pt x="130" y="169"/>
                      <a:pt x="113" y="168"/>
                      <a:pt x="96" y="168"/>
                    </a:cubicBezTo>
                    <a:cubicBezTo>
                      <a:pt x="58" y="160"/>
                      <a:pt x="31" y="136"/>
                      <a:pt x="9" y="105"/>
                    </a:cubicBezTo>
                    <a:cubicBezTo>
                      <a:pt x="6" y="101"/>
                      <a:pt x="4" y="96"/>
                      <a:pt x="1" y="92"/>
                    </a:cubicBezTo>
                    <a:cubicBezTo>
                      <a:pt x="0" y="60"/>
                      <a:pt x="0" y="29"/>
                      <a:pt x="16" y="0"/>
                    </a:cubicBezTo>
                    <a:close/>
                  </a:path>
                </a:pathLst>
              </a:custGeom>
              <a:solidFill>
                <a:srgbClr val="F2BF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7" name="Freeform 49"/>
              <p:cNvSpPr/>
              <p:nvPr/>
            </p:nvSpPr>
            <p:spPr bwMode="auto">
              <a:xfrm>
                <a:off x="8355013" y="4235450"/>
                <a:ext cx="1141413" cy="241300"/>
              </a:xfrm>
              <a:custGeom>
                <a:avLst/>
                <a:gdLst>
                  <a:gd name="T0" fmla="*/ 304 w 304"/>
                  <a:gd name="T1" fmla="*/ 5 h 64"/>
                  <a:gd name="T2" fmla="*/ 204 w 304"/>
                  <a:gd name="T3" fmla="*/ 58 h 64"/>
                  <a:gd name="T4" fmla="*/ 180 w 304"/>
                  <a:gd name="T5" fmla="*/ 57 h 64"/>
                  <a:gd name="T6" fmla="*/ 79 w 304"/>
                  <a:gd name="T7" fmla="*/ 57 h 64"/>
                  <a:gd name="T8" fmla="*/ 4 w 304"/>
                  <a:gd name="T9" fmla="*/ 64 h 64"/>
                  <a:gd name="T10" fmla="*/ 0 w 304"/>
                  <a:gd name="T11" fmla="*/ 60 h 64"/>
                  <a:gd name="T12" fmla="*/ 22 w 304"/>
                  <a:gd name="T13" fmla="*/ 34 h 64"/>
                  <a:gd name="T14" fmla="*/ 68 w 304"/>
                  <a:gd name="T15" fmla="*/ 43 h 64"/>
                  <a:gd name="T16" fmla="*/ 217 w 304"/>
                  <a:gd name="T17" fmla="*/ 43 h 64"/>
                  <a:gd name="T18" fmla="*/ 266 w 304"/>
                  <a:gd name="T19" fmla="*/ 28 h 64"/>
                  <a:gd name="T20" fmla="*/ 295 w 304"/>
                  <a:gd name="T21" fmla="*/ 0 h 64"/>
                  <a:gd name="T22" fmla="*/ 304 w 304"/>
                  <a:gd name="T23" fmla="*/ 5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4" h="64">
                    <a:moveTo>
                      <a:pt x="304" y="5"/>
                    </a:moveTo>
                    <a:cubicBezTo>
                      <a:pt x="286" y="42"/>
                      <a:pt x="241" y="64"/>
                      <a:pt x="204" y="58"/>
                    </a:cubicBezTo>
                    <a:cubicBezTo>
                      <a:pt x="196" y="57"/>
                      <a:pt x="188" y="57"/>
                      <a:pt x="180" y="57"/>
                    </a:cubicBezTo>
                    <a:cubicBezTo>
                      <a:pt x="146" y="57"/>
                      <a:pt x="113" y="58"/>
                      <a:pt x="79" y="57"/>
                    </a:cubicBezTo>
                    <a:cubicBezTo>
                      <a:pt x="54" y="56"/>
                      <a:pt x="28" y="47"/>
                      <a:pt x="4" y="64"/>
                    </a:cubicBezTo>
                    <a:cubicBezTo>
                      <a:pt x="4" y="64"/>
                      <a:pt x="2" y="61"/>
                      <a:pt x="0" y="60"/>
                    </a:cubicBezTo>
                    <a:cubicBezTo>
                      <a:pt x="9" y="53"/>
                      <a:pt x="4" y="35"/>
                      <a:pt x="22" y="34"/>
                    </a:cubicBezTo>
                    <a:cubicBezTo>
                      <a:pt x="37" y="39"/>
                      <a:pt x="53" y="42"/>
                      <a:pt x="68" y="43"/>
                    </a:cubicBezTo>
                    <a:cubicBezTo>
                      <a:pt x="118" y="44"/>
                      <a:pt x="168" y="47"/>
                      <a:pt x="217" y="43"/>
                    </a:cubicBezTo>
                    <a:cubicBezTo>
                      <a:pt x="234" y="42"/>
                      <a:pt x="252" y="40"/>
                      <a:pt x="266" y="28"/>
                    </a:cubicBezTo>
                    <a:cubicBezTo>
                      <a:pt x="278" y="22"/>
                      <a:pt x="282" y="6"/>
                      <a:pt x="295" y="0"/>
                    </a:cubicBezTo>
                    <a:cubicBezTo>
                      <a:pt x="299" y="0"/>
                      <a:pt x="302" y="2"/>
                      <a:pt x="304" y="5"/>
                    </a:cubicBezTo>
                    <a:close/>
                  </a:path>
                </a:pathLst>
              </a:custGeom>
              <a:solidFill>
                <a:srgbClr val="F1B0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8" name="Freeform 50"/>
              <p:cNvSpPr/>
              <p:nvPr/>
            </p:nvSpPr>
            <p:spPr bwMode="auto">
              <a:xfrm>
                <a:off x="8204201" y="4268787"/>
                <a:ext cx="222250" cy="192088"/>
              </a:xfrm>
              <a:custGeom>
                <a:avLst/>
                <a:gdLst>
                  <a:gd name="T0" fmla="*/ 56 w 59"/>
                  <a:gd name="T1" fmla="*/ 28 h 51"/>
                  <a:gd name="T2" fmla="*/ 40 w 59"/>
                  <a:gd name="T3" fmla="*/ 51 h 51"/>
                  <a:gd name="T4" fmla="*/ 36 w 59"/>
                  <a:gd name="T5" fmla="*/ 48 h 51"/>
                  <a:gd name="T6" fmla="*/ 32 w 59"/>
                  <a:gd name="T7" fmla="*/ 44 h 51"/>
                  <a:gd name="T8" fmla="*/ 0 w 59"/>
                  <a:gd name="T9" fmla="*/ 7 h 51"/>
                  <a:gd name="T10" fmla="*/ 43 w 59"/>
                  <a:gd name="T11" fmla="*/ 26 h 51"/>
                  <a:gd name="T12" fmla="*/ 58 w 59"/>
                  <a:gd name="T13" fmla="*/ 17 h 51"/>
                  <a:gd name="T14" fmla="*/ 56 w 59"/>
                  <a:gd name="T15" fmla="*/ 2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9" h="51">
                    <a:moveTo>
                      <a:pt x="56" y="28"/>
                    </a:moveTo>
                    <a:cubicBezTo>
                      <a:pt x="55" y="38"/>
                      <a:pt x="51" y="47"/>
                      <a:pt x="40" y="51"/>
                    </a:cubicBezTo>
                    <a:cubicBezTo>
                      <a:pt x="39" y="50"/>
                      <a:pt x="38" y="49"/>
                      <a:pt x="36" y="48"/>
                    </a:cubicBezTo>
                    <a:cubicBezTo>
                      <a:pt x="35" y="47"/>
                      <a:pt x="33" y="45"/>
                      <a:pt x="32" y="44"/>
                    </a:cubicBezTo>
                    <a:cubicBezTo>
                      <a:pt x="22" y="31"/>
                      <a:pt x="8" y="22"/>
                      <a:pt x="0" y="7"/>
                    </a:cubicBezTo>
                    <a:cubicBezTo>
                      <a:pt x="20" y="0"/>
                      <a:pt x="30" y="14"/>
                      <a:pt x="43" y="26"/>
                    </a:cubicBezTo>
                    <a:cubicBezTo>
                      <a:pt x="47" y="24"/>
                      <a:pt x="47" y="11"/>
                      <a:pt x="58" y="17"/>
                    </a:cubicBezTo>
                    <a:cubicBezTo>
                      <a:pt x="59" y="21"/>
                      <a:pt x="59" y="25"/>
                      <a:pt x="56" y="28"/>
                    </a:cubicBezTo>
                    <a:close/>
                  </a:path>
                </a:pathLst>
              </a:custGeom>
              <a:solidFill>
                <a:srgbClr val="B878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9" name="Freeform 51"/>
              <p:cNvSpPr/>
              <p:nvPr/>
            </p:nvSpPr>
            <p:spPr bwMode="auto">
              <a:xfrm>
                <a:off x="9031288" y="2941637"/>
                <a:ext cx="434975" cy="665163"/>
              </a:xfrm>
              <a:custGeom>
                <a:avLst/>
                <a:gdLst>
                  <a:gd name="T0" fmla="*/ 0 w 116"/>
                  <a:gd name="T1" fmla="*/ 9 h 177"/>
                  <a:gd name="T2" fmla="*/ 50 w 116"/>
                  <a:gd name="T3" fmla="*/ 20 h 177"/>
                  <a:gd name="T4" fmla="*/ 104 w 116"/>
                  <a:gd name="T5" fmla="*/ 78 h 177"/>
                  <a:gd name="T6" fmla="*/ 112 w 116"/>
                  <a:gd name="T7" fmla="*/ 141 h 177"/>
                  <a:gd name="T8" fmla="*/ 114 w 116"/>
                  <a:gd name="T9" fmla="*/ 166 h 177"/>
                  <a:gd name="T10" fmla="*/ 103 w 116"/>
                  <a:gd name="T11" fmla="*/ 176 h 177"/>
                  <a:gd name="T12" fmla="*/ 88 w 116"/>
                  <a:gd name="T13" fmla="*/ 144 h 177"/>
                  <a:gd name="T14" fmla="*/ 79 w 116"/>
                  <a:gd name="T15" fmla="*/ 106 h 177"/>
                  <a:gd name="T16" fmla="*/ 72 w 116"/>
                  <a:gd name="T17" fmla="*/ 82 h 177"/>
                  <a:gd name="T18" fmla="*/ 62 w 116"/>
                  <a:gd name="T19" fmla="*/ 61 h 177"/>
                  <a:gd name="T20" fmla="*/ 29 w 116"/>
                  <a:gd name="T21" fmla="*/ 23 h 177"/>
                  <a:gd name="T22" fmla="*/ 0 w 116"/>
                  <a:gd name="T23" fmla="*/ 9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5" h="177">
                    <a:moveTo>
                      <a:pt x="0" y="9"/>
                    </a:moveTo>
                    <a:cubicBezTo>
                      <a:pt x="19" y="0"/>
                      <a:pt x="36" y="11"/>
                      <a:pt x="50" y="20"/>
                    </a:cubicBezTo>
                    <a:cubicBezTo>
                      <a:pt x="73" y="33"/>
                      <a:pt x="94" y="51"/>
                      <a:pt x="104" y="78"/>
                    </a:cubicBezTo>
                    <a:cubicBezTo>
                      <a:pt x="107" y="99"/>
                      <a:pt x="109" y="120"/>
                      <a:pt x="112" y="141"/>
                    </a:cubicBezTo>
                    <a:cubicBezTo>
                      <a:pt x="116" y="149"/>
                      <a:pt x="113" y="158"/>
                      <a:pt x="114" y="166"/>
                    </a:cubicBezTo>
                    <a:cubicBezTo>
                      <a:pt x="114" y="174"/>
                      <a:pt x="110" y="177"/>
                      <a:pt x="103" y="176"/>
                    </a:cubicBezTo>
                    <a:cubicBezTo>
                      <a:pt x="91" y="168"/>
                      <a:pt x="94" y="154"/>
                      <a:pt x="88" y="144"/>
                    </a:cubicBezTo>
                    <a:cubicBezTo>
                      <a:pt x="81" y="132"/>
                      <a:pt x="78" y="120"/>
                      <a:pt x="79" y="106"/>
                    </a:cubicBezTo>
                    <a:cubicBezTo>
                      <a:pt x="79" y="98"/>
                      <a:pt x="77" y="89"/>
                      <a:pt x="72" y="82"/>
                    </a:cubicBezTo>
                    <a:cubicBezTo>
                      <a:pt x="68" y="75"/>
                      <a:pt x="62" y="69"/>
                      <a:pt x="62" y="61"/>
                    </a:cubicBezTo>
                    <a:cubicBezTo>
                      <a:pt x="61" y="39"/>
                      <a:pt x="46" y="31"/>
                      <a:pt x="29" y="23"/>
                    </a:cubicBezTo>
                    <a:cubicBezTo>
                      <a:pt x="20" y="18"/>
                      <a:pt x="8" y="18"/>
                      <a:pt x="0" y="9"/>
                    </a:cubicBezTo>
                    <a:close/>
                  </a:path>
                </a:pathLst>
              </a:custGeom>
              <a:solidFill>
                <a:srgbClr val="F6DB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0" name="Freeform 52"/>
              <p:cNvSpPr/>
              <p:nvPr/>
            </p:nvSpPr>
            <p:spPr bwMode="auto">
              <a:xfrm>
                <a:off x="9394826" y="3471862"/>
                <a:ext cx="165100" cy="782638"/>
              </a:xfrm>
              <a:custGeom>
                <a:avLst/>
                <a:gdLst>
                  <a:gd name="T0" fmla="*/ 3 w 44"/>
                  <a:gd name="T1" fmla="*/ 32 h 208"/>
                  <a:gd name="T2" fmla="*/ 15 w 44"/>
                  <a:gd name="T3" fmla="*/ 21 h 208"/>
                  <a:gd name="T4" fmla="*/ 15 w 44"/>
                  <a:gd name="T5" fmla="*/ 0 h 208"/>
                  <a:gd name="T6" fmla="*/ 29 w 44"/>
                  <a:gd name="T7" fmla="*/ 79 h 208"/>
                  <a:gd name="T8" fmla="*/ 43 w 44"/>
                  <a:gd name="T9" fmla="*/ 158 h 208"/>
                  <a:gd name="T10" fmla="*/ 27 w 44"/>
                  <a:gd name="T11" fmla="*/ 208 h 208"/>
                  <a:gd name="T12" fmla="*/ 19 w 44"/>
                  <a:gd name="T13" fmla="*/ 204 h 208"/>
                  <a:gd name="T14" fmla="*/ 27 w 44"/>
                  <a:gd name="T15" fmla="*/ 164 h 208"/>
                  <a:gd name="T16" fmla="*/ 27 w 44"/>
                  <a:gd name="T17" fmla="*/ 135 h 208"/>
                  <a:gd name="T18" fmla="*/ 6 w 44"/>
                  <a:gd name="T19" fmla="*/ 113 h 208"/>
                  <a:gd name="T20" fmla="*/ 0 w 44"/>
                  <a:gd name="T21" fmla="*/ 106 h 208"/>
                  <a:gd name="T22" fmla="*/ 0 w 44"/>
                  <a:gd name="T23" fmla="*/ 38 h 208"/>
                  <a:gd name="T24" fmla="*/ 3 w 44"/>
                  <a:gd name="T25" fmla="*/ 32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" h="208">
                    <a:moveTo>
                      <a:pt x="3" y="32"/>
                    </a:moveTo>
                    <a:cubicBezTo>
                      <a:pt x="11" y="33"/>
                      <a:pt x="15" y="30"/>
                      <a:pt x="15" y="21"/>
                    </a:cubicBezTo>
                    <a:cubicBezTo>
                      <a:pt x="15" y="14"/>
                      <a:pt x="15" y="7"/>
                      <a:pt x="15" y="0"/>
                    </a:cubicBezTo>
                    <a:cubicBezTo>
                      <a:pt x="22" y="26"/>
                      <a:pt x="18" y="55"/>
                      <a:pt x="29" y="79"/>
                    </a:cubicBezTo>
                    <a:cubicBezTo>
                      <a:pt x="41" y="105"/>
                      <a:pt x="44" y="131"/>
                      <a:pt x="43" y="158"/>
                    </a:cubicBezTo>
                    <a:cubicBezTo>
                      <a:pt x="42" y="176"/>
                      <a:pt x="39" y="194"/>
                      <a:pt x="27" y="208"/>
                    </a:cubicBezTo>
                    <a:cubicBezTo>
                      <a:pt x="24" y="208"/>
                      <a:pt x="21" y="207"/>
                      <a:pt x="19" y="204"/>
                    </a:cubicBezTo>
                    <a:cubicBezTo>
                      <a:pt x="17" y="190"/>
                      <a:pt x="27" y="178"/>
                      <a:pt x="27" y="164"/>
                    </a:cubicBezTo>
                    <a:cubicBezTo>
                      <a:pt x="28" y="154"/>
                      <a:pt x="28" y="145"/>
                      <a:pt x="27" y="135"/>
                    </a:cubicBezTo>
                    <a:cubicBezTo>
                      <a:pt x="25" y="122"/>
                      <a:pt x="22" y="111"/>
                      <a:pt x="6" y="113"/>
                    </a:cubicBezTo>
                    <a:cubicBezTo>
                      <a:pt x="2" y="113"/>
                      <a:pt x="1" y="109"/>
                      <a:pt x="0" y="106"/>
                    </a:cubicBezTo>
                    <a:cubicBezTo>
                      <a:pt x="2" y="83"/>
                      <a:pt x="2" y="61"/>
                      <a:pt x="0" y="38"/>
                    </a:cubicBezTo>
                    <a:cubicBezTo>
                      <a:pt x="0" y="36"/>
                      <a:pt x="1" y="34"/>
                      <a:pt x="3" y="32"/>
                    </a:cubicBezTo>
                    <a:close/>
                  </a:path>
                </a:pathLst>
              </a:custGeom>
              <a:solidFill>
                <a:srgbClr val="F5C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1" name="Freeform 53"/>
              <p:cNvSpPr/>
              <p:nvPr/>
            </p:nvSpPr>
            <p:spPr bwMode="auto">
              <a:xfrm>
                <a:off x="8759826" y="2674937"/>
                <a:ext cx="203200" cy="107950"/>
              </a:xfrm>
              <a:custGeom>
                <a:avLst/>
                <a:gdLst>
                  <a:gd name="T0" fmla="*/ 32 w 54"/>
                  <a:gd name="T1" fmla="*/ 4 h 29"/>
                  <a:gd name="T2" fmla="*/ 52 w 54"/>
                  <a:gd name="T3" fmla="*/ 10 h 29"/>
                  <a:gd name="T4" fmla="*/ 32 w 54"/>
                  <a:gd name="T5" fmla="*/ 21 h 29"/>
                  <a:gd name="T6" fmla="*/ 22 w 54"/>
                  <a:gd name="T7" fmla="*/ 20 h 29"/>
                  <a:gd name="T8" fmla="*/ 2 w 54"/>
                  <a:gd name="T9" fmla="*/ 10 h 29"/>
                  <a:gd name="T10" fmla="*/ 24 w 54"/>
                  <a:gd name="T11" fmla="*/ 3 h 29"/>
                  <a:gd name="T12" fmla="*/ 32 w 54"/>
                  <a:gd name="T13" fmla="*/ 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28">
                    <a:moveTo>
                      <a:pt x="32" y="4"/>
                    </a:moveTo>
                    <a:cubicBezTo>
                      <a:pt x="38" y="9"/>
                      <a:pt x="45" y="8"/>
                      <a:pt x="52" y="10"/>
                    </a:cubicBezTo>
                    <a:cubicBezTo>
                      <a:pt x="54" y="29"/>
                      <a:pt x="39" y="17"/>
                      <a:pt x="32" y="21"/>
                    </a:cubicBezTo>
                    <a:cubicBezTo>
                      <a:pt x="29" y="21"/>
                      <a:pt x="25" y="21"/>
                      <a:pt x="22" y="20"/>
                    </a:cubicBezTo>
                    <a:cubicBezTo>
                      <a:pt x="14" y="19"/>
                      <a:pt x="0" y="24"/>
                      <a:pt x="2" y="10"/>
                    </a:cubicBezTo>
                    <a:cubicBezTo>
                      <a:pt x="3" y="0"/>
                      <a:pt x="15" y="0"/>
                      <a:pt x="24" y="3"/>
                    </a:cubicBezTo>
                    <a:cubicBezTo>
                      <a:pt x="27" y="3"/>
                      <a:pt x="30" y="3"/>
                      <a:pt x="32" y="4"/>
                    </a:cubicBezTo>
                    <a:close/>
                  </a:path>
                </a:pathLst>
              </a:custGeom>
              <a:solidFill>
                <a:srgbClr val="EEC5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2" name="Freeform 54"/>
              <p:cNvSpPr/>
              <p:nvPr/>
            </p:nvSpPr>
            <p:spPr bwMode="auto">
              <a:xfrm>
                <a:off x="8759826" y="2760662"/>
                <a:ext cx="150813" cy="82550"/>
              </a:xfrm>
              <a:custGeom>
                <a:avLst/>
                <a:gdLst>
                  <a:gd name="T0" fmla="*/ 40 w 40"/>
                  <a:gd name="T1" fmla="*/ 22 h 22"/>
                  <a:gd name="T2" fmla="*/ 8 w 40"/>
                  <a:gd name="T3" fmla="*/ 22 h 22"/>
                  <a:gd name="T4" fmla="*/ 1 w 40"/>
                  <a:gd name="T5" fmla="*/ 15 h 22"/>
                  <a:gd name="T6" fmla="*/ 7 w 40"/>
                  <a:gd name="T7" fmla="*/ 6 h 22"/>
                  <a:gd name="T8" fmla="*/ 40 w 40"/>
                  <a:gd name="T9" fmla="*/ 17 h 22"/>
                  <a:gd name="T10" fmla="*/ 40 w 40"/>
                  <a:gd name="T11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22">
                    <a:moveTo>
                      <a:pt x="40" y="22"/>
                    </a:moveTo>
                    <a:cubicBezTo>
                      <a:pt x="29" y="22"/>
                      <a:pt x="19" y="22"/>
                      <a:pt x="8" y="22"/>
                    </a:cubicBezTo>
                    <a:cubicBezTo>
                      <a:pt x="4" y="22"/>
                      <a:pt x="1" y="20"/>
                      <a:pt x="1" y="15"/>
                    </a:cubicBezTo>
                    <a:cubicBezTo>
                      <a:pt x="0" y="11"/>
                      <a:pt x="2" y="6"/>
                      <a:pt x="7" y="6"/>
                    </a:cubicBezTo>
                    <a:cubicBezTo>
                      <a:pt x="19" y="6"/>
                      <a:pt x="34" y="0"/>
                      <a:pt x="40" y="17"/>
                    </a:cubicBezTo>
                    <a:cubicBezTo>
                      <a:pt x="40" y="19"/>
                      <a:pt x="40" y="20"/>
                      <a:pt x="40" y="22"/>
                    </a:cubicBezTo>
                    <a:close/>
                  </a:path>
                </a:pathLst>
              </a:custGeom>
              <a:solidFill>
                <a:srgbClr val="E9BF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3" name="Freeform 55"/>
              <p:cNvSpPr/>
              <p:nvPr/>
            </p:nvSpPr>
            <p:spPr bwMode="auto">
              <a:xfrm>
                <a:off x="8794751" y="2960687"/>
                <a:ext cx="352425" cy="131763"/>
              </a:xfrm>
              <a:custGeom>
                <a:avLst/>
                <a:gdLst>
                  <a:gd name="T0" fmla="*/ 63 w 94"/>
                  <a:gd name="T1" fmla="*/ 4 h 35"/>
                  <a:gd name="T2" fmla="*/ 94 w 94"/>
                  <a:gd name="T3" fmla="*/ 13 h 35"/>
                  <a:gd name="T4" fmla="*/ 76 w 94"/>
                  <a:gd name="T5" fmla="*/ 35 h 35"/>
                  <a:gd name="T6" fmla="*/ 52 w 94"/>
                  <a:gd name="T7" fmla="*/ 27 h 35"/>
                  <a:gd name="T8" fmla="*/ 43 w 94"/>
                  <a:gd name="T9" fmla="*/ 16 h 35"/>
                  <a:gd name="T10" fmla="*/ 15 w 94"/>
                  <a:gd name="T11" fmla="*/ 8 h 35"/>
                  <a:gd name="T12" fmla="*/ 3 w 94"/>
                  <a:gd name="T13" fmla="*/ 1 h 35"/>
                  <a:gd name="T14" fmla="*/ 47 w 94"/>
                  <a:gd name="T15" fmla="*/ 0 h 35"/>
                  <a:gd name="T16" fmla="*/ 63 w 94"/>
                  <a:gd name="T17" fmla="*/ 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" h="35">
                    <a:moveTo>
                      <a:pt x="63" y="4"/>
                    </a:moveTo>
                    <a:cubicBezTo>
                      <a:pt x="74" y="5"/>
                      <a:pt x="84" y="9"/>
                      <a:pt x="94" y="13"/>
                    </a:cubicBezTo>
                    <a:cubicBezTo>
                      <a:pt x="90" y="22"/>
                      <a:pt x="83" y="28"/>
                      <a:pt x="76" y="35"/>
                    </a:cubicBezTo>
                    <a:cubicBezTo>
                      <a:pt x="67" y="34"/>
                      <a:pt x="60" y="29"/>
                      <a:pt x="52" y="27"/>
                    </a:cubicBezTo>
                    <a:cubicBezTo>
                      <a:pt x="48" y="24"/>
                      <a:pt x="44" y="21"/>
                      <a:pt x="43" y="16"/>
                    </a:cubicBezTo>
                    <a:cubicBezTo>
                      <a:pt x="36" y="4"/>
                      <a:pt x="24" y="11"/>
                      <a:pt x="15" y="8"/>
                    </a:cubicBezTo>
                    <a:cubicBezTo>
                      <a:pt x="10" y="7"/>
                      <a:pt x="0" y="14"/>
                      <a:pt x="3" y="1"/>
                    </a:cubicBezTo>
                    <a:cubicBezTo>
                      <a:pt x="18" y="1"/>
                      <a:pt x="32" y="0"/>
                      <a:pt x="47" y="0"/>
                    </a:cubicBezTo>
                    <a:cubicBezTo>
                      <a:pt x="53" y="2"/>
                      <a:pt x="58" y="3"/>
                      <a:pt x="63" y="4"/>
                    </a:cubicBezTo>
                    <a:close/>
                  </a:path>
                </a:pathLst>
              </a:custGeom>
              <a:solidFill>
                <a:srgbClr val="C686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4" name="Freeform 56"/>
              <p:cNvSpPr/>
              <p:nvPr/>
            </p:nvSpPr>
            <p:spPr bwMode="auto">
              <a:xfrm>
                <a:off x="8564563" y="2930525"/>
                <a:ext cx="65088" cy="55563"/>
              </a:xfrm>
              <a:custGeom>
                <a:avLst/>
                <a:gdLst>
                  <a:gd name="T0" fmla="*/ 0 w 17"/>
                  <a:gd name="T1" fmla="*/ 12 h 15"/>
                  <a:gd name="T2" fmla="*/ 4 w 17"/>
                  <a:gd name="T3" fmla="*/ 0 h 15"/>
                  <a:gd name="T4" fmla="*/ 17 w 17"/>
                  <a:gd name="T5" fmla="*/ 7 h 15"/>
                  <a:gd name="T6" fmla="*/ 0 w 17"/>
                  <a:gd name="T7" fmla="*/ 1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15">
                    <a:moveTo>
                      <a:pt x="0" y="12"/>
                    </a:moveTo>
                    <a:cubicBezTo>
                      <a:pt x="0" y="8"/>
                      <a:pt x="0" y="3"/>
                      <a:pt x="4" y="0"/>
                    </a:cubicBezTo>
                    <a:cubicBezTo>
                      <a:pt x="6" y="6"/>
                      <a:pt x="14" y="3"/>
                      <a:pt x="17" y="7"/>
                    </a:cubicBezTo>
                    <a:cubicBezTo>
                      <a:pt x="13" y="15"/>
                      <a:pt x="6" y="12"/>
                      <a:pt x="0" y="12"/>
                    </a:cubicBezTo>
                    <a:close/>
                  </a:path>
                </a:pathLst>
              </a:custGeom>
              <a:solidFill>
                <a:srgbClr val="DB8E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5" name="Freeform 57"/>
              <p:cNvSpPr/>
              <p:nvPr/>
            </p:nvSpPr>
            <p:spPr bwMode="auto">
              <a:xfrm>
                <a:off x="8283576" y="2614612"/>
                <a:ext cx="277813" cy="307975"/>
              </a:xfrm>
              <a:custGeom>
                <a:avLst/>
                <a:gdLst>
                  <a:gd name="T0" fmla="*/ 71 w 74"/>
                  <a:gd name="T1" fmla="*/ 17 h 82"/>
                  <a:gd name="T2" fmla="*/ 65 w 74"/>
                  <a:gd name="T3" fmla="*/ 26 h 82"/>
                  <a:gd name="T4" fmla="*/ 55 w 74"/>
                  <a:gd name="T5" fmla="*/ 49 h 82"/>
                  <a:gd name="T6" fmla="*/ 63 w 74"/>
                  <a:gd name="T7" fmla="*/ 71 h 82"/>
                  <a:gd name="T8" fmla="*/ 36 w 74"/>
                  <a:gd name="T9" fmla="*/ 62 h 82"/>
                  <a:gd name="T10" fmla="*/ 27 w 74"/>
                  <a:gd name="T11" fmla="*/ 82 h 82"/>
                  <a:gd name="T12" fmla="*/ 3 w 74"/>
                  <a:gd name="T13" fmla="*/ 53 h 82"/>
                  <a:gd name="T14" fmla="*/ 13 w 74"/>
                  <a:gd name="T15" fmla="*/ 34 h 82"/>
                  <a:gd name="T16" fmla="*/ 25 w 74"/>
                  <a:gd name="T17" fmla="*/ 17 h 82"/>
                  <a:gd name="T18" fmla="*/ 67 w 74"/>
                  <a:gd name="T19" fmla="*/ 14 h 82"/>
                  <a:gd name="T20" fmla="*/ 71 w 74"/>
                  <a:gd name="T21" fmla="*/ 17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4" h="82">
                    <a:moveTo>
                      <a:pt x="71" y="17"/>
                    </a:moveTo>
                    <a:cubicBezTo>
                      <a:pt x="70" y="20"/>
                      <a:pt x="74" y="25"/>
                      <a:pt x="65" y="26"/>
                    </a:cubicBezTo>
                    <a:cubicBezTo>
                      <a:pt x="53" y="28"/>
                      <a:pt x="48" y="36"/>
                      <a:pt x="55" y="49"/>
                    </a:cubicBezTo>
                    <a:cubicBezTo>
                      <a:pt x="57" y="56"/>
                      <a:pt x="60" y="62"/>
                      <a:pt x="63" y="71"/>
                    </a:cubicBezTo>
                    <a:cubicBezTo>
                      <a:pt x="52" y="71"/>
                      <a:pt x="46" y="61"/>
                      <a:pt x="36" y="62"/>
                    </a:cubicBezTo>
                    <a:cubicBezTo>
                      <a:pt x="17" y="64"/>
                      <a:pt x="39" y="78"/>
                      <a:pt x="27" y="82"/>
                    </a:cubicBezTo>
                    <a:cubicBezTo>
                      <a:pt x="23" y="70"/>
                      <a:pt x="1" y="72"/>
                      <a:pt x="3" y="53"/>
                    </a:cubicBezTo>
                    <a:cubicBezTo>
                      <a:pt x="0" y="43"/>
                      <a:pt x="6" y="38"/>
                      <a:pt x="13" y="34"/>
                    </a:cubicBezTo>
                    <a:cubicBezTo>
                      <a:pt x="20" y="30"/>
                      <a:pt x="22" y="24"/>
                      <a:pt x="25" y="17"/>
                    </a:cubicBezTo>
                    <a:cubicBezTo>
                      <a:pt x="45" y="1"/>
                      <a:pt x="51" y="0"/>
                      <a:pt x="67" y="14"/>
                    </a:cubicBezTo>
                    <a:cubicBezTo>
                      <a:pt x="69" y="14"/>
                      <a:pt x="70" y="15"/>
                      <a:pt x="71" y="17"/>
                    </a:cubicBezTo>
                    <a:close/>
                  </a:path>
                </a:pathLst>
              </a:custGeom>
              <a:solidFill>
                <a:srgbClr val="D27C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6" name="Freeform 58"/>
              <p:cNvSpPr/>
              <p:nvPr/>
            </p:nvSpPr>
            <p:spPr bwMode="auto">
              <a:xfrm>
                <a:off x="8151813" y="2659062"/>
                <a:ext cx="236538" cy="290513"/>
              </a:xfrm>
              <a:custGeom>
                <a:avLst/>
                <a:gdLst>
                  <a:gd name="T0" fmla="*/ 63 w 63"/>
                  <a:gd name="T1" fmla="*/ 4 h 77"/>
                  <a:gd name="T2" fmla="*/ 50 w 63"/>
                  <a:gd name="T3" fmla="*/ 26 h 77"/>
                  <a:gd name="T4" fmla="*/ 38 w 63"/>
                  <a:gd name="T5" fmla="*/ 41 h 77"/>
                  <a:gd name="T6" fmla="*/ 30 w 63"/>
                  <a:gd name="T7" fmla="*/ 68 h 77"/>
                  <a:gd name="T8" fmla="*/ 22 w 63"/>
                  <a:gd name="T9" fmla="*/ 77 h 77"/>
                  <a:gd name="T10" fmla="*/ 18 w 63"/>
                  <a:gd name="T11" fmla="*/ 76 h 77"/>
                  <a:gd name="T12" fmla="*/ 0 w 63"/>
                  <a:gd name="T13" fmla="*/ 42 h 77"/>
                  <a:gd name="T14" fmla="*/ 19 w 63"/>
                  <a:gd name="T15" fmla="*/ 27 h 77"/>
                  <a:gd name="T16" fmla="*/ 50 w 63"/>
                  <a:gd name="T17" fmla="*/ 11 h 77"/>
                  <a:gd name="T18" fmla="*/ 61 w 63"/>
                  <a:gd name="T19" fmla="*/ 0 h 77"/>
                  <a:gd name="T20" fmla="*/ 63 w 63"/>
                  <a:gd name="T21" fmla="*/ 3 h 77"/>
                  <a:gd name="T22" fmla="*/ 63 w 63"/>
                  <a:gd name="T23" fmla="*/ 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2" h="77">
                    <a:moveTo>
                      <a:pt x="63" y="4"/>
                    </a:moveTo>
                    <a:cubicBezTo>
                      <a:pt x="62" y="14"/>
                      <a:pt x="62" y="23"/>
                      <a:pt x="50" y="26"/>
                    </a:cubicBezTo>
                    <a:cubicBezTo>
                      <a:pt x="43" y="27"/>
                      <a:pt x="41" y="35"/>
                      <a:pt x="38" y="41"/>
                    </a:cubicBezTo>
                    <a:cubicBezTo>
                      <a:pt x="33" y="49"/>
                      <a:pt x="31" y="58"/>
                      <a:pt x="30" y="68"/>
                    </a:cubicBezTo>
                    <a:cubicBezTo>
                      <a:pt x="30" y="73"/>
                      <a:pt x="27" y="76"/>
                      <a:pt x="22" y="77"/>
                    </a:cubicBezTo>
                    <a:cubicBezTo>
                      <a:pt x="21" y="77"/>
                      <a:pt x="20" y="77"/>
                      <a:pt x="18" y="76"/>
                    </a:cubicBezTo>
                    <a:cubicBezTo>
                      <a:pt x="6" y="68"/>
                      <a:pt x="1" y="56"/>
                      <a:pt x="0" y="42"/>
                    </a:cubicBezTo>
                    <a:cubicBezTo>
                      <a:pt x="2" y="32"/>
                      <a:pt x="8" y="26"/>
                      <a:pt x="19" y="27"/>
                    </a:cubicBezTo>
                    <a:cubicBezTo>
                      <a:pt x="34" y="30"/>
                      <a:pt x="41" y="18"/>
                      <a:pt x="50" y="11"/>
                    </a:cubicBezTo>
                    <a:cubicBezTo>
                      <a:pt x="54" y="7"/>
                      <a:pt x="55" y="1"/>
                      <a:pt x="61" y="0"/>
                    </a:cubicBezTo>
                    <a:cubicBezTo>
                      <a:pt x="63" y="1"/>
                      <a:pt x="63" y="2"/>
                      <a:pt x="63" y="3"/>
                    </a:cubicBezTo>
                    <a:cubicBezTo>
                      <a:pt x="63" y="4"/>
                      <a:pt x="63" y="4"/>
                      <a:pt x="63" y="4"/>
                    </a:cubicBezTo>
                    <a:close/>
                  </a:path>
                </a:pathLst>
              </a:custGeom>
              <a:solidFill>
                <a:srgbClr val="EFAA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7" name="Freeform 59"/>
              <p:cNvSpPr/>
              <p:nvPr/>
            </p:nvSpPr>
            <p:spPr bwMode="auto">
              <a:xfrm>
                <a:off x="8264526" y="2422525"/>
                <a:ext cx="233363" cy="300038"/>
              </a:xfrm>
              <a:custGeom>
                <a:avLst/>
                <a:gdLst>
                  <a:gd name="T0" fmla="*/ 32 w 62"/>
                  <a:gd name="T1" fmla="*/ 64 h 80"/>
                  <a:gd name="T2" fmla="*/ 24 w 62"/>
                  <a:gd name="T3" fmla="*/ 76 h 80"/>
                  <a:gd name="T4" fmla="*/ 9 w 62"/>
                  <a:gd name="T5" fmla="*/ 78 h 80"/>
                  <a:gd name="T6" fmla="*/ 2 w 62"/>
                  <a:gd name="T7" fmla="*/ 64 h 80"/>
                  <a:gd name="T8" fmla="*/ 36 w 62"/>
                  <a:gd name="T9" fmla="*/ 3 h 80"/>
                  <a:gd name="T10" fmla="*/ 52 w 62"/>
                  <a:gd name="T11" fmla="*/ 31 h 80"/>
                  <a:gd name="T12" fmla="*/ 32 w 62"/>
                  <a:gd name="T13" fmla="*/ 6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80">
                    <a:moveTo>
                      <a:pt x="32" y="64"/>
                    </a:moveTo>
                    <a:cubicBezTo>
                      <a:pt x="29" y="68"/>
                      <a:pt x="26" y="72"/>
                      <a:pt x="24" y="76"/>
                    </a:cubicBezTo>
                    <a:cubicBezTo>
                      <a:pt x="19" y="79"/>
                      <a:pt x="14" y="80"/>
                      <a:pt x="9" y="78"/>
                    </a:cubicBezTo>
                    <a:cubicBezTo>
                      <a:pt x="4" y="74"/>
                      <a:pt x="2" y="69"/>
                      <a:pt x="2" y="64"/>
                    </a:cubicBezTo>
                    <a:cubicBezTo>
                      <a:pt x="0" y="49"/>
                      <a:pt x="21" y="11"/>
                      <a:pt x="36" y="3"/>
                    </a:cubicBezTo>
                    <a:cubicBezTo>
                      <a:pt x="62" y="0"/>
                      <a:pt x="49" y="21"/>
                      <a:pt x="52" y="31"/>
                    </a:cubicBezTo>
                    <a:cubicBezTo>
                      <a:pt x="49" y="45"/>
                      <a:pt x="44" y="56"/>
                      <a:pt x="32" y="64"/>
                    </a:cubicBezTo>
                    <a:close/>
                  </a:path>
                </a:pathLst>
              </a:custGeom>
              <a:solidFill>
                <a:srgbClr val="F4C2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8" name="Freeform 60"/>
              <p:cNvSpPr/>
              <p:nvPr/>
            </p:nvSpPr>
            <p:spPr bwMode="auto">
              <a:xfrm>
                <a:off x="8178801" y="2422525"/>
                <a:ext cx="220663" cy="349250"/>
              </a:xfrm>
              <a:custGeom>
                <a:avLst/>
                <a:gdLst>
                  <a:gd name="T0" fmla="*/ 59 w 59"/>
                  <a:gd name="T1" fmla="*/ 3 h 93"/>
                  <a:gd name="T2" fmla="*/ 32 w 59"/>
                  <a:gd name="T3" fmla="*/ 75 h 93"/>
                  <a:gd name="T4" fmla="*/ 13 w 59"/>
                  <a:gd name="T5" fmla="*/ 93 h 93"/>
                  <a:gd name="T6" fmla="*/ 0 w 59"/>
                  <a:gd name="T7" fmla="*/ 67 h 93"/>
                  <a:gd name="T8" fmla="*/ 1 w 59"/>
                  <a:gd name="T9" fmla="*/ 61 h 93"/>
                  <a:gd name="T10" fmla="*/ 16 w 59"/>
                  <a:gd name="T11" fmla="*/ 44 h 93"/>
                  <a:gd name="T12" fmla="*/ 55 w 59"/>
                  <a:gd name="T13" fmla="*/ 0 h 93"/>
                  <a:gd name="T14" fmla="*/ 59 w 59"/>
                  <a:gd name="T15" fmla="*/ 3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9" h="93">
                    <a:moveTo>
                      <a:pt x="59" y="3"/>
                    </a:moveTo>
                    <a:cubicBezTo>
                      <a:pt x="43" y="25"/>
                      <a:pt x="26" y="46"/>
                      <a:pt x="32" y="75"/>
                    </a:cubicBezTo>
                    <a:cubicBezTo>
                      <a:pt x="35" y="91"/>
                      <a:pt x="23" y="92"/>
                      <a:pt x="13" y="93"/>
                    </a:cubicBezTo>
                    <a:cubicBezTo>
                      <a:pt x="1" y="88"/>
                      <a:pt x="2" y="77"/>
                      <a:pt x="0" y="67"/>
                    </a:cubicBezTo>
                    <a:cubicBezTo>
                      <a:pt x="0" y="65"/>
                      <a:pt x="0" y="63"/>
                      <a:pt x="1" y="61"/>
                    </a:cubicBezTo>
                    <a:cubicBezTo>
                      <a:pt x="3" y="53"/>
                      <a:pt x="7" y="46"/>
                      <a:pt x="16" y="44"/>
                    </a:cubicBezTo>
                    <a:cubicBezTo>
                      <a:pt x="28" y="28"/>
                      <a:pt x="37" y="10"/>
                      <a:pt x="55" y="0"/>
                    </a:cubicBezTo>
                    <a:cubicBezTo>
                      <a:pt x="56" y="1"/>
                      <a:pt x="58" y="2"/>
                      <a:pt x="59" y="3"/>
                    </a:cubicBezTo>
                    <a:close/>
                  </a:path>
                </a:pathLst>
              </a:custGeom>
              <a:solidFill>
                <a:srgbClr val="BB6B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9" name="Freeform 61"/>
              <p:cNvSpPr/>
              <p:nvPr/>
            </p:nvSpPr>
            <p:spPr bwMode="auto">
              <a:xfrm>
                <a:off x="8385176" y="2493962"/>
                <a:ext cx="203200" cy="192088"/>
              </a:xfrm>
              <a:custGeom>
                <a:avLst/>
                <a:gdLst>
                  <a:gd name="T0" fmla="*/ 0 w 54"/>
                  <a:gd name="T1" fmla="*/ 45 h 51"/>
                  <a:gd name="T2" fmla="*/ 20 w 54"/>
                  <a:gd name="T3" fmla="*/ 12 h 51"/>
                  <a:gd name="T4" fmla="*/ 43 w 54"/>
                  <a:gd name="T5" fmla="*/ 4 h 51"/>
                  <a:gd name="T6" fmla="*/ 44 w 54"/>
                  <a:gd name="T7" fmla="*/ 4 h 51"/>
                  <a:gd name="T8" fmla="*/ 50 w 54"/>
                  <a:gd name="T9" fmla="*/ 9 h 51"/>
                  <a:gd name="T10" fmla="*/ 48 w 54"/>
                  <a:gd name="T11" fmla="*/ 21 h 51"/>
                  <a:gd name="T12" fmla="*/ 40 w 54"/>
                  <a:gd name="T13" fmla="*/ 49 h 51"/>
                  <a:gd name="T14" fmla="*/ 37 w 54"/>
                  <a:gd name="T15" fmla="*/ 51 h 51"/>
                  <a:gd name="T16" fmla="*/ 1 w 54"/>
                  <a:gd name="T17" fmla="*/ 48 h 51"/>
                  <a:gd name="T18" fmla="*/ 0 w 54"/>
                  <a:gd name="T19" fmla="*/ 4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51">
                    <a:moveTo>
                      <a:pt x="0" y="45"/>
                    </a:moveTo>
                    <a:cubicBezTo>
                      <a:pt x="6" y="34"/>
                      <a:pt x="13" y="23"/>
                      <a:pt x="20" y="12"/>
                    </a:cubicBezTo>
                    <a:cubicBezTo>
                      <a:pt x="28" y="10"/>
                      <a:pt x="37" y="12"/>
                      <a:pt x="43" y="4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8" y="3"/>
                      <a:pt x="54" y="0"/>
                      <a:pt x="50" y="9"/>
                    </a:cubicBezTo>
                    <a:cubicBezTo>
                      <a:pt x="49" y="13"/>
                      <a:pt x="49" y="17"/>
                      <a:pt x="48" y="21"/>
                    </a:cubicBezTo>
                    <a:cubicBezTo>
                      <a:pt x="51" y="31"/>
                      <a:pt x="41" y="39"/>
                      <a:pt x="40" y="49"/>
                    </a:cubicBezTo>
                    <a:cubicBezTo>
                      <a:pt x="39" y="50"/>
                      <a:pt x="38" y="50"/>
                      <a:pt x="37" y="51"/>
                    </a:cubicBezTo>
                    <a:cubicBezTo>
                      <a:pt x="26" y="32"/>
                      <a:pt x="13" y="45"/>
                      <a:pt x="1" y="48"/>
                    </a:cubicBezTo>
                    <a:cubicBezTo>
                      <a:pt x="0" y="47"/>
                      <a:pt x="0" y="46"/>
                      <a:pt x="0" y="45"/>
                    </a:cubicBezTo>
                    <a:close/>
                  </a:path>
                </a:pathLst>
              </a:custGeom>
              <a:solidFill>
                <a:srgbClr val="B167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0" name="Freeform 62"/>
              <p:cNvSpPr/>
              <p:nvPr/>
            </p:nvSpPr>
            <p:spPr bwMode="auto">
              <a:xfrm>
                <a:off x="8497888" y="2493962"/>
                <a:ext cx="161925" cy="195263"/>
              </a:xfrm>
              <a:custGeom>
                <a:avLst/>
                <a:gdLst>
                  <a:gd name="T0" fmla="*/ 10 w 43"/>
                  <a:gd name="T1" fmla="*/ 49 h 52"/>
                  <a:gd name="T2" fmla="*/ 18 w 43"/>
                  <a:gd name="T3" fmla="*/ 21 h 52"/>
                  <a:gd name="T4" fmla="*/ 22 w 43"/>
                  <a:gd name="T5" fmla="*/ 16 h 52"/>
                  <a:gd name="T6" fmla="*/ 35 w 43"/>
                  <a:gd name="T7" fmla="*/ 3 h 52"/>
                  <a:gd name="T8" fmla="*/ 42 w 43"/>
                  <a:gd name="T9" fmla="*/ 16 h 52"/>
                  <a:gd name="T10" fmla="*/ 28 w 43"/>
                  <a:gd name="T11" fmla="*/ 35 h 52"/>
                  <a:gd name="T12" fmla="*/ 23 w 43"/>
                  <a:gd name="T13" fmla="*/ 39 h 52"/>
                  <a:gd name="T14" fmla="*/ 14 w 43"/>
                  <a:gd name="T15" fmla="*/ 49 h 52"/>
                  <a:gd name="T16" fmla="*/ 12 w 43"/>
                  <a:gd name="T17" fmla="*/ 48 h 52"/>
                  <a:gd name="T18" fmla="*/ 10 w 43"/>
                  <a:gd name="T19" fmla="*/ 49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52">
                    <a:moveTo>
                      <a:pt x="10" y="49"/>
                    </a:moveTo>
                    <a:cubicBezTo>
                      <a:pt x="0" y="36"/>
                      <a:pt x="17" y="30"/>
                      <a:pt x="18" y="21"/>
                    </a:cubicBezTo>
                    <a:cubicBezTo>
                      <a:pt x="20" y="19"/>
                      <a:pt x="21" y="18"/>
                      <a:pt x="22" y="16"/>
                    </a:cubicBezTo>
                    <a:cubicBezTo>
                      <a:pt x="27" y="12"/>
                      <a:pt x="23" y="0"/>
                      <a:pt x="35" y="3"/>
                    </a:cubicBezTo>
                    <a:cubicBezTo>
                      <a:pt x="41" y="5"/>
                      <a:pt x="43" y="10"/>
                      <a:pt x="42" y="16"/>
                    </a:cubicBezTo>
                    <a:cubicBezTo>
                      <a:pt x="40" y="24"/>
                      <a:pt x="40" y="35"/>
                      <a:pt x="28" y="35"/>
                    </a:cubicBezTo>
                    <a:cubicBezTo>
                      <a:pt x="25" y="35"/>
                      <a:pt x="18" y="30"/>
                      <a:pt x="23" y="39"/>
                    </a:cubicBezTo>
                    <a:cubicBezTo>
                      <a:pt x="31" y="52"/>
                      <a:pt x="24" y="52"/>
                      <a:pt x="14" y="49"/>
                    </a:cubicBezTo>
                    <a:cubicBezTo>
                      <a:pt x="14" y="49"/>
                      <a:pt x="12" y="48"/>
                      <a:pt x="12" y="48"/>
                    </a:cubicBezTo>
                    <a:lnTo>
                      <a:pt x="10" y="49"/>
                    </a:lnTo>
                    <a:close/>
                  </a:path>
                </a:pathLst>
              </a:custGeom>
              <a:solidFill>
                <a:srgbClr val="F7C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1" name="Freeform 63"/>
              <p:cNvSpPr/>
              <p:nvPr/>
            </p:nvSpPr>
            <p:spPr bwMode="auto">
              <a:xfrm>
                <a:off x="8486776" y="2403475"/>
                <a:ext cx="134938" cy="104775"/>
              </a:xfrm>
              <a:custGeom>
                <a:avLst/>
                <a:gdLst>
                  <a:gd name="T0" fmla="*/ 16 w 36"/>
                  <a:gd name="T1" fmla="*/ 28 h 28"/>
                  <a:gd name="T2" fmla="*/ 8 w 36"/>
                  <a:gd name="T3" fmla="*/ 7 h 28"/>
                  <a:gd name="T4" fmla="*/ 24 w 36"/>
                  <a:gd name="T5" fmla="*/ 3 h 28"/>
                  <a:gd name="T6" fmla="*/ 27 w 36"/>
                  <a:gd name="T7" fmla="*/ 14 h 28"/>
                  <a:gd name="T8" fmla="*/ 17 w 36"/>
                  <a:gd name="T9" fmla="*/ 28 h 28"/>
                  <a:gd name="T10" fmla="*/ 16 w 36"/>
                  <a:gd name="T11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" h="28">
                    <a:moveTo>
                      <a:pt x="16" y="28"/>
                    </a:moveTo>
                    <a:cubicBezTo>
                      <a:pt x="0" y="27"/>
                      <a:pt x="8" y="13"/>
                      <a:pt x="8" y="7"/>
                    </a:cubicBezTo>
                    <a:cubicBezTo>
                      <a:pt x="7" y="0"/>
                      <a:pt x="17" y="0"/>
                      <a:pt x="24" y="3"/>
                    </a:cubicBezTo>
                    <a:cubicBezTo>
                      <a:pt x="29" y="5"/>
                      <a:pt x="36" y="7"/>
                      <a:pt x="27" y="14"/>
                    </a:cubicBezTo>
                    <a:cubicBezTo>
                      <a:pt x="22" y="18"/>
                      <a:pt x="17" y="21"/>
                      <a:pt x="17" y="28"/>
                    </a:cubicBezTo>
                    <a:cubicBezTo>
                      <a:pt x="17" y="28"/>
                      <a:pt x="16" y="28"/>
                      <a:pt x="16" y="28"/>
                    </a:cubicBezTo>
                    <a:close/>
                  </a:path>
                </a:pathLst>
              </a:custGeom>
              <a:solidFill>
                <a:srgbClr val="F8D1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2" name="Freeform 64"/>
              <p:cNvSpPr/>
              <p:nvPr/>
            </p:nvSpPr>
            <p:spPr bwMode="auto">
              <a:xfrm>
                <a:off x="8132763" y="2478087"/>
                <a:ext cx="106363" cy="169863"/>
              </a:xfrm>
              <a:custGeom>
                <a:avLst/>
                <a:gdLst>
                  <a:gd name="T0" fmla="*/ 28 w 28"/>
                  <a:gd name="T1" fmla="*/ 29 h 45"/>
                  <a:gd name="T2" fmla="*/ 16 w 28"/>
                  <a:gd name="T3" fmla="*/ 45 h 45"/>
                  <a:gd name="T4" fmla="*/ 0 w 28"/>
                  <a:gd name="T5" fmla="*/ 25 h 45"/>
                  <a:gd name="T6" fmla="*/ 15 w 28"/>
                  <a:gd name="T7" fmla="*/ 0 h 45"/>
                  <a:gd name="T8" fmla="*/ 28 w 28"/>
                  <a:gd name="T9" fmla="*/ 2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45">
                    <a:moveTo>
                      <a:pt x="28" y="29"/>
                    </a:moveTo>
                    <a:cubicBezTo>
                      <a:pt x="24" y="35"/>
                      <a:pt x="20" y="40"/>
                      <a:pt x="16" y="45"/>
                    </a:cubicBezTo>
                    <a:cubicBezTo>
                      <a:pt x="10" y="39"/>
                      <a:pt x="7" y="30"/>
                      <a:pt x="0" y="25"/>
                    </a:cubicBezTo>
                    <a:cubicBezTo>
                      <a:pt x="5" y="17"/>
                      <a:pt x="10" y="8"/>
                      <a:pt x="15" y="0"/>
                    </a:cubicBezTo>
                    <a:cubicBezTo>
                      <a:pt x="13" y="12"/>
                      <a:pt x="18" y="22"/>
                      <a:pt x="28" y="29"/>
                    </a:cubicBezTo>
                    <a:close/>
                  </a:path>
                </a:pathLst>
              </a:custGeom>
              <a:solidFill>
                <a:srgbClr val="EFBF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3" name="Freeform 65"/>
              <p:cNvSpPr/>
              <p:nvPr/>
            </p:nvSpPr>
            <p:spPr bwMode="auto">
              <a:xfrm>
                <a:off x="7904163" y="2417762"/>
                <a:ext cx="123825" cy="136525"/>
              </a:xfrm>
              <a:custGeom>
                <a:avLst/>
                <a:gdLst>
                  <a:gd name="T0" fmla="*/ 16 w 33"/>
                  <a:gd name="T1" fmla="*/ 33 h 36"/>
                  <a:gd name="T2" fmla="*/ 20 w 33"/>
                  <a:gd name="T3" fmla="*/ 0 h 36"/>
                  <a:gd name="T4" fmla="*/ 33 w 33"/>
                  <a:gd name="T5" fmla="*/ 5 h 36"/>
                  <a:gd name="T6" fmla="*/ 24 w 33"/>
                  <a:gd name="T7" fmla="*/ 28 h 36"/>
                  <a:gd name="T8" fmla="*/ 16 w 33"/>
                  <a:gd name="T9" fmla="*/ 33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6">
                    <a:moveTo>
                      <a:pt x="16" y="33"/>
                    </a:moveTo>
                    <a:cubicBezTo>
                      <a:pt x="0" y="20"/>
                      <a:pt x="15" y="11"/>
                      <a:pt x="20" y="0"/>
                    </a:cubicBezTo>
                    <a:cubicBezTo>
                      <a:pt x="24" y="1"/>
                      <a:pt x="30" y="0"/>
                      <a:pt x="33" y="5"/>
                    </a:cubicBezTo>
                    <a:cubicBezTo>
                      <a:pt x="33" y="14"/>
                      <a:pt x="27" y="21"/>
                      <a:pt x="24" y="28"/>
                    </a:cubicBezTo>
                    <a:cubicBezTo>
                      <a:pt x="20" y="28"/>
                      <a:pt x="22" y="36"/>
                      <a:pt x="16" y="33"/>
                    </a:cubicBezTo>
                    <a:close/>
                  </a:path>
                </a:pathLst>
              </a:custGeom>
              <a:solidFill>
                <a:srgbClr val="F6C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4" name="Freeform 66"/>
              <p:cNvSpPr/>
              <p:nvPr/>
            </p:nvSpPr>
            <p:spPr bwMode="auto">
              <a:xfrm>
                <a:off x="7934326" y="2568575"/>
                <a:ext cx="292100" cy="244475"/>
              </a:xfrm>
              <a:custGeom>
                <a:avLst/>
                <a:gdLst>
                  <a:gd name="T0" fmla="*/ 68 w 78"/>
                  <a:gd name="T1" fmla="*/ 24 h 65"/>
                  <a:gd name="T2" fmla="*/ 76 w 78"/>
                  <a:gd name="T3" fmla="*/ 53 h 65"/>
                  <a:gd name="T4" fmla="*/ 78 w 78"/>
                  <a:gd name="T5" fmla="*/ 55 h 65"/>
                  <a:gd name="T6" fmla="*/ 76 w 78"/>
                  <a:gd name="T7" fmla="*/ 57 h 65"/>
                  <a:gd name="T8" fmla="*/ 60 w 78"/>
                  <a:gd name="T9" fmla="*/ 65 h 65"/>
                  <a:gd name="T10" fmla="*/ 40 w 78"/>
                  <a:gd name="T11" fmla="*/ 53 h 65"/>
                  <a:gd name="T12" fmla="*/ 0 w 78"/>
                  <a:gd name="T13" fmla="*/ 5 h 65"/>
                  <a:gd name="T14" fmla="*/ 10 w 78"/>
                  <a:gd name="T15" fmla="*/ 3 h 65"/>
                  <a:gd name="T16" fmla="*/ 35 w 78"/>
                  <a:gd name="T17" fmla="*/ 31 h 65"/>
                  <a:gd name="T18" fmla="*/ 52 w 78"/>
                  <a:gd name="T19" fmla="*/ 25 h 65"/>
                  <a:gd name="T20" fmla="*/ 68 w 78"/>
                  <a:gd name="T21" fmla="*/ 24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65">
                    <a:moveTo>
                      <a:pt x="68" y="24"/>
                    </a:moveTo>
                    <a:cubicBezTo>
                      <a:pt x="74" y="33"/>
                      <a:pt x="69" y="44"/>
                      <a:pt x="76" y="53"/>
                    </a:cubicBezTo>
                    <a:cubicBezTo>
                      <a:pt x="78" y="53"/>
                      <a:pt x="78" y="54"/>
                      <a:pt x="78" y="55"/>
                    </a:cubicBezTo>
                    <a:cubicBezTo>
                      <a:pt x="77" y="56"/>
                      <a:pt x="77" y="57"/>
                      <a:pt x="76" y="57"/>
                    </a:cubicBezTo>
                    <a:cubicBezTo>
                      <a:pt x="66" y="51"/>
                      <a:pt x="65" y="61"/>
                      <a:pt x="60" y="65"/>
                    </a:cubicBezTo>
                    <a:cubicBezTo>
                      <a:pt x="53" y="62"/>
                      <a:pt x="44" y="62"/>
                      <a:pt x="40" y="53"/>
                    </a:cubicBezTo>
                    <a:cubicBezTo>
                      <a:pt x="24" y="39"/>
                      <a:pt x="11" y="22"/>
                      <a:pt x="0" y="5"/>
                    </a:cubicBezTo>
                    <a:cubicBezTo>
                      <a:pt x="3" y="1"/>
                      <a:pt x="9" y="0"/>
                      <a:pt x="10" y="3"/>
                    </a:cubicBezTo>
                    <a:cubicBezTo>
                      <a:pt x="12" y="18"/>
                      <a:pt x="30" y="17"/>
                      <a:pt x="35" y="31"/>
                    </a:cubicBezTo>
                    <a:cubicBezTo>
                      <a:pt x="38" y="39"/>
                      <a:pt x="49" y="36"/>
                      <a:pt x="52" y="25"/>
                    </a:cubicBezTo>
                    <a:cubicBezTo>
                      <a:pt x="57" y="20"/>
                      <a:pt x="62" y="20"/>
                      <a:pt x="68" y="24"/>
                    </a:cubicBezTo>
                    <a:close/>
                  </a:path>
                </a:pathLst>
              </a:custGeom>
              <a:solidFill>
                <a:srgbClr val="E691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5" name="Freeform 67"/>
              <p:cNvSpPr/>
              <p:nvPr/>
            </p:nvSpPr>
            <p:spPr bwMode="auto">
              <a:xfrm>
                <a:off x="8107363" y="2562225"/>
                <a:ext cx="88900" cy="101600"/>
              </a:xfrm>
              <a:custGeom>
                <a:avLst/>
                <a:gdLst>
                  <a:gd name="T0" fmla="*/ 22 w 24"/>
                  <a:gd name="T1" fmla="*/ 26 h 27"/>
                  <a:gd name="T2" fmla="*/ 6 w 24"/>
                  <a:gd name="T3" fmla="*/ 27 h 27"/>
                  <a:gd name="T4" fmla="*/ 7 w 24"/>
                  <a:gd name="T5" fmla="*/ 3 h 27"/>
                  <a:gd name="T6" fmla="*/ 23 w 24"/>
                  <a:gd name="T7" fmla="*/ 23 h 27"/>
                  <a:gd name="T8" fmla="*/ 22 w 24"/>
                  <a:gd name="T9" fmla="*/ 2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7">
                    <a:moveTo>
                      <a:pt x="22" y="26"/>
                    </a:moveTo>
                    <a:cubicBezTo>
                      <a:pt x="17" y="27"/>
                      <a:pt x="11" y="27"/>
                      <a:pt x="6" y="27"/>
                    </a:cubicBezTo>
                    <a:cubicBezTo>
                      <a:pt x="0" y="19"/>
                      <a:pt x="1" y="11"/>
                      <a:pt x="7" y="3"/>
                    </a:cubicBezTo>
                    <a:cubicBezTo>
                      <a:pt x="24" y="0"/>
                      <a:pt x="22" y="13"/>
                      <a:pt x="23" y="23"/>
                    </a:cubicBezTo>
                    <a:cubicBezTo>
                      <a:pt x="22" y="24"/>
                      <a:pt x="22" y="25"/>
                      <a:pt x="22" y="26"/>
                    </a:cubicBezTo>
                    <a:close/>
                  </a:path>
                </a:pathLst>
              </a:custGeom>
              <a:solidFill>
                <a:srgbClr val="F6C7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6" name="Freeform 68"/>
              <p:cNvSpPr/>
              <p:nvPr/>
            </p:nvSpPr>
            <p:spPr bwMode="auto">
              <a:xfrm>
                <a:off x="8083551" y="2768600"/>
                <a:ext cx="136525" cy="176213"/>
              </a:xfrm>
              <a:custGeom>
                <a:avLst/>
                <a:gdLst>
                  <a:gd name="T0" fmla="*/ 0 w 36"/>
                  <a:gd name="T1" fmla="*/ 0 h 47"/>
                  <a:gd name="T2" fmla="*/ 20 w 36"/>
                  <a:gd name="T3" fmla="*/ 12 h 47"/>
                  <a:gd name="T4" fmla="*/ 36 w 36"/>
                  <a:gd name="T5" fmla="*/ 47 h 47"/>
                  <a:gd name="T6" fmla="*/ 31 w 36"/>
                  <a:gd name="T7" fmla="*/ 46 h 47"/>
                  <a:gd name="T8" fmla="*/ 0 w 36"/>
                  <a:gd name="T9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47">
                    <a:moveTo>
                      <a:pt x="0" y="0"/>
                    </a:moveTo>
                    <a:cubicBezTo>
                      <a:pt x="7" y="4"/>
                      <a:pt x="14" y="8"/>
                      <a:pt x="20" y="12"/>
                    </a:cubicBezTo>
                    <a:cubicBezTo>
                      <a:pt x="21" y="26"/>
                      <a:pt x="30" y="36"/>
                      <a:pt x="36" y="47"/>
                    </a:cubicBezTo>
                    <a:cubicBezTo>
                      <a:pt x="34" y="47"/>
                      <a:pt x="32" y="47"/>
                      <a:pt x="31" y="46"/>
                    </a:cubicBezTo>
                    <a:cubicBezTo>
                      <a:pt x="18" y="32"/>
                      <a:pt x="13" y="13"/>
                      <a:pt x="0" y="0"/>
                    </a:cubicBezTo>
                    <a:close/>
                  </a:path>
                </a:pathLst>
              </a:custGeom>
              <a:solidFill>
                <a:srgbClr val="DB8E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7" name="Freeform 69"/>
              <p:cNvSpPr/>
              <p:nvPr/>
            </p:nvSpPr>
            <p:spPr bwMode="auto">
              <a:xfrm>
                <a:off x="8080376" y="3024187"/>
                <a:ext cx="530225" cy="150813"/>
              </a:xfrm>
              <a:custGeom>
                <a:avLst/>
                <a:gdLst>
                  <a:gd name="T0" fmla="*/ 5 w 141"/>
                  <a:gd name="T1" fmla="*/ 27 h 40"/>
                  <a:gd name="T2" fmla="*/ 17 w 141"/>
                  <a:gd name="T3" fmla="*/ 15 h 40"/>
                  <a:gd name="T4" fmla="*/ 49 w 141"/>
                  <a:gd name="T5" fmla="*/ 19 h 40"/>
                  <a:gd name="T6" fmla="*/ 58 w 141"/>
                  <a:gd name="T7" fmla="*/ 6 h 40"/>
                  <a:gd name="T8" fmla="*/ 101 w 141"/>
                  <a:gd name="T9" fmla="*/ 13 h 40"/>
                  <a:gd name="T10" fmla="*/ 110 w 141"/>
                  <a:gd name="T11" fmla="*/ 14 h 40"/>
                  <a:gd name="T12" fmla="*/ 141 w 141"/>
                  <a:gd name="T13" fmla="*/ 24 h 40"/>
                  <a:gd name="T14" fmla="*/ 141 w 141"/>
                  <a:gd name="T15" fmla="*/ 27 h 40"/>
                  <a:gd name="T16" fmla="*/ 119 w 141"/>
                  <a:gd name="T17" fmla="*/ 37 h 40"/>
                  <a:gd name="T18" fmla="*/ 72 w 141"/>
                  <a:gd name="T19" fmla="*/ 37 h 40"/>
                  <a:gd name="T20" fmla="*/ 5 w 141"/>
                  <a:gd name="T21" fmla="*/ 27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1" h="40">
                    <a:moveTo>
                      <a:pt x="5" y="27"/>
                    </a:moveTo>
                    <a:cubicBezTo>
                      <a:pt x="0" y="13"/>
                      <a:pt x="16" y="21"/>
                      <a:pt x="17" y="15"/>
                    </a:cubicBezTo>
                    <a:cubicBezTo>
                      <a:pt x="29" y="10"/>
                      <a:pt x="39" y="13"/>
                      <a:pt x="49" y="19"/>
                    </a:cubicBezTo>
                    <a:cubicBezTo>
                      <a:pt x="55" y="16"/>
                      <a:pt x="51" y="3"/>
                      <a:pt x="58" y="6"/>
                    </a:cubicBezTo>
                    <a:cubicBezTo>
                      <a:pt x="72" y="11"/>
                      <a:pt x="89" y="0"/>
                      <a:pt x="101" y="13"/>
                    </a:cubicBezTo>
                    <a:cubicBezTo>
                      <a:pt x="105" y="18"/>
                      <a:pt x="106" y="20"/>
                      <a:pt x="110" y="14"/>
                    </a:cubicBezTo>
                    <a:cubicBezTo>
                      <a:pt x="118" y="25"/>
                      <a:pt x="134" y="9"/>
                      <a:pt x="141" y="24"/>
                    </a:cubicBezTo>
                    <a:cubicBezTo>
                      <a:pt x="141" y="25"/>
                      <a:pt x="141" y="26"/>
                      <a:pt x="141" y="27"/>
                    </a:cubicBezTo>
                    <a:cubicBezTo>
                      <a:pt x="136" y="37"/>
                      <a:pt x="128" y="37"/>
                      <a:pt x="119" y="37"/>
                    </a:cubicBezTo>
                    <a:cubicBezTo>
                      <a:pt x="104" y="37"/>
                      <a:pt x="88" y="37"/>
                      <a:pt x="72" y="37"/>
                    </a:cubicBezTo>
                    <a:cubicBezTo>
                      <a:pt x="50" y="36"/>
                      <a:pt x="26" y="40"/>
                      <a:pt x="5" y="27"/>
                    </a:cubicBezTo>
                    <a:close/>
                  </a:path>
                </a:pathLst>
              </a:custGeom>
              <a:solidFill>
                <a:srgbClr val="E9CC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8" name="Freeform 70"/>
              <p:cNvSpPr/>
              <p:nvPr/>
            </p:nvSpPr>
            <p:spPr bwMode="auto">
              <a:xfrm>
                <a:off x="8594726" y="3103562"/>
                <a:ext cx="323850" cy="571500"/>
              </a:xfrm>
              <a:custGeom>
                <a:avLst/>
                <a:gdLst>
                  <a:gd name="T0" fmla="*/ 4 w 86"/>
                  <a:gd name="T1" fmla="*/ 3 h 152"/>
                  <a:gd name="T2" fmla="*/ 12 w 86"/>
                  <a:gd name="T3" fmla="*/ 2 h 152"/>
                  <a:gd name="T4" fmla="*/ 52 w 86"/>
                  <a:gd name="T5" fmla="*/ 2 h 152"/>
                  <a:gd name="T6" fmla="*/ 80 w 86"/>
                  <a:gd name="T7" fmla="*/ 2 h 152"/>
                  <a:gd name="T8" fmla="*/ 85 w 86"/>
                  <a:gd name="T9" fmla="*/ 3 h 152"/>
                  <a:gd name="T10" fmla="*/ 86 w 86"/>
                  <a:gd name="T11" fmla="*/ 8 h 152"/>
                  <a:gd name="T12" fmla="*/ 83 w 86"/>
                  <a:gd name="T13" fmla="*/ 13 h 152"/>
                  <a:gd name="T14" fmla="*/ 71 w 86"/>
                  <a:gd name="T15" fmla="*/ 15 h 152"/>
                  <a:gd name="T16" fmla="*/ 56 w 86"/>
                  <a:gd name="T17" fmla="*/ 37 h 152"/>
                  <a:gd name="T18" fmla="*/ 57 w 86"/>
                  <a:gd name="T19" fmla="*/ 98 h 152"/>
                  <a:gd name="T20" fmla="*/ 70 w 86"/>
                  <a:gd name="T21" fmla="*/ 123 h 152"/>
                  <a:gd name="T22" fmla="*/ 69 w 86"/>
                  <a:gd name="T23" fmla="*/ 130 h 152"/>
                  <a:gd name="T24" fmla="*/ 57 w 86"/>
                  <a:gd name="T25" fmla="*/ 133 h 152"/>
                  <a:gd name="T26" fmla="*/ 29 w 86"/>
                  <a:gd name="T27" fmla="*/ 141 h 152"/>
                  <a:gd name="T28" fmla="*/ 7 w 86"/>
                  <a:gd name="T29" fmla="*/ 152 h 152"/>
                  <a:gd name="T30" fmla="*/ 2 w 86"/>
                  <a:gd name="T31" fmla="*/ 146 h 152"/>
                  <a:gd name="T32" fmla="*/ 16 w 86"/>
                  <a:gd name="T33" fmla="*/ 129 h 152"/>
                  <a:gd name="T34" fmla="*/ 43 w 86"/>
                  <a:gd name="T35" fmla="*/ 69 h 152"/>
                  <a:gd name="T36" fmla="*/ 40 w 86"/>
                  <a:gd name="T37" fmla="*/ 40 h 152"/>
                  <a:gd name="T38" fmla="*/ 16 w 86"/>
                  <a:gd name="T39" fmla="*/ 16 h 152"/>
                  <a:gd name="T40" fmla="*/ 5 w 86"/>
                  <a:gd name="T41" fmla="*/ 3 h 152"/>
                  <a:gd name="T42" fmla="*/ 4 w 86"/>
                  <a:gd name="T43" fmla="*/ 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6" h="152">
                    <a:moveTo>
                      <a:pt x="4" y="3"/>
                    </a:moveTo>
                    <a:cubicBezTo>
                      <a:pt x="7" y="2"/>
                      <a:pt x="10" y="2"/>
                      <a:pt x="12" y="2"/>
                    </a:cubicBezTo>
                    <a:cubicBezTo>
                      <a:pt x="25" y="0"/>
                      <a:pt x="39" y="0"/>
                      <a:pt x="52" y="2"/>
                    </a:cubicBezTo>
                    <a:cubicBezTo>
                      <a:pt x="61" y="2"/>
                      <a:pt x="71" y="2"/>
                      <a:pt x="80" y="2"/>
                    </a:cubicBezTo>
                    <a:cubicBezTo>
                      <a:pt x="82" y="1"/>
                      <a:pt x="84" y="1"/>
                      <a:pt x="85" y="3"/>
                    </a:cubicBezTo>
                    <a:cubicBezTo>
                      <a:pt x="86" y="4"/>
                      <a:pt x="86" y="6"/>
                      <a:pt x="86" y="8"/>
                    </a:cubicBezTo>
                    <a:cubicBezTo>
                      <a:pt x="86" y="10"/>
                      <a:pt x="84" y="12"/>
                      <a:pt x="83" y="13"/>
                    </a:cubicBezTo>
                    <a:cubicBezTo>
                      <a:pt x="79" y="15"/>
                      <a:pt x="75" y="15"/>
                      <a:pt x="71" y="15"/>
                    </a:cubicBezTo>
                    <a:cubicBezTo>
                      <a:pt x="54" y="14"/>
                      <a:pt x="51" y="22"/>
                      <a:pt x="56" y="37"/>
                    </a:cubicBezTo>
                    <a:cubicBezTo>
                      <a:pt x="63" y="57"/>
                      <a:pt x="63" y="78"/>
                      <a:pt x="57" y="98"/>
                    </a:cubicBezTo>
                    <a:cubicBezTo>
                      <a:pt x="50" y="112"/>
                      <a:pt x="65" y="114"/>
                      <a:pt x="70" y="123"/>
                    </a:cubicBezTo>
                    <a:cubicBezTo>
                      <a:pt x="71" y="125"/>
                      <a:pt x="71" y="128"/>
                      <a:pt x="69" y="130"/>
                    </a:cubicBezTo>
                    <a:cubicBezTo>
                      <a:pt x="66" y="134"/>
                      <a:pt x="61" y="135"/>
                      <a:pt x="57" y="133"/>
                    </a:cubicBezTo>
                    <a:cubicBezTo>
                      <a:pt x="45" y="128"/>
                      <a:pt x="37" y="133"/>
                      <a:pt x="29" y="141"/>
                    </a:cubicBezTo>
                    <a:cubicBezTo>
                      <a:pt x="22" y="144"/>
                      <a:pt x="17" y="152"/>
                      <a:pt x="7" y="152"/>
                    </a:cubicBezTo>
                    <a:cubicBezTo>
                      <a:pt x="4" y="151"/>
                      <a:pt x="2" y="149"/>
                      <a:pt x="2" y="146"/>
                    </a:cubicBezTo>
                    <a:cubicBezTo>
                      <a:pt x="3" y="137"/>
                      <a:pt x="10" y="134"/>
                      <a:pt x="16" y="129"/>
                    </a:cubicBezTo>
                    <a:cubicBezTo>
                      <a:pt x="35" y="114"/>
                      <a:pt x="44" y="94"/>
                      <a:pt x="43" y="69"/>
                    </a:cubicBezTo>
                    <a:cubicBezTo>
                      <a:pt x="43" y="59"/>
                      <a:pt x="43" y="49"/>
                      <a:pt x="40" y="40"/>
                    </a:cubicBezTo>
                    <a:cubicBezTo>
                      <a:pt x="35" y="28"/>
                      <a:pt x="29" y="19"/>
                      <a:pt x="16" y="16"/>
                    </a:cubicBezTo>
                    <a:cubicBezTo>
                      <a:pt x="10" y="14"/>
                      <a:pt x="0" y="14"/>
                      <a:pt x="5" y="3"/>
                    </a:cubicBez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7C43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9" name="Freeform 71"/>
              <p:cNvSpPr/>
              <p:nvPr/>
            </p:nvSpPr>
            <p:spPr bwMode="auto">
              <a:xfrm>
                <a:off x="7896226" y="3087687"/>
                <a:ext cx="466725" cy="422275"/>
              </a:xfrm>
              <a:custGeom>
                <a:avLst/>
                <a:gdLst>
                  <a:gd name="T0" fmla="*/ 54 w 124"/>
                  <a:gd name="T1" fmla="*/ 10 h 112"/>
                  <a:gd name="T2" fmla="*/ 122 w 124"/>
                  <a:gd name="T3" fmla="*/ 15 h 112"/>
                  <a:gd name="T4" fmla="*/ 122 w 124"/>
                  <a:gd name="T5" fmla="*/ 24 h 112"/>
                  <a:gd name="T6" fmla="*/ 81 w 124"/>
                  <a:gd name="T7" fmla="*/ 25 h 112"/>
                  <a:gd name="T8" fmla="*/ 62 w 124"/>
                  <a:gd name="T9" fmla="*/ 21 h 112"/>
                  <a:gd name="T10" fmla="*/ 28 w 124"/>
                  <a:gd name="T11" fmla="*/ 35 h 112"/>
                  <a:gd name="T12" fmla="*/ 32 w 124"/>
                  <a:gd name="T13" fmla="*/ 70 h 112"/>
                  <a:gd name="T14" fmla="*/ 59 w 124"/>
                  <a:gd name="T15" fmla="*/ 109 h 112"/>
                  <a:gd name="T16" fmla="*/ 55 w 124"/>
                  <a:gd name="T17" fmla="*/ 112 h 112"/>
                  <a:gd name="T18" fmla="*/ 15 w 124"/>
                  <a:gd name="T19" fmla="*/ 15 h 112"/>
                  <a:gd name="T20" fmla="*/ 18 w 124"/>
                  <a:gd name="T21" fmla="*/ 2 h 112"/>
                  <a:gd name="T22" fmla="*/ 38 w 124"/>
                  <a:gd name="T23" fmla="*/ 2 h 112"/>
                  <a:gd name="T24" fmla="*/ 54 w 124"/>
                  <a:gd name="T25" fmla="*/ 1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4" h="112">
                    <a:moveTo>
                      <a:pt x="54" y="10"/>
                    </a:moveTo>
                    <a:cubicBezTo>
                      <a:pt x="77" y="13"/>
                      <a:pt x="99" y="16"/>
                      <a:pt x="122" y="15"/>
                    </a:cubicBezTo>
                    <a:cubicBezTo>
                      <a:pt x="124" y="18"/>
                      <a:pt x="124" y="21"/>
                      <a:pt x="122" y="24"/>
                    </a:cubicBezTo>
                    <a:cubicBezTo>
                      <a:pt x="109" y="30"/>
                      <a:pt x="95" y="28"/>
                      <a:pt x="81" y="25"/>
                    </a:cubicBezTo>
                    <a:cubicBezTo>
                      <a:pt x="75" y="24"/>
                      <a:pt x="68" y="22"/>
                      <a:pt x="62" y="21"/>
                    </a:cubicBezTo>
                    <a:cubicBezTo>
                      <a:pt x="49" y="21"/>
                      <a:pt x="36" y="23"/>
                      <a:pt x="28" y="35"/>
                    </a:cubicBezTo>
                    <a:cubicBezTo>
                      <a:pt x="20" y="47"/>
                      <a:pt x="26" y="59"/>
                      <a:pt x="32" y="70"/>
                    </a:cubicBezTo>
                    <a:cubicBezTo>
                      <a:pt x="40" y="84"/>
                      <a:pt x="55" y="93"/>
                      <a:pt x="59" y="109"/>
                    </a:cubicBezTo>
                    <a:cubicBezTo>
                      <a:pt x="58" y="111"/>
                      <a:pt x="57" y="112"/>
                      <a:pt x="55" y="112"/>
                    </a:cubicBezTo>
                    <a:cubicBezTo>
                      <a:pt x="18" y="98"/>
                      <a:pt x="0" y="54"/>
                      <a:pt x="15" y="15"/>
                    </a:cubicBezTo>
                    <a:cubicBezTo>
                      <a:pt x="17" y="11"/>
                      <a:pt x="18" y="7"/>
                      <a:pt x="18" y="2"/>
                    </a:cubicBezTo>
                    <a:cubicBezTo>
                      <a:pt x="25" y="0"/>
                      <a:pt x="31" y="0"/>
                      <a:pt x="38" y="2"/>
                    </a:cubicBezTo>
                    <a:cubicBezTo>
                      <a:pt x="45" y="1"/>
                      <a:pt x="47" y="12"/>
                      <a:pt x="54" y="10"/>
                    </a:cubicBezTo>
                    <a:close/>
                  </a:path>
                </a:pathLst>
              </a:custGeom>
              <a:solidFill>
                <a:srgbClr val="9F69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0" name="Freeform 72"/>
              <p:cNvSpPr/>
              <p:nvPr/>
            </p:nvSpPr>
            <p:spPr bwMode="auto">
              <a:xfrm>
                <a:off x="7497763" y="3046412"/>
                <a:ext cx="414338" cy="192088"/>
              </a:xfrm>
              <a:custGeom>
                <a:avLst/>
                <a:gdLst>
                  <a:gd name="T0" fmla="*/ 68 w 110"/>
                  <a:gd name="T1" fmla="*/ 6 h 51"/>
                  <a:gd name="T2" fmla="*/ 77 w 110"/>
                  <a:gd name="T3" fmla="*/ 2 h 51"/>
                  <a:gd name="T4" fmla="*/ 109 w 110"/>
                  <a:gd name="T5" fmla="*/ 9 h 51"/>
                  <a:gd name="T6" fmla="*/ 105 w 110"/>
                  <a:gd name="T7" fmla="*/ 19 h 51"/>
                  <a:gd name="T8" fmla="*/ 74 w 110"/>
                  <a:gd name="T9" fmla="*/ 28 h 51"/>
                  <a:gd name="T10" fmla="*/ 53 w 110"/>
                  <a:gd name="T11" fmla="*/ 32 h 51"/>
                  <a:gd name="T12" fmla="*/ 21 w 110"/>
                  <a:gd name="T13" fmla="*/ 48 h 51"/>
                  <a:gd name="T14" fmla="*/ 3 w 110"/>
                  <a:gd name="T15" fmla="*/ 44 h 51"/>
                  <a:gd name="T16" fmla="*/ 8 w 110"/>
                  <a:gd name="T17" fmla="*/ 33 h 51"/>
                  <a:gd name="T18" fmla="*/ 14 w 110"/>
                  <a:gd name="T19" fmla="*/ 31 h 51"/>
                  <a:gd name="T20" fmla="*/ 68 w 110"/>
                  <a:gd name="T21" fmla="*/ 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0" h="51">
                    <a:moveTo>
                      <a:pt x="68" y="6"/>
                    </a:moveTo>
                    <a:cubicBezTo>
                      <a:pt x="70" y="2"/>
                      <a:pt x="73" y="2"/>
                      <a:pt x="77" y="2"/>
                    </a:cubicBezTo>
                    <a:cubicBezTo>
                      <a:pt x="86" y="11"/>
                      <a:pt x="100" y="0"/>
                      <a:pt x="109" y="9"/>
                    </a:cubicBezTo>
                    <a:cubicBezTo>
                      <a:pt x="110" y="14"/>
                      <a:pt x="108" y="17"/>
                      <a:pt x="105" y="19"/>
                    </a:cubicBezTo>
                    <a:cubicBezTo>
                      <a:pt x="95" y="23"/>
                      <a:pt x="85" y="28"/>
                      <a:pt x="74" y="28"/>
                    </a:cubicBezTo>
                    <a:cubicBezTo>
                      <a:pt x="66" y="25"/>
                      <a:pt x="60" y="27"/>
                      <a:pt x="53" y="32"/>
                    </a:cubicBezTo>
                    <a:cubicBezTo>
                      <a:pt x="43" y="39"/>
                      <a:pt x="33" y="46"/>
                      <a:pt x="21" y="48"/>
                    </a:cubicBezTo>
                    <a:cubicBezTo>
                      <a:pt x="15" y="47"/>
                      <a:pt x="7" y="51"/>
                      <a:pt x="3" y="44"/>
                    </a:cubicBezTo>
                    <a:cubicBezTo>
                      <a:pt x="0" y="39"/>
                      <a:pt x="4" y="35"/>
                      <a:pt x="8" y="33"/>
                    </a:cubicBezTo>
                    <a:cubicBezTo>
                      <a:pt x="10" y="32"/>
                      <a:pt x="12" y="32"/>
                      <a:pt x="14" y="31"/>
                    </a:cubicBezTo>
                    <a:cubicBezTo>
                      <a:pt x="35" y="29"/>
                      <a:pt x="49" y="12"/>
                      <a:pt x="68" y="6"/>
                    </a:cubicBezTo>
                    <a:close/>
                  </a:path>
                </a:pathLst>
              </a:custGeom>
              <a:solidFill>
                <a:srgbClr val="D3A1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1" name="Freeform 73"/>
              <p:cNvSpPr/>
              <p:nvPr/>
            </p:nvSpPr>
            <p:spPr bwMode="auto">
              <a:xfrm>
                <a:off x="7527926" y="3040062"/>
                <a:ext cx="120650" cy="138113"/>
              </a:xfrm>
              <a:custGeom>
                <a:avLst/>
                <a:gdLst>
                  <a:gd name="T0" fmla="*/ 0 w 32"/>
                  <a:gd name="T1" fmla="*/ 27 h 37"/>
                  <a:gd name="T2" fmla="*/ 16 w 32"/>
                  <a:gd name="T3" fmla="*/ 0 h 37"/>
                  <a:gd name="T4" fmla="*/ 32 w 32"/>
                  <a:gd name="T5" fmla="*/ 16 h 37"/>
                  <a:gd name="T6" fmla="*/ 4 w 32"/>
                  <a:gd name="T7" fmla="*/ 36 h 37"/>
                  <a:gd name="T8" fmla="*/ 4 w 32"/>
                  <a:gd name="T9" fmla="*/ 35 h 37"/>
                  <a:gd name="T10" fmla="*/ 0 w 32"/>
                  <a:gd name="T11" fmla="*/ 2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7">
                    <a:moveTo>
                      <a:pt x="0" y="27"/>
                    </a:moveTo>
                    <a:cubicBezTo>
                      <a:pt x="10" y="21"/>
                      <a:pt x="8" y="7"/>
                      <a:pt x="16" y="0"/>
                    </a:cubicBezTo>
                    <a:cubicBezTo>
                      <a:pt x="15" y="11"/>
                      <a:pt x="27" y="10"/>
                      <a:pt x="32" y="16"/>
                    </a:cubicBezTo>
                    <a:cubicBezTo>
                      <a:pt x="27" y="28"/>
                      <a:pt x="19" y="37"/>
                      <a:pt x="4" y="36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1" y="33"/>
                      <a:pt x="0" y="31"/>
                      <a:pt x="0" y="27"/>
                    </a:cubicBezTo>
                    <a:close/>
                  </a:path>
                </a:pathLst>
              </a:custGeom>
              <a:solidFill>
                <a:srgbClr val="D3A1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2" name="Freeform 74"/>
              <p:cNvSpPr/>
              <p:nvPr/>
            </p:nvSpPr>
            <p:spPr bwMode="auto">
              <a:xfrm>
                <a:off x="7543801" y="3054350"/>
                <a:ext cx="209550" cy="139700"/>
              </a:xfrm>
              <a:custGeom>
                <a:avLst/>
                <a:gdLst>
                  <a:gd name="T0" fmla="*/ 0 w 56"/>
                  <a:gd name="T1" fmla="*/ 32 h 37"/>
                  <a:gd name="T2" fmla="*/ 28 w 56"/>
                  <a:gd name="T3" fmla="*/ 12 h 37"/>
                  <a:gd name="T4" fmla="*/ 56 w 56"/>
                  <a:gd name="T5" fmla="*/ 4 h 37"/>
                  <a:gd name="T6" fmla="*/ 11 w 56"/>
                  <a:gd name="T7" fmla="*/ 34 h 37"/>
                  <a:gd name="T8" fmla="*/ 0 w 56"/>
                  <a:gd name="T9" fmla="*/ 32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37">
                    <a:moveTo>
                      <a:pt x="0" y="32"/>
                    </a:moveTo>
                    <a:cubicBezTo>
                      <a:pt x="13" y="29"/>
                      <a:pt x="18" y="17"/>
                      <a:pt x="28" y="12"/>
                    </a:cubicBezTo>
                    <a:cubicBezTo>
                      <a:pt x="38" y="11"/>
                      <a:pt x="45" y="0"/>
                      <a:pt x="56" y="4"/>
                    </a:cubicBezTo>
                    <a:cubicBezTo>
                      <a:pt x="44" y="18"/>
                      <a:pt x="26" y="24"/>
                      <a:pt x="11" y="34"/>
                    </a:cubicBezTo>
                    <a:cubicBezTo>
                      <a:pt x="7" y="37"/>
                      <a:pt x="3" y="36"/>
                      <a:pt x="0" y="32"/>
                    </a:cubicBezTo>
                    <a:close/>
                  </a:path>
                </a:pathLst>
              </a:custGeom>
              <a:solidFill>
                <a:srgbClr val="F2C2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3" name="Freeform 75"/>
              <p:cNvSpPr/>
              <p:nvPr/>
            </p:nvSpPr>
            <p:spPr bwMode="auto">
              <a:xfrm>
                <a:off x="8143876" y="3021012"/>
                <a:ext cx="123825" cy="90488"/>
              </a:xfrm>
              <a:custGeom>
                <a:avLst/>
                <a:gdLst>
                  <a:gd name="T0" fmla="*/ 32 w 33"/>
                  <a:gd name="T1" fmla="*/ 20 h 24"/>
                  <a:gd name="T2" fmla="*/ 0 w 33"/>
                  <a:gd name="T3" fmla="*/ 16 h 24"/>
                  <a:gd name="T4" fmla="*/ 20 w 33"/>
                  <a:gd name="T5" fmla="*/ 5 h 24"/>
                  <a:gd name="T6" fmla="*/ 32 w 33"/>
                  <a:gd name="T7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24">
                    <a:moveTo>
                      <a:pt x="32" y="20"/>
                    </a:moveTo>
                    <a:cubicBezTo>
                      <a:pt x="21" y="24"/>
                      <a:pt x="11" y="20"/>
                      <a:pt x="0" y="16"/>
                    </a:cubicBezTo>
                    <a:cubicBezTo>
                      <a:pt x="0" y="0"/>
                      <a:pt x="12" y="5"/>
                      <a:pt x="20" y="5"/>
                    </a:cubicBezTo>
                    <a:cubicBezTo>
                      <a:pt x="32" y="3"/>
                      <a:pt x="33" y="11"/>
                      <a:pt x="32" y="20"/>
                    </a:cubicBezTo>
                    <a:close/>
                  </a:path>
                </a:pathLst>
              </a:custGeom>
              <a:solidFill>
                <a:srgbClr val="B67C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4" name="Freeform 76"/>
              <p:cNvSpPr/>
              <p:nvPr/>
            </p:nvSpPr>
            <p:spPr bwMode="auto">
              <a:xfrm>
                <a:off x="8896351" y="3046412"/>
                <a:ext cx="212725" cy="98425"/>
              </a:xfrm>
              <a:custGeom>
                <a:avLst/>
                <a:gdLst>
                  <a:gd name="T0" fmla="*/ 4 w 57"/>
                  <a:gd name="T1" fmla="*/ 18 h 26"/>
                  <a:gd name="T2" fmla="*/ 0 w 57"/>
                  <a:gd name="T3" fmla="*/ 17 h 26"/>
                  <a:gd name="T4" fmla="*/ 8 w 57"/>
                  <a:gd name="T5" fmla="*/ 9 h 26"/>
                  <a:gd name="T6" fmla="*/ 12 w 57"/>
                  <a:gd name="T7" fmla="*/ 0 h 26"/>
                  <a:gd name="T8" fmla="*/ 49 w 57"/>
                  <a:gd name="T9" fmla="*/ 12 h 26"/>
                  <a:gd name="T10" fmla="*/ 56 w 57"/>
                  <a:gd name="T11" fmla="*/ 17 h 26"/>
                  <a:gd name="T12" fmla="*/ 42 w 57"/>
                  <a:gd name="T13" fmla="*/ 24 h 26"/>
                  <a:gd name="T14" fmla="*/ 4 w 57"/>
                  <a:gd name="T15" fmla="*/ 1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26">
                    <a:moveTo>
                      <a:pt x="4" y="18"/>
                    </a:moveTo>
                    <a:cubicBezTo>
                      <a:pt x="2" y="18"/>
                      <a:pt x="1" y="17"/>
                      <a:pt x="0" y="17"/>
                    </a:cubicBezTo>
                    <a:cubicBezTo>
                      <a:pt x="3" y="14"/>
                      <a:pt x="5" y="11"/>
                      <a:pt x="8" y="9"/>
                    </a:cubicBezTo>
                    <a:cubicBezTo>
                      <a:pt x="5" y="4"/>
                      <a:pt x="7" y="1"/>
                      <a:pt x="12" y="0"/>
                    </a:cubicBezTo>
                    <a:cubicBezTo>
                      <a:pt x="24" y="5"/>
                      <a:pt x="37" y="7"/>
                      <a:pt x="49" y="12"/>
                    </a:cubicBezTo>
                    <a:cubicBezTo>
                      <a:pt x="53" y="12"/>
                      <a:pt x="57" y="13"/>
                      <a:pt x="56" y="17"/>
                    </a:cubicBezTo>
                    <a:cubicBezTo>
                      <a:pt x="54" y="22"/>
                      <a:pt x="48" y="23"/>
                      <a:pt x="42" y="24"/>
                    </a:cubicBezTo>
                    <a:cubicBezTo>
                      <a:pt x="30" y="22"/>
                      <a:pt x="16" y="26"/>
                      <a:pt x="4" y="18"/>
                    </a:cubicBezTo>
                    <a:close/>
                  </a:path>
                </a:pathLst>
              </a:custGeom>
              <a:solidFill>
                <a:srgbClr val="C686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5" name="Freeform 77"/>
              <p:cNvSpPr/>
              <p:nvPr/>
            </p:nvSpPr>
            <p:spPr bwMode="auto">
              <a:xfrm>
                <a:off x="7780338" y="3043237"/>
                <a:ext cx="134938" cy="55563"/>
              </a:xfrm>
              <a:custGeom>
                <a:avLst/>
                <a:gdLst>
                  <a:gd name="T0" fmla="*/ 33 w 36"/>
                  <a:gd name="T1" fmla="*/ 11 h 15"/>
                  <a:gd name="T2" fmla="*/ 10 w 36"/>
                  <a:gd name="T3" fmla="*/ 12 h 15"/>
                  <a:gd name="T4" fmla="*/ 2 w 36"/>
                  <a:gd name="T5" fmla="*/ 3 h 15"/>
                  <a:gd name="T6" fmla="*/ 33 w 36"/>
                  <a:gd name="T7" fmla="*/ 3 h 15"/>
                  <a:gd name="T8" fmla="*/ 33 w 36"/>
                  <a:gd name="T9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5">
                    <a:moveTo>
                      <a:pt x="33" y="11"/>
                    </a:moveTo>
                    <a:cubicBezTo>
                      <a:pt x="25" y="11"/>
                      <a:pt x="17" y="11"/>
                      <a:pt x="10" y="12"/>
                    </a:cubicBezTo>
                    <a:cubicBezTo>
                      <a:pt x="0" y="15"/>
                      <a:pt x="2" y="8"/>
                      <a:pt x="2" y="3"/>
                    </a:cubicBezTo>
                    <a:cubicBezTo>
                      <a:pt x="12" y="0"/>
                      <a:pt x="23" y="0"/>
                      <a:pt x="33" y="3"/>
                    </a:cubicBezTo>
                    <a:cubicBezTo>
                      <a:pt x="35" y="6"/>
                      <a:pt x="36" y="8"/>
                      <a:pt x="33" y="11"/>
                    </a:cubicBezTo>
                    <a:close/>
                  </a:path>
                </a:pathLst>
              </a:custGeom>
              <a:solidFill>
                <a:srgbClr val="F1D1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6" name="Freeform 78"/>
              <p:cNvSpPr/>
              <p:nvPr/>
            </p:nvSpPr>
            <p:spPr bwMode="auto">
              <a:xfrm>
                <a:off x="7893051" y="3054350"/>
                <a:ext cx="146050" cy="82550"/>
              </a:xfrm>
              <a:custGeom>
                <a:avLst/>
                <a:gdLst>
                  <a:gd name="T0" fmla="*/ 3 w 39"/>
                  <a:gd name="T1" fmla="*/ 8 h 22"/>
                  <a:gd name="T2" fmla="*/ 3 w 39"/>
                  <a:gd name="T3" fmla="*/ 0 h 22"/>
                  <a:gd name="T4" fmla="*/ 39 w 39"/>
                  <a:gd name="T5" fmla="*/ 11 h 22"/>
                  <a:gd name="T6" fmla="*/ 19 w 39"/>
                  <a:gd name="T7" fmla="*/ 15 h 22"/>
                  <a:gd name="T8" fmla="*/ 0 w 39"/>
                  <a:gd name="T9" fmla="*/ 15 h 22"/>
                  <a:gd name="T10" fmla="*/ 3 w 39"/>
                  <a:gd name="T11" fmla="*/ 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22">
                    <a:moveTo>
                      <a:pt x="3" y="8"/>
                    </a:moveTo>
                    <a:cubicBezTo>
                      <a:pt x="3" y="5"/>
                      <a:pt x="3" y="3"/>
                      <a:pt x="3" y="0"/>
                    </a:cubicBezTo>
                    <a:cubicBezTo>
                      <a:pt x="12" y="14"/>
                      <a:pt x="29" y="2"/>
                      <a:pt x="39" y="11"/>
                    </a:cubicBezTo>
                    <a:cubicBezTo>
                      <a:pt x="32" y="13"/>
                      <a:pt x="25" y="10"/>
                      <a:pt x="19" y="15"/>
                    </a:cubicBezTo>
                    <a:cubicBezTo>
                      <a:pt x="12" y="21"/>
                      <a:pt x="6" y="22"/>
                      <a:pt x="0" y="15"/>
                    </a:cubicBezTo>
                    <a:cubicBezTo>
                      <a:pt x="1" y="12"/>
                      <a:pt x="2" y="10"/>
                      <a:pt x="3" y="8"/>
                    </a:cubicBezTo>
                    <a:close/>
                  </a:path>
                </a:pathLst>
              </a:custGeom>
              <a:solidFill>
                <a:srgbClr val="E9CC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7" name="Freeform 79"/>
              <p:cNvSpPr/>
              <p:nvPr/>
            </p:nvSpPr>
            <p:spPr bwMode="auto">
              <a:xfrm>
                <a:off x="8896351" y="3021012"/>
                <a:ext cx="88900" cy="60325"/>
              </a:xfrm>
              <a:custGeom>
                <a:avLst/>
                <a:gdLst>
                  <a:gd name="T0" fmla="*/ 12 w 24"/>
                  <a:gd name="T1" fmla="*/ 9 h 16"/>
                  <a:gd name="T2" fmla="*/ 8 w 24"/>
                  <a:gd name="T3" fmla="*/ 16 h 16"/>
                  <a:gd name="T4" fmla="*/ 1 w 24"/>
                  <a:gd name="T5" fmla="*/ 11 h 16"/>
                  <a:gd name="T6" fmla="*/ 16 w 24"/>
                  <a:gd name="T7" fmla="*/ 0 h 16"/>
                  <a:gd name="T8" fmla="*/ 24 w 24"/>
                  <a:gd name="T9" fmla="*/ 8 h 16"/>
                  <a:gd name="T10" fmla="*/ 12 w 24"/>
                  <a:gd name="T11" fmla="*/ 9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16">
                    <a:moveTo>
                      <a:pt x="12" y="9"/>
                    </a:moveTo>
                    <a:cubicBezTo>
                      <a:pt x="9" y="10"/>
                      <a:pt x="8" y="13"/>
                      <a:pt x="8" y="16"/>
                    </a:cubicBezTo>
                    <a:cubicBezTo>
                      <a:pt x="4" y="16"/>
                      <a:pt x="0" y="15"/>
                      <a:pt x="1" y="11"/>
                    </a:cubicBezTo>
                    <a:cubicBezTo>
                      <a:pt x="4" y="5"/>
                      <a:pt x="9" y="1"/>
                      <a:pt x="16" y="0"/>
                    </a:cubicBezTo>
                    <a:cubicBezTo>
                      <a:pt x="21" y="1"/>
                      <a:pt x="24" y="3"/>
                      <a:pt x="24" y="8"/>
                    </a:cubicBezTo>
                    <a:cubicBezTo>
                      <a:pt x="20" y="12"/>
                      <a:pt x="16" y="11"/>
                      <a:pt x="12" y="9"/>
                    </a:cubicBezTo>
                    <a:close/>
                  </a:path>
                </a:pathLst>
              </a:custGeom>
              <a:solidFill>
                <a:srgbClr val="A867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8" name="Freeform 80"/>
              <p:cNvSpPr/>
              <p:nvPr/>
            </p:nvSpPr>
            <p:spPr bwMode="auto">
              <a:xfrm>
                <a:off x="8640763" y="3087687"/>
                <a:ext cx="149225" cy="30163"/>
              </a:xfrm>
              <a:custGeom>
                <a:avLst/>
                <a:gdLst>
                  <a:gd name="T0" fmla="*/ 40 w 40"/>
                  <a:gd name="T1" fmla="*/ 6 h 8"/>
                  <a:gd name="T2" fmla="*/ 0 w 40"/>
                  <a:gd name="T3" fmla="*/ 6 h 8"/>
                  <a:gd name="T4" fmla="*/ 40 w 40"/>
                  <a:gd name="T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8">
                    <a:moveTo>
                      <a:pt x="40" y="6"/>
                    </a:moveTo>
                    <a:cubicBezTo>
                      <a:pt x="27" y="7"/>
                      <a:pt x="13" y="8"/>
                      <a:pt x="0" y="6"/>
                    </a:cubicBezTo>
                    <a:cubicBezTo>
                      <a:pt x="13" y="0"/>
                      <a:pt x="27" y="0"/>
                      <a:pt x="40" y="6"/>
                    </a:cubicBezTo>
                    <a:close/>
                  </a:path>
                </a:pathLst>
              </a:custGeom>
              <a:solidFill>
                <a:srgbClr val="F2AD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9" name="Freeform 81"/>
              <p:cNvSpPr/>
              <p:nvPr/>
            </p:nvSpPr>
            <p:spPr bwMode="auto">
              <a:xfrm>
                <a:off x="7051676" y="3140075"/>
                <a:ext cx="569913" cy="1290638"/>
              </a:xfrm>
              <a:custGeom>
                <a:avLst/>
                <a:gdLst>
                  <a:gd name="T0" fmla="*/ 127 w 152"/>
                  <a:gd name="T1" fmla="*/ 0 h 343"/>
                  <a:gd name="T2" fmla="*/ 131 w 152"/>
                  <a:gd name="T3" fmla="*/ 8 h 343"/>
                  <a:gd name="T4" fmla="*/ 129 w 152"/>
                  <a:gd name="T5" fmla="*/ 19 h 343"/>
                  <a:gd name="T6" fmla="*/ 139 w 152"/>
                  <a:gd name="T7" fmla="*/ 20 h 343"/>
                  <a:gd name="T8" fmla="*/ 135 w 152"/>
                  <a:gd name="T9" fmla="*/ 26 h 343"/>
                  <a:gd name="T10" fmla="*/ 124 w 152"/>
                  <a:gd name="T11" fmla="*/ 33 h 343"/>
                  <a:gd name="T12" fmla="*/ 104 w 152"/>
                  <a:gd name="T13" fmla="*/ 63 h 343"/>
                  <a:gd name="T14" fmla="*/ 93 w 152"/>
                  <a:gd name="T15" fmla="*/ 72 h 343"/>
                  <a:gd name="T16" fmla="*/ 75 w 152"/>
                  <a:gd name="T17" fmla="*/ 158 h 343"/>
                  <a:gd name="T18" fmla="*/ 75 w 152"/>
                  <a:gd name="T19" fmla="*/ 183 h 343"/>
                  <a:gd name="T20" fmla="*/ 81 w 152"/>
                  <a:gd name="T21" fmla="*/ 243 h 343"/>
                  <a:gd name="T22" fmla="*/ 91 w 152"/>
                  <a:gd name="T23" fmla="*/ 206 h 343"/>
                  <a:gd name="T24" fmla="*/ 117 w 152"/>
                  <a:gd name="T25" fmla="*/ 265 h 343"/>
                  <a:gd name="T26" fmla="*/ 102 w 152"/>
                  <a:gd name="T27" fmla="*/ 260 h 343"/>
                  <a:gd name="T28" fmla="*/ 117 w 152"/>
                  <a:gd name="T29" fmla="*/ 267 h 343"/>
                  <a:gd name="T30" fmla="*/ 152 w 152"/>
                  <a:gd name="T31" fmla="*/ 300 h 343"/>
                  <a:gd name="T32" fmla="*/ 145 w 152"/>
                  <a:gd name="T33" fmla="*/ 307 h 343"/>
                  <a:gd name="T34" fmla="*/ 131 w 152"/>
                  <a:gd name="T35" fmla="*/ 304 h 343"/>
                  <a:gd name="T36" fmla="*/ 96 w 152"/>
                  <a:gd name="T37" fmla="*/ 286 h 343"/>
                  <a:gd name="T38" fmla="*/ 88 w 152"/>
                  <a:gd name="T39" fmla="*/ 287 h 343"/>
                  <a:gd name="T40" fmla="*/ 83 w 152"/>
                  <a:gd name="T41" fmla="*/ 284 h 343"/>
                  <a:gd name="T42" fmla="*/ 67 w 152"/>
                  <a:gd name="T43" fmla="*/ 281 h 343"/>
                  <a:gd name="T44" fmla="*/ 75 w 152"/>
                  <a:gd name="T45" fmla="*/ 298 h 343"/>
                  <a:gd name="T46" fmla="*/ 92 w 152"/>
                  <a:gd name="T47" fmla="*/ 320 h 343"/>
                  <a:gd name="T48" fmla="*/ 72 w 152"/>
                  <a:gd name="T49" fmla="*/ 322 h 343"/>
                  <a:gd name="T50" fmla="*/ 87 w 152"/>
                  <a:gd name="T51" fmla="*/ 336 h 343"/>
                  <a:gd name="T52" fmla="*/ 71 w 152"/>
                  <a:gd name="T53" fmla="*/ 336 h 343"/>
                  <a:gd name="T54" fmla="*/ 27 w 152"/>
                  <a:gd name="T55" fmla="*/ 197 h 343"/>
                  <a:gd name="T56" fmla="*/ 39 w 152"/>
                  <a:gd name="T57" fmla="*/ 197 h 343"/>
                  <a:gd name="T58" fmla="*/ 48 w 152"/>
                  <a:gd name="T59" fmla="*/ 216 h 343"/>
                  <a:gd name="T60" fmla="*/ 51 w 152"/>
                  <a:gd name="T61" fmla="*/ 168 h 343"/>
                  <a:gd name="T62" fmla="*/ 75 w 152"/>
                  <a:gd name="T63" fmla="*/ 71 h 343"/>
                  <a:gd name="T64" fmla="*/ 127 w 152"/>
                  <a:gd name="T65" fmla="*/ 0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2" h="343">
                    <a:moveTo>
                      <a:pt x="127" y="0"/>
                    </a:moveTo>
                    <a:cubicBezTo>
                      <a:pt x="130" y="2"/>
                      <a:pt x="131" y="5"/>
                      <a:pt x="131" y="8"/>
                    </a:cubicBezTo>
                    <a:cubicBezTo>
                      <a:pt x="128" y="12"/>
                      <a:pt x="119" y="14"/>
                      <a:pt x="129" y="19"/>
                    </a:cubicBezTo>
                    <a:cubicBezTo>
                      <a:pt x="132" y="20"/>
                      <a:pt x="136" y="16"/>
                      <a:pt x="139" y="20"/>
                    </a:cubicBezTo>
                    <a:cubicBezTo>
                      <a:pt x="139" y="23"/>
                      <a:pt x="137" y="25"/>
                      <a:pt x="135" y="26"/>
                    </a:cubicBezTo>
                    <a:cubicBezTo>
                      <a:pt x="132" y="29"/>
                      <a:pt x="127" y="30"/>
                      <a:pt x="124" y="33"/>
                    </a:cubicBezTo>
                    <a:cubicBezTo>
                      <a:pt x="114" y="41"/>
                      <a:pt x="112" y="54"/>
                      <a:pt x="104" y="63"/>
                    </a:cubicBezTo>
                    <a:cubicBezTo>
                      <a:pt x="100" y="66"/>
                      <a:pt x="95" y="68"/>
                      <a:pt x="93" y="72"/>
                    </a:cubicBezTo>
                    <a:cubicBezTo>
                      <a:pt x="83" y="100"/>
                      <a:pt x="73" y="128"/>
                      <a:pt x="75" y="158"/>
                    </a:cubicBezTo>
                    <a:cubicBezTo>
                      <a:pt x="77" y="166"/>
                      <a:pt x="77" y="175"/>
                      <a:pt x="75" y="183"/>
                    </a:cubicBezTo>
                    <a:cubicBezTo>
                      <a:pt x="73" y="202"/>
                      <a:pt x="78" y="220"/>
                      <a:pt x="81" y="243"/>
                    </a:cubicBezTo>
                    <a:cubicBezTo>
                      <a:pt x="82" y="227"/>
                      <a:pt x="69" y="212"/>
                      <a:pt x="91" y="206"/>
                    </a:cubicBezTo>
                    <a:cubicBezTo>
                      <a:pt x="103" y="225"/>
                      <a:pt x="111" y="245"/>
                      <a:pt x="117" y="265"/>
                    </a:cubicBezTo>
                    <a:cubicBezTo>
                      <a:pt x="108" y="274"/>
                      <a:pt x="107" y="262"/>
                      <a:pt x="102" y="260"/>
                    </a:cubicBezTo>
                    <a:cubicBezTo>
                      <a:pt x="106" y="263"/>
                      <a:pt x="107" y="272"/>
                      <a:pt x="117" y="267"/>
                    </a:cubicBezTo>
                    <a:cubicBezTo>
                      <a:pt x="129" y="278"/>
                      <a:pt x="144" y="286"/>
                      <a:pt x="152" y="300"/>
                    </a:cubicBezTo>
                    <a:cubicBezTo>
                      <a:pt x="152" y="305"/>
                      <a:pt x="149" y="306"/>
                      <a:pt x="145" y="307"/>
                    </a:cubicBezTo>
                    <a:cubicBezTo>
                      <a:pt x="140" y="306"/>
                      <a:pt x="135" y="305"/>
                      <a:pt x="131" y="304"/>
                    </a:cubicBezTo>
                    <a:cubicBezTo>
                      <a:pt x="118" y="301"/>
                      <a:pt x="111" y="285"/>
                      <a:pt x="96" y="286"/>
                    </a:cubicBezTo>
                    <a:cubicBezTo>
                      <a:pt x="94" y="287"/>
                      <a:pt x="91" y="287"/>
                      <a:pt x="88" y="287"/>
                    </a:cubicBezTo>
                    <a:cubicBezTo>
                      <a:pt x="87" y="286"/>
                      <a:pt x="85" y="285"/>
                      <a:pt x="83" y="284"/>
                    </a:cubicBezTo>
                    <a:cubicBezTo>
                      <a:pt x="78" y="282"/>
                      <a:pt x="72" y="273"/>
                      <a:pt x="67" y="281"/>
                    </a:cubicBezTo>
                    <a:cubicBezTo>
                      <a:pt x="61" y="289"/>
                      <a:pt x="68" y="294"/>
                      <a:pt x="75" y="298"/>
                    </a:cubicBezTo>
                    <a:cubicBezTo>
                      <a:pt x="83" y="303"/>
                      <a:pt x="92" y="308"/>
                      <a:pt x="92" y="320"/>
                    </a:cubicBezTo>
                    <a:cubicBezTo>
                      <a:pt x="87" y="329"/>
                      <a:pt x="79" y="324"/>
                      <a:pt x="72" y="322"/>
                    </a:cubicBezTo>
                    <a:cubicBezTo>
                      <a:pt x="76" y="327"/>
                      <a:pt x="85" y="328"/>
                      <a:pt x="87" y="336"/>
                    </a:cubicBezTo>
                    <a:cubicBezTo>
                      <a:pt x="82" y="343"/>
                      <a:pt x="76" y="339"/>
                      <a:pt x="71" y="336"/>
                    </a:cubicBezTo>
                    <a:cubicBezTo>
                      <a:pt x="20" y="306"/>
                      <a:pt x="0" y="252"/>
                      <a:pt x="27" y="197"/>
                    </a:cubicBezTo>
                    <a:cubicBezTo>
                      <a:pt x="31" y="197"/>
                      <a:pt x="35" y="197"/>
                      <a:pt x="39" y="197"/>
                    </a:cubicBezTo>
                    <a:cubicBezTo>
                      <a:pt x="46" y="205"/>
                      <a:pt x="46" y="205"/>
                      <a:pt x="48" y="216"/>
                    </a:cubicBezTo>
                    <a:cubicBezTo>
                      <a:pt x="48" y="200"/>
                      <a:pt x="48" y="184"/>
                      <a:pt x="51" y="168"/>
                    </a:cubicBezTo>
                    <a:cubicBezTo>
                      <a:pt x="56" y="135"/>
                      <a:pt x="58" y="102"/>
                      <a:pt x="75" y="71"/>
                    </a:cubicBezTo>
                    <a:cubicBezTo>
                      <a:pt x="89" y="45"/>
                      <a:pt x="108" y="22"/>
                      <a:pt x="127" y="0"/>
                    </a:cubicBezTo>
                    <a:close/>
                  </a:path>
                </a:pathLst>
              </a:custGeom>
              <a:solidFill>
                <a:srgbClr val="D78D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0" name="Freeform 82"/>
              <p:cNvSpPr/>
              <p:nvPr/>
            </p:nvSpPr>
            <p:spPr bwMode="auto">
              <a:xfrm>
                <a:off x="7197726" y="3773487"/>
                <a:ext cx="60325" cy="198438"/>
              </a:xfrm>
              <a:custGeom>
                <a:avLst/>
                <a:gdLst>
                  <a:gd name="T0" fmla="*/ 12 w 16"/>
                  <a:gd name="T1" fmla="*/ 0 h 53"/>
                  <a:gd name="T2" fmla="*/ 12 w 16"/>
                  <a:gd name="T3" fmla="*/ 53 h 53"/>
                  <a:gd name="T4" fmla="*/ 0 w 16"/>
                  <a:gd name="T5" fmla="*/ 29 h 53"/>
                  <a:gd name="T6" fmla="*/ 12 w 16"/>
                  <a:gd name="T7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52">
                    <a:moveTo>
                      <a:pt x="12" y="0"/>
                    </a:moveTo>
                    <a:cubicBezTo>
                      <a:pt x="12" y="17"/>
                      <a:pt x="12" y="34"/>
                      <a:pt x="12" y="53"/>
                    </a:cubicBezTo>
                    <a:cubicBezTo>
                      <a:pt x="4" y="46"/>
                      <a:pt x="5" y="36"/>
                      <a:pt x="0" y="29"/>
                    </a:cubicBezTo>
                    <a:cubicBezTo>
                      <a:pt x="16" y="24"/>
                      <a:pt x="2" y="7"/>
                      <a:pt x="12" y="0"/>
                    </a:cubicBezTo>
                    <a:close/>
                  </a:path>
                </a:pathLst>
              </a:custGeom>
              <a:solidFill>
                <a:srgbClr val="F2BF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1" name="Freeform 83"/>
              <p:cNvSpPr/>
              <p:nvPr/>
            </p:nvSpPr>
            <p:spPr bwMode="auto">
              <a:xfrm>
                <a:off x="7508876" y="4262437"/>
                <a:ext cx="815975" cy="184150"/>
              </a:xfrm>
              <a:custGeom>
                <a:avLst/>
                <a:gdLst>
                  <a:gd name="T0" fmla="*/ 21 w 217"/>
                  <a:gd name="T1" fmla="*/ 6 h 49"/>
                  <a:gd name="T2" fmla="*/ 29 w 217"/>
                  <a:gd name="T3" fmla="*/ 3 h 49"/>
                  <a:gd name="T4" fmla="*/ 37 w 217"/>
                  <a:gd name="T5" fmla="*/ 0 h 49"/>
                  <a:gd name="T6" fmla="*/ 50 w 217"/>
                  <a:gd name="T7" fmla="*/ 14 h 49"/>
                  <a:gd name="T8" fmla="*/ 54 w 217"/>
                  <a:gd name="T9" fmla="*/ 18 h 49"/>
                  <a:gd name="T10" fmla="*/ 84 w 217"/>
                  <a:gd name="T11" fmla="*/ 25 h 49"/>
                  <a:gd name="T12" fmla="*/ 138 w 217"/>
                  <a:gd name="T13" fmla="*/ 18 h 49"/>
                  <a:gd name="T14" fmla="*/ 143 w 217"/>
                  <a:gd name="T15" fmla="*/ 15 h 49"/>
                  <a:gd name="T16" fmla="*/ 185 w 217"/>
                  <a:gd name="T17" fmla="*/ 10 h 49"/>
                  <a:gd name="T18" fmla="*/ 217 w 217"/>
                  <a:gd name="T19" fmla="*/ 46 h 49"/>
                  <a:gd name="T20" fmla="*/ 127 w 217"/>
                  <a:gd name="T21" fmla="*/ 44 h 49"/>
                  <a:gd name="T22" fmla="*/ 46 w 217"/>
                  <a:gd name="T23" fmla="*/ 45 h 49"/>
                  <a:gd name="T24" fmla="*/ 21 w 217"/>
                  <a:gd name="T25" fmla="*/ 34 h 49"/>
                  <a:gd name="T26" fmla="*/ 3 w 217"/>
                  <a:gd name="T27" fmla="*/ 26 h 49"/>
                  <a:gd name="T28" fmla="*/ 21 w 217"/>
                  <a:gd name="T29" fmla="*/ 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16" h="49">
                    <a:moveTo>
                      <a:pt x="21" y="6"/>
                    </a:moveTo>
                    <a:cubicBezTo>
                      <a:pt x="24" y="6"/>
                      <a:pt x="27" y="5"/>
                      <a:pt x="29" y="3"/>
                    </a:cubicBezTo>
                    <a:cubicBezTo>
                      <a:pt x="31" y="0"/>
                      <a:pt x="34" y="0"/>
                      <a:pt x="37" y="0"/>
                    </a:cubicBezTo>
                    <a:cubicBezTo>
                      <a:pt x="42" y="4"/>
                      <a:pt x="45" y="10"/>
                      <a:pt x="50" y="14"/>
                    </a:cubicBezTo>
                    <a:cubicBezTo>
                      <a:pt x="51" y="16"/>
                      <a:pt x="52" y="17"/>
                      <a:pt x="54" y="18"/>
                    </a:cubicBezTo>
                    <a:cubicBezTo>
                      <a:pt x="62" y="28"/>
                      <a:pt x="73" y="25"/>
                      <a:pt x="84" y="25"/>
                    </a:cubicBezTo>
                    <a:cubicBezTo>
                      <a:pt x="102" y="22"/>
                      <a:pt x="121" y="31"/>
                      <a:pt x="138" y="18"/>
                    </a:cubicBezTo>
                    <a:cubicBezTo>
                      <a:pt x="139" y="17"/>
                      <a:pt x="141" y="16"/>
                      <a:pt x="143" y="15"/>
                    </a:cubicBezTo>
                    <a:cubicBezTo>
                      <a:pt x="157" y="16"/>
                      <a:pt x="170" y="2"/>
                      <a:pt x="185" y="10"/>
                    </a:cubicBezTo>
                    <a:cubicBezTo>
                      <a:pt x="202" y="17"/>
                      <a:pt x="211" y="30"/>
                      <a:pt x="217" y="46"/>
                    </a:cubicBezTo>
                    <a:cubicBezTo>
                      <a:pt x="187" y="36"/>
                      <a:pt x="158" y="38"/>
                      <a:pt x="127" y="44"/>
                    </a:cubicBezTo>
                    <a:cubicBezTo>
                      <a:pt x="101" y="49"/>
                      <a:pt x="73" y="47"/>
                      <a:pt x="46" y="45"/>
                    </a:cubicBezTo>
                    <a:cubicBezTo>
                      <a:pt x="38" y="45"/>
                      <a:pt x="33" y="32"/>
                      <a:pt x="21" y="34"/>
                    </a:cubicBezTo>
                    <a:cubicBezTo>
                      <a:pt x="12" y="39"/>
                      <a:pt x="7" y="32"/>
                      <a:pt x="3" y="26"/>
                    </a:cubicBezTo>
                    <a:cubicBezTo>
                      <a:pt x="0" y="11"/>
                      <a:pt x="8" y="6"/>
                      <a:pt x="21" y="6"/>
                    </a:cubicBezTo>
                    <a:close/>
                  </a:path>
                </a:pathLst>
              </a:custGeom>
              <a:solidFill>
                <a:srgbClr val="E691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2" name="Freeform 84"/>
              <p:cNvSpPr/>
              <p:nvPr/>
            </p:nvSpPr>
            <p:spPr bwMode="auto">
              <a:xfrm>
                <a:off x="7277101" y="4310062"/>
                <a:ext cx="330200" cy="120650"/>
              </a:xfrm>
              <a:custGeom>
                <a:avLst/>
                <a:gdLst>
                  <a:gd name="T0" fmla="*/ 67 w 88"/>
                  <a:gd name="T1" fmla="*/ 13 h 32"/>
                  <a:gd name="T2" fmla="*/ 83 w 88"/>
                  <a:gd name="T3" fmla="*/ 21 h 32"/>
                  <a:gd name="T4" fmla="*/ 88 w 88"/>
                  <a:gd name="T5" fmla="*/ 29 h 32"/>
                  <a:gd name="T6" fmla="*/ 80 w 88"/>
                  <a:gd name="T7" fmla="*/ 32 h 32"/>
                  <a:gd name="T8" fmla="*/ 27 w 88"/>
                  <a:gd name="T9" fmla="*/ 25 h 32"/>
                  <a:gd name="T10" fmla="*/ 0 w 88"/>
                  <a:gd name="T11" fmla="*/ 4 h 32"/>
                  <a:gd name="T12" fmla="*/ 31 w 88"/>
                  <a:gd name="T13" fmla="*/ 8 h 32"/>
                  <a:gd name="T14" fmla="*/ 56 w 88"/>
                  <a:gd name="T15" fmla="*/ 15 h 32"/>
                  <a:gd name="T16" fmla="*/ 67 w 88"/>
                  <a:gd name="T17" fmla="*/ 1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8" h="32">
                    <a:moveTo>
                      <a:pt x="67" y="13"/>
                    </a:moveTo>
                    <a:cubicBezTo>
                      <a:pt x="72" y="16"/>
                      <a:pt x="76" y="21"/>
                      <a:pt x="83" y="21"/>
                    </a:cubicBezTo>
                    <a:cubicBezTo>
                      <a:pt x="85" y="24"/>
                      <a:pt x="88" y="26"/>
                      <a:pt x="88" y="29"/>
                    </a:cubicBezTo>
                    <a:cubicBezTo>
                      <a:pt x="87" y="32"/>
                      <a:pt x="84" y="32"/>
                      <a:pt x="80" y="32"/>
                    </a:cubicBezTo>
                    <a:cubicBezTo>
                      <a:pt x="62" y="31"/>
                      <a:pt x="45" y="28"/>
                      <a:pt x="27" y="25"/>
                    </a:cubicBezTo>
                    <a:cubicBezTo>
                      <a:pt x="18" y="19"/>
                      <a:pt x="5" y="17"/>
                      <a:pt x="0" y="4"/>
                    </a:cubicBezTo>
                    <a:cubicBezTo>
                      <a:pt x="12" y="0"/>
                      <a:pt x="20" y="17"/>
                      <a:pt x="31" y="8"/>
                    </a:cubicBezTo>
                    <a:cubicBezTo>
                      <a:pt x="41" y="5"/>
                      <a:pt x="47" y="15"/>
                      <a:pt x="56" y="15"/>
                    </a:cubicBezTo>
                    <a:cubicBezTo>
                      <a:pt x="60" y="15"/>
                      <a:pt x="63" y="10"/>
                      <a:pt x="67" y="13"/>
                    </a:cubicBezTo>
                    <a:close/>
                  </a:path>
                </a:pathLst>
              </a:custGeom>
              <a:solidFill>
                <a:srgbClr val="F7CC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3" name="Freeform 85"/>
              <p:cNvSpPr/>
              <p:nvPr/>
            </p:nvSpPr>
            <p:spPr bwMode="auto">
              <a:xfrm>
                <a:off x="8415338" y="4122737"/>
                <a:ext cx="960438" cy="319088"/>
              </a:xfrm>
              <a:custGeom>
                <a:avLst/>
                <a:gdLst>
                  <a:gd name="T0" fmla="*/ 0 w 256"/>
                  <a:gd name="T1" fmla="*/ 67 h 85"/>
                  <a:gd name="T2" fmla="*/ 0 w 256"/>
                  <a:gd name="T3" fmla="*/ 56 h 85"/>
                  <a:gd name="T4" fmla="*/ 23 w 256"/>
                  <a:gd name="T5" fmla="*/ 46 h 85"/>
                  <a:gd name="T6" fmla="*/ 49 w 256"/>
                  <a:gd name="T7" fmla="*/ 51 h 85"/>
                  <a:gd name="T8" fmla="*/ 66 w 256"/>
                  <a:gd name="T9" fmla="*/ 57 h 85"/>
                  <a:gd name="T10" fmla="*/ 84 w 256"/>
                  <a:gd name="T11" fmla="*/ 65 h 85"/>
                  <a:gd name="T12" fmla="*/ 110 w 256"/>
                  <a:gd name="T13" fmla="*/ 62 h 85"/>
                  <a:gd name="T14" fmla="*/ 67 w 256"/>
                  <a:gd name="T15" fmla="*/ 58 h 85"/>
                  <a:gd name="T16" fmla="*/ 67 w 256"/>
                  <a:gd name="T17" fmla="*/ 50 h 85"/>
                  <a:gd name="T18" fmla="*/ 89 w 256"/>
                  <a:gd name="T19" fmla="*/ 40 h 85"/>
                  <a:gd name="T20" fmla="*/ 140 w 256"/>
                  <a:gd name="T21" fmla="*/ 41 h 85"/>
                  <a:gd name="T22" fmla="*/ 154 w 256"/>
                  <a:gd name="T23" fmla="*/ 40 h 85"/>
                  <a:gd name="T24" fmla="*/ 203 w 256"/>
                  <a:gd name="T25" fmla="*/ 6 h 85"/>
                  <a:gd name="T26" fmla="*/ 213 w 256"/>
                  <a:gd name="T27" fmla="*/ 7 h 85"/>
                  <a:gd name="T28" fmla="*/ 230 w 256"/>
                  <a:gd name="T29" fmla="*/ 14 h 85"/>
                  <a:gd name="T30" fmla="*/ 194 w 256"/>
                  <a:gd name="T31" fmla="*/ 49 h 85"/>
                  <a:gd name="T32" fmla="*/ 188 w 256"/>
                  <a:gd name="T33" fmla="*/ 48 h 85"/>
                  <a:gd name="T34" fmla="*/ 190 w 256"/>
                  <a:gd name="T35" fmla="*/ 50 h 85"/>
                  <a:gd name="T36" fmla="*/ 202 w 256"/>
                  <a:gd name="T37" fmla="*/ 52 h 85"/>
                  <a:gd name="T38" fmla="*/ 218 w 256"/>
                  <a:gd name="T39" fmla="*/ 47 h 85"/>
                  <a:gd name="T40" fmla="*/ 256 w 256"/>
                  <a:gd name="T41" fmla="*/ 59 h 85"/>
                  <a:gd name="T42" fmla="*/ 173 w 256"/>
                  <a:gd name="T43" fmla="*/ 81 h 85"/>
                  <a:gd name="T44" fmla="*/ 65 w 256"/>
                  <a:gd name="T45" fmla="*/ 79 h 85"/>
                  <a:gd name="T46" fmla="*/ 0 w 256"/>
                  <a:gd name="T47" fmla="*/ 67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56" h="85">
                    <a:moveTo>
                      <a:pt x="0" y="67"/>
                    </a:moveTo>
                    <a:cubicBezTo>
                      <a:pt x="0" y="63"/>
                      <a:pt x="0" y="60"/>
                      <a:pt x="0" y="56"/>
                    </a:cubicBezTo>
                    <a:cubicBezTo>
                      <a:pt x="4" y="44"/>
                      <a:pt x="14" y="46"/>
                      <a:pt x="23" y="46"/>
                    </a:cubicBezTo>
                    <a:cubicBezTo>
                      <a:pt x="32" y="46"/>
                      <a:pt x="40" y="50"/>
                      <a:pt x="49" y="51"/>
                    </a:cubicBezTo>
                    <a:cubicBezTo>
                      <a:pt x="55" y="53"/>
                      <a:pt x="61" y="54"/>
                      <a:pt x="66" y="57"/>
                    </a:cubicBezTo>
                    <a:cubicBezTo>
                      <a:pt x="71" y="64"/>
                      <a:pt x="75" y="69"/>
                      <a:pt x="84" y="65"/>
                    </a:cubicBezTo>
                    <a:cubicBezTo>
                      <a:pt x="93" y="61"/>
                      <a:pt x="103" y="65"/>
                      <a:pt x="110" y="62"/>
                    </a:cubicBezTo>
                    <a:cubicBezTo>
                      <a:pt x="97" y="60"/>
                      <a:pt x="82" y="71"/>
                      <a:pt x="67" y="58"/>
                    </a:cubicBezTo>
                    <a:cubicBezTo>
                      <a:pt x="66" y="56"/>
                      <a:pt x="66" y="53"/>
                      <a:pt x="67" y="50"/>
                    </a:cubicBezTo>
                    <a:cubicBezTo>
                      <a:pt x="74" y="45"/>
                      <a:pt x="83" y="45"/>
                      <a:pt x="89" y="40"/>
                    </a:cubicBezTo>
                    <a:cubicBezTo>
                      <a:pt x="106" y="39"/>
                      <a:pt x="123" y="32"/>
                      <a:pt x="140" y="41"/>
                    </a:cubicBezTo>
                    <a:cubicBezTo>
                      <a:pt x="145" y="52"/>
                      <a:pt x="150" y="51"/>
                      <a:pt x="154" y="40"/>
                    </a:cubicBezTo>
                    <a:cubicBezTo>
                      <a:pt x="168" y="25"/>
                      <a:pt x="187" y="17"/>
                      <a:pt x="203" y="6"/>
                    </a:cubicBezTo>
                    <a:cubicBezTo>
                      <a:pt x="205" y="13"/>
                      <a:pt x="209" y="11"/>
                      <a:pt x="213" y="7"/>
                    </a:cubicBezTo>
                    <a:cubicBezTo>
                      <a:pt x="219" y="7"/>
                      <a:pt x="229" y="0"/>
                      <a:pt x="230" y="14"/>
                    </a:cubicBezTo>
                    <a:cubicBezTo>
                      <a:pt x="217" y="25"/>
                      <a:pt x="211" y="42"/>
                      <a:pt x="194" y="49"/>
                    </a:cubicBezTo>
                    <a:cubicBezTo>
                      <a:pt x="192" y="49"/>
                      <a:pt x="190" y="46"/>
                      <a:pt x="188" y="48"/>
                    </a:cubicBezTo>
                    <a:cubicBezTo>
                      <a:pt x="188" y="48"/>
                      <a:pt x="189" y="50"/>
                      <a:pt x="190" y="50"/>
                    </a:cubicBezTo>
                    <a:cubicBezTo>
                      <a:pt x="193" y="55"/>
                      <a:pt x="197" y="59"/>
                      <a:pt x="202" y="52"/>
                    </a:cubicBezTo>
                    <a:cubicBezTo>
                      <a:pt x="207" y="49"/>
                      <a:pt x="213" y="48"/>
                      <a:pt x="218" y="47"/>
                    </a:cubicBezTo>
                    <a:cubicBezTo>
                      <a:pt x="233" y="46"/>
                      <a:pt x="247" y="45"/>
                      <a:pt x="256" y="59"/>
                    </a:cubicBezTo>
                    <a:cubicBezTo>
                      <a:pt x="233" y="85"/>
                      <a:pt x="201" y="79"/>
                      <a:pt x="173" y="81"/>
                    </a:cubicBezTo>
                    <a:cubicBezTo>
                      <a:pt x="137" y="84"/>
                      <a:pt x="101" y="80"/>
                      <a:pt x="65" y="79"/>
                    </a:cubicBezTo>
                    <a:cubicBezTo>
                      <a:pt x="42" y="78"/>
                      <a:pt x="20" y="76"/>
                      <a:pt x="0" y="67"/>
                    </a:cubicBezTo>
                    <a:close/>
                  </a:path>
                </a:pathLst>
              </a:custGeom>
              <a:solidFill>
                <a:srgbClr val="DB86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4" name="Freeform 86"/>
              <p:cNvSpPr/>
              <p:nvPr/>
            </p:nvSpPr>
            <p:spPr bwMode="auto">
              <a:xfrm>
                <a:off x="9185276" y="3851275"/>
                <a:ext cx="349250" cy="493713"/>
              </a:xfrm>
              <a:custGeom>
                <a:avLst/>
                <a:gdLst>
                  <a:gd name="T0" fmla="*/ 23 w 93"/>
                  <a:gd name="T1" fmla="*/ 87 h 131"/>
                  <a:gd name="T2" fmla="*/ 7 w 93"/>
                  <a:gd name="T3" fmla="*/ 83 h 131"/>
                  <a:gd name="T4" fmla="*/ 14 w 93"/>
                  <a:gd name="T5" fmla="*/ 59 h 131"/>
                  <a:gd name="T6" fmla="*/ 19 w 93"/>
                  <a:gd name="T7" fmla="*/ 58 h 131"/>
                  <a:gd name="T8" fmla="*/ 29 w 93"/>
                  <a:gd name="T9" fmla="*/ 46 h 131"/>
                  <a:gd name="T10" fmla="*/ 34 w 93"/>
                  <a:gd name="T11" fmla="*/ 37 h 131"/>
                  <a:gd name="T12" fmla="*/ 50 w 93"/>
                  <a:gd name="T13" fmla="*/ 3 h 131"/>
                  <a:gd name="T14" fmla="*/ 59 w 93"/>
                  <a:gd name="T15" fmla="*/ 7 h 131"/>
                  <a:gd name="T16" fmla="*/ 87 w 93"/>
                  <a:gd name="T17" fmla="*/ 29 h 131"/>
                  <a:gd name="T18" fmla="*/ 75 w 93"/>
                  <a:gd name="T19" fmla="*/ 103 h 131"/>
                  <a:gd name="T20" fmla="*/ 51 w 93"/>
                  <a:gd name="T21" fmla="*/ 131 h 131"/>
                  <a:gd name="T22" fmla="*/ 11 w 93"/>
                  <a:gd name="T23" fmla="*/ 123 h 131"/>
                  <a:gd name="T24" fmla="*/ 37 w 93"/>
                  <a:gd name="T25" fmla="*/ 94 h 131"/>
                  <a:gd name="T26" fmla="*/ 41 w 93"/>
                  <a:gd name="T27" fmla="*/ 93 h 131"/>
                  <a:gd name="T28" fmla="*/ 40 w 93"/>
                  <a:gd name="T29" fmla="*/ 90 h 131"/>
                  <a:gd name="T30" fmla="*/ 23 w 93"/>
                  <a:gd name="T31" fmla="*/ 87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3" h="131">
                    <a:moveTo>
                      <a:pt x="23" y="87"/>
                    </a:moveTo>
                    <a:cubicBezTo>
                      <a:pt x="20" y="76"/>
                      <a:pt x="12" y="87"/>
                      <a:pt x="7" y="83"/>
                    </a:cubicBezTo>
                    <a:cubicBezTo>
                      <a:pt x="0" y="72"/>
                      <a:pt x="6" y="65"/>
                      <a:pt x="14" y="59"/>
                    </a:cubicBezTo>
                    <a:cubicBezTo>
                      <a:pt x="16" y="58"/>
                      <a:pt x="17" y="58"/>
                      <a:pt x="19" y="58"/>
                    </a:cubicBezTo>
                    <a:cubicBezTo>
                      <a:pt x="29" y="60"/>
                      <a:pt x="27" y="52"/>
                      <a:pt x="29" y="46"/>
                    </a:cubicBezTo>
                    <a:cubicBezTo>
                      <a:pt x="30" y="42"/>
                      <a:pt x="31" y="39"/>
                      <a:pt x="34" y="37"/>
                    </a:cubicBezTo>
                    <a:cubicBezTo>
                      <a:pt x="43" y="27"/>
                      <a:pt x="45" y="15"/>
                      <a:pt x="50" y="3"/>
                    </a:cubicBezTo>
                    <a:cubicBezTo>
                      <a:pt x="55" y="0"/>
                      <a:pt x="57" y="4"/>
                      <a:pt x="59" y="7"/>
                    </a:cubicBezTo>
                    <a:cubicBezTo>
                      <a:pt x="78" y="3"/>
                      <a:pt x="83" y="9"/>
                      <a:pt x="87" y="29"/>
                    </a:cubicBezTo>
                    <a:cubicBezTo>
                      <a:pt x="93" y="56"/>
                      <a:pt x="88" y="80"/>
                      <a:pt x="75" y="103"/>
                    </a:cubicBezTo>
                    <a:cubicBezTo>
                      <a:pt x="66" y="111"/>
                      <a:pt x="63" y="125"/>
                      <a:pt x="51" y="131"/>
                    </a:cubicBezTo>
                    <a:cubicBezTo>
                      <a:pt x="38" y="124"/>
                      <a:pt x="25" y="122"/>
                      <a:pt x="11" y="123"/>
                    </a:cubicBezTo>
                    <a:cubicBezTo>
                      <a:pt x="12" y="106"/>
                      <a:pt x="27" y="102"/>
                      <a:pt x="37" y="94"/>
                    </a:cubicBezTo>
                    <a:cubicBezTo>
                      <a:pt x="39" y="94"/>
                      <a:pt x="40" y="94"/>
                      <a:pt x="41" y="93"/>
                    </a:cubicBezTo>
                    <a:cubicBezTo>
                      <a:pt x="43" y="91"/>
                      <a:pt x="42" y="90"/>
                      <a:pt x="40" y="90"/>
                    </a:cubicBezTo>
                    <a:cubicBezTo>
                      <a:pt x="34" y="88"/>
                      <a:pt x="28" y="91"/>
                      <a:pt x="23" y="87"/>
                    </a:cubicBezTo>
                    <a:close/>
                  </a:path>
                </a:pathLst>
              </a:custGeom>
              <a:solidFill>
                <a:srgbClr val="CD7E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5" name="Freeform 87"/>
              <p:cNvSpPr/>
              <p:nvPr/>
            </p:nvSpPr>
            <p:spPr bwMode="auto">
              <a:xfrm>
                <a:off x="8035926" y="3851275"/>
                <a:ext cx="574675" cy="560388"/>
              </a:xfrm>
              <a:custGeom>
                <a:avLst/>
                <a:gdLst>
                  <a:gd name="T0" fmla="*/ 153 w 153"/>
                  <a:gd name="T1" fmla="*/ 127 h 149"/>
                  <a:gd name="T2" fmla="*/ 101 w 153"/>
                  <a:gd name="T3" fmla="*/ 128 h 149"/>
                  <a:gd name="T4" fmla="*/ 85 w 153"/>
                  <a:gd name="T5" fmla="*/ 149 h 149"/>
                  <a:gd name="T6" fmla="*/ 45 w 153"/>
                  <a:gd name="T7" fmla="*/ 119 h 149"/>
                  <a:gd name="T8" fmla="*/ 2 w 153"/>
                  <a:gd name="T9" fmla="*/ 127 h 149"/>
                  <a:gd name="T10" fmla="*/ 2 w 153"/>
                  <a:gd name="T11" fmla="*/ 121 h 149"/>
                  <a:gd name="T12" fmla="*/ 11 w 153"/>
                  <a:gd name="T13" fmla="*/ 117 h 149"/>
                  <a:gd name="T14" fmla="*/ 35 w 153"/>
                  <a:gd name="T15" fmla="*/ 65 h 149"/>
                  <a:gd name="T16" fmla="*/ 55 w 153"/>
                  <a:gd name="T17" fmla="*/ 16 h 149"/>
                  <a:gd name="T18" fmla="*/ 77 w 153"/>
                  <a:gd name="T19" fmla="*/ 1 h 149"/>
                  <a:gd name="T20" fmla="*/ 86 w 153"/>
                  <a:gd name="T21" fmla="*/ 1 h 149"/>
                  <a:gd name="T22" fmla="*/ 121 w 153"/>
                  <a:gd name="T23" fmla="*/ 83 h 149"/>
                  <a:gd name="T24" fmla="*/ 129 w 153"/>
                  <a:gd name="T25" fmla="*/ 106 h 149"/>
                  <a:gd name="T26" fmla="*/ 153 w 153"/>
                  <a:gd name="T27" fmla="*/ 127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3" h="149">
                    <a:moveTo>
                      <a:pt x="153" y="127"/>
                    </a:moveTo>
                    <a:cubicBezTo>
                      <a:pt x="136" y="130"/>
                      <a:pt x="118" y="115"/>
                      <a:pt x="101" y="128"/>
                    </a:cubicBezTo>
                    <a:cubicBezTo>
                      <a:pt x="90" y="130"/>
                      <a:pt x="94" y="144"/>
                      <a:pt x="85" y="149"/>
                    </a:cubicBezTo>
                    <a:cubicBezTo>
                      <a:pt x="79" y="129"/>
                      <a:pt x="66" y="119"/>
                      <a:pt x="45" y="119"/>
                    </a:cubicBezTo>
                    <a:cubicBezTo>
                      <a:pt x="30" y="119"/>
                      <a:pt x="17" y="132"/>
                      <a:pt x="2" y="127"/>
                    </a:cubicBezTo>
                    <a:cubicBezTo>
                      <a:pt x="0" y="125"/>
                      <a:pt x="0" y="123"/>
                      <a:pt x="2" y="121"/>
                    </a:cubicBezTo>
                    <a:cubicBezTo>
                      <a:pt x="4" y="119"/>
                      <a:pt x="8" y="118"/>
                      <a:pt x="11" y="117"/>
                    </a:cubicBezTo>
                    <a:cubicBezTo>
                      <a:pt x="42" y="101"/>
                      <a:pt x="44" y="99"/>
                      <a:pt x="35" y="65"/>
                    </a:cubicBezTo>
                    <a:cubicBezTo>
                      <a:pt x="30" y="43"/>
                      <a:pt x="42" y="29"/>
                      <a:pt x="55" y="16"/>
                    </a:cubicBezTo>
                    <a:cubicBezTo>
                      <a:pt x="61" y="9"/>
                      <a:pt x="69" y="5"/>
                      <a:pt x="77" y="1"/>
                    </a:cubicBezTo>
                    <a:cubicBezTo>
                      <a:pt x="80" y="0"/>
                      <a:pt x="83" y="0"/>
                      <a:pt x="86" y="1"/>
                    </a:cubicBezTo>
                    <a:cubicBezTo>
                      <a:pt x="123" y="15"/>
                      <a:pt x="136" y="45"/>
                      <a:pt x="121" y="83"/>
                    </a:cubicBezTo>
                    <a:cubicBezTo>
                      <a:pt x="117" y="93"/>
                      <a:pt x="119" y="100"/>
                      <a:pt x="129" y="106"/>
                    </a:cubicBezTo>
                    <a:cubicBezTo>
                      <a:pt x="138" y="111"/>
                      <a:pt x="151" y="113"/>
                      <a:pt x="153" y="127"/>
                    </a:cubicBezTo>
                    <a:close/>
                  </a:path>
                </a:pathLst>
              </a:custGeom>
              <a:solidFill>
                <a:srgbClr val="ECD0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6" name="Freeform 88"/>
              <p:cNvSpPr/>
              <p:nvPr/>
            </p:nvSpPr>
            <p:spPr bwMode="auto">
              <a:xfrm>
                <a:off x="9061451" y="3009900"/>
                <a:ext cx="288925" cy="307975"/>
              </a:xfrm>
              <a:custGeom>
                <a:avLst/>
                <a:gdLst>
                  <a:gd name="T0" fmla="*/ 0 w 77"/>
                  <a:gd name="T1" fmla="*/ 31 h 82"/>
                  <a:gd name="T2" fmla="*/ 9 w 77"/>
                  <a:gd name="T3" fmla="*/ 25 h 82"/>
                  <a:gd name="T4" fmla="*/ 4 w 77"/>
                  <a:gd name="T5" fmla="*/ 23 h 82"/>
                  <a:gd name="T6" fmla="*/ 3 w 77"/>
                  <a:gd name="T7" fmla="*/ 20 h 82"/>
                  <a:gd name="T8" fmla="*/ 5 w 77"/>
                  <a:gd name="T9" fmla="*/ 20 h 82"/>
                  <a:gd name="T10" fmla="*/ 23 w 77"/>
                  <a:gd name="T11" fmla="*/ 0 h 82"/>
                  <a:gd name="T12" fmla="*/ 58 w 77"/>
                  <a:gd name="T13" fmla="*/ 42 h 82"/>
                  <a:gd name="T14" fmla="*/ 68 w 77"/>
                  <a:gd name="T15" fmla="*/ 60 h 82"/>
                  <a:gd name="T16" fmla="*/ 48 w 77"/>
                  <a:gd name="T17" fmla="*/ 81 h 82"/>
                  <a:gd name="T18" fmla="*/ 43 w 77"/>
                  <a:gd name="T19" fmla="*/ 79 h 82"/>
                  <a:gd name="T20" fmla="*/ 0 w 77"/>
                  <a:gd name="T21" fmla="*/ 31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7" h="82">
                    <a:moveTo>
                      <a:pt x="0" y="31"/>
                    </a:moveTo>
                    <a:cubicBezTo>
                      <a:pt x="3" y="29"/>
                      <a:pt x="6" y="27"/>
                      <a:pt x="9" y="25"/>
                    </a:cubicBezTo>
                    <a:cubicBezTo>
                      <a:pt x="7" y="24"/>
                      <a:pt x="6" y="24"/>
                      <a:pt x="4" y="23"/>
                    </a:cubicBezTo>
                    <a:cubicBezTo>
                      <a:pt x="3" y="22"/>
                      <a:pt x="2" y="21"/>
                      <a:pt x="3" y="20"/>
                    </a:cubicBezTo>
                    <a:cubicBezTo>
                      <a:pt x="3" y="20"/>
                      <a:pt x="4" y="20"/>
                      <a:pt x="5" y="20"/>
                    </a:cubicBezTo>
                    <a:cubicBezTo>
                      <a:pt x="8" y="10"/>
                      <a:pt x="13" y="2"/>
                      <a:pt x="23" y="0"/>
                    </a:cubicBezTo>
                    <a:cubicBezTo>
                      <a:pt x="41" y="9"/>
                      <a:pt x="59" y="17"/>
                      <a:pt x="58" y="42"/>
                    </a:cubicBezTo>
                    <a:cubicBezTo>
                      <a:pt x="58" y="48"/>
                      <a:pt x="65" y="54"/>
                      <a:pt x="68" y="60"/>
                    </a:cubicBezTo>
                    <a:cubicBezTo>
                      <a:pt x="77" y="82"/>
                      <a:pt x="57" y="77"/>
                      <a:pt x="48" y="81"/>
                    </a:cubicBezTo>
                    <a:cubicBezTo>
                      <a:pt x="46" y="81"/>
                      <a:pt x="44" y="81"/>
                      <a:pt x="43" y="79"/>
                    </a:cubicBezTo>
                    <a:cubicBezTo>
                      <a:pt x="29" y="62"/>
                      <a:pt x="17" y="45"/>
                      <a:pt x="0" y="31"/>
                    </a:cubicBezTo>
                    <a:close/>
                  </a:path>
                </a:pathLst>
              </a:custGeom>
              <a:solidFill>
                <a:srgbClr val="D98C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7" name="Freeform 89"/>
              <p:cNvSpPr/>
              <p:nvPr/>
            </p:nvSpPr>
            <p:spPr bwMode="auto">
              <a:xfrm>
                <a:off x="9229726" y="3235325"/>
                <a:ext cx="173038" cy="327025"/>
              </a:xfrm>
              <a:custGeom>
                <a:avLst/>
                <a:gdLst>
                  <a:gd name="T0" fmla="*/ 2 w 46"/>
                  <a:gd name="T1" fmla="*/ 20 h 87"/>
                  <a:gd name="T2" fmla="*/ 23 w 46"/>
                  <a:gd name="T3" fmla="*/ 0 h 87"/>
                  <a:gd name="T4" fmla="*/ 31 w 46"/>
                  <a:gd name="T5" fmla="*/ 30 h 87"/>
                  <a:gd name="T6" fmla="*/ 39 w 46"/>
                  <a:gd name="T7" fmla="*/ 64 h 87"/>
                  <a:gd name="T8" fmla="*/ 34 w 46"/>
                  <a:gd name="T9" fmla="*/ 84 h 87"/>
                  <a:gd name="T10" fmla="*/ 19 w 46"/>
                  <a:gd name="T11" fmla="*/ 68 h 87"/>
                  <a:gd name="T12" fmla="*/ 13 w 46"/>
                  <a:gd name="T13" fmla="*/ 52 h 87"/>
                  <a:gd name="T14" fmla="*/ 2 w 46"/>
                  <a:gd name="T15" fmla="*/ 2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" h="87">
                    <a:moveTo>
                      <a:pt x="2" y="20"/>
                    </a:moveTo>
                    <a:cubicBezTo>
                      <a:pt x="5" y="9"/>
                      <a:pt x="27" y="19"/>
                      <a:pt x="23" y="0"/>
                    </a:cubicBezTo>
                    <a:cubicBezTo>
                      <a:pt x="31" y="9"/>
                      <a:pt x="32" y="19"/>
                      <a:pt x="31" y="30"/>
                    </a:cubicBezTo>
                    <a:cubicBezTo>
                      <a:pt x="30" y="42"/>
                      <a:pt x="33" y="53"/>
                      <a:pt x="39" y="64"/>
                    </a:cubicBezTo>
                    <a:cubicBezTo>
                      <a:pt x="41" y="71"/>
                      <a:pt x="46" y="81"/>
                      <a:pt x="34" y="84"/>
                    </a:cubicBezTo>
                    <a:cubicBezTo>
                      <a:pt x="23" y="87"/>
                      <a:pt x="22" y="76"/>
                      <a:pt x="19" y="68"/>
                    </a:cubicBezTo>
                    <a:cubicBezTo>
                      <a:pt x="18" y="62"/>
                      <a:pt x="18" y="56"/>
                      <a:pt x="13" y="52"/>
                    </a:cubicBezTo>
                    <a:cubicBezTo>
                      <a:pt x="4" y="43"/>
                      <a:pt x="0" y="32"/>
                      <a:pt x="2" y="20"/>
                    </a:cubicBezTo>
                    <a:close/>
                  </a:path>
                </a:pathLst>
              </a:custGeom>
              <a:solidFill>
                <a:srgbClr val="C591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8" name="Freeform 90"/>
              <p:cNvSpPr/>
              <p:nvPr/>
            </p:nvSpPr>
            <p:spPr bwMode="auto">
              <a:xfrm>
                <a:off x="9267826" y="3419475"/>
                <a:ext cx="149225" cy="255588"/>
              </a:xfrm>
              <a:custGeom>
                <a:avLst/>
                <a:gdLst>
                  <a:gd name="T0" fmla="*/ 6 w 40"/>
                  <a:gd name="T1" fmla="*/ 3 h 68"/>
                  <a:gd name="T2" fmla="*/ 12 w 40"/>
                  <a:gd name="T3" fmla="*/ 3 h 68"/>
                  <a:gd name="T4" fmla="*/ 13 w 40"/>
                  <a:gd name="T5" fmla="*/ 15 h 68"/>
                  <a:gd name="T6" fmla="*/ 23 w 40"/>
                  <a:gd name="T7" fmla="*/ 31 h 68"/>
                  <a:gd name="T8" fmla="*/ 29 w 40"/>
                  <a:gd name="T9" fmla="*/ 15 h 68"/>
                  <a:gd name="T10" fmla="*/ 37 w 40"/>
                  <a:gd name="T11" fmla="*/ 46 h 68"/>
                  <a:gd name="T12" fmla="*/ 36 w 40"/>
                  <a:gd name="T13" fmla="*/ 51 h 68"/>
                  <a:gd name="T14" fmla="*/ 30 w 40"/>
                  <a:gd name="T15" fmla="*/ 66 h 68"/>
                  <a:gd name="T16" fmla="*/ 22 w 40"/>
                  <a:gd name="T17" fmla="*/ 50 h 68"/>
                  <a:gd name="T18" fmla="*/ 20 w 40"/>
                  <a:gd name="T19" fmla="*/ 65 h 68"/>
                  <a:gd name="T20" fmla="*/ 10 w 40"/>
                  <a:gd name="T21" fmla="*/ 57 h 68"/>
                  <a:gd name="T22" fmla="*/ 3 w 40"/>
                  <a:gd name="T23" fmla="*/ 19 h 68"/>
                  <a:gd name="T24" fmla="*/ 6 w 40"/>
                  <a:gd name="T25" fmla="*/ 3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0" h="68">
                    <a:moveTo>
                      <a:pt x="6" y="3"/>
                    </a:moveTo>
                    <a:cubicBezTo>
                      <a:pt x="8" y="2"/>
                      <a:pt x="11" y="0"/>
                      <a:pt x="12" y="3"/>
                    </a:cubicBezTo>
                    <a:cubicBezTo>
                      <a:pt x="13" y="7"/>
                      <a:pt x="12" y="11"/>
                      <a:pt x="13" y="15"/>
                    </a:cubicBezTo>
                    <a:cubicBezTo>
                      <a:pt x="15" y="21"/>
                      <a:pt x="13" y="32"/>
                      <a:pt x="23" y="31"/>
                    </a:cubicBezTo>
                    <a:cubicBezTo>
                      <a:pt x="35" y="31"/>
                      <a:pt x="26" y="20"/>
                      <a:pt x="29" y="15"/>
                    </a:cubicBezTo>
                    <a:cubicBezTo>
                      <a:pt x="35" y="24"/>
                      <a:pt x="37" y="35"/>
                      <a:pt x="37" y="46"/>
                    </a:cubicBezTo>
                    <a:cubicBezTo>
                      <a:pt x="37" y="48"/>
                      <a:pt x="37" y="49"/>
                      <a:pt x="36" y="51"/>
                    </a:cubicBezTo>
                    <a:cubicBezTo>
                      <a:pt x="32" y="55"/>
                      <a:pt x="40" y="66"/>
                      <a:pt x="30" y="66"/>
                    </a:cubicBezTo>
                    <a:cubicBezTo>
                      <a:pt x="23" y="66"/>
                      <a:pt x="24" y="58"/>
                      <a:pt x="22" y="50"/>
                    </a:cubicBezTo>
                    <a:cubicBezTo>
                      <a:pt x="23" y="58"/>
                      <a:pt x="25" y="64"/>
                      <a:pt x="20" y="65"/>
                    </a:cubicBezTo>
                    <a:cubicBezTo>
                      <a:pt x="14" y="68"/>
                      <a:pt x="12" y="61"/>
                      <a:pt x="10" y="57"/>
                    </a:cubicBezTo>
                    <a:cubicBezTo>
                      <a:pt x="7" y="44"/>
                      <a:pt x="6" y="31"/>
                      <a:pt x="3" y="19"/>
                    </a:cubicBezTo>
                    <a:cubicBezTo>
                      <a:pt x="2" y="13"/>
                      <a:pt x="0" y="7"/>
                      <a:pt x="6" y="3"/>
                    </a:cubicBezTo>
                    <a:close/>
                  </a:path>
                </a:pathLst>
              </a:custGeom>
              <a:solidFill>
                <a:srgbClr val="E29D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9" name="Freeform 91"/>
              <p:cNvSpPr/>
              <p:nvPr/>
            </p:nvSpPr>
            <p:spPr bwMode="auto">
              <a:xfrm>
                <a:off x="9293226" y="3603625"/>
                <a:ext cx="139700" cy="274638"/>
              </a:xfrm>
              <a:custGeom>
                <a:avLst/>
                <a:gdLst>
                  <a:gd name="T0" fmla="*/ 7 w 37"/>
                  <a:gd name="T1" fmla="*/ 9 h 73"/>
                  <a:gd name="T2" fmla="*/ 17 w 37"/>
                  <a:gd name="T3" fmla="*/ 2 h 73"/>
                  <a:gd name="T4" fmla="*/ 24 w 37"/>
                  <a:gd name="T5" fmla="*/ 15 h 73"/>
                  <a:gd name="T6" fmla="*/ 29 w 37"/>
                  <a:gd name="T7" fmla="*/ 2 h 73"/>
                  <a:gd name="T8" fmla="*/ 30 w 37"/>
                  <a:gd name="T9" fmla="*/ 73 h 73"/>
                  <a:gd name="T10" fmla="*/ 22 w 37"/>
                  <a:gd name="T11" fmla="*/ 69 h 73"/>
                  <a:gd name="T12" fmla="*/ 17 w 37"/>
                  <a:gd name="T13" fmla="*/ 52 h 73"/>
                  <a:gd name="T14" fmla="*/ 3 w 37"/>
                  <a:gd name="T15" fmla="*/ 30 h 73"/>
                  <a:gd name="T16" fmla="*/ 7 w 37"/>
                  <a:gd name="T17" fmla="*/ 9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73">
                    <a:moveTo>
                      <a:pt x="7" y="9"/>
                    </a:moveTo>
                    <a:cubicBezTo>
                      <a:pt x="22" y="21"/>
                      <a:pt x="9" y="0"/>
                      <a:pt x="17" y="2"/>
                    </a:cubicBezTo>
                    <a:cubicBezTo>
                      <a:pt x="20" y="4"/>
                      <a:pt x="16" y="13"/>
                      <a:pt x="24" y="15"/>
                    </a:cubicBezTo>
                    <a:cubicBezTo>
                      <a:pt x="26" y="10"/>
                      <a:pt x="27" y="6"/>
                      <a:pt x="29" y="2"/>
                    </a:cubicBezTo>
                    <a:cubicBezTo>
                      <a:pt x="37" y="25"/>
                      <a:pt x="36" y="49"/>
                      <a:pt x="30" y="73"/>
                    </a:cubicBezTo>
                    <a:cubicBezTo>
                      <a:pt x="27" y="72"/>
                      <a:pt x="25" y="70"/>
                      <a:pt x="22" y="69"/>
                    </a:cubicBezTo>
                    <a:cubicBezTo>
                      <a:pt x="17" y="65"/>
                      <a:pt x="17" y="58"/>
                      <a:pt x="17" y="52"/>
                    </a:cubicBezTo>
                    <a:cubicBezTo>
                      <a:pt x="22" y="39"/>
                      <a:pt x="11" y="35"/>
                      <a:pt x="3" y="30"/>
                    </a:cubicBezTo>
                    <a:cubicBezTo>
                      <a:pt x="1" y="22"/>
                      <a:pt x="0" y="15"/>
                      <a:pt x="7" y="9"/>
                    </a:cubicBezTo>
                    <a:close/>
                  </a:path>
                </a:pathLst>
              </a:custGeom>
              <a:solidFill>
                <a:srgbClr val="C98D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0" name="Freeform 92"/>
              <p:cNvSpPr/>
              <p:nvPr/>
            </p:nvSpPr>
            <p:spPr bwMode="auto">
              <a:xfrm>
                <a:off x="8940801" y="3046412"/>
                <a:ext cx="139700" cy="52388"/>
              </a:xfrm>
              <a:custGeom>
                <a:avLst/>
                <a:gdLst>
                  <a:gd name="T0" fmla="*/ 37 w 37"/>
                  <a:gd name="T1" fmla="*/ 10 h 14"/>
                  <a:gd name="T2" fmla="*/ 36 w 37"/>
                  <a:gd name="T3" fmla="*/ 13 h 14"/>
                  <a:gd name="T4" fmla="*/ 0 w 37"/>
                  <a:gd name="T5" fmla="*/ 2 h 14"/>
                  <a:gd name="T6" fmla="*/ 12 w 37"/>
                  <a:gd name="T7" fmla="*/ 1 h 14"/>
                  <a:gd name="T8" fmla="*/ 37 w 37"/>
                  <a:gd name="T9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14">
                    <a:moveTo>
                      <a:pt x="37" y="10"/>
                    </a:moveTo>
                    <a:cubicBezTo>
                      <a:pt x="36" y="11"/>
                      <a:pt x="36" y="12"/>
                      <a:pt x="36" y="13"/>
                    </a:cubicBezTo>
                    <a:cubicBezTo>
                      <a:pt x="24" y="10"/>
                      <a:pt x="10" y="14"/>
                      <a:pt x="0" y="2"/>
                    </a:cubicBezTo>
                    <a:cubicBezTo>
                      <a:pt x="4" y="2"/>
                      <a:pt x="8" y="1"/>
                      <a:pt x="12" y="1"/>
                    </a:cubicBezTo>
                    <a:cubicBezTo>
                      <a:pt x="21" y="0"/>
                      <a:pt x="29" y="4"/>
                      <a:pt x="37" y="10"/>
                    </a:cubicBezTo>
                    <a:close/>
                  </a:path>
                </a:pathLst>
              </a:custGeom>
              <a:solidFill>
                <a:srgbClr val="DFB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1" name="Freeform 93"/>
              <p:cNvSpPr/>
              <p:nvPr/>
            </p:nvSpPr>
            <p:spPr bwMode="auto">
              <a:xfrm>
                <a:off x="8220076" y="2705100"/>
                <a:ext cx="134938" cy="88900"/>
              </a:xfrm>
              <a:custGeom>
                <a:avLst/>
                <a:gdLst>
                  <a:gd name="T0" fmla="*/ 0 w 36"/>
                  <a:gd name="T1" fmla="*/ 21 h 24"/>
                  <a:gd name="T2" fmla="*/ 0 w 36"/>
                  <a:gd name="T3" fmla="*/ 17 h 24"/>
                  <a:gd name="T4" fmla="*/ 21 w 36"/>
                  <a:gd name="T5" fmla="*/ 0 h 24"/>
                  <a:gd name="T6" fmla="*/ 36 w 36"/>
                  <a:gd name="T7" fmla="*/ 1 h 24"/>
                  <a:gd name="T8" fmla="*/ 0 w 36"/>
                  <a:gd name="T9" fmla="*/ 2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24">
                    <a:moveTo>
                      <a:pt x="0" y="21"/>
                    </a:moveTo>
                    <a:cubicBezTo>
                      <a:pt x="0" y="19"/>
                      <a:pt x="0" y="18"/>
                      <a:pt x="0" y="17"/>
                    </a:cubicBezTo>
                    <a:cubicBezTo>
                      <a:pt x="10" y="15"/>
                      <a:pt x="19" y="12"/>
                      <a:pt x="21" y="0"/>
                    </a:cubicBezTo>
                    <a:cubicBezTo>
                      <a:pt x="26" y="0"/>
                      <a:pt x="31" y="1"/>
                      <a:pt x="36" y="1"/>
                    </a:cubicBezTo>
                    <a:cubicBezTo>
                      <a:pt x="26" y="11"/>
                      <a:pt x="18" y="24"/>
                      <a:pt x="0" y="21"/>
                    </a:cubicBezTo>
                    <a:close/>
                  </a:path>
                </a:pathLst>
              </a:custGeom>
              <a:solidFill>
                <a:srgbClr val="D27C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2" name="Freeform 94"/>
              <p:cNvSpPr/>
              <p:nvPr/>
            </p:nvSpPr>
            <p:spPr bwMode="auto">
              <a:xfrm>
                <a:off x="8355013" y="3114675"/>
                <a:ext cx="423863" cy="406400"/>
              </a:xfrm>
              <a:custGeom>
                <a:avLst/>
                <a:gdLst>
                  <a:gd name="T0" fmla="*/ 0 w 113"/>
                  <a:gd name="T1" fmla="*/ 15 h 108"/>
                  <a:gd name="T2" fmla="*/ 0 w 113"/>
                  <a:gd name="T3" fmla="*/ 8 h 108"/>
                  <a:gd name="T4" fmla="*/ 47 w 113"/>
                  <a:gd name="T5" fmla="*/ 8 h 108"/>
                  <a:gd name="T6" fmla="*/ 69 w 113"/>
                  <a:gd name="T7" fmla="*/ 0 h 108"/>
                  <a:gd name="T8" fmla="*/ 72 w 113"/>
                  <a:gd name="T9" fmla="*/ 6 h 108"/>
                  <a:gd name="T10" fmla="*/ 111 w 113"/>
                  <a:gd name="T11" fmla="*/ 68 h 108"/>
                  <a:gd name="T12" fmla="*/ 104 w 113"/>
                  <a:gd name="T13" fmla="*/ 94 h 108"/>
                  <a:gd name="T14" fmla="*/ 88 w 113"/>
                  <a:gd name="T15" fmla="*/ 104 h 108"/>
                  <a:gd name="T16" fmla="*/ 93 w 113"/>
                  <a:gd name="T17" fmla="*/ 82 h 108"/>
                  <a:gd name="T18" fmla="*/ 88 w 113"/>
                  <a:gd name="T19" fmla="*/ 31 h 108"/>
                  <a:gd name="T20" fmla="*/ 55 w 113"/>
                  <a:gd name="T21" fmla="*/ 21 h 108"/>
                  <a:gd name="T22" fmla="*/ 0 w 113"/>
                  <a:gd name="T23" fmla="*/ 15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3" h="108">
                    <a:moveTo>
                      <a:pt x="0" y="15"/>
                    </a:moveTo>
                    <a:cubicBezTo>
                      <a:pt x="0" y="13"/>
                      <a:pt x="0" y="11"/>
                      <a:pt x="0" y="8"/>
                    </a:cubicBezTo>
                    <a:cubicBezTo>
                      <a:pt x="16" y="8"/>
                      <a:pt x="32" y="7"/>
                      <a:pt x="47" y="8"/>
                    </a:cubicBezTo>
                    <a:cubicBezTo>
                      <a:pt x="56" y="8"/>
                      <a:pt x="63" y="6"/>
                      <a:pt x="69" y="0"/>
                    </a:cubicBezTo>
                    <a:cubicBezTo>
                      <a:pt x="70" y="2"/>
                      <a:pt x="70" y="6"/>
                      <a:pt x="72" y="6"/>
                    </a:cubicBezTo>
                    <a:cubicBezTo>
                      <a:pt x="109" y="19"/>
                      <a:pt x="113" y="26"/>
                      <a:pt x="111" y="68"/>
                    </a:cubicBezTo>
                    <a:cubicBezTo>
                      <a:pt x="109" y="77"/>
                      <a:pt x="108" y="87"/>
                      <a:pt x="104" y="94"/>
                    </a:cubicBezTo>
                    <a:cubicBezTo>
                      <a:pt x="100" y="100"/>
                      <a:pt x="97" y="108"/>
                      <a:pt x="88" y="104"/>
                    </a:cubicBezTo>
                    <a:cubicBezTo>
                      <a:pt x="83" y="95"/>
                      <a:pt x="90" y="89"/>
                      <a:pt x="93" y="82"/>
                    </a:cubicBezTo>
                    <a:cubicBezTo>
                      <a:pt x="101" y="64"/>
                      <a:pt x="102" y="47"/>
                      <a:pt x="88" y="31"/>
                    </a:cubicBezTo>
                    <a:cubicBezTo>
                      <a:pt x="79" y="21"/>
                      <a:pt x="67" y="21"/>
                      <a:pt x="55" y="21"/>
                    </a:cubicBezTo>
                    <a:cubicBezTo>
                      <a:pt x="37" y="19"/>
                      <a:pt x="17" y="27"/>
                      <a:pt x="0" y="15"/>
                    </a:cubicBezTo>
                    <a:close/>
                  </a:path>
                </a:pathLst>
              </a:custGeom>
              <a:solidFill>
                <a:srgbClr val="B27A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3" name="Freeform 95"/>
              <p:cNvSpPr/>
              <p:nvPr/>
            </p:nvSpPr>
            <p:spPr bwMode="auto">
              <a:xfrm>
                <a:off x="8569326" y="3535362"/>
                <a:ext cx="544513" cy="752475"/>
              </a:xfrm>
              <a:custGeom>
                <a:avLst/>
                <a:gdLst>
                  <a:gd name="T0" fmla="*/ 34 w 145"/>
                  <a:gd name="T1" fmla="*/ 22 h 200"/>
                  <a:gd name="T2" fmla="*/ 75 w 145"/>
                  <a:gd name="T3" fmla="*/ 15 h 200"/>
                  <a:gd name="T4" fmla="*/ 93 w 145"/>
                  <a:gd name="T5" fmla="*/ 14 h 200"/>
                  <a:gd name="T6" fmla="*/ 130 w 145"/>
                  <a:gd name="T7" fmla="*/ 40 h 200"/>
                  <a:gd name="T8" fmla="*/ 130 w 145"/>
                  <a:gd name="T9" fmla="*/ 64 h 200"/>
                  <a:gd name="T10" fmla="*/ 117 w 145"/>
                  <a:gd name="T11" fmla="*/ 62 h 200"/>
                  <a:gd name="T12" fmla="*/ 126 w 145"/>
                  <a:gd name="T13" fmla="*/ 105 h 200"/>
                  <a:gd name="T14" fmla="*/ 111 w 145"/>
                  <a:gd name="T15" fmla="*/ 104 h 200"/>
                  <a:gd name="T16" fmla="*/ 145 w 145"/>
                  <a:gd name="T17" fmla="*/ 143 h 200"/>
                  <a:gd name="T18" fmla="*/ 137 w 145"/>
                  <a:gd name="T19" fmla="*/ 149 h 200"/>
                  <a:gd name="T20" fmla="*/ 116 w 145"/>
                  <a:gd name="T21" fmla="*/ 172 h 200"/>
                  <a:gd name="T22" fmla="*/ 99 w 145"/>
                  <a:gd name="T23" fmla="*/ 192 h 200"/>
                  <a:gd name="T24" fmla="*/ 21 w 145"/>
                  <a:gd name="T25" fmla="*/ 179 h 200"/>
                  <a:gd name="T26" fmla="*/ 0 w 145"/>
                  <a:gd name="T27" fmla="*/ 114 h 200"/>
                  <a:gd name="T28" fmla="*/ 6 w 145"/>
                  <a:gd name="T29" fmla="*/ 87 h 200"/>
                  <a:gd name="T30" fmla="*/ 24 w 145"/>
                  <a:gd name="T31" fmla="*/ 75 h 200"/>
                  <a:gd name="T32" fmla="*/ 22 w 145"/>
                  <a:gd name="T33" fmla="*/ 53 h 200"/>
                  <a:gd name="T34" fmla="*/ 34 w 145"/>
                  <a:gd name="T35" fmla="*/ 22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5" h="200">
                    <a:moveTo>
                      <a:pt x="34" y="22"/>
                    </a:moveTo>
                    <a:cubicBezTo>
                      <a:pt x="44" y="0"/>
                      <a:pt x="61" y="18"/>
                      <a:pt x="75" y="15"/>
                    </a:cubicBezTo>
                    <a:cubicBezTo>
                      <a:pt x="81" y="10"/>
                      <a:pt x="87" y="10"/>
                      <a:pt x="93" y="14"/>
                    </a:cubicBezTo>
                    <a:cubicBezTo>
                      <a:pt x="106" y="22"/>
                      <a:pt x="120" y="27"/>
                      <a:pt x="130" y="40"/>
                    </a:cubicBezTo>
                    <a:cubicBezTo>
                      <a:pt x="133" y="48"/>
                      <a:pt x="133" y="56"/>
                      <a:pt x="130" y="64"/>
                    </a:cubicBezTo>
                    <a:cubicBezTo>
                      <a:pt x="123" y="74"/>
                      <a:pt x="121" y="62"/>
                      <a:pt x="117" y="62"/>
                    </a:cubicBezTo>
                    <a:cubicBezTo>
                      <a:pt x="120" y="76"/>
                      <a:pt x="135" y="87"/>
                      <a:pt x="126" y="105"/>
                    </a:cubicBezTo>
                    <a:cubicBezTo>
                      <a:pt x="120" y="108"/>
                      <a:pt x="114" y="105"/>
                      <a:pt x="111" y="104"/>
                    </a:cubicBezTo>
                    <a:cubicBezTo>
                      <a:pt x="130" y="107"/>
                      <a:pt x="142" y="121"/>
                      <a:pt x="145" y="143"/>
                    </a:cubicBezTo>
                    <a:cubicBezTo>
                      <a:pt x="144" y="147"/>
                      <a:pt x="140" y="147"/>
                      <a:pt x="137" y="149"/>
                    </a:cubicBezTo>
                    <a:cubicBezTo>
                      <a:pt x="128" y="155"/>
                      <a:pt x="116" y="157"/>
                      <a:pt x="116" y="172"/>
                    </a:cubicBezTo>
                    <a:cubicBezTo>
                      <a:pt x="116" y="182"/>
                      <a:pt x="106" y="186"/>
                      <a:pt x="99" y="192"/>
                    </a:cubicBezTo>
                    <a:cubicBezTo>
                      <a:pt x="72" y="196"/>
                      <a:pt x="44" y="200"/>
                      <a:pt x="21" y="179"/>
                    </a:cubicBezTo>
                    <a:cubicBezTo>
                      <a:pt x="5" y="160"/>
                      <a:pt x="3" y="137"/>
                      <a:pt x="0" y="114"/>
                    </a:cubicBezTo>
                    <a:cubicBezTo>
                      <a:pt x="5" y="105"/>
                      <a:pt x="1" y="95"/>
                      <a:pt x="6" y="87"/>
                    </a:cubicBezTo>
                    <a:cubicBezTo>
                      <a:pt x="10" y="79"/>
                      <a:pt x="24" y="81"/>
                      <a:pt x="24" y="75"/>
                    </a:cubicBezTo>
                    <a:cubicBezTo>
                      <a:pt x="24" y="69"/>
                      <a:pt x="18" y="62"/>
                      <a:pt x="22" y="53"/>
                    </a:cubicBezTo>
                    <a:cubicBezTo>
                      <a:pt x="26" y="43"/>
                      <a:pt x="32" y="33"/>
                      <a:pt x="34" y="22"/>
                    </a:cubicBezTo>
                    <a:close/>
                  </a:path>
                </a:pathLst>
              </a:custGeom>
              <a:solidFill>
                <a:srgbClr val="E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4" name="Freeform 96"/>
              <p:cNvSpPr/>
              <p:nvPr/>
            </p:nvSpPr>
            <p:spPr bwMode="auto">
              <a:xfrm>
                <a:off x="8850313" y="3103562"/>
                <a:ext cx="503238" cy="898525"/>
              </a:xfrm>
              <a:custGeom>
                <a:avLst/>
                <a:gdLst>
                  <a:gd name="T0" fmla="*/ 52 w 134"/>
                  <a:gd name="T1" fmla="*/ 155 h 239"/>
                  <a:gd name="T2" fmla="*/ 0 w 134"/>
                  <a:gd name="T3" fmla="*/ 130 h 239"/>
                  <a:gd name="T4" fmla="*/ 0 w 134"/>
                  <a:gd name="T5" fmla="*/ 122 h 239"/>
                  <a:gd name="T6" fmla="*/ 8 w 134"/>
                  <a:gd name="T7" fmla="*/ 120 h 239"/>
                  <a:gd name="T8" fmla="*/ 13 w 134"/>
                  <a:gd name="T9" fmla="*/ 121 h 239"/>
                  <a:gd name="T10" fmla="*/ 99 w 134"/>
                  <a:gd name="T11" fmla="*/ 167 h 239"/>
                  <a:gd name="T12" fmla="*/ 115 w 134"/>
                  <a:gd name="T13" fmla="*/ 159 h 239"/>
                  <a:gd name="T14" fmla="*/ 111 w 134"/>
                  <a:gd name="T15" fmla="*/ 124 h 239"/>
                  <a:gd name="T16" fmla="*/ 96 w 134"/>
                  <a:gd name="T17" fmla="*/ 66 h 239"/>
                  <a:gd name="T18" fmla="*/ 76 w 134"/>
                  <a:gd name="T19" fmla="*/ 45 h 239"/>
                  <a:gd name="T20" fmla="*/ 62 w 134"/>
                  <a:gd name="T21" fmla="*/ 27 h 239"/>
                  <a:gd name="T22" fmla="*/ 16 w 134"/>
                  <a:gd name="T23" fmla="*/ 7 h 239"/>
                  <a:gd name="T24" fmla="*/ 16 w 134"/>
                  <a:gd name="T25" fmla="*/ 3 h 239"/>
                  <a:gd name="T26" fmla="*/ 56 w 134"/>
                  <a:gd name="T27" fmla="*/ 6 h 239"/>
                  <a:gd name="T28" fmla="*/ 103 w 134"/>
                  <a:gd name="T29" fmla="*/ 55 h 239"/>
                  <a:gd name="T30" fmla="*/ 117 w 134"/>
                  <a:gd name="T31" fmla="*/ 87 h 239"/>
                  <a:gd name="T32" fmla="*/ 125 w 134"/>
                  <a:gd name="T33" fmla="*/ 142 h 239"/>
                  <a:gd name="T34" fmla="*/ 125 w 134"/>
                  <a:gd name="T35" fmla="*/ 166 h 239"/>
                  <a:gd name="T36" fmla="*/ 107 w 134"/>
                  <a:gd name="T37" fmla="*/ 239 h 239"/>
                  <a:gd name="T38" fmla="*/ 104 w 134"/>
                  <a:gd name="T39" fmla="*/ 212 h 239"/>
                  <a:gd name="T40" fmla="*/ 99 w 134"/>
                  <a:gd name="T41" fmla="*/ 187 h 239"/>
                  <a:gd name="T42" fmla="*/ 75 w 134"/>
                  <a:gd name="T43" fmla="*/ 173 h 239"/>
                  <a:gd name="T44" fmla="*/ 52 w 134"/>
                  <a:gd name="T45" fmla="*/ 155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34" h="239">
                    <a:moveTo>
                      <a:pt x="52" y="155"/>
                    </a:moveTo>
                    <a:cubicBezTo>
                      <a:pt x="34" y="147"/>
                      <a:pt x="21" y="131"/>
                      <a:pt x="0" y="130"/>
                    </a:cubicBezTo>
                    <a:cubicBezTo>
                      <a:pt x="0" y="128"/>
                      <a:pt x="0" y="125"/>
                      <a:pt x="0" y="122"/>
                    </a:cubicBezTo>
                    <a:cubicBezTo>
                      <a:pt x="2" y="120"/>
                      <a:pt x="5" y="120"/>
                      <a:pt x="8" y="120"/>
                    </a:cubicBezTo>
                    <a:cubicBezTo>
                      <a:pt x="10" y="120"/>
                      <a:pt x="11" y="121"/>
                      <a:pt x="13" y="121"/>
                    </a:cubicBezTo>
                    <a:cubicBezTo>
                      <a:pt x="45" y="131"/>
                      <a:pt x="69" y="154"/>
                      <a:pt x="99" y="167"/>
                    </a:cubicBezTo>
                    <a:cubicBezTo>
                      <a:pt x="109" y="173"/>
                      <a:pt x="114" y="169"/>
                      <a:pt x="115" y="159"/>
                    </a:cubicBezTo>
                    <a:cubicBezTo>
                      <a:pt x="116" y="147"/>
                      <a:pt x="116" y="135"/>
                      <a:pt x="111" y="124"/>
                    </a:cubicBezTo>
                    <a:cubicBezTo>
                      <a:pt x="106" y="105"/>
                      <a:pt x="105" y="85"/>
                      <a:pt x="96" y="66"/>
                    </a:cubicBezTo>
                    <a:cubicBezTo>
                      <a:pt x="91" y="57"/>
                      <a:pt x="86" y="49"/>
                      <a:pt x="76" y="45"/>
                    </a:cubicBezTo>
                    <a:cubicBezTo>
                      <a:pt x="69" y="41"/>
                      <a:pt x="65" y="34"/>
                      <a:pt x="62" y="27"/>
                    </a:cubicBezTo>
                    <a:cubicBezTo>
                      <a:pt x="50" y="14"/>
                      <a:pt x="31" y="15"/>
                      <a:pt x="16" y="7"/>
                    </a:cubicBezTo>
                    <a:cubicBezTo>
                      <a:pt x="16" y="6"/>
                      <a:pt x="16" y="4"/>
                      <a:pt x="16" y="3"/>
                    </a:cubicBezTo>
                    <a:cubicBezTo>
                      <a:pt x="29" y="3"/>
                      <a:pt x="43" y="0"/>
                      <a:pt x="56" y="6"/>
                    </a:cubicBezTo>
                    <a:cubicBezTo>
                      <a:pt x="80" y="14"/>
                      <a:pt x="90" y="36"/>
                      <a:pt x="103" y="55"/>
                    </a:cubicBezTo>
                    <a:cubicBezTo>
                      <a:pt x="108" y="65"/>
                      <a:pt x="112" y="76"/>
                      <a:pt x="117" y="87"/>
                    </a:cubicBezTo>
                    <a:cubicBezTo>
                      <a:pt x="118" y="105"/>
                      <a:pt x="125" y="123"/>
                      <a:pt x="125" y="142"/>
                    </a:cubicBezTo>
                    <a:cubicBezTo>
                      <a:pt x="125" y="150"/>
                      <a:pt x="125" y="158"/>
                      <a:pt x="125" y="166"/>
                    </a:cubicBezTo>
                    <a:cubicBezTo>
                      <a:pt x="134" y="194"/>
                      <a:pt x="124" y="217"/>
                      <a:pt x="107" y="239"/>
                    </a:cubicBezTo>
                    <a:cubicBezTo>
                      <a:pt x="95" y="231"/>
                      <a:pt x="102" y="221"/>
                      <a:pt x="104" y="212"/>
                    </a:cubicBezTo>
                    <a:cubicBezTo>
                      <a:pt x="105" y="203"/>
                      <a:pt x="110" y="194"/>
                      <a:pt x="99" y="187"/>
                    </a:cubicBezTo>
                    <a:cubicBezTo>
                      <a:pt x="91" y="182"/>
                      <a:pt x="83" y="177"/>
                      <a:pt x="75" y="173"/>
                    </a:cubicBezTo>
                    <a:cubicBezTo>
                      <a:pt x="65" y="170"/>
                      <a:pt x="55" y="166"/>
                      <a:pt x="52" y="155"/>
                    </a:cubicBezTo>
                    <a:close/>
                  </a:path>
                </a:pathLst>
              </a:custGeom>
              <a:solidFill>
                <a:srgbClr val="9858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5" name="Freeform 97"/>
              <p:cNvSpPr/>
              <p:nvPr/>
            </p:nvSpPr>
            <p:spPr bwMode="auto">
              <a:xfrm>
                <a:off x="8786813" y="3128962"/>
                <a:ext cx="161925" cy="447675"/>
              </a:xfrm>
              <a:custGeom>
                <a:avLst/>
                <a:gdLst>
                  <a:gd name="T0" fmla="*/ 0 w 43"/>
                  <a:gd name="T1" fmla="*/ 94 h 119"/>
                  <a:gd name="T2" fmla="*/ 1 w 43"/>
                  <a:gd name="T3" fmla="*/ 28 h 119"/>
                  <a:gd name="T4" fmla="*/ 21 w 43"/>
                  <a:gd name="T5" fmla="*/ 4 h 119"/>
                  <a:gd name="T6" fmla="*/ 32 w 43"/>
                  <a:gd name="T7" fmla="*/ 3 h 119"/>
                  <a:gd name="T8" fmla="*/ 41 w 43"/>
                  <a:gd name="T9" fmla="*/ 10 h 119"/>
                  <a:gd name="T10" fmla="*/ 40 w 43"/>
                  <a:gd name="T11" fmla="*/ 27 h 119"/>
                  <a:gd name="T12" fmla="*/ 33 w 43"/>
                  <a:gd name="T13" fmla="*/ 35 h 119"/>
                  <a:gd name="T14" fmla="*/ 37 w 43"/>
                  <a:gd name="T15" fmla="*/ 45 h 119"/>
                  <a:gd name="T16" fmla="*/ 41 w 43"/>
                  <a:gd name="T17" fmla="*/ 49 h 119"/>
                  <a:gd name="T18" fmla="*/ 42 w 43"/>
                  <a:gd name="T19" fmla="*/ 55 h 119"/>
                  <a:gd name="T20" fmla="*/ 40 w 43"/>
                  <a:gd name="T21" fmla="*/ 60 h 119"/>
                  <a:gd name="T22" fmla="*/ 31 w 43"/>
                  <a:gd name="T23" fmla="*/ 103 h 119"/>
                  <a:gd name="T24" fmla="*/ 25 w 43"/>
                  <a:gd name="T25" fmla="*/ 115 h 119"/>
                  <a:gd name="T26" fmla="*/ 25 w 43"/>
                  <a:gd name="T27" fmla="*/ 116 h 119"/>
                  <a:gd name="T28" fmla="*/ 0 w 43"/>
                  <a:gd name="T29" fmla="*/ 94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3" h="119">
                    <a:moveTo>
                      <a:pt x="0" y="94"/>
                    </a:moveTo>
                    <a:cubicBezTo>
                      <a:pt x="6" y="72"/>
                      <a:pt x="6" y="50"/>
                      <a:pt x="1" y="28"/>
                    </a:cubicBezTo>
                    <a:cubicBezTo>
                      <a:pt x="2" y="15"/>
                      <a:pt x="12" y="10"/>
                      <a:pt x="21" y="4"/>
                    </a:cubicBezTo>
                    <a:cubicBezTo>
                      <a:pt x="25" y="3"/>
                      <a:pt x="29" y="3"/>
                      <a:pt x="32" y="3"/>
                    </a:cubicBezTo>
                    <a:cubicBezTo>
                      <a:pt x="39" y="0"/>
                      <a:pt x="43" y="2"/>
                      <a:pt x="41" y="10"/>
                    </a:cubicBezTo>
                    <a:cubicBezTo>
                      <a:pt x="40" y="15"/>
                      <a:pt x="40" y="21"/>
                      <a:pt x="40" y="27"/>
                    </a:cubicBezTo>
                    <a:cubicBezTo>
                      <a:pt x="39" y="31"/>
                      <a:pt x="36" y="33"/>
                      <a:pt x="33" y="35"/>
                    </a:cubicBezTo>
                    <a:cubicBezTo>
                      <a:pt x="27" y="42"/>
                      <a:pt x="35" y="43"/>
                      <a:pt x="37" y="45"/>
                    </a:cubicBezTo>
                    <a:cubicBezTo>
                      <a:pt x="39" y="46"/>
                      <a:pt x="40" y="48"/>
                      <a:pt x="41" y="49"/>
                    </a:cubicBezTo>
                    <a:cubicBezTo>
                      <a:pt x="42" y="51"/>
                      <a:pt x="43" y="53"/>
                      <a:pt x="42" y="55"/>
                    </a:cubicBezTo>
                    <a:cubicBezTo>
                      <a:pt x="42" y="56"/>
                      <a:pt x="42" y="59"/>
                      <a:pt x="40" y="60"/>
                    </a:cubicBezTo>
                    <a:cubicBezTo>
                      <a:pt x="23" y="71"/>
                      <a:pt x="26" y="87"/>
                      <a:pt x="31" y="103"/>
                    </a:cubicBezTo>
                    <a:cubicBezTo>
                      <a:pt x="32" y="107"/>
                      <a:pt x="42" y="119"/>
                      <a:pt x="25" y="115"/>
                    </a:cubicBezTo>
                    <a:cubicBezTo>
                      <a:pt x="25" y="116"/>
                      <a:pt x="25" y="116"/>
                      <a:pt x="25" y="116"/>
                    </a:cubicBezTo>
                    <a:cubicBezTo>
                      <a:pt x="18" y="107"/>
                      <a:pt x="2" y="109"/>
                      <a:pt x="0" y="94"/>
                    </a:cubicBezTo>
                    <a:close/>
                  </a:path>
                </a:pathLst>
              </a:custGeom>
              <a:solidFill>
                <a:srgbClr val="E2A9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6" name="Freeform 98"/>
              <p:cNvSpPr/>
              <p:nvPr/>
            </p:nvSpPr>
            <p:spPr bwMode="auto">
              <a:xfrm>
                <a:off x="8547101" y="3617912"/>
                <a:ext cx="179388" cy="334963"/>
              </a:xfrm>
              <a:custGeom>
                <a:avLst/>
                <a:gdLst>
                  <a:gd name="T0" fmla="*/ 40 w 48"/>
                  <a:gd name="T1" fmla="*/ 0 h 89"/>
                  <a:gd name="T2" fmla="*/ 33 w 48"/>
                  <a:gd name="T3" fmla="*/ 32 h 89"/>
                  <a:gd name="T4" fmla="*/ 37 w 48"/>
                  <a:gd name="T5" fmla="*/ 47 h 89"/>
                  <a:gd name="T6" fmla="*/ 34 w 48"/>
                  <a:gd name="T7" fmla="*/ 60 h 89"/>
                  <a:gd name="T8" fmla="*/ 15 w 48"/>
                  <a:gd name="T9" fmla="*/ 86 h 89"/>
                  <a:gd name="T10" fmla="*/ 8 w 48"/>
                  <a:gd name="T11" fmla="*/ 89 h 89"/>
                  <a:gd name="T12" fmla="*/ 1 w 48"/>
                  <a:gd name="T13" fmla="*/ 77 h 89"/>
                  <a:gd name="T14" fmla="*/ 18 w 48"/>
                  <a:gd name="T15" fmla="*/ 18 h 89"/>
                  <a:gd name="T16" fmla="*/ 21 w 48"/>
                  <a:gd name="T17" fmla="*/ 14 h 89"/>
                  <a:gd name="T18" fmla="*/ 40 w 48"/>
                  <a:gd name="T19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" h="89">
                    <a:moveTo>
                      <a:pt x="40" y="0"/>
                    </a:moveTo>
                    <a:cubicBezTo>
                      <a:pt x="48" y="13"/>
                      <a:pt x="35" y="21"/>
                      <a:pt x="33" y="32"/>
                    </a:cubicBezTo>
                    <a:cubicBezTo>
                      <a:pt x="31" y="38"/>
                      <a:pt x="23" y="44"/>
                      <a:pt x="37" y="47"/>
                    </a:cubicBezTo>
                    <a:cubicBezTo>
                      <a:pt x="45" y="50"/>
                      <a:pt x="40" y="59"/>
                      <a:pt x="34" y="60"/>
                    </a:cubicBezTo>
                    <a:cubicBezTo>
                      <a:pt x="16" y="61"/>
                      <a:pt x="10" y="69"/>
                      <a:pt x="15" y="86"/>
                    </a:cubicBezTo>
                    <a:cubicBezTo>
                      <a:pt x="15" y="87"/>
                      <a:pt x="11" y="88"/>
                      <a:pt x="8" y="89"/>
                    </a:cubicBezTo>
                    <a:cubicBezTo>
                      <a:pt x="1" y="88"/>
                      <a:pt x="1" y="82"/>
                      <a:pt x="1" y="77"/>
                    </a:cubicBezTo>
                    <a:cubicBezTo>
                      <a:pt x="0" y="56"/>
                      <a:pt x="16" y="39"/>
                      <a:pt x="18" y="18"/>
                    </a:cubicBezTo>
                    <a:cubicBezTo>
                      <a:pt x="18" y="17"/>
                      <a:pt x="20" y="15"/>
                      <a:pt x="21" y="14"/>
                    </a:cubicBezTo>
                    <a:cubicBezTo>
                      <a:pt x="27" y="9"/>
                      <a:pt x="32" y="2"/>
                      <a:pt x="40" y="0"/>
                    </a:cubicBezTo>
                    <a:close/>
                  </a:path>
                </a:pathLst>
              </a:custGeom>
              <a:solidFill>
                <a:srgbClr val="ECAD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7" name="Freeform 99"/>
              <p:cNvSpPr/>
              <p:nvPr/>
            </p:nvSpPr>
            <p:spPr bwMode="auto">
              <a:xfrm>
                <a:off x="8902701" y="3122612"/>
                <a:ext cx="203200" cy="142875"/>
              </a:xfrm>
              <a:custGeom>
                <a:avLst/>
                <a:gdLst>
                  <a:gd name="T0" fmla="*/ 6 w 54"/>
                  <a:gd name="T1" fmla="*/ 29 h 38"/>
                  <a:gd name="T2" fmla="*/ 5 w 54"/>
                  <a:gd name="T3" fmla="*/ 12 h 38"/>
                  <a:gd name="T4" fmla="*/ 1 w 54"/>
                  <a:gd name="T5" fmla="*/ 5 h 38"/>
                  <a:gd name="T6" fmla="*/ 2 w 54"/>
                  <a:gd name="T7" fmla="*/ 2 h 38"/>
                  <a:gd name="T8" fmla="*/ 54 w 54"/>
                  <a:gd name="T9" fmla="*/ 18 h 38"/>
                  <a:gd name="T10" fmla="*/ 23 w 54"/>
                  <a:gd name="T11" fmla="*/ 33 h 38"/>
                  <a:gd name="T12" fmla="*/ 6 w 54"/>
                  <a:gd name="T13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38">
                    <a:moveTo>
                      <a:pt x="6" y="29"/>
                    </a:moveTo>
                    <a:cubicBezTo>
                      <a:pt x="3" y="24"/>
                      <a:pt x="0" y="18"/>
                      <a:pt x="5" y="12"/>
                    </a:cubicBezTo>
                    <a:cubicBezTo>
                      <a:pt x="10" y="6"/>
                      <a:pt x="4" y="6"/>
                      <a:pt x="1" y="5"/>
                    </a:cubicBezTo>
                    <a:cubicBezTo>
                      <a:pt x="2" y="4"/>
                      <a:pt x="2" y="3"/>
                      <a:pt x="2" y="2"/>
                    </a:cubicBezTo>
                    <a:cubicBezTo>
                      <a:pt x="22" y="0"/>
                      <a:pt x="38" y="8"/>
                      <a:pt x="54" y="18"/>
                    </a:cubicBezTo>
                    <a:cubicBezTo>
                      <a:pt x="48" y="32"/>
                      <a:pt x="35" y="32"/>
                      <a:pt x="23" y="33"/>
                    </a:cubicBezTo>
                    <a:cubicBezTo>
                      <a:pt x="17" y="34"/>
                      <a:pt x="10" y="38"/>
                      <a:pt x="6" y="29"/>
                    </a:cubicBezTo>
                    <a:close/>
                  </a:path>
                </a:pathLst>
              </a:custGeom>
              <a:solidFill>
                <a:srgbClr val="D295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8" name="Freeform 100"/>
              <p:cNvSpPr/>
              <p:nvPr/>
            </p:nvSpPr>
            <p:spPr bwMode="auto">
              <a:xfrm>
                <a:off x="8583613" y="3370262"/>
                <a:ext cx="203200" cy="282575"/>
              </a:xfrm>
              <a:custGeom>
                <a:avLst/>
                <a:gdLst>
                  <a:gd name="T0" fmla="*/ 27 w 54"/>
                  <a:gd name="T1" fmla="*/ 35 h 75"/>
                  <a:gd name="T2" fmla="*/ 50 w 54"/>
                  <a:gd name="T3" fmla="*/ 0 h 75"/>
                  <a:gd name="T4" fmla="*/ 6 w 54"/>
                  <a:gd name="T5" fmla="*/ 75 h 75"/>
                  <a:gd name="T6" fmla="*/ 2 w 54"/>
                  <a:gd name="T7" fmla="*/ 73 h 75"/>
                  <a:gd name="T8" fmla="*/ 0 w 54"/>
                  <a:gd name="T9" fmla="*/ 65 h 75"/>
                  <a:gd name="T10" fmla="*/ 27 w 54"/>
                  <a:gd name="T11" fmla="*/ 3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" h="75">
                    <a:moveTo>
                      <a:pt x="27" y="35"/>
                    </a:moveTo>
                    <a:cubicBezTo>
                      <a:pt x="44" y="30"/>
                      <a:pt x="42" y="12"/>
                      <a:pt x="50" y="0"/>
                    </a:cubicBezTo>
                    <a:cubicBezTo>
                      <a:pt x="54" y="36"/>
                      <a:pt x="31" y="56"/>
                      <a:pt x="6" y="75"/>
                    </a:cubicBezTo>
                    <a:cubicBezTo>
                      <a:pt x="5" y="75"/>
                      <a:pt x="3" y="75"/>
                      <a:pt x="2" y="73"/>
                    </a:cubicBezTo>
                    <a:cubicBezTo>
                      <a:pt x="0" y="71"/>
                      <a:pt x="0" y="68"/>
                      <a:pt x="0" y="65"/>
                    </a:cubicBezTo>
                    <a:cubicBezTo>
                      <a:pt x="6" y="53"/>
                      <a:pt x="11" y="39"/>
                      <a:pt x="27" y="35"/>
                    </a:cubicBezTo>
                    <a:close/>
                  </a:path>
                </a:pathLst>
              </a:custGeom>
              <a:solidFill>
                <a:srgbClr val="EABF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9" name="Freeform 101"/>
              <p:cNvSpPr/>
              <p:nvPr/>
            </p:nvSpPr>
            <p:spPr bwMode="auto">
              <a:xfrm>
                <a:off x="8759826" y="3144837"/>
                <a:ext cx="106363" cy="90488"/>
              </a:xfrm>
              <a:custGeom>
                <a:avLst/>
                <a:gdLst>
                  <a:gd name="T0" fmla="*/ 28 w 28"/>
                  <a:gd name="T1" fmla="*/ 0 h 24"/>
                  <a:gd name="T2" fmla="*/ 8 w 28"/>
                  <a:gd name="T3" fmla="*/ 24 h 24"/>
                  <a:gd name="T4" fmla="*/ 28 w 28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" h="24">
                    <a:moveTo>
                      <a:pt x="28" y="0"/>
                    </a:moveTo>
                    <a:cubicBezTo>
                      <a:pt x="23" y="9"/>
                      <a:pt x="16" y="17"/>
                      <a:pt x="8" y="24"/>
                    </a:cubicBezTo>
                    <a:cubicBezTo>
                      <a:pt x="0" y="1"/>
                      <a:pt x="0" y="0"/>
                      <a:pt x="28" y="0"/>
                    </a:cubicBezTo>
                    <a:close/>
                  </a:path>
                </a:pathLst>
              </a:custGeom>
              <a:solidFill>
                <a:srgbClr val="D295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0" name="Freeform 102"/>
              <p:cNvSpPr/>
              <p:nvPr/>
            </p:nvSpPr>
            <p:spPr bwMode="auto">
              <a:xfrm>
                <a:off x="8497888" y="3652837"/>
                <a:ext cx="127000" cy="153988"/>
              </a:xfrm>
              <a:custGeom>
                <a:avLst/>
                <a:gdLst>
                  <a:gd name="T0" fmla="*/ 26 w 34"/>
                  <a:gd name="T1" fmla="*/ 0 h 41"/>
                  <a:gd name="T2" fmla="*/ 29 w 34"/>
                  <a:gd name="T3" fmla="*/ 0 h 41"/>
                  <a:gd name="T4" fmla="*/ 34 w 34"/>
                  <a:gd name="T5" fmla="*/ 5 h 41"/>
                  <a:gd name="T6" fmla="*/ 34 w 34"/>
                  <a:gd name="T7" fmla="*/ 8 h 41"/>
                  <a:gd name="T8" fmla="*/ 12 w 34"/>
                  <a:gd name="T9" fmla="*/ 41 h 41"/>
                  <a:gd name="T10" fmla="*/ 16 w 34"/>
                  <a:gd name="T11" fmla="*/ 17 h 41"/>
                  <a:gd name="T12" fmla="*/ 24 w 34"/>
                  <a:gd name="T13" fmla="*/ 2 h 41"/>
                  <a:gd name="T14" fmla="*/ 26 w 34"/>
                  <a:gd name="T15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" h="41">
                    <a:moveTo>
                      <a:pt x="26" y="0"/>
                    </a:moveTo>
                    <a:cubicBezTo>
                      <a:pt x="27" y="0"/>
                      <a:pt x="28" y="0"/>
                      <a:pt x="29" y="0"/>
                    </a:cubicBezTo>
                    <a:cubicBezTo>
                      <a:pt x="31" y="1"/>
                      <a:pt x="33" y="3"/>
                      <a:pt x="34" y="5"/>
                    </a:cubicBezTo>
                    <a:cubicBezTo>
                      <a:pt x="34" y="6"/>
                      <a:pt x="34" y="7"/>
                      <a:pt x="34" y="8"/>
                    </a:cubicBezTo>
                    <a:cubicBezTo>
                      <a:pt x="32" y="23"/>
                      <a:pt x="31" y="38"/>
                      <a:pt x="12" y="41"/>
                    </a:cubicBezTo>
                    <a:cubicBezTo>
                      <a:pt x="0" y="31"/>
                      <a:pt x="19" y="26"/>
                      <a:pt x="16" y="17"/>
                    </a:cubicBezTo>
                    <a:cubicBezTo>
                      <a:pt x="16" y="11"/>
                      <a:pt x="20" y="6"/>
                      <a:pt x="24" y="2"/>
                    </a:cubicBezTo>
                    <a:cubicBezTo>
                      <a:pt x="25" y="1"/>
                      <a:pt x="25" y="1"/>
                      <a:pt x="26" y="0"/>
                    </a:cubicBezTo>
                    <a:close/>
                  </a:path>
                </a:pathLst>
              </a:custGeom>
              <a:solidFill>
                <a:srgbClr val="AA7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1" name="Freeform 103"/>
              <p:cNvSpPr/>
              <p:nvPr/>
            </p:nvSpPr>
            <p:spPr bwMode="auto">
              <a:xfrm>
                <a:off x="8767763" y="3482975"/>
                <a:ext cx="112713" cy="82550"/>
              </a:xfrm>
              <a:custGeom>
                <a:avLst/>
                <a:gdLst>
                  <a:gd name="T0" fmla="*/ 5 w 30"/>
                  <a:gd name="T1" fmla="*/ 0 h 22"/>
                  <a:gd name="T2" fmla="*/ 30 w 30"/>
                  <a:gd name="T3" fmla="*/ 22 h 22"/>
                  <a:gd name="T4" fmla="*/ 22 w 30"/>
                  <a:gd name="T5" fmla="*/ 21 h 22"/>
                  <a:gd name="T6" fmla="*/ 5 w 30"/>
                  <a:gd name="T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" h="22">
                    <a:moveTo>
                      <a:pt x="5" y="0"/>
                    </a:moveTo>
                    <a:cubicBezTo>
                      <a:pt x="14" y="7"/>
                      <a:pt x="26" y="10"/>
                      <a:pt x="30" y="22"/>
                    </a:cubicBezTo>
                    <a:cubicBezTo>
                      <a:pt x="27" y="21"/>
                      <a:pt x="25" y="21"/>
                      <a:pt x="22" y="21"/>
                    </a:cubicBezTo>
                    <a:cubicBezTo>
                      <a:pt x="13" y="17"/>
                      <a:pt x="0" y="16"/>
                      <a:pt x="5" y="0"/>
                    </a:cubicBezTo>
                    <a:close/>
                  </a:path>
                </a:pathLst>
              </a:custGeom>
              <a:solidFill>
                <a:srgbClr val="DF96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2" name="Freeform 104"/>
              <p:cNvSpPr/>
              <p:nvPr/>
            </p:nvSpPr>
            <p:spPr bwMode="auto">
              <a:xfrm>
                <a:off x="7942263" y="3133725"/>
                <a:ext cx="825500" cy="555625"/>
              </a:xfrm>
              <a:custGeom>
                <a:avLst/>
                <a:gdLst>
                  <a:gd name="T0" fmla="*/ 198 w 220"/>
                  <a:gd name="T1" fmla="*/ 98 h 148"/>
                  <a:gd name="T2" fmla="*/ 173 w 220"/>
                  <a:gd name="T3" fmla="*/ 131 h 148"/>
                  <a:gd name="T4" fmla="*/ 114 w 220"/>
                  <a:gd name="T5" fmla="*/ 143 h 148"/>
                  <a:gd name="T6" fmla="*/ 104 w 220"/>
                  <a:gd name="T7" fmla="*/ 136 h 148"/>
                  <a:gd name="T8" fmla="*/ 104 w 220"/>
                  <a:gd name="T9" fmla="*/ 124 h 148"/>
                  <a:gd name="T10" fmla="*/ 116 w 220"/>
                  <a:gd name="T11" fmla="*/ 122 h 148"/>
                  <a:gd name="T12" fmla="*/ 149 w 220"/>
                  <a:gd name="T13" fmla="*/ 118 h 148"/>
                  <a:gd name="T14" fmla="*/ 136 w 220"/>
                  <a:gd name="T15" fmla="*/ 79 h 148"/>
                  <a:gd name="T16" fmla="*/ 128 w 220"/>
                  <a:gd name="T17" fmla="*/ 72 h 148"/>
                  <a:gd name="T18" fmla="*/ 104 w 220"/>
                  <a:gd name="T19" fmla="*/ 62 h 148"/>
                  <a:gd name="T20" fmla="*/ 55 w 220"/>
                  <a:gd name="T21" fmla="*/ 40 h 148"/>
                  <a:gd name="T22" fmla="*/ 78 w 220"/>
                  <a:gd name="T23" fmla="*/ 55 h 148"/>
                  <a:gd name="T24" fmla="*/ 87 w 220"/>
                  <a:gd name="T25" fmla="*/ 73 h 148"/>
                  <a:gd name="T26" fmla="*/ 64 w 220"/>
                  <a:gd name="T27" fmla="*/ 75 h 148"/>
                  <a:gd name="T28" fmla="*/ 92 w 220"/>
                  <a:gd name="T29" fmla="*/ 98 h 148"/>
                  <a:gd name="T30" fmla="*/ 94 w 220"/>
                  <a:gd name="T31" fmla="*/ 103 h 148"/>
                  <a:gd name="T32" fmla="*/ 84 w 220"/>
                  <a:gd name="T33" fmla="*/ 125 h 148"/>
                  <a:gd name="T34" fmla="*/ 47 w 220"/>
                  <a:gd name="T35" fmla="*/ 98 h 148"/>
                  <a:gd name="T36" fmla="*/ 16 w 220"/>
                  <a:gd name="T37" fmla="*/ 62 h 148"/>
                  <a:gd name="T38" fmla="*/ 12 w 220"/>
                  <a:gd name="T39" fmla="*/ 18 h 148"/>
                  <a:gd name="T40" fmla="*/ 55 w 220"/>
                  <a:gd name="T41" fmla="*/ 5 h 148"/>
                  <a:gd name="T42" fmla="*/ 110 w 220"/>
                  <a:gd name="T43" fmla="*/ 10 h 148"/>
                  <a:gd name="T44" fmla="*/ 170 w 220"/>
                  <a:gd name="T45" fmla="*/ 11 h 148"/>
                  <a:gd name="T46" fmla="*/ 163 w 220"/>
                  <a:gd name="T47" fmla="*/ 25 h 148"/>
                  <a:gd name="T48" fmla="*/ 108 w 220"/>
                  <a:gd name="T49" fmla="*/ 29 h 148"/>
                  <a:gd name="T50" fmla="*/ 146 w 220"/>
                  <a:gd name="T51" fmla="*/ 55 h 148"/>
                  <a:gd name="T52" fmla="*/ 155 w 220"/>
                  <a:gd name="T53" fmla="*/ 62 h 148"/>
                  <a:gd name="T54" fmla="*/ 165 w 220"/>
                  <a:gd name="T55" fmla="*/ 92 h 148"/>
                  <a:gd name="T56" fmla="*/ 178 w 220"/>
                  <a:gd name="T57" fmla="*/ 94 h 148"/>
                  <a:gd name="T58" fmla="*/ 189 w 220"/>
                  <a:gd name="T59" fmla="*/ 30 h 148"/>
                  <a:gd name="T60" fmla="*/ 202 w 220"/>
                  <a:gd name="T61" fmla="*/ 22 h 148"/>
                  <a:gd name="T62" fmla="*/ 204 w 220"/>
                  <a:gd name="T63" fmla="*/ 86 h 148"/>
                  <a:gd name="T64" fmla="*/ 198 w 220"/>
                  <a:gd name="T65" fmla="*/ 98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0" h="148">
                    <a:moveTo>
                      <a:pt x="198" y="98"/>
                    </a:moveTo>
                    <a:cubicBezTo>
                      <a:pt x="188" y="108"/>
                      <a:pt x="180" y="119"/>
                      <a:pt x="173" y="131"/>
                    </a:cubicBezTo>
                    <a:cubicBezTo>
                      <a:pt x="156" y="148"/>
                      <a:pt x="135" y="147"/>
                      <a:pt x="114" y="143"/>
                    </a:cubicBezTo>
                    <a:cubicBezTo>
                      <a:pt x="109" y="142"/>
                      <a:pt x="106" y="140"/>
                      <a:pt x="104" y="136"/>
                    </a:cubicBezTo>
                    <a:cubicBezTo>
                      <a:pt x="102" y="132"/>
                      <a:pt x="102" y="128"/>
                      <a:pt x="104" y="124"/>
                    </a:cubicBezTo>
                    <a:cubicBezTo>
                      <a:pt x="107" y="119"/>
                      <a:pt x="112" y="119"/>
                      <a:pt x="116" y="122"/>
                    </a:cubicBezTo>
                    <a:cubicBezTo>
                      <a:pt x="128" y="130"/>
                      <a:pt x="139" y="126"/>
                      <a:pt x="149" y="118"/>
                    </a:cubicBezTo>
                    <a:cubicBezTo>
                      <a:pt x="154" y="102"/>
                      <a:pt x="140" y="92"/>
                      <a:pt x="136" y="79"/>
                    </a:cubicBezTo>
                    <a:cubicBezTo>
                      <a:pt x="134" y="76"/>
                      <a:pt x="131" y="74"/>
                      <a:pt x="128" y="72"/>
                    </a:cubicBezTo>
                    <a:cubicBezTo>
                      <a:pt x="121" y="67"/>
                      <a:pt x="111" y="66"/>
                      <a:pt x="104" y="62"/>
                    </a:cubicBezTo>
                    <a:cubicBezTo>
                      <a:pt x="87" y="56"/>
                      <a:pt x="71" y="49"/>
                      <a:pt x="55" y="40"/>
                    </a:cubicBezTo>
                    <a:cubicBezTo>
                      <a:pt x="63" y="46"/>
                      <a:pt x="71" y="49"/>
                      <a:pt x="78" y="55"/>
                    </a:cubicBezTo>
                    <a:cubicBezTo>
                      <a:pt x="83" y="60"/>
                      <a:pt x="91" y="65"/>
                      <a:pt x="87" y="73"/>
                    </a:cubicBezTo>
                    <a:cubicBezTo>
                      <a:pt x="83" y="81"/>
                      <a:pt x="75" y="78"/>
                      <a:pt x="64" y="75"/>
                    </a:cubicBezTo>
                    <a:cubicBezTo>
                      <a:pt x="77" y="81"/>
                      <a:pt x="84" y="90"/>
                      <a:pt x="92" y="98"/>
                    </a:cubicBezTo>
                    <a:cubicBezTo>
                      <a:pt x="93" y="99"/>
                      <a:pt x="93" y="101"/>
                      <a:pt x="94" y="103"/>
                    </a:cubicBezTo>
                    <a:cubicBezTo>
                      <a:pt x="94" y="112"/>
                      <a:pt x="92" y="120"/>
                      <a:pt x="84" y="125"/>
                    </a:cubicBezTo>
                    <a:cubicBezTo>
                      <a:pt x="65" y="125"/>
                      <a:pt x="56" y="111"/>
                      <a:pt x="47" y="98"/>
                    </a:cubicBezTo>
                    <a:cubicBezTo>
                      <a:pt x="36" y="86"/>
                      <a:pt x="25" y="74"/>
                      <a:pt x="16" y="62"/>
                    </a:cubicBezTo>
                    <a:cubicBezTo>
                      <a:pt x="6" y="48"/>
                      <a:pt x="0" y="32"/>
                      <a:pt x="12" y="18"/>
                    </a:cubicBezTo>
                    <a:cubicBezTo>
                      <a:pt x="23" y="5"/>
                      <a:pt x="38" y="0"/>
                      <a:pt x="55" y="5"/>
                    </a:cubicBezTo>
                    <a:cubicBezTo>
                      <a:pt x="73" y="11"/>
                      <a:pt x="91" y="12"/>
                      <a:pt x="110" y="10"/>
                    </a:cubicBezTo>
                    <a:cubicBezTo>
                      <a:pt x="130" y="11"/>
                      <a:pt x="150" y="11"/>
                      <a:pt x="170" y="11"/>
                    </a:cubicBezTo>
                    <a:cubicBezTo>
                      <a:pt x="174" y="19"/>
                      <a:pt x="169" y="22"/>
                      <a:pt x="163" y="25"/>
                    </a:cubicBezTo>
                    <a:cubicBezTo>
                      <a:pt x="145" y="23"/>
                      <a:pt x="128" y="36"/>
                      <a:pt x="108" y="29"/>
                    </a:cubicBezTo>
                    <a:cubicBezTo>
                      <a:pt x="120" y="40"/>
                      <a:pt x="131" y="50"/>
                      <a:pt x="146" y="55"/>
                    </a:cubicBezTo>
                    <a:cubicBezTo>
                      <a:pt x="149" y="57"/>
                      <a:pt x="152" y="59"/>
                      <a:pt x="155" y="62"/>
                    </a:cubicBezTo>
                    <a:cubicBezTo>
                      <a:pt x="156" y="73"/>
                      <a:pt x="160" y="83"/>
                      <a:pt x="165" y="92"/>
                    </a:cubicBezTo>
                    <a:cubicBezTo>
                      <a:pt x="169" y="97"/>
                      <a:pt x="173" y="97"/>
                      <a:pt x="178" y="94"/>
                    </a:cubicBezTo>
                    <a:cubicBezTo>
                      <a:pt x="203" y="76"/>
                      <a:pt x="206" y="62"/>
                      <a:pt x="189" y="30"/>
                    </a:cubicBezTo>
                    <a:cubicBezTo>
                      <a:pt x="190" y="23"/>
                      <a:pt x="195" y="21"/>
                      <a:pt x="202" y="22"/>
                    </a:cubicBezTo>
                    <a:cubicBezTo>
                      <a:pt x="220" y="43"/>
                      <a:pt x="216" y="65"/>
                      <a:pt x="204" y="86"/>
                    </a:cubicBezTo>
                    <a:cubicBezTo>
                      <a:pt x="201" y="90"/>
                      <a:pt x="198" y="93"/>
                      <a:pt x="198" y="98"/>
                    </a:cubicBezTo>
                    <a:close/>
                  </a:path>
                </a:pathLst>
              </a:custGeom>
              <a:solidFill>
                <a:srgbClr val="DD8E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3" name="Freeform 105"/>
              <p:cNvSpPr/>
              <p:nvPr/>
            </p:nvSpPr>
            <p:spPr bwMode="auto">
              <a:xfrm>
                <a:off x="7885113" y="3140075"/>
                <a:ext cx="354013" cy="520700"/>
              </a:xfrm>
              <a:custGeom>
                <a:avLst/>
                <a:gdLst>
                  <a:gd name="T0" fmla="*/ 21 w 94"/>
                  <a:gd name="T1" fmla="*/ 0 h 138"/>
                  <a:gd name="T2" fmla="*/ 56 w 94"/>
                  <a:gd name="T3" fmla="*/ 97 h 138"/>
                  <a:gd name="T4" fmla="*/ 94 w 94"/>
                  <a:gd name="T5" fmla="*/ 132 h 138"/>
                  <a:gd name="T6" fmla="*/ 85 w 94"/>
                  <a:gd name="T7" fmla="*/ 138 h 138"/>
                  <a:gd name="T8" fmla="*/ 43 w 94"/>
                  <a:gd name="T9" fmla="*/ 103 h 138"/>
                  <a:gd name="T10" fmla="*/ 29 w 94"/>
                  <a:gd name="T11" fmla="*/ 88 h 138"/>
                  <a:gd name="T12" fmla="*/ 5 w 94"/>
                  <a:gd name="T13" fmla="*/ 17 h 138"/>
                  <a:gd name="T14" fmla="*/ 21 w 94"/>
                  <a:gd name="T15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4" h="138">
                    <a:moveTo>
                      <a:pt x="21" y="0"/>
                    </a:moveTo>
                    <a:cubicBezTo>
                      <a:pt x="6" y="42"/>
                      <a:pt x="26" y="71"/>
                      <a:pt x="56" y="97"/>
                    </a:cubicBezTo>
                    <a:cubicBezTo>
                      <a:pt x="71" y="106"/>
                      <a:pt x="87" y="115"/>
                      <a:pt x="94" y="132"/>
                    </a:cubicBezTo>
                    <a:cubicBezTo>
                      <a:pt x="93" y="136"/>
                      <a:pt x="90" y="138"/>
                      <a:pt x="85" y="138"/>
                    </a:cubicBezTo>
                    <a:cubicBezTo>
                      <a:pt x="69" y="129"/>
                      <a:pt x="56" y="116"/>
                      <a:pt x="43" y="103"/>
                    </a:cubicBezTo>
                    <a:cubicBezTo>
                      <a:pt x="38" y="98"/>
                      <a:pt x="32" y="94"/>
                      <a:pt x="29" y="88"/>
                    </a:cubicBezTo>
                    <a:cubicBezTo>
                      <a:pt x="11" y="67"/>
                      <a:pt x="0" y="45"/>
                      <a:pt x="5" y="17"/>
                    </a:cubicBezTo>
                    <a:cubicBezTo>
                      <a:pt x="8" y="9"/>
                      <a:pt x="10" y="0"/>
                      <a:pt x="21" y="0"/>
                    </a:cubicBezTo>
                    <a:close/>
                  </a:path>
                </a:pathLst>
              </a:custGeom>
              <a:solidFill>
                <a:srgbClr val="E7B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4" name="Freeform 106"/>
              <p:cNvSpPr/>
              <p:nvPr/>
            </p:nvSpPr>
            <p:spPr bwMode="auto">
              <a:xfrm>
                <a:off x="7629526" y="3111500"/>
                <a:ext cx="354013" cy="130175"/>
              </a:xfrm>
              <a:custGeom>
                <a:avLst/>
                <a:gdLst>
                  <a:gd name="T0" fmla="*/ 89 w 94"/>
                  <a:gd name="T1" fmla="*/ 8 h 35"/>
                  <a:gd name="T2" fmla="*/ 76 w 94"/>
                  <a:gd name="T3" fmla="*/ 24 h 35"/>
                  <a:gd name="T4" fmla="*/ 72 w 94"/>
                  <a:gd name="T5" fmla="*/ 24 h 35"/>
                  <a:gd name="T6" fmla="*/ 69 w 94"/>
                  <a:gd name="T7" fmla="*/ 20 h 35"/>
                  <a:gd name="T8" fmla="*/ 48 w 94"/>
                  <a:gd name="T9" fmla="*/ 19 h 35"/>
                  <a:gd name="T10" fmla="*/ 9 w 94"/>
                  <a:gd name="T11" fmla="*/ 35 h 35"/>
                  <a:gd name="T12" fmla="*/ 0 w 94"/>
                  <a:gd name="T13" fmla="*/ 29 h 35"/>
                  <a:gd name="T14" fmla="*/ 37 w 94"/>
                  <a:gd name="T15" fmla="*/ 8 h 35"/>
                  <a:gd name="T16" fmla="*/ 70 w 94"/>
                  <a:gd name="T17" fmla="*/ 0 h 35"/>
                  <a:gd name="T18" fmla="*/ 89 w 94"/>
                  <a:gd name="T19" fmla="*/ 0 h 35"/>
                  <a:gd name="T20" fmla="*/ 89 w 94"/>
                  <a:gd name="T21" fmla="*/ 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4" h="35">
                    <a:moveTo>
                      <a:pt x="89" y="8"/>
                    </a:moveTo>
                    <a:cubicBezTo>
                      <a:pt x="85" y="13"/>
                      <a:pt x="81" y="19"/>
                      <a:pt x="76" y="24"/>
                    </a:cubicBezTo>
                    <a:cubicBezTo>
                      <a:pt x="75" y="25"/>
                      <a:pt x="73" y="25"/>
                      <a:pt x="72" y="24"/>
                    </a:cubicBezTo>
                    <a:cubicBezTo>
                      <a:pt x="70" y="23"/>
                      <a:pt x="69" y="21"/>
                      <a:pt x="69" y="20"/>
                    </a:cubicBezTo>
                    <a:cubicBezTo>
                      <a:pt x="62" y="10"/>
                      <a:pt x="55" y="16"/>
                      <a:pt x="48" y="19"/>
                    </a:cubicBezTo>
                    <a:cubicBezTo>
                      <a:pt x="35" y="24"/>
                      <a:pt x="22" y="32"/>
                      <a:pt x="9" y="35"/>
                    </a:cubicBezTo>
                    <a:cubicBezTo>
                      <a:pt x="4" y="35"/>
                      <a:pt x="1" y="34"/>
                      <a:pt x="0" y="29"/>
                    </a:cubicBezTo>
                    <a:cubicBezTo>
                      <a:pt x="10" y="18"/>
                      <a:pt x="20" y="7"/>
                      <a:pt x="37" y="8"/>
                    </a:cubicBezTo>
                    <a:cubicBezTo>
                      <a:pt x="48" y="5"/>
                      <a:pt x="59" y="2"/>
                      <a:pt x="70" y="0"/>
                    </a:cubicBezTo>
                    <a:cubicBezTo>
                      <a:pt x="76" y="0"/>
                      <a:pt x="82" y="0"/>
                      <a:pt x="89" y="0"/>
                    </a:cubicBezTo>
                    <a:cubicBezTo>
                      <a:pt x="94" y="3"/>
                      <a:pt x="90" y="5"/>
                      <a:pt x="89" y="8"/>
                    </a:cubicBezTo>
                    <a:close/>
                  </a:path>
                </a:pathLst>
              </a:custGeom>
              <a:solidFill>
                <a:srgbClr val="8451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5" name="Freeform 107"/>
              <p:cNvSpPr/>
              <p:nvPr/>
            </p:nvSpPr>
            <p:spPr bwMode="auto">
              <a:xfrm>
                <a:off x="8096251" y="3502025"/>
                <a:ext cx="273050" cy="184150"/>
              </a:xfrm>
              <a:custGeom>
                <a:avLst/>
                <a:gdLst>
                  <a:gd name="T0" fmla="*/ 38 w 73"/>
                  <a:gd name="T1" fmla="*/ 36 h 49"/>
                  <a:gd name="T2" fmla="*/ 0 w 73"/>
                  <a:gd name="T3" fmla="*/ 1 h 49"/>
                  <a:gd name="T4" fmla="*/ 6 w 73"/>
                  <a:gd name="T5" fmla="*/ 0 h 49"/>
                  <a:gd name="T6" fmla="*/ 40 w 73"/>
                  <a:gd name="T7" fmla="*/ 25 h 49"/>
                  <a:gd name="T8" fmla="*/ 65 w 73"/>
                  <a:gd name="T9" fmla="*/ 37 h 49"/>
                  <a:gd name="T10" fmla="*/ 73 w 73"/>
                  <a:gd name="T11" fmla="*/ 41 h 49"/>
                  <a:gd name="T12" fmla="*/ 62 w 73"/>
                  <a:gd name="T13" fmla="*/ 49 h 49"/>
                  <a:gd name="T14" fmla="*/ 53 w 73"/>
                  <a:gd name="T15" fmla="*/ 47 h 49"/>
                  <a:gd name="T16" fmla="*/ 38 w 73"/>
                  <a:gd name="T17" fmla="*/ 3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" h="49">
                    <a:moveTo>
                      <a:pt x="38" y="36"/>
                    </a:moveTo>
                    <a:cubicBezTo>
                      <a:pt x="27" y="22"/>
                      <a:pt x="10" y="15"/>
                      <a:pt x="0" y="1"/>
                    </a:cubicBezTo>
                    <a:cubicBezTo>
                      <a:pt x="2" y="1"/>
                      <a:pt x="4" y="0"/>
                      <a:pt x="6" y="0"/>
                    </a:cubicBezTo>
                    <a:cubicBezTo>
                      <a:pt x="20" y="5"/>
                      <a:pt x="26" y="20"/>
                      <a:pt x="40" y="25"/>
                    </a:cubicBezTo>
                    <a:cubicBezTo>
                      <a:pt x="49" y="28"/>
                      <a:pt x="59" y="29"/>
                      <a:pt x="65" y="37"/>
                    </a:cubicBezTo>
                    <a:cubicBezTo>
                      <a:pt x="67" y="38"/>
                      <a:pt x="70" y="40"/>
                      <a:pt x="73" y="41"/>
                    </a:cubicBezTo>
                    <a:cubicBezTo>
                      <a:pt x="73" y="49"/>
                      <a:pt x="67" y="48"/>
                      <a:pt x="62" y="49"/>
                    </a:cubicBezTo>
                    <a:cubicBezTo>
                      <a:pt x="59" y="49"/>
                      <a:pt x="56" y="48"/>
                      <a:pt x="53" y="47"/>
                    </a:cubicBezTo>
                    <a:cubicBezTo>
                      <a:pt x="48" y="45"/>
                      <a:pt x="39" y="44"/>
                      <a:pt x="38" y="36"/>
                    </a:cubicBezTo>
                    <a:close/>
                  </a:path>
                </a:pathLst>
              </a:custGeom>
              <a:solidFill>
                <a:srgbClr val="925A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6" name="Freeform 108"/>
              <p:cNvSpPr/>
              <p:nvPr/>
            </p:nvSpPr>
            <p:spPr bwMode="auto">
              <a:xfrm>
                <a:off x="7524751" y="3103562"/>
                <a:ext cx="244475" cy="180975"/>
              </a:xfrm>
              <a:custGeom>
                <a:avLst/>
                <a:gdLst>
                  <a:gd name="T0" fmla="*/ 65 w 65"/>
                  <a:gd name="T1" fmla="*/ 10 h 48"/>
                  <a:gd name="T2" fmla="*/ 29 w 65"/>
                  <a:gd name="T3" fmla="*/ 31 h 48"/>
                  <a:gd name="T4" fmla="*/ 9 w 65"/>
                  <a:gd name="T5" fmla="*/ 48 h 48"/>
                  <a:gd name="T6" fmla="*/ 9 w 65"/>
                  <a:gd name="T7" fmla="*/ 34 h 48"/>
                  <a:gd name="T8" fmla="*/ 13 w 65"/>
                  <a:gd name="T9" fmla="*/ 30 h 48"/>
                  <a:gd name="T10" fmla="*/ 49 w 65"/>
                  <a:gd name="T11" fmla="*/ 9 h 48"/>
                  <a:gd name="T12" fmla="*/ 65 w 65"/>
                  <a:gd name="T13" fmla="*/ 1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48">
                    <a:moveTo>
                      <a:pt x="65" y="10"/>
                    </a:moveTo>
                    <a:cubicBezTo>
                      <a:pt x="53" y="17"/>
                      <a:pt x="41" y="24"/>
                      <a:pt x="29" y="31"/>
                    </a:cubicBezTo>
                    <a:cubicBezTo>
                      <a:pt x="25" y="39"/>
                      <a:pt x="20" y="48"/>
                      <a:pt x="9" y="48"/>
                    </a:cubicBezTo>
                    <a:cubicBezTo>
                      <a:pt x="0" y="44"/>
                      <a:pt x="6" y="39"/>
                      <a:pt x="9" y="34"/>
                    </a:cubicBezTo>
                    <a:cubicBezTo>
                      <a:pt x="10" y="33"/>
                      <a:pt x="12" y="31"/>
                      <a:pt x="13" y="30"/>
                    </a:cubicBezTo>
                    <a:cubicBezTo>
                      <a:pt x="26" y="25"/>
                      <a:pt x="37" y="17"/>
                      <a:pt x="49" y="9"/>
                    </a:cubicBezTo>
                    <a:cubicBezTo>
                      <a:pt x="54" y="6"/>
                      <a:pt x="60" y="0"/>
                      <a:pt x="65" y="10"/>
                    </a:cubicBezTo>
                    <a:close/>
                  </a:path>
                </a:pathLst>
              </a:custGeom>
              <a:solidFill>
                <a:srgbClr val="EFC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7" name="Freeform 109"/>
              <p:cNvSpPr/>
              <p:nvPr/>
            </p:nvSpPr>
            <p:spPr bwMode="auto">
              <a:xfrm>
                <a:off x="7307263" y="3246437"/>
                <a:ext cx="374650" cy="1035050"/>
              </a:xfrm>
              <a:custGeom>
                <a:avLst/>
                <a:gdLst>
                  <a:gd name="T0" fmla="*/ 91 w 100"/>
                  <a:gd name="T1" fmla="*/ 273 h 275"/>
                  <a:gd name="T2" fmla="*/ 83 w 100"/>
                  <a:gd name="T3" fmla="*/ 273 h 275"/>
                  <a:gd name="T4" fmla="*/ 47 w 100"/>
                  <a:gd name="T5" fmla="*/ 240 h 275"/>
                  <a:gd name="T6" fmla="*/ 47 w 100"/>
                  <a:gd name="T7" fmla="*/ 240 h 275"/>
                  <a:gd name="T8" fmla="*/ 23 w 100"/>
                  <a:gd name="T9" fmla="*/ 180 h 275"/>
                  <a:gd name="T10" fmla="*/ 19 w 100"/>
                  <a:gd name="T11" fmla="*/ 172 h 275"/>
                  <a:gd name="T12" fmla="*/ 22 w 100"/>
                  <a:gd name="T13" fmla="*/ 144 h 275"/>
                  <a:gd name="T14" fmla="*/ 21 w 100"/>
                  <a:gd name="T15" fmla="*/ 150 h 275"/>
                  <a:gd name="T16" fmla="*/ 15 w 100"/>
                  <a:gd name="T17" fmla="*/ 162 h 275"/>
                  <a:gd name="T18" fmla="*/ 7 w 100"/>
                  <a:gd name="T19" fmla="*/ 152 h 275"/>
                  <a:gd name="T20" fmla="*/ 15 w 100"/>
                  <a:gd name="T21" fmla="*/ 122 h 275"/>
                  <a:gd name="T22" fmla="*/ 16 w 100"/>
                  <a:gd name="T23" fmla="*/ 115 h 275"/>
                  <a:gd name="T24" fmla="*/ 26 w 100"/>
                  <a:gd name="T25" fmla="*/ 55 h 275"/>
                  <a:gd name="T26" fmla="*/ 35 w 100"/>
                  <a:gd name="T27" fmla="*/ 33 h 275"/>
                  <a:gd name="T28" fmla="*/ 55 w 100"/>
                  <a:gd name="T29" fmla="*/ 0 h 275"/>
                  <a:gd name="T30" fmla="*/ 60 w 100"/>
                  <a:gd name="T31" fmla="*/ 10 h 275"/>
                  <a:gd name="T32" fmla="*/ 54 w 100"/>
                  <a:gd name="T33" fmla="*/ 30 h 275"/>
                  <a:gd name="T34" fmla="*/ 48 w 100"/>
                  <a:gd name="T35" fmla="*/ 53 h 275"/>
                  <a:gd name="T36" fmla="*/ 46 w 100"/>
                  <a:gd name="T37" fmla="*/ 209 h 275"/>
                  <a:gd name="T38" fmla="*/ 81 w 100"/>
                  <a:gd name="T39" fmla="*/ 251 h 275"/>
                  <a:gd name="T40" fmla="*/ 100 w 100"/>
                  <a:gd name="T41" fmla="*/ 268 h 275"/>
                  <a:gd name="T42" fmla="*/ 91 w 100"/>
                  <a:gd name="T43" fmla="*/ 273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0" h="275">
                    <a:moveTo>
                      <a:pt x="91" y="273"/>
                    </a:moveTo>
                    <a:cubicBezTo>
                      <a:pt x="89" y="273"/>
                      <a:pt x="86" y="273"/>
                      <a:pt x="83" y="273"/>
                    </a:cubicBezTo>
                    <a:cubicBezTo>
                      <a:pt x="71" y="262"/>
                      <a:pt x="56" y="254"/>
                      <a:pt x="47" y="240"/>
                    </a:cubicBezTo>
                    <a:cubicBezTo>
                      <a:pt x="47" y="240"/>
                      <a:pt x="47" y="240"/>
                      <a:pt x="47" y="240"/>
                    </a:cubicBezTo>
                    <a:cubicBezTo>
                      <a:pt x="41" y="220"/>
                      <a:pt x="25" y="203"/>
                      <a:pt x="23" y="180"/>
                    </a:cubicBezTo>
                    <a:cubicBezTo>
                      <a:pt x="21" y="178"/>
                      <a:pt x="20" y="175"/>
                      <a:pt x="19" y="172"/>
                    </a:cubicBezTo>
                    <a:cubicBezTo>
                      <a:pt x="19" y="163"/>
                      <a:pt x="22" y="153"/>
                      <a:pt x="22" y="144"/>
                    </a:cubicBezTo>
                    <a:cubicBezTo>
                      <a:pt x="19" y="145"/>
                      <a:pt x="22" y="148"/>
                      <a:pt x="21" y="150"/>
                    </a:cubicBezTo>
                    <a:cubicBezTo>
                      <a:pt x="20" y="155"/>
                      <a:pt x="23" y="162"/>
                      <a:pt x="15" y="162"/>
                    </a:cubicBezTo>
                    <a:cubicBezTo>
                      <a:pt x="9" y="162"/>
                      <a:pt x="8" y="156"/>
                      <a:pt x="7" y="152"/>
                    </a:cubicBezTo>
                    <a:cubicBezTo>
                      <a:pt x="6" y="141"/>
                      <a:pt x="0" y="129"/>
                      <a:pt x="15" y="122"/>
                    </a:cubicBezTo>
                    <a:cubicBezTo>
                      <a:pt x="16" y="122"/>
                      <a:pt x="16" y="117"/>
                      <a:pt x="16" y="115"/>
                    </a:cubicBezTo>
                    <a:cubicBezTo>
                      <a:pt x="21" y="95"/>
                      <a:pt x="20" y="75"/>
                      <a:pt x="26" y="55"/>
                    </a:cubicBezTo>
                    <a:cubicBezTo>
                      <a:pt x="31" y="48"/>
                      <a:pt x="30" y="39"/>
                      <a:pt x="35" y="33"/>
                    </a:cubicBezTo>
                    <a:cubicBezTo>
                      <a:pt x="39" y="20"/>
                      <a:pt x="43" y="8"/>
                      <a:pt x="55" y="0"/>
                    </a:cubicBezTo>
                    <a:cubicBezTo>
                      <a:pt x="65" y="0"/>
                      <a:pt x="61" y="6"/>
                      <a:pt x="60" y="10"/>
                    </a:cubicBezTo>
                    <a:cubicBezTo>
                      <a:pt x="59" y="17"/>
                      <a:pt x="54" y="23"/>
                      <a:pt x="54" y="30"/>
                    </a:cubicBezTo>
                    <a:cubicBezTo>
                      <a:pt x="53" y="38"/>
                      <a:pt x="50" y="45"/>
                      <a:pt x="48" y="53"/>
                    </a:cubicBezTo>
                    <a:cubicBezTo>
                      <a:pt x="32" y="104"/>
                      <a:pt x="26" y="156"/>
                      <a:pt x="46" y="209"/>
                    </a:cubicBezTo>
                    <a:cubicBezTo>
                      <a:pt x="54" y="227"/>
                      <a:pt x="65" y="240"/>
                      <a:pt x="81" y="251"/>
                    </a:cubicBezTo>
                    <a:cubicBezTo>
                      <a:pt x="88" y="256"/>
                      <a:pt x="96" y="259"/>
                      <a:pt x="100" y="268"/>
                    </a:cubicBezTo>
                    <a:cubicBezTo>
                      <a:pt x="100" y="274"/>
                      <a:pt x="96" y="275"/>
                      <a:pt x="91" y="273"/>
                    </a:cubicBezTo>
                    <a:close/>
                  </a:path>
                </a:pathLst>
              </a:custGeom>
              <a:solidFill>
                <a:srgbClr val="EEC6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8" name="Freeform 110"/>
              <p:cNvSpPr/>
              <p:nvPr/>
            </p:nvSpPr>
            <p:spPr bwMode="auto">
              <a:xfrm>
                <a:off x="7269163" y="4160837"/>
                <a:ext cx="244475" cy="233363"/>
              </a:xfrm>
              <a:custGeom>
                <a:avLst/>
                <a:gdLst>
                  <a:gd name="T0" fmla="*/ 61 w 65"/>
                  <a:gd name="T1" fmla="*/ 61 h 62"/>
                  <a:gd name="T2" fmla="*/ 33 w 65"/>
                  <a:gd name="T3" fmla="*/ 48 h 62"/>
                  <a:gd name="T4" fmla="*/ 15 w 65"/>
                  <a:gd name="T5" fmla="*/ 31 h 62"/>
                  <a:gd name="T6" fmla="*/ 1 w 65"/>
                  <a:gd name="T7" fmla="*/ 13 h 62"/>
                  <a:gd name="T8" fmla="*/ 9 w 65"/>
                  <a:gd name="T9" fmla="*/ 1 h 62"/>
                  <a:gd name="T10" fmla="*/ 29 w 65"/>
                  <a:gd name="T11" fmla="*/ 13 h 62"/>
                  <a:gd name="T12" fmla="*/ 17 w 65"/>
                  <a:gd name="T13" fmla="*/ 18 h 62"/>
                  <a:gd name="T14" fmla="*/ 41 w 65"/>
                  <a:gd name="T15" fmla="*/ 37 h 62"/>
                  <a:gd name="T16" fmla="*/ 29 w 65"/>
                  <a:gd name="T17" fmla="*/ 13 h 62"/>
                  <a:gd name="T18" fmla="*/ 38 w 65"/>
                  <a:gd name="T19" fmla="*/ 13 h 62"/>
                  <a:gd name="T20" fmla="*/ 62 w 65"/>
                  <a:gd name="T21" fmla="*/ 40 h 62"/>
                  <a:gd name="T22" fmla="*/ 61 w 65"/>
                  <a:gd name="T23" fmla="*/ 6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" h="62">
                    <a:moveTo>
                      <a:pt x="61" y="61"/>
                    </a:moveTo>
                    <a:cubicBezTo>
                      <a:pt x="50" y="62"/>
                      <a:pt x="42" y="53"/>
                      <a:pt x="33" y="48"/>
                    </a:cubicBezTo>
                    <a:cubicBezTo>
                      <a:pt x="27" y="42"/>
                      <a:pt x="22" y="34"/>
                      <a:pt x="15" y="31"/>
                    </a:cubicBezTo>
                    <a:cubicBezTo>
                      <a:pt x="6" y="27"/>
                      <a:pt x="0" y="23"/>
                      <a:pt x="1" y="13"/>
                    </a:cubicBezTo>
                    <a:cubicBezTo>
                      <a:pt x="2" y="7"/>
                      <a:pt x="4" y="1"/>
                      <a:pt x="9" y="1"/>
                    </a:cubicBezTo>
                    <a:cubicBezTo>
                      <a:pt x="18" y="0"/>
                      <a:pt x="25" y="5"/>
                      <a:pt x="29" y="13"/>
                    </a:cubicBezTo>
                    <a:cubicBezTo>
                      <a:pt x="26" y="17"/>
                      <a:pt x="22" y="16"/>
                      <a:pt x="17" y="18"/>
                    </a:cubicBezTo>
                    <a:cubicBezTo>
                      <a:pt x="25" y="25"/>
                      <a:pt x="35" y="28"/>
                      <a:pt x="41" y="37"/>
                    </a:cubicBezTo>
                    <a:cubicBezTo>
                      <a:pt x="35" y="30"/>
                      <a:pt x="28" y="24"/>
                      <a:pt x="29" y="13"/>
                    </a:cubicBezTo>
                    <a:cubicBezTo>
                      <a:pt x="32" y="13"/>
                      <a:pt x="35" y="13"/>
                      <a:pt x="38" y="13"/>
                    </a:cubicBezTo>
                    <a:cubicBezTo>
                      <a:pt x="53" y="16"/>
                      <a:pt x="55" y="30"/>
                      <a:pt x="62" y="40"/>
                    </a:cubicBezTo>
                    <a:cubicBezTo>
                      <a:pt x="65" y="47"/>
                      <a:pt x="65" y="54"/>
                      <a:pt x="61" y="61"/>
                    </a:cubicBezTo>
                    <a:close/>
                  </a:path>
                </a:pathLst>
              </a:custGeom>
              <a:solidFill>
                <a:srgbClr val="BA83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9" name="Freeform 111"/>
              <p:cNvSpPr/>
              <p:nvPr/>
            </p:nvSpPr>
            <p:spPr bwMode="auto">
              <a:xfrm>
                <a:off x="7302501" y="3370262"/>
                <a:ext cx="150813" cy="357188"/>
              </a:xfrm>
              <a:custGeom>
                <a:avLst/>
                <a:gdLst>
                  <a:gd name="T0" fmla="*/ 36 w 40"/>
                  <a:gd name="T1" fmla="*/ 0 h 95"/>
                  <a:gd name="T2" fmla="*/ 32 w 40"/>
                  <a:gd name="T3" fmla="*/ 23 h 95"/>
                  <a:gd name="T4" fmla="*/ 24 w 40"/>
                  <a:gd name="T5" fmla="*/ 38 h 95"/>
                  <a:gd name="T6" fmla="*/ 16 w 40"/>
                  <a:gd name="T7" fmla="*/ 83 h 95"/>
                  <a:gd name="T8" fmla="*/ 4 w 40"/>
                  <a:gd name="T9" fmla="*/ 95 h 95"/>
                  <a:gd name="T10" fmla="*/ 1 w 40"/>
                  <a:gd name="T11" fmla="*/ 83 h 95"/>
                  <a:gd name="T12" fmla="*/ 19 w 40"/>
                  <a:gd name="T13" fmla="*/ 14 h 95"/>
                  <a:gd name="T14" fmla="*/ 36 w 40"/>
                  <a:gd name="T15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" h="95">
                    <a:moveTo>
                      <a:pt x="36" y="0"/>
                    </a:moveTo>
                    <a:cubicBezTo>
                      <a:pt x="35" y="7"/>
                      <a:pt x="40" y="16"/>
                      <a:pt x="32" y="23"/>
                    </a:cubicBezTo>
                    <a:cubicBezTo>
                      <a:pt x="21" y="24"/>
                      <a:pt x="25" y="33"/>
                      <a:pt x="24" y="38"/>
                    </a:cubicBezTo>
                    <a:cubicBezTo>
                      <a:pt x="20" y="53"/>
                      <a:pt x="18" y="68"/>
                      <a:pt x="16" y="83"/>
                    </a:cubicBezTo>
                    <a:cubicBezTo>
                      <a:pt x="14" y="89"/>
                      <a:pt x="9" y="92"/>
                      <a:pt x="4" y="95"/>
                    </a:cubicBezTo>
                    <a:cubicBezTo>
                      <a:pt x="0" y="92"/>
                      <a:pt x="0" y="88"/>
                      <a:pt x="1" y="83"/>
                    </a:cubicBezTo>
                    <a:cubicBezTo>
                      <a:pt x="8" y="60"/>
                      <a:pt x="11" y="37"/>
                      <a:pt x="19" y="14"/>
                    </a:cubicBezTo>
                    <a:cubicBezTo>
                      <a:pt x="23" y="3"/>
                      <a:pt x="29" y="2"/>
                      <a:pt x="36" y="0"/>
                    </a:cubicBezTo>
                    <a:close/>
                  </a:path>
                </a:pathLst>
              </a:custGeom>
              <a:solidFill>
                <a:srgbClr val="EAA9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0" name="Freeform 112"/>
              <p:cNvSpPr/>
              <p:nvPr/>
            </p:nvSpPr>
            <p:spPr bwMode="auto">
              <a:xfrm>
                <a:off x="7302501" y="3833812"/>
                <a:ext cx="90488" cy="244475"/>
              </a:xfrm>
              <a:custGeom>
                <a:avLst/>
                <a:gdLst>
                  <a:gd name="T0" fmla="*/ 24 w 24"/>
                  <a:gd name="T1" fmla="*/ 16 h 65"/>
                  <a:gd name="T2" fmla="*/ 24 w 24"/>
                  <a:gd name="T3" fmla="*/ 24 h 65"/>
                  <a:gd name="T4" fmla="*/ 16 w 24"/>
                  <a:gd name="T5" fmla="*/ 65 h 65"/>
                  <a:gd name="T6" fmla="*/ 4 w 24"/>
                  <a:gd name="T7" fmla="*/ 0 h 65"/>
                  <a:gd name="T8" fmla="*/ 24 w 24"/>
                  <a:gd name="T9" fmla="*/ 16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65">
                    <a:moveTo>
                      <a:pt x="24" y="16"/>
                    </a:moveTo>
                    <a:cubicBezTo>
                      <a:pt x="24" y="19"/>
                      <a:pt x="24" y="22"/>
                      <a:pt x="24" y="24"/>
                    </a:cubicBezTo>
                    <a:cubicBezTo>
                      <a:pt x="6" y="33"/>
                      <a:pt x="23" y="49"/>
                      <a:pt x="16" y="65"/>
                    </a:cubicBezTo>
                    <a:cubicBezTo>
                      <a:pt x="6" y="42"/>
                      <a:pt x="0" y="22"/>
                      <a:pt x="4" y="0"/>
                    </a:cubicBezTo>
                    <a:cubicBezTo>
                      <a:pt x="12" y="4"/>
                      <a:pt x="18" y="11"/>
                      <a:pt x="24" y="16"/>
                    </a:cubicBezTo>
                    <a:close/>
                  </a:path>
                </a:pathLst>
              </a:custGeom>
              <a:solidFill>
                <a:srgbClr val="E5A3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1" name="Freeform 113"/>
              <p:cNvSpPr/>
              <p:nvPr/>
            </p:nvSpPr>
            <p:spPr bwMode="auto">
              <a:xfrm>
                <a:off x="7307263" y="3675062"/>
                <a:ext cx="88900" cy="225425"/>
              </a:xfrm>
              <a:custGeom>
                <a:avLst/>
                <a:gdLst>
                  <a:gd name="T0" fmla="*/ 23 w 24"/>
                  <a:gd name="T1" fmla="*/ 58 h 60"/>
                  <a:gd name="T2" fmla="*/ 3 w 24"/>
                  <a:gd name="T3" fmla="*/ 42 h 60"/>
                  <a:gd name="T4" fmla="*/ 3 w 24"/>
                  <a:gd name="T5" fmla="*/ 14 h 60"/>
                  <a:gd name="T6" fmla="*/ 11 w 24"/>
                  <a:gd name="T7" fmla="*/ 2 h 60"/>
                  <a:gd name="T8" fmla="*/ 20 w 24"/>
                  <a:gd name="T9" fmla="*/ 3 h 60"/>
                  <a:gd name="T10" fmla="*/ 12 w 24"/>
                  <a:gd name="T11" fmla="*/ 15 h 60"/>
                  <a:gd name="T12" fmla="*/ 13 w 24"/>
                  <a:gd name="T13" fmla="*/ 46 h 60"/>
                  <a:gd name="T14" fmla="*/ 23 w 24"/>
                  <a:gd name="T15" fmla="*/ 24 h 60"/>
                  <a:gd name="T16" fmla="*/ 23 w 24"/>
                  <a:gd name="T17" fmla="*/ 58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" h="60">
                    <a:moveTo>
                      <a:pt x="23" y="58"/>
                    </a:moveTo>
                    <a:cubicBezTo>
                      <a:pt x="11" y="60"/>
                      <a:pt x="9" y="49"/>
                      <a:pt x="3" y="42"/>
                    </a:cubicBezTo>
                    <a:cubicBezTo>
                      <a:pt x="3" y="33"/>
                      <a:pt x="3" y="24"/>
                      <a:pt x="3" y="14"/>
                    </a:cubicBezTo>
                    <a:cubicBezTo>
                      <a:pt x="6" y="10"/>
                      <a:pt x="9" y="6"/>
                      <a:pt x="11" y="2"/>
                    </a:cubicBezTo>
                    <a:cubicBezTo>
                      <a:pt x="14" y="0"/>
                      <a:pt x="17" y="0"/>
                      <a:pt x="20" y="3"/>
                    </a:cubicBezTo>
                    <a:cubicBezTo>
                      <a:pt x="18" y="7"/>
                      <a:pt x="21" y="11"/>
                      <a:pt x="12" y="15"/>
                    </a:cubicBezTo>
                    <a:cubicBezTo>
                      <a:pt x="0" y="20"/>
                      <a:pt x="13" y="34"/>
                      <a:pt x="13" y="46"/>
                    </a:cubicBezTo>
                    <a:cubicBezTo>
                      <a:pt x="24" y="41"/>
                      <a:pt x="16" y="32"/>
                      <a:pt x="23" y="24"/>
                    </a:cubicBezTo>
                    <a:cubicBezTo>
                      <a:pt x="23" y="37"/>
                      <a:pt x="23" y="48"/>
                      <a:pt x="23" y="58"/>
                    </a:cubicBezTo>
                    <a:close/>
                  </a:path>
                </a:pathLst>
              </a:custGeom>
              <a:solidFill>
                <a:srgbClr val="B68C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2" name="Freeform 114"/>
              <p:cNvSpPr/>
              <p:nvPr/>
            </p:nvSpPr>
            <p:spPr bwMode="auto">
              <a:xfrm>
                <a:off x="7412038" y="4179887"/>
                <a:ext cx="131763" cy="134938"/>
              </a:xfrm>
              <a:custGeom>
                <a:avLst/>
                <a:gdLst>
                  <a:gd name="T0" fmla="*/ 19 w 35"/>
                  <a:gd name="T1" fmla="*/ 36 h 36"/>
                  <a:gd name="T2" fmla="*/ 0 w 35"/>
                  <a:gd name="T3" fmla="*/ 8 h 36"/>
                  <a:gd name="T4" fmla="*/ 9 w 35"/>
                  <a:gd name="T5" fmla="*/ 4 h 36"/>
                  <a:gd name="T6" fmla="*/ 35 w 35"/>
                  <a:gd name="T7" fmla="*/ 24 h 36"/>
                  <a:gd name="T8" fmla="*/ 19 w 35"/>
                  <a:gd name="T9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36">
                    <a:moveTo>
                      <a:pt x="19" y="36"/>
                    </a:moveTo>
                    <a:cubicBezTo>
                      <a:pt x="14" y="26"/>
                      <a:pt x="9" y="15"/>
                      <a:pt x="0" y="8"/>
                    </a:cubicBezTo>
                    <a:cubicBezTo>
                      <a:pt x="0" y="1"/>
                      <a:pt x="3" y="0"/>
                      <a:pt x="9" y="4"/>
                    </a:cubicBezTo>
                    <a:cubicBezTo>
                      <a:pt x="17" y="11"/>
                      <a:pt x="26" y="17"/>
                      <a:pt x="35" y="24"/>
                    </a:cubicBezTo>
                    <a:cubicBezTo>
                      <a:pt x="34" y="34"/>
                      <a:pt x="27" y="35"/>
                      <a:pt x="19" y="36"/>
                    </a:cubicBezTo>
                    <a:close/>
                  </a:path>
                </a:pathLst>
              </a:custGeom>
              <a:solidFill>
                <a:srgbClr val="F8D6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3" name="Freeform 115"/>
              <p:cNvSpPr/>
              <p:nvPr/>
            </p:nvSpPr>
            <p:spPr bwMode="auto">
              <a:xfrm>
                <a:off x="7483476" y="4265612"/>
                <a:ext cx="104775" cy="123825"/>
              </a:xfrm>
              <a:custGeom>
                <a:avLst/>
                <a:gdLst>
                  <a:gd name="T0" fmla="*/ 0 w 28"/>
                  <a:gd name="T1" fmla="*/ 13 h 33"/>
                  <a:gd name="T2" fmla="*/ 16 w 28"/>
                  <a:gd name="T3" fmla="*/ 1 h 33"/>
                  <a:gd name="T4" fmla="*/ 28 w 28"/>
                  <a:gd name="T5" fmla="*/ 5 h 33"/>
                  <a:gd name="T6" fmla="*/ 12 w 28"/>
                  <a:gd name="T7" fmla="*/ 25 h 33"/>
                  <a:gd name="T8" fmla="*/ 4 w 28"/>
                  <a:gd name="T9" fmla="*/ 33 h 33"/>
                  <a:gd name="T10" fmla="*/ 0 w 28"/>
                  <a:gd name="T11" fmla="*/ 1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33">
                    <a:moveTo>
                      <a:pt x="0" y="13"/>
                    </a:moveTo>
                    <a:cubicBezTo>
                      <a:pt x="6" y="9"/>
                      <a:pt x="11" y="5"/>
                      <a:pt x="16" y="1"/>
                    </a:cubicBezTo>
                    <a:cubicBezTo>
                      <a:pt x="21" y="1"/>
                      <a:pt x="25" y="0"/>
                      <a:pt x="28" y="5"/>
                    </a:cubicBezTo>
                    <a:cubicBezTo>
                      <a:pt x="22" y="11"/>
                      <a:pt x="9" y="12"/>
                      <a:pt x="12" y="25"/>
                    </a:cubicBezTo>
                    <a:cubicBezTo>
                      <a:pt x="10" y="28"/>
                      <a:pt x="7" y="30"/>
                      <a:pt x="4" y="33"/>
                    </a:cubicBezTo>
                    <a:cubicBezTo>
                      <a:pt x="5" y="26"/>
                      <a:pt x="3" y="19"/>
                      <a:pt x="0" y="13"/>
                    </a:cubicBezTo>
                    <a:close/>
                  </a:path>
                </a:pathLst>
              </a:custGeom>
              <a:solidFill>
                <a:srgbClr val="DEA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4" name="Freeform 116"/>
              <p:cNvSpPr/>
              <p:nvPr/>
            </p:nvSpPr>
            <p:spPr bwMode="auto">
              <a:xfrm>
                <a:off x="7486651" y="3230562"/>
                <a:ext cx="79375" cy="125413"/>
              </a:xfrm>
              <a:custGeom>
                <a:avLst/>
                <a:gdLst>
                  <a:gd name="T0" fmla="*/ 4 w 21"/>
                  <a:gd name="T1" fmla="*/ 33 h 33"/>
                  <a:gd name="T2" fmla="*/ 5 w 21"/>
                  <a:gd name="T3" fmla="*/ 19 h 33"/>
                  <a:gd name="T4" fmla="*/ 7 w 21"/>
                  <a:gd name="T5" fmla="*/ 4 h 33"/>
                  <a:gd name="T6" fmla="*/ 19 w 21"/>
                  <a:gd name="T7" fmla="*/ 0 h 33"/>
                  <a:gd name="T8" fmla="*/ 19 w 21"/>
                  <a:gd name="T9" fmla="*/ 12 h 33"/>
                  <a:gd name="T10" fmla="*/ 4 w 21"/>
                  <a:gd name="T11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33">
                    <a:moveTo>
                      <a:pt x="4" y="33"/>
                    </a:moveTo>
                    <a:cubicBezTo>
                      <a:pt x="0" y="28"/>
                      <a:pt x="3" y="24"/>
                      <a:pt x="5" y="19"/>
                    </a:cubicBezTo>
                    <a:cubicBezTo>
                      <a:pt x="8" y="15"/>
                      <a:pt x="15" y="10"/>
                      <a:pt x="7" y="4"/>
                    </a:cubicBezTo>
                    <a:cubicBezTo>
                      <a:pt x="10" y="0"/>
                      <a:pt x="15" y="1"/>
                      <a:pt x="19" y="0"/>
                    </a:cubicBezTo>
                    <a:cubicBezTo>
                      <a:pt x="21" y="4"/>
                      <a:pt x="15" y="9"/>
                      <a:pt x="19" y="12"/>
                    </a:cubicBezTo>
                    <a:cubicBezTo>
                      <a:pt x="19" y="23"/>
                      <a:pt x="16" y="31"/>
                      <a:pt x="4" y="33"/>
                    </a:cubicBezTo>
                    <a:close/>
                  </a:path>
                </a:pathLst>
              </a:custGeom>
              <a:solidFill>
                <a:srgbClr val="D3A1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5" name="Freeform 117"/>
              <p:cNvSpPr/>
              <p:nvPr/>
            </p:nvSpPr>
            <p:spPr bwMode="auto">
              <a:xfrm>
                <a:off x="7392988" y="4070350"/>
                <a:ext cx="90488" cy="104775"/>
              </a:xfrm>
              <a:custGeom>
                <a:avLst/>
                <a:gdLst>
                  <a:gd name="T0" fmla="*/ 24 w 24"/>
                  <a:gd name="T1" fmla="*/ 21 h 28"/>
                  <a:gd name="T2" fmla="*/ 17 w 24"/>
                  <a:gd name="T3" fmla="*/ 24 h 28"/>
                  <a:gd name="T4" fmla="*/ 0 w 24"/>
                  <a:gd name="T5" fmla="*/ 0 h 28"/>
                  <a:gd name="T6" fmla="*/ 24 w 24"/>
                  <a:gd name="T7" fmla="*/ 2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8">
                    <a:moveTo>
                      <a:pt x="24" y="21"/>
                    </a:moveTo>
                    <a:cubicBezTo>
                      <a:pt x="23" y="26"/>
                      <a:pt x="21" y="28"/>
                      <a:pt x="17" y="24"/>
                    </a:cubicBezTo>
                    <a:cubicBezTo>
                      <a:pt x="11" y="17"/>
                      <a:pt x="1" y="13"/>
                      <a:pt x="0" y="0"/>
                    </a:cubicBezTo>
                    <a:cubicBezTo>
                      <a:pt x="14" y="2"/>
                      <a:pt x="14" y="17"/>
                      <a:pt x="24" y="21"/>
                    </a:cubicBezTo>
                    <a:close/>
                  </a:path>
                </a:pathLst>
              </a:custGeom>
              <a:solidFill>
                <a:srgbClr val="F0C9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6" name="Freeform 118"/>
              <p:cNvSpPr/>
              <p:nvPr/>
            </p:nvSpPr>
            <p:spPr bwMode="auto">
              <a:xfrm>
                <a:off x="7648576" y="4246562"/>
                <a:ext cx="398463" cy="147638"/>
              </a:xfrm>
              <a:custGeom>
                <a:avLst/>
                <a:gdLst>
                  <a:gd name="T0" fmla="*/ 0 w 106"/>
                  <a:gd name="T1" fmla="*/ 7 h 39"/>
                  <a:gd name="T2" fmla="*/ 8 w 106"/>
                  <a:gd name="T3" fmla="*/ 2 h 39"/>
                  <a:gd name="T4" fmla="*/ 54 w 106"/>
                  <a:gd name="T5" fmla="*/ 7 h 39"/>
                  <a:gd name="T6" fmla="*/ 96 w 106"/>
                  <a:gd name="T7" fmla="*/ 11 h 39"/>
                  <a:gd name="T8" fmla="*/ 105 w 106"/>
                  <a:gd name="T9" fmla="*/ 13 h 39"/>
                  <a:gd name="T10" fmla="*/ 105 w 106"/>
                  <a:gd name="T11" fmla="*/ 19 h 39"/>
                  <a:gd name="T12" fmla="*/ 105 w 106"/>
                  <a:gd name="T13" fmla="*/ 22 h 39"/>
                  <a:gd name="T14" fmla="*/ 104 w 106"/>
                  <a:gd name="T15" fmla="*/ 22 h 39"/>
                  <a:gd name="T16" fmla="*/ 79 w 106"/>
                  <a:gd name="T17" fmla="*/ 30 h 39"/>
                  <a:gd name="T18" fmla="*/ 44 w 106"/>
                  <a:gd name="T19" fmla="*/ 34 h 39"/>
                  <a:gd name="T20" fmla="*/ 12 w 106"/>
                  <a:gd name="T21" fmla="*/ 22 h 39"/>
                  <a:gd name="T22" fmla="*/ 14 w 106"/>
                  <a:gd name="T23" fmla="*/ 21 h 39"/>
                  <a:gd name="T24" fmla="*/ 27 w 106"/>
                  <a:gd name="T25" fmla="*/ 21 h 39"/>
                  <a:gd name="T26" fmla="*/ 12 w 106"/>
                  <a:gd name="T27" fmla="*/ 22 h 39"/>
                  <a:gd name="T28" fmla="*/ 0 w 106"/>
                  <a:gd name="T29" fmla="*/ 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5" h="39">
                    <a:moveTo>
                      <a:pt x="0" y="7"/>
                    </a:moveTo>
                    <a:cubicBezTo>
                      <a:pt x="3" y="6"/>
                      <a:pt x="7" y="6"/>
                      <a:pt x="8" y="2"/>
                    </a:cubicBezTo>
                    <a:cubicBezTo>
                      <a:pt x="24" y="0"/>
                      <a:pt x="38" y="6"/>
                      <a:pt x="54" y="7"/>
                    </a:cubicBezTo>
                    <a:cubicBezTo>
                      <a:pt x="67" y="18"/>
                      <a:pt x="82" y="12"/>
                      <a:pt x="96" y="11"/>
                    </a:cubicBezTo>
                    <a:cubicBezTo>
                      <a:pt x="99" y="11"/>
                      <a:pt x="102" y="11"/>
                      <a:pt x="105" y="13"/>
                    </a:cubicBezTo>
                    <a:cubicBezTo>
                      <a:pt x="106" y="15"/>
                      <a:pt x="106" y="17"/>
                      <a:pt x="105" y="19"/>
                    </a:cubicBezTo>
                    <a:cubicBezTo>
                      <a:pt x="105" y="20"/>
                      <a:pt x="105" y="21"/>
                      <a:pt x="105" y="22"/>
                    </a:cubicBezTo>
                    <a:cubicBezTo>
                      <a:pt x="105" y="22"/>
                      <a:pt x="104" y="22"/>
                      <a:pt x="104" y="22"/>
                    </a:cubicBezTo>
                    <a:cubicBezTo>
                      <a:pt x="98" y="30"/>
                      <a:pt x="88" y="30"/>
                      <a:pt x="79" y="30"/>
                    </a:cubicBezTo>
                    <a:cubicBezTo>
                      <a:pt x="67" y="31"/>
                      <a:pt x="55" y="27"/>
                      <a:pt x="44" y="34"/>
                    </a:cubicBezTo>
                    <a:cubicBezTo>
                      <a:pt x="33" y="32"/>
                      <a:pt x="18" y="39"/>
                      <a:pt x="12" y="22"/>
                    </a:cubicBezTo>
                    <a:cubicBezTo>
                      <a:pt x="13" y="21"/>
                      <a:pt x="13" y="21"/>
                      <a:pt x="14" y="21"/>
                    </a:cubicBezTo>
                    <a:cubicBezTo>
                      <a:pt x="18" y="18"/>
                      <a:pt x="23" y="21"/>
                      <a:pt x="27" y="21"/>
                    </a:cubicBezTo>
                    <a:cubicBezTo>
                      <a:pt x="22" y="20"/>
                      <a:pt x="17" y="17"/>
                      <a:pt x="12" y="22"/>
                    </a:cubicBezTo>
                    <a:cubicBezTo>
                      <a:pt x="6" y="19"/>
                      <a:pt x="1" y="15"/>
                      <a:pt x="0" y="7"/>
                    </a:cubicBezTo>
                    <a:close/>
                  </a:path>
                </a:pathLst>
              </a:custGeom>
              <a:solidFill>
                <a:srgbClr val="D28A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7" name="Freeform 119"/>
              <p:cNvSpPr/>
              <p:nvPr/>
            </p:nvSpPr>
            <p:spPr bwMode="auto">
              <a:xfrm>
                <a:off x="7813676" y="4329112"/>
                <a:ext cx="225425" cy="46038"/>
              </a:xfrm>
              <a:custGeom>
                <a:avLst/>
                <a:gdLst>
                  <a:gd name="T0" fmla="*/ 0 w 60"/>
                  <a:gd name="T1" fmla="*/ 12 h 12"/>
                  <a:gd name="T2" fmla="*/ 17 w 60"/>
                  <a:gd name="T3" fmla="*/ 4 h 12"/>
                  <a:gd name="T4" fmla="*/ 60 w 60"/>
                  <a:gd name="T5" fmla="*/ 0 h 12"/>
                  <a:gd name="T6" fmla="*/ 43 w 60"/>
                  <a:gd name="T7" fmla="*/ 12 h 12"/>
                  <a:gd name="T8" fmla="*/ 0 w 60"/>
                  <a:gd name="T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12">
                    <a:moveTo>
                      <a:pt x="0" y="12"/>
                    </a:moveTo>
                    <a:cubicBezTo>
                      <a:pt x="2" y="1"/>
                      <a:pt x="11" y="4"/>
                      <a:pt x="17" y="4"/>
                    </a:cubicBezTo>
                    <a:cubicBezTo>
                      <a:pt x="32" y="3"/>
                      <a:pt x="46" y="5"/>
                      <a:pt x="60" y="0"/>
                    </a:cubicBezTo>
                    <a:cubicBezTo>
                      <a:pt x="59" y="11"/>
                      <a:pt x="52" y="12"/>
                      <a:pt x="43" y="12"/>
                    </a:cubicBezTo>
                    <a:cubicBezTo>
                      <a:pt x="29" y="12"/>
                      <a:pt x="15" y="12"/>
                      <a:pt x="0" y="12"/>
                    </a:cubicBezTo>
                    <a:close/>
                  </a:path>
                </a:pathLst>
              </a:custGeom>
              <a:solidFill>
                <a:srgbClr val="F3B7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8" name="Freeform 120"/>
              <p:cNvSpPr/>
              <p:nvPr/>
            </p:nvSpPr>
            <p:spPr bwMode="auto">
              <a:xfrm>
                <a:off x="8181976" y="3636962"/>
                <a:ext cx="563563" cy="696913"/>
              </a:xfrm>
              <a:custGeom>
                <a:avLst/>
                <a:gdLst>
                  <a:gd name="T0" fmla="*/ 15 w 150"/>
                  <a:gd name="T1" fmla="*/ 0 h 185"/>
                  <a:gd name="T2" fmla="*/ 30 w 150"/>
                  <a:gd name="T3" fmla="*/ 8 h 185"/>
                  <a:gd name="T4" fmla="*/ 38 w 150"/>
                  <a:gd name="T5" fmla="*/ 18 h 185"/>
                  <a:gd name="T6" fmla="*/ 53 w 150"/>
                  <a:gd name="T7" fmla="*/ 29 h 185"/>
                  <a:gd name="T8" fmla="*/ 77 w 150"/>
                  <a:gd name="T9" fmla="*/ 41 h 185"/>
                  <a:gd name="T10" fmla="*/ 109 w 150"/>
                  <a:gd name="T11" fmla="*/ 117 h 185"/>
                  <a:gd name="T12" fmla="*/ 123 w 150"/>
                  <a:gd name="T13" fmla="*/ 149 h 185"/>
                  <a:gd name="T14" fmla="*/ 150 w 150"/>
                  <a:gd name="T15" fmla="*/ 172 h 185"/>
                  <a:gd name="T16" fmla="*/ 130 w 150"/>
                  <a:gd name="T17" fmla="*/ 181 h 185"/>
                  <a:gd name="T18" fmla="*/ 119 w 150"/>
                  <a:gd name="T19" fmla="*/ 181 h 185"/>
                  <a:gd name="T20" fmla="*/ 106 w 150"/>
                  <a:gd name="T21" fmla="*/ 172 h 185"/>
                  <a:gd name="T22" fmla="*/ 87 w 150"/>
                  <a:gd name="T23" fmla="*/ 125 h 185"/>
                  <a:gd name="T24" fmla="*/ 46 w 150"/>
                  <a:gd name="T25" fmla="*/ 60 h 185"/>
                  <a:gd name="T26" fmla="*/ 39 w 150"/>
                  <a:gd name="T27" fmla="*/ 60 h 185"/>
                  <a:gd name="T28" fmla="*/ 37 w 150"/>
                  <a:gd name="T29" fmla="*/ 58 h 185"/>
                  <a:gd name="T30" fmla="*/ 27 w 150"/>
                  <a:gd name="T31" fmla="*/ 35 h 185"/>
                  <a:gd name="T32" fmla="*/ 3 w 150"/>
                  <a:gd name="T33" fmla="*/ 29 h 185"/>
                  <a:gd name="T34" fmla="*/ 0 w 150"/>
                  <a:gd name="T35" fmla="*/ 24 h 185"/>
                  <a:gd name="T36" fmla="*/ 6 w 150"/>
                  <a:gd name="T37" fmla="*/ 4 h 185"/>
                  <a:gd name="T38" fmla="*/ 15 w 150"/>
                  <a:gd name="T3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50" h="185">
                    <a:moveTo>
                      <a:pt x="15" y="0"/>
                    </a:moveTo>
                    <a:cubicBezTo>
                      <a:pt x="20" y="2"/>
                      <a:pt x="25" y="5"/>
                      <a:pt x="30" y="8"/>
                    </a:cubicBezTo>
                    <a:cubicBezTo>
                      <a:pt x="32" y="12"/>
                      <a:pt x="36" y="15"/>
                      <a:pt x="38" y="18"/>
                    </a:cubicBezTo>
                    <a:cubicBezTo>
                      <a:pt x="42" y="23"/>
                      <a:pt x="49" y="25"/>
                      <a:pt x="53" y="29"/>
                    </a:cubicBezTo>
                    <a:cubicBezTo>
                      <a:pt x="59" y="37"/>
                      <a:pt x="69" y="37"/>
                      <a:pt x="77" y="41"/>
                    </a:cubicBezTo>
                    <a:cubicBezTo>
                      <a:pt x="97" y="62"/>
                      <a:pt x="103" y="90"/>
                      <a:pt x="109" y="117"/>
                    </a:cubicBezTo>
                    <a:cubicBezTo>
                      <a:pt x="111" y="129"/>
                      <a:pt x="115" y="139"/>
                      <a:pt x="123" y="149"/>
                    </a:cubicBezTo>
                    <a:cubicBezTo>
                      <a:pt x="130" y="159"/>
                      <a:pt x="142" y="163"/>
                      <a:pt x="150" y="172"/>
                    </a:cubicBezTo>
                    <a:cubicBezTo>
                      <a:pt x="148" y="185"/>
                      <a:pt x="136" y="177"/>
                      <a:pt x="130" y="181"/>
                    </a:cubicBezTo>
                    <a:cubicBezTo>
                      <a:pt x="126" y="183"/>
                      <a:pt x="122" y="183"/>
                      <a:pt x="119" y="181"/>
                    </a:cubicBezTo>
                    <a:cubicBezTo>
                      <a:pt x="114" y="178"/>
                      <a:pt x="110" y="174"/>
                      <a:pt x="106" y="172"/>
                    </a:cubicBezTo>
                    <a:cubicBezTo>
                      <a:pt x="83" y="162"/>
                      <a:pt x="73" y="152"/>
                      <a:pt x="87" y="125"/>
                    </a:cubicBezTo>
                    <a:cubicBezTo>
                      <a:pt x="98" y="102"/>
                      <a:pt x="74" y="68"/>
                      <a:pt x="46" y="60"/>
                    </a:cubicBezTo>
                    <a:cubicBezTo>
                      <a:pt x="44" y="60"/>
                      <a:pt x="42" y="60"/>
                      <a:pt x="39" y="60"/>
                    </a:cubicBezTo>
                    <a:cubicBezTo>
                      <a:pt x="38" y="60"/>
                      <a:pt x="38" y="59"/>
                      <a:pt x="37" y="58"/>
                    </a:cubicBezTo>
                    <a:cubicBezTo>
                      <a:pt x="36" y="50"/>
                      <a:pt x="40" y="39"/>
                      <a:pt x="27" y="35"/>
                    </a:cubicBezTo>
                    <a:cubicBezTo>
                      <a:pt x="19" y="32"/>
                      <a:pt x="10" y="35"/>
                      <a:pt x="3" y="29"/>
                    </a:cubicBezTo>
                    <a:cubicBezTo>
                      <a:pt x="1" y="28"/>
                      <a:pt x="0" y="26"/>
                      <a:pt x="0" y="24"/>
                    </a:cubicBezTo>
                    <a:cubicBezTo>
                      <a:pt x="0" y="17"/>
                      <a:pt x="1" y="10"/>
                      <a:pt x="6" y="4"/>
                    </a:cubicBezTo>
                    <a:cubicBezTo>
                      <a:pt x="9" y="2"/>
                      <a:pt x="12" y="1"/>
                      <a:pt x="15" y="0"/>
                    </a:cubicBezTo>
                    <a:close/>
                  </a:path>
                </a:pathLst>
              </a:custGeom>
              <a:solidFill>
                <a:srgbClr val="F6CE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9" name="Freeform 121"/>
              <p:cNvSpPr/>
              <p:nvPr/>
            </p:nvSpPr>
            <p:spPr bwMode="auto">
              <a:xfrm>
                <a:off x="8636001" y="4065587"/>
                <a:ext cx="568325" cy="252413"/>
              </a:xfrm>
              <a:custGeom>
                <a:avLst/>
                <a:gdLst>
                  <a:gd name="T0" fmla="*/ 29 w 151"/>
                  <a:gd name="T1" fmla="*/ 58 h 67"/>
                  <a:gd name="T2" fmla="*/ 1 w 151"/>
                  <a:gd name="T3" fmla="*/ 38 h 67"/>
                  <a:gd name="T4" fmla="*/ 6 w 151"/>
                  <a:gd name="T5" fmla="*/ 33 h 67"/>
                  <a:gd name="T6" fmla="*/ 81 w 151"/>
                  <a:gd name="T7" fmla="*/ 47 h 67"/>
                  <a:gd name="T8" fmla="*/ 111 w 151"/>
                  <a:gd name="T9" fmla="*/ 32 h 67"/>
                  <a:gd name="T10" fmla="*/ 131 w 151"/>
                  <a:gd name="T11" fmla="*/ 4 h 67"/>
                  <a:gd name="T12" fmla="*/ 137 w 151"/>
                  <a:gd name="T13" fmla="*/ 0 h 67"/>
                  <a:gd name="T14" fmla="*/ 142 w 151"/>
                  <a:gd name="T15" fmla="*/ 1 h 67"/>
                  <a:gd name="T16" fmla="*/ 151 w 151"/>
                  <a:gd name="T17" fmla="*/ 10 h 67"/>
                  <a:gd name="T18" fmla="*/ 144 w 151"/>
                  <a:gd name="T19" fmla="*/ 21 h 67"/>
                  <a:gd name="T20" fmla="*/ 97 w 151"/>
                  <a:gd name="T21" fmla="*/ 57 h 67"/>
                  <a:gd name="T22" fmla="*/ 81 w 151"/>
                  <a:gd name="T23" fmla="*/ 62 h 67"/>
                  <a:gd name="T24" fmla="*/ 58 w 151"/>
                  <a:gd name="T25" fmla="*/ 58 h 67"/>
                  <a:gd name="T26" fmla="*/ 29 w 151"/>
                  <a:gd name="T27" fmla="*/ 58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1" h="67">
                    <a:moveTo>
                      <a:pt x="29" y="58"/>
                    </a:moveTo>
                    <a:cubicBezTo>
                      <a:pt x="16" y="56"/>
                      <a:pt x="8" y="47"/>
                      <a:pt x="1" y="38"/>
                    </a:cubicBezTo>
                    <a:cubicBezTo>
                      <a:pt x="0" y="34"/>
                      <a:pt x="2" y="32"/>
                      <a:pt x="6" y="33"/>
                    </a:cubicBezTo>
                    <a:cubicBezTo>
                      <a:pt x="29" y="53"/>
                      <a:pt x="55" y="52"/>
                      <a:pt x="81" y="47"/>
                    </a:cubicBezTo>
                    <a:cubicBezTo>
                      <a:pt x="90" y="39"/>
                      <a:pt x="101" y="37"/>
                      <a:pt x="111" y="32"/>
                    </a:cubicBezTo>
                    <a:cubicBezTo>
                      <a:pt x="124" y="27"/>
                      <a:pt x="132" y="19"/>
                      <a:pt x="131" y="4"/>
                    </a:cubicBezTo>
                    <a:cubicBezTo>
                      <a:pt x="132" y="1"/>
                      <a:pt x="134" y="0"/>
                      <a:pt x="137" y="0"/>
                    </a:cubicBezTo>
                    <a:cubicBezTo>
                      <a:pt x="139" y="0"/>
                      <a:pt x="141" y="0"/>
                      <a:pt x="142" y="1"/>
                    </a:cubicBezTo>
                    <a:cubicBezTo>
                      <a:pt x="147" y="3"/>
                      <a:pt x="151" y="5"/>
                      <a:pt x="151" y="10"/>
                    </a:cubicBezTo>
                    <a:cubicBezTo>
                      <a:pt x="150" y="15"/>
                      <a:pt x="149" y="19"/>
                      <a:pt x="144" y="21"/>
                    </a:cubicBezTo>
                    <a:cubicBezTo>
                      <a:pt x="133" y="39"/>
                      <a:pt x="112" y="44"/>
                      <a:pt x="97" y="57"/>
                    </a:cubicBezTo>
                    <a:cubicBezTo>
                      <a:pt x="93" y="63"/>
                      <a:pt x="88" y="67"/>
                      <a:pt x="81" y="62"/>
                    </a:cubicBezTo>
                    <a:cubicBezTo>
                      <a:pt x="75" y="50"/>
                      <a:pt x="66" y="59"/>
                      <a:pt x="58" y="58"/>
                    </a:cubicBezTo>
                    <a:cubicBezTo>
                      <a:pt x="49" y="57"/>
                      <a:pt x="39" y="58"/>
                      <a:pt x="29" y="58"/>
                    </a:cubicBezTo>
                    <a:close/>
                  </a:path>
                </a:pathLst>
              </a:custGeom>
              <a:solidFill>
                <a:srgbClr val="8A48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0" name="Freeform 122"/>
              <p:cNvSpPr/>
              <p:nvPr/>
            </p:nvSpPr>
            <p:spPr bwMode="auto">
              <a:xfrm>
                <a:off x="8355013" y="3862387"/>
                <a:ext cx="315913" cy="490538"/>
              </a:xfrm>
              <a:custGeom>
                <a:avLst/>
                <a:gdLst>
                  <a:gd name="T0" fmla="*/ 0 w 84"/>
                  <a:gd name="T1" fmla="*/ 0 h 130"/>
                  <a:gd name="T2" fmla="*/ 41 w 84"/>
                  <a:gd name="T3" fmla="*/ 74 h 130"/>
                  <a:gd name="T4" fmla="*/ 52 w 84"/>
                  <a:gd name="T5" fmla="*/ 102 h 130"/>
                  <a:gd name="T6" fmla="*/ 84 w 84"/>
                  <a:gd name="T7" fmla="*/ 121 h 130"/>
                  <a:gd name="T8" fmla="*/ 84 w 84"/>
                  <a:gd name="T9" fmla="*/ 128 h 130"/>
                  <a:gd name="T10" fmla="*/ 84 w 84"/>
                  <a:gd name="T11" fmla="*/ 128 h 130"/>
                  <a:gd name="T12" fmla="*/ 68 w 84"/>
                  <a:gd name="T13" fmla="*/ 124 h 130"/>
                  <a:gd name="T14" fmla="*/ 40 w 84"/>
                  <a:gd name="T15" fmla="*/ 106 h 130"/>
                  <a:gd name="T16" fmla="*/ 30 w 84"/>
                  <a:gd name="T17" fmla="*/ 80 h 130"/>
                  <a:gd name="T18" fmla="*/ 3 w 84"/>
                  <a:gd name="T19" fmla="*/ 3 h 130"/>
                  <a:gd name="T20" fmla="*/ 0 w 84"/>
                  <a:gd name="T21" fmla="*/ 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130">
                    <a:moveTo>
                      <a:pt x="0" y="0"/>
                    </a:moveTo>
                    <a:cubicBezTo>
                      <a:pt x="31" y="1"/>
                      <a:pt x="55" y="43"/>
                      <a:pt x="41" y="74"/>
                    </a:cubicBezTo>
                    <a:cubicBezTo>
                      <a:pt x="35" y="89"/>
                      <a:pt x="33" y="97"/>
                      <a:pt x="52" y="102"/>
                    </a:cubicBezTo>
                    <a:cubicBezTo>
                      <a:pt x="63" y="105"/>
                      <a:pt x="71" y="118"/>
                      <a:pt x="84" y="121"/>
                    </a:cubicBezTo>
                    <a:cubicBezTo>
                      <a:pt x="84" y="123"/>
                      <a:pt x="84" y="126"/>
                      <a:pt x="84" y="128"/>
                    </a:cubicBezTo>
                    <a:cubicBezTo>
                      <a:pt x="84" y="128"/>
                      <a:pt x="84" y="128"/>
                      <a:pt x="84" y="128"/>
                    </a:cubicBezTo>
                    <a:cubicBezTo>
                      <a:pt x="78" y="128"/>
                      <a:pt x="72" y="130"/>
                      <a:pt x="68" y="124"/>
                    </a:cubicBezTo>
                    <a:cubicBezTo>
                      <a:pt x="60" y="116"/>
                      <a:pt x="50" y="111"/>
                      <a:pt x="40" y="106"/>
                    </a:cubicBezTo>
                    <a:cubicBezTo>
                      <a:pt x="28" y="101"/>
                      <a:pt x="25" y="91"/>
                      <a:pt x="30" y="80"/>
                    </a:cubicBezTo>
                    <a:cubicBezTo>
                      <a:pt x="45" y="44"/>
                      <a:pt x="36" y="20"/>
                      <a:pt x="3" y="3"/>
                    </a:cubicBezTo>
                    <a:cubicBezTo>
                      <a:pt x="2" y="2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C87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1" name="Freeform 123"/>
              <p:cNvSpPr/>
              <p:nvPr/>
            </p:nvSpPr>
            <p:spPr bwMode="auto">
              <a:xfrm>
                <a:off x="9177338" y="3689350"/>
                <a:ext cx="211138" cy="485775"/>
              </a:xfrm>
              <a:custGeom>
                <a:avLst/>
                <a:gdLst>
                  <a:gd name="T0" fmla="*/ 0 w 56"/>
                  <a:gd name="T1" fmla="*/ 121 h 129"/>
                  <a:gd name="T2" fmla="*/ 5 w 56"/>
                  <a:gd name="T3" fmla="*/ 111 h 129"/>
                  <a:gd name="T4" fmla="*/ 15 w 56"/>
                  <a:gd name="T5" fmla="*/ 84 h 129"/>
                  <a:gd name="T6" fmla="*/ 17 w 56"/>
                  <a:gd name="T7" fmla="*/ 82 h 129"/>
                  <a:gd name="T8" fmla="*/ 38 w 56"/>
                  <a:gd name="T9" fmla="*/ 10 h 129"/>
                  <a:gd name="T10" fmla="*/ 50 w 56"/>
                  <a:gd name="T11" fmla="*/ 5 h 129"/>
                  <a:gd name="T12" fmla="*/ 53 w 56"/>
                  <a:gd name="T13" fmla="*/ 26 h 129"/>
                  <a:gd name="T14" fmla="*/ 44 w 56"/>
                  <a:gd name="T15" fmla="*/ 42 h 129"/>
                  <a:gd name="T16" fmla="*/ 43 w 56"/>
                  <a:gd name="T17" fmla="*/ 28 h 129"/>
                  <a:gd name="T18" fmla="*/ 20 w 56"/>
                  <a:gd name="T19" fmla="*/ 102 h 129"/>
                  <a:gd name="T20" fmla="*/ 9 w 56"/>
                  <a:gd name="T21" fmla="*/ 126 h 129"/>
                  <a:gd name="T22" fmla="*/ 0 w 56"/>
                  <a:gd name="T23" fmla="*/ 12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6" h="129">
                    <a:moveTo>
                      <a:pt x="0" y="121"/>
                    </a:moveTo>
                    <a:cubicBezTo>
                      <a:pt x="2" y="118"/>
                      <a:pt x="4" y="114"/>
                      <a:pt x="5" y="111"/>
                    </a:cubicBezTo>
                    <a:cubicBezTo>
                      <a:pt x="7" y="101"/>
                      <a:pt x="10" y="92"/>
                      <a:pt x="15" y="84"/>
                    </a:cubicBezTo>
                    <a:cubicBezTo>
                      <a:pt x="16" y="83"/>
                      <a:pt x="16" y="83"/>
                      <a:pt x="17" y="82"/>
                    </a:cubicBezTo>
                    <a:cubicBezTo>
                      <a:pt x="32" y="61"/>
                      <a:pt x="37" y="36"/>
                      <a:pt x="38" y="10"/>
                    </a:cubicBezTo>
                    <a:cubicBezTo>
                      <a:pt x="42" y="9"/>
                      <a:pt x="45" y="0"/>
                      <a:pt x="50" y="5"/>
                    </a:cubicBezTo>
                    <a:cubicBezTo>
                      <a:pt x="56" y="10"/>
                      <a:pt x="52" y="19"/>
                      <a:pt x="53" y="26"/>
                    </a:cubicBezTo>
                    <a:cubicBezTo>
                      <a:pt x="48" y="31"/>
                      <a:pt x="56" y="42"/>
                      <a:pt x="44" y="42"/>
                    </a:cubicBezTo>
                    <a:cubicBezTo>
                      <a:pt x="42" y="37"/>
                      <a:pt x="44" y="32"/>
                      <a:pt x="43" y="28"/>
                    </a:cubicBezTo>
                    <a:cubicBezTo>
                      <a:pt x="44" y="55"/>
                      <a:pt x="41" y="81"/>
                      <a:pt x="20" y="102"/>
                    </a:cubicBezTo>
                    <a:cubicBezTo>
                      <a:pt x="12" y="108"/>
                      <a:pt x="9" y="116"/>
                      <a:pt x="9" y="126"/>
                    </a:cubicBezTo>
                    <a:cubicBezTo>
                      <a:pt x="4" y="129"/>
                      <a:pt x="1" y="128"/>
                      <a:pt x="0" y="121"/>
                    </a:cubicBezTo>
                    <a:close/>
                  </a:path>
                </a:pathLst>
              </a:custGeom>
              <a:solidFill>
                <a:srgbClr val="DDB2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2" name="Freeform 124"/>
              <p:cNvSpPr/>
              <p:nvPr/>
            </p:nvSpPr>
            <p:spPr bwMode="auto">
              <a:xfrm>
                <a:off x="9121776" y="4160837"/>
                <a:ext cx="247650" cy="198438"/>
              </a:xfrm>
              <a:custGeom>
                <a:avLst/>
                <a:gdLst>
                  <a:gd name="T0" fmla="*/ 40 w 66"/>
                  <a:gd name="T1" fmla="*/ 5 h 53"/>
                  <a:gd name="T2" fmla="*/ 59 w 66"/>
                  <a:gd name="T3" fmla="*/ 2 h 53"/>
                  <a:gd name="T4" fmla="*/ 65 w 66"/>
                  <a:gd name="T5" fmla="*/ 10 h 53"/>
                  <a:gd name="T6" fmla="*/ 57 w 66"/>
                  <a:gd name="T7" fmla="*/ 13 h 53"/>
                  <a:gd name="T8" fmla="*/ 12 w 66"/>
                  <a:gd name="T9" fmla="*/ 46 h 53"/>
                  <a:gd name="T10" fmla="*/ 10 w 66"/>
                  <a:gd name="T11" fmla="*/ 53 h 53"/>
                  <a:gd name="T12" fmla="*/ 0 w 66"/>
                  <a:gd name="T13" fmla="*/ 42 h 53"/>
                  <a:gd name="T14" fmla="*/ 5 w 66"/>
                  <a:gd name="T15" fmla="*/ 37 h 53"/>
                  <a:gd name="T16" fmla="*/ 40 w 66"/>
                  <a:gd name="T17" fmla="*/ 5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52">
                    <a:moveTo>
                      <a:pt x="40" y="5"/>
                    </a:moveTo>
                    <a:cubicBezTo>
                      <a:pt x="46" y="0"/>
                      <a:pt x="53" y="4"/>
                      <a:pt x="59" y="2"/>
                    </a:cubicBezTo>
                    <a:cubicBezTo>
                      <a:pt x="64" y="1"/>
                      <a:pt x="66" y="4"/>
                      <a:pt x="65" y="10"/>
                    </a:cubicBezTo>
                    <a:cubicBezTo>
                      <a:pt x="64" y="14"/>
                      <a:pt x="62" y="17"/>
                      <a:pt x="57" y="13"/>
                    </a:cubicBezTo>
                    <a:cubicBezTo>
                      <a:pt x="36" y="16"/>
                      <a:pt x="28" y="36"/>
                      <a:pt x="12" y="46"/>
                    </a:cubicBezTo>
                    <a:cubicBezTo>
                      <a:pt x="13" y="48"/>
                      <a:pt x="16" y="52"/>
                      <a:pt x="10" y="53"/>
                    </a:cubicBezTo>
                    <a:cubicBezTo>
                      <a:pt x="3" y="53"/>
                      <a:pt x="0" y="48"/>
                      <a:pt x="0" y="42"/>
                    </a:cubicBezTo>
                    <a:cubicBezTo>
                      <a:pt x="0" y="39"/>
                      <a:pt x="2" y="37"/>
                      <a:pt x="5" y="37"/>
                    </a:cubicBezTo>
                    <a:cubicBezTo>
                      <a:pt x="19" y="29"/>
                      <a:pt x="23" y="10"/>
                      <a:pt x="40" y="5"/>
                    </a:cubicBezTo>
                    <a:close/>
                  </a:path>
                </a:pathLst>
              </a:custGeom>
              <a:solidFill>
                <a:srgbClr val="AF7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3" name="Freeform 125"/>
              <p:cNvSpPr/>
              <p:nvPr/>
            </p:nvSpPr>
            <p:spPr bwMode="auto">
              <a:xfrm>
                <a:off x="9166226" y="4191000"/>
                <a:ext cx="168275" cy="142875"/>
              </a:xfrm>
              <a:custGeom>
                <a:avLst/>
                <a:gdLst>
                  <a:gd name="T0" fmla="*/ 0 w 45"/>
                  <a:gd name="T1" fmla="*/ 38 h 38"/>
                  <a:gd name="T2" fmla="*/ 33 w 45"/>
                  <a:gd name="T3" fmla="*/ 4 h 38"/>
                  <a:gd name="T4" fmla="*/ 45 w 45"/>
                  <a:gd name="T5" fmla="*/ 5 h 38"/>
                  <a:gd name="T6" fmla="*/ 16 w 45"/>
                  <a:gd name="T7" fmla="*/ 33 h 38"/>
                  <a:gd name="T8" fmla="*/ 0 w 45"/>
                  <a:gd name="T9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8">
                    <a:moveTo>
                      <a:pt x="0" y="38"/>
                    </a:moveTo>
                    <a:cubicBezTo>
                      <a:pt x="9" y="24"/>
                      <a:pt x="17" y="11"/>
                      <a:pt x="33" y="4"/>
                    </a:cubicBezTo>
                    <a:cubicBezTo>
                      <a:pt x="38" y="2"/>
                      <a:pt x="41" y="0"/>
                      <a:pt x="45" y="5"/>
                    </a:cubicBezTo>
                    <a:cubicBezTo>
                      <a:pt x="37" y="16"/>
                      <a:pt x="21" y="19"/>
                      <a:pt x="16" y="33"/>
                    </a:cubicBezTo>
                    <a:cubicBezTo>
                      <a:pt x="11" y="35"/>
                      <a:pt x="5" y="36"/>
                      <a:pt x="0" y="38"/>
                    </a:cubicBezTo>
                    <a:close/>
                  </a:path>
                </a:pathLst>
              </a:custGeom>
              <a:solidFill>
                <a:srgbClr val="E8C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4" name="Freeform 126"/>
              <p:cNvSpPr/>
              <p:nvPr/>
            </p:nvSpPr>
            <p:spPr bwMode="auto">
              <a:xfrm>
                <a:off x="8651876" y="4340225"/>
                <a:ext cx="231775" cy="53975"/>
              </a:xfrm>
              <a:custGeom>
                <a:avLst/>
                <a:gdLst>
                  <a:gd name="T0" fmla="*/ 5 w 62"/>
                  <a:gd name="T1" fmla="*/ 1 h 14"/>
                  <a:gd name="T2" fmla="*/ 62 w 62"/>
                  <a:gd name="T3" fmla="*/ 0 h 14"/>
                  <a:gd name="T4" fmla="*/ 10 w 62"/>
                  <a:gd name="T5" fmla="*/ 13 h 14"/>
                  <a:gd name="T6" fmla="*/ 5 w 62"/>
                  <a:gd name="T7" fmla="*/ 1 h 14"/>
                  <a:gd name="T8" fmla="*/ 5 w 62"/>
                  <a:gd name="T9" fmla="*/ 1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14">
                    <a:moveTo>
                      <a:pt x="5" y="1"/>
                    </a:moveTo>
                    <a:cubicBezTo>
                      <a:pt x="24" y="3"/>
                      <a:pt x="43" y="0"/>
                      <a:pt x="62" y="0"/>
                    </a:cubicBezTo>
                    <a:cubicBezTo>
                      <a:pt x="45" y="9"/>
                      <a:pt x="27" y="10"/>
                      <a:pt x="10" y="13"/>
                    </a:cubicBezTo>
                    <a:cubicBezTo>
                      <a:pt x="0" y="14"/>
                      <a:pt x="2" y="7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lose/>
                  </a:path>
                </a:pathLst>
              </a:custGeom>
              <a:solidFill>
                <a:srgbClr val="F19E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5" name="Freeform 127"/>
              <p:cNvSpPr/>
              <p:nvPr/>
            </p:nvSpPr>
            <p:spPr bwMode="auto">
              <a:xfrm>
                <a:off x="8921751" y="4281487"/>
                <a:ext cx="98425" cy="52388"/>
              </a:xfrm>
              <a:custGeom>
                <a:avLst/>
                <a:gdLst>
                  <a:gd name="T0" fmla="*/ 5 w 26"/>
                  <a:gd name="T1" fmla="*/ 5 h 14"/>
                  <a:gd name="T2" fmla="*/ 21 w 26"/>
                  <a:gd name="T3" fmla="*/ 0 h 14"/>
                  <a:gd name="T4" fmla="*/ 9 w 26"/>
                  <a:gd name="T5" fmla="*/ 12 h 14"/>
                  <a:gd name="T6" fmla="*/ 5 w 26"/>
                  <a:gd name="T7" fmla="*/ 5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14">
                    <a:moveTo>
                      <a:pt x="5" y="5"/>
                    </a:moveTo>
                    <a:cubicBezTo>
                      <a:pt x="10" y="3"/>
                      <a:pt x="16" y="2"/>
                      <a:pt x="21" y="0"/>
                    </a:cubicBezTo>
                    <a:cubicBezTo>
                      <a:pt x="26" y="13"/>
                      <a:pt x="14" y="11"/>
                      <a:pt x="9" y="12"/>
                    </a:cubicBezTo>
                    <a:cubicBezTo>
                      <a:pt x="3" y="14"/>
                      <a:pt x="0" y="10"/>
                      <a:pt x="5" y="5"/>
                    </a:cubicBezTo>
                    <a:close/>
                  </a:path>
                </a:pathLst>
              </a:custGeom>
              <a:solidFill>
                <a:srgbClr val="D7A9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6" name="Freeform 128"/>
              <p:cNvSpPr/>
              <p:nvPr/>
            </p:nvSpPr>
            <p:spPr bwMode="auto">
              <a:xfrm>
                <a:off x="9080501" y="4265612"/>
                <a:ext cx="58738" cy="52388"/>
              </a:xfrm>
              <a:custGeom>
                <a:avLst/>
                <a:gdLst>
                  <a:gd name="T0" fmla="*/ 16 w 16"/>
                  <a:gd name="T1" fmla="*/ 9 h 14"/>
                  <a:gd name="T2" fmla="*/ 11 w 16"/>
                  <a:gd name="T3" fmla="*/ 14 h 14"/>
                  <a:gd name="T4" fmla="*/ 1 w 16"/>
                  <a:gd name="T5" fmla="*/ 10 h 14"/>
                  <a:gd name="T6" fmla="*/ 7 w 16"/>
                  <a:gd name="T7" fmla="*/ 3 h 14"/>
                  <a:gd name="T8" fmla="*/ 16 w 16"/>
                  <a:gd name="T9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4">
                    <a:moveTo>
                      <a:pt x="16" y="9"/>
                    </a:moveTo>
                    <a:cubicBezTo>
                      <a:pt x="14" y="11"/>
                      <a:pt x="13" y="12"/>
                      <a:pt x="11" y="14"/>
                    </a:cubicBezTo>
                    <a:cubicBezTo>
                      <a:pt x="7" y="13"/>
                      <a:pt x="2" y="14"/>
                      <a:pt x="1" y="10"/>
                    </a:cubicBezTo>
                    <a:cubicBezTo>
                      <a:pt x="0" y="6"/>
                      <a:pt x="4" y="5"/>
                      <a:pt x="7" y="3"/>
                    </a:cubicBezTo>
                    <a:cubicBezTo>
                      <a:pt x="13" y="0"/>
                      <a:pt x="15" y="4"/>
                      <a:pt x="16" y="9"/>
                    </a:cubicBezTo>
                    <a:close/>
                  </a:path>
                </a:pathLst>
              </a:custGeom>
              <a:solidFill>
                <a:srgbClr val="F4BF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7" name="Freeform 129"/>
              <p:cNvSpPr/>
              <p:nvPr/>
            </p:nvSpPr>
            <p:spPr bwMode="auto">
              <a:xfrm>
                <a:off x="9251951" y="3760787"/>
                <a:ext cx="131763" cy="317500"/>
              </a:xfrm>
              <a:custGeom>
                <a:avLst/>
                <a:gdLst>
                  <a:gd name="T0" fmla="*/ 0 w 35"/>
                  <a:gd name="T1" fmla="*/ 83 h 84"/>
                  <a:gd name="T2" fmla="*/ 24 w 35"/>
                  <a:gd name="T3" fmla="*/ 0 h 84"/>
                  <a:gd name="T4" fmla="*/ 25 w 35"/>
                  <a:gd name="T5" fmla="*/ 23 h 84"/>
                  <a:gd name="T6" fmla="*/ 17 w 35"/>
                  <a:gd name="T7" fmla="*/ 63 h 84"/>
                  <a:gd name="T8" fmla="*/ 13 w 35"/>
                  <a:gd name="T9" fmla="*/ 72 h 84"/>
                  <a:gd name="T10" fmla="*/ 1 w 35"/>
                  <a:gd name="T11" fmla="*/ 84 h 84"/>
                  <a:gd name="T12" fmla="*/ 0 w 35"/>
                  <a:gd name="T13" fmla="*/ 83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84">
                    <a:moveTo>
                      <a:pt x="0" y="83"/>
                    </a:moveTo>
                    <a:cubicBezTo>
                      <a:pt x="13" y="57"/>
                      <a:pt x="22" y="29"/>
                      <a:pt x="24" y="0"/>
                    </a:cubicBezTo>
                    <a:cubicBezTo>
                      <a:pt x="24" y="8"/>
                      <a:pt x="25" y="15"/>
                      <a:pt x="25" y="23"/>
                    </a:cubicBezTo>
                    <a:cubicBezTo>
                      <a:pt x="35" y="39"/>
                      <a:pt x="23" y="50"/>
                      <a:pt x="17" y="63"/>
                    </a:cubicBezTo>
                    <a:cubicBezTo>
                      <a:pt x="16" y="66"/>
                      <a:pt x="15" y="69"/>
                      <a:pt x="13" y="72"/>
                    </a:cubicBezTo>
                    <a:cubicBezTo>
                      <a:pt x="13" y="79"/>
                      <a:pt x="9" y="84"/>
                      <a:pt x="1" y="84"/>
                    </a:cubicBez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C98D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8" name="Freeform 130"/>
              <p:cNvSpPr/>
              <p:nvPr/>
            </p:nvSpPr>
            <p:spPr bwMode="auto">
              <a:xfrm>
                <a:off x="9317038" y="3787775"/>
                <a:ext cx="58738" cy="211138"/>
              </a:xfrm>
              <a:custGeom>
                <a:avLst/>
                <a:gdLst>
                  <a:gd name="T0" fmla="*/ 0 w 16"/>
                  <a:gd name="T1" fmla="*/ 56 h 56"/>
                  <a:gd name="T2" fmla="*/ 8 w 16"/>
                  <a:gd name="T3" fmla="*/ 16 h 56"/>
                  <a:gd name="T4" fmla="*/ 16 w 16"/>
                  <a:gd name="T5" fmla="*/ 0 h 56"/>
                  <a:gd name="T6" fmla="*/ 16 w 16"/>
                  <a:gd name="T7" fmla="*/ 20 h 56"/>
                  <a:gd name="T8" fmla="*/ 0 w 16"/>
                  <a:gd name="T9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56">
                    <a:moveTo>
                      <a:pt x="0" y="56"/>
                    </a:moveTo>
                    <a:cubicBezTo>
                      <a:pt x="0" y="42"/>
                      <a:pt x="12" y="31"/>
                      <a:pt x="8" y="16"/>
                    </a:cubicBezTo>
                    <a:cubicBezTo>
                      <a:pt x="11" y="11"/>
                      <a:pt x="13" y="6"/>
                      <a:pt x="16" y="0"/>
                    </a:cubicBezTo>
                    <a:cubicBezTo>
                      <a:pt x="16" y="7"/>
                      <a:pt x="16" y="14"/>
                      <a:pt x="16" y="20"/>
                    </a:cubicBezTo>
                    <a:cubicBezTo>
                      <a:pt x="16" y="34"/>
                      <a:pt x="15" y="48"/>
                      <a:pt x="0" y="56"/>
                    </a:cubicBezTo>
                    <a:close/>
                  </a:path>
                </a:pathLst>
              </a:custGeom>
              <a:solidFill>
                <a:srgbClr val="E7AA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9" name="Freeform 131"/>
              <p:cNvSpPr/>
              <p:nvPr/>
            </p:nvSpPr>
            <p:spPr bwMode="auto">
              <a:xfrm>
                <a:off x="9248776" y="4032250"/>
                <a:ext cx="79375" cy="90488"/>
              </a:xfrm>
              <a:custGeom>
                <a:avLst/>
                <a:gdLst>
                  <a:gd name="T0" fmla="*/ 2 w 21"/>
                  <a:gd name="T1" fmla="*/ 12 h 24"/>
                  <a:gd name="T2" fmla="*/ 14 w 21"/>
                  <a:gd name="T3" fmla="*/ 0 h 24"/>
                  <a:gd name="T4" fmla="*/ 7 w 21"/>
                  <a:gd name="T5" fmla="*/ 19 h 24"/>
                  <a:gd name="T6" fmla="*/ 1 w 21"/>
                  <a:gd name="T7" fmla="*/ 21 h 24"/>
                  <a:gd name="T8" fmla="*/ 2 w 21"/>
                  <a:gd name="T9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24">
                    <a:moveTo>
                      <a:pt x="2" y="12"/>
                    </a:moveTo>
                    <a:cubicBezTo>
                      <a:pt x="6" y="8"/>
                      <a:pt x="10" y="4"/>
                      <a:pt x="14" y="0"/>
                    </a:cubicBezTo>
                    <a:cubicBezTo>
                      <a:pt x="21" y="9"/>
                      <a:pt x="9" y="12"/>
                      <a:pt x="7" y="19"/>
                    </a:cubicBezTo>
                    <a:cubicBezTo>
                      <a:pt x="7" y="21"/>
                      <a:pt x="3" y="24"/>
                      <a:pt x="1" y="21"/>
                    </a:cubicBezTo>
                    <a:cubicBezTo>
                      <a:pt x="0" y="19"/>
                      <a:pt x="2" y="15"/>
                      <a:pt x="2" y="12"/>
                    </a:cubicBezTo>
                    <a:close/>
                  </a:path>
                </a:pathLst>
              </a:custGeom>
              <a:solidFill>
                <a:srgbClr val="DDB2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0" name="Freeform 132"/>
              <p:cNvSpPr/>
              <p:nvPr/>
            </p:nvSpPr>
            <p:spPr bwMode="auto">
              <a:xfrm>
                <a:off x="8039101" y="3851275"/>
                <a:ext cx="288925" cy="466725"/>
              </a:xfrm>
              <a:custGeom>
                <a:avLst/>
                <a:gdLst>
                  <a:gd name="T0" fmla="*/ 1 w 77"/>
                  <a:gd name="T1" fmla="*/ 124 h 124"/>
                  <a:gd name="T2" fmla="*/ 0 w 77"/>
                  <a:gd name="T3" fmla="*/ 119 h 124"/>
                  <a:gd name="T4" fmla="*/ 17 w 77"/>
                  <a:gd name="T5" fmla="*/ 105 h 124"/>
                  <a:gd name="T6" fmla="*/ 29 w 77"/>
                  <a:gd name="T7" fmla="*/ 79 h 124"/>
                  <a:gd name="T8" fmla="*/ 48 w 77"/>
                  <a:gd name="T9" fmla="*/ 12 h 124"/>
                  <a:gd name="T10" fmla="*/ 61 w 77"/>
                  <a:gd name="T11" fmla="*/ 2 h 124"/>
                  <a:gd name="T12" fmla="*/ 66 w 77"/>
                  <a:gd name="T13" fmla="*/ 0 h 124"/>
                  <a:gd name="T14" fmla="*/ 76 w 77"/>
                  <a:gd name="T15" fmla="*/ 3 h 124"/>
                  <a:gd name="T16" fmla="*/ 77 w 77"/>
                  <a:gd name="T17" fmla="*/ 3 h 124"/>
                  <a:gd name="T18" fmla="*/ 57 w 77"/>
                  <a:gd name="T19" fmla="*/ 19 h 124"/>
                  <a:gd name="T20" fmla="*/ 42 w 77"/>
                  <a:gd name="T21" fmla="*/ 71 h 124"/>
                  <a:gd name="T22" fmla="*/ 1 w 77"/>
                  <a:gd name="T23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124">
                    <a:moveTo>
                      <a:pt x="1" y="124"/>
                    </a:moveTo>
                    <a:cubicBezTo>
                      <a:pt x="1" y="122"/>
                      <a:pt x="0" y="121"/>
                      <a:pt x="0" y="119"/>
                    </a:cubicBezTo>
                    <a:cubicBezTo>
                      <a:pt x="0" y="108"/>
                      <a:pt x="10" y="108"/>
                      <a:pt x="17" y="105"/>
                    </a:cubicBezTo>
                    <a:cubicBezTo>
                      <a:pt x="28" y="99"/>
                      <a:pt x="34" y="91"/>
                      <a:pt x="29" y="79"/>
                    </a:cubicBezTo>
                    <a:cubicBezTo>
                      <a:pt x="17" y="51"/>
                      <a:pt x="31" y="31"/>
                      <a:pt x="48" y="12"/>
                    </a:cubicBezTo>
                    <a:cubicBezTo>
                      <a:pt x="52" y="8"/>
                      <a:pt x="57" y="6"/>
                      <a:pt x="61" y="2"/>
                    </a:cubicBezTo>
                    <a:cubicBezTo>
                      <a:pt x="63" y="1"/>
                      <a:pt x="65" y="1"/>
                      <a:pt x="66" y="0"/>
                    </a:cubicBezTo>
                    <a:cubicBezTo>
                      <a:pt x="70" y="0"/>
                      <a:pt x="74" y="0"/>
                      <a:pt x="76" y="3"/>
                    </a:cubicBezTo>
                    <a:cubicBezTo>
                      <a:pt x="76" y="3"/>
                      <a:pt x="77" y="3"/>
                      <a:pt x="77" y="3"/>
                    </a:cubicBezTo>
                    <a:cubicBezTo>
                      <a:pt x="73" y="12"/>
                      <a:pt x="64" y="13"/>
                      <a:pt x="57" y="19"/>
                    </a:cubicBezTo>
                    <a:cubicBezTo>
                      <a:pt x="40" y="33"/>
                      <a:pt x="35" y="51"/>
                      <a:pt x="42" y="71"/>
                    </a:cubicBezTo>
                    <a:cubicBezTo>
                      <a:pt x="51" y="98"/>
                      <a:pt x="39" y="115"/>
                      <a:pt x="1" y="124"/>
                    </a:cubicBezTo>
                    <a:close/>
                  </a:path>
                </a:pathLst>
              </a:custGeom>
              <a:solidFill>
                <a:srgbClr val="C09A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1" name="Freeform 133"/>
              <p:cNvSpPr/>
              <p:nvPr/>
            </p:nvSpPr>
            <p:spPr bwMode="auto">
              <a:xfrm>
                <a:off x="8264526" y="4152900"/>
                <a:ext cx="153988" cy="131763"/>
              </a:xfrm>
              <a:custGeom>
                <a:avLst/>
                <a:gdLst>
                  <a:gd name="T0" fmla="*/ 21 w 41"/>
                  <a:gd name="T1" fmla="*/ 0 h 35"/>
                  <a:gd name="T2" fmla="*/ 41 w 41"/>
                  <a:gd name="T3" fmla="*/ 20 h 35"/>
                  <a:gd name="T4" fmla="*/ 20 w 41"/>
                  <a:gd name="T5" fmla="*/ 35 h 35"/>
                  <a:gd name="T6" fmla="*/ 1 w 41"/>
                  <a:gd name="T7" fmla="*/ 14 h 35"/>
                  <a:gd name="T8" fmla="*/ 21 w 41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5">
                    <a:moveTo>
                      <a:pt x="21" y="0"/>
                    </a:moveTo>
                    <a:cubicBezTo>
                      <a:pt x="32" y="1"/>
                      <a:pt x="41" y="7"/>
                      <a:pt x="41" y="20"/>
                    </a:cubicBezTo>
                    <a:cubicBezTo>
                      <a:pt x="40" y="32"/>
                      <a:pt x="30" y="35"/>
                      <a:pt x="20" y="35"/>
                    </a:cubicBezTo>
                    <a:cubicBezTo>
                      <a:pt x="6" y="35"/>
                      <a:pt x="0" y="26"/>
                      <a:pt x="1" y="14"/>
                    </a:cubicBezTo>
                    <a:cubicBezTo>
                      <a:pt x="1" y="2"/>
                      <a:pt x="11" y="1"/>
                      <a:pt x="21" y="0"/>
                    </a:cubicBezTo>
                    <a:close/>
                  </a:path>
                </a:pathLst>
              </a:custGeom>
              <a:solidFill>
                <a:srgbClr val="9D4F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2" name="Freeform 134"/>
              <p:cNvSpPr/>
              <p:nvPr/>
            </p:nvSpPr>
            <p:spPr bwMode="auto">
              <a:xfrm>
                <a:off x="8482013" y="3170237"/>
                <a:ext cx="219075" cy="196850"/>
              </a:xfrm>
              <a:custGeom>
                <a:avLst/>
                <a:gdLst>
                  <a:gd name="T0" fmla="*/ 9 w 58"/>
                  <a:gd name="T1" fmla="*/ 52 h 52"/>
                  <a:gd name="T2" fmla="*/ 1 w 58"/>
                  <a:gd name="T3" fmla="*/ 47 h 52"/>
                  <a:gd name="T4" fmla="*/ 18 w 58"/>
                  <a:gd name="T5" fmla="*/ 12 h 52"/>
                  <a:gd name="T6" fmla="*/ 26 w 58"/>
                  <a:gd name="T7" fmla="*/ 1 h 52"/>
                  <a:gd name="T8" fmla="*/ 58 w 58"/>
                  <a:gd name="T9" fmla="*/ 12 h 52"/>
                  <a:gd name="T10" fmla="*/ 46 w 58"/>
                  <a:gd name="T11" fmla="*/ 20 h 52"/>
                  <a:gd name="T12" fmla="*/ 9 w 58"/>
                  <a:gd name="T13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52">
                    <a:moveTo>
                      <a:pt x="9" y="52"/>
                    </a:moveTo>
                    <a:cubicBezTo>
                      <a:pt x="5" y="52"/>
                      <a:pt x="3" y="51"/>
                      <a:pt x="1" y="47"/>
                    </a:cubicBezTo>
                    <a:cubicBezTo>
                      <a:pt x="0" y="32"/>
                      <a:pt x="12" y="24"/>
                      <a:pt x="18" y="12"/>
                    </a:cubicBezTo>
                    <a:cubicBezTo>
                      <a:pt x="23" y="10"/>
                      <a:pt x="26" y="7"/>
                      <a:pt x="26" y="1"/>
                    </a:cubicBezTo>
                    <a:cubicBezTo>
                      <a:pt x="38" y="0"/>
                      <a:pt x="50" y="1"/>
                      <a:pt x="58" y="12"/>
                    </a:cubicBezTo>
                    <a:cubicBezTo>
                      <a:pt x="54" y="15"/>
                      <a:pt x="50" y="17"/>
                      <a:pt x="46" y="20"/>
                    </a:cubicBezTo>
                    <a:cubicBezTo>
                      <a:pt x="30" y="27"/>
                      <a:pt x="24" y="44"/>
                      <a:pt x="9" y="52"/>
                    </a:cubicBezTo>
                    <a:close/>
                  </a:path>
                </a:pathLst>
              </a:custGeom>
              <a:solidFill>
                <a:srgbClr val="CFA7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3" name="Freeform 135"/>
              <p:cNvSpPr/>
              <p:nvPr/>
            </p:nvSpPr>
            <p:spPr bwMode="auto">
              <a:xfrm>
                <a:off x="8963026" y="3719512"/>
                <a:ext cx="300038" cy="268288"/>
              </a:xfrm>
              <a:custGeom>
                <a:avLst/>
                <a:gdLst>
                  <a:gd name="T0" fmla="*/ 46 w 80"/>
                  <a:gd name="T1" fmla="*/ 6 h 71"/>
                  <a:gd name="T2" fmla="*/ 70 w 80"/>
                  <a:gd name="T3" fmla="*/ 19 h 71"/>
                  <a:gd name="T4" fmla="*/ 61 w 80"/>
                  <a:gd name="T5" fmla="*/ 39 h 71"/>
                  <a:gd name="T6" fmla="*/ 43 w 80"/>
                  <a:gd name="T7" fmla="*/ 57 h 71"/>
                  <a:gd name="T8" fmla="*/ 35 w 80"/>
                  <a:gd name="T9" fmla="*/ 71 h 71"/>
                  <a:gd name="T10" fmla="*/ 22 w 80"/>
                  <a:gd name="T11" fmla="*/ 54 h 71"/>
                  <a:gd name="T12" fmla="*/ 5 w 80"/>
                  <a:gd name="T13" fmla="*/ 16 h 71"/>
                  <a:gd name="T14" fmla="*/ 7 w 80"/>
                  <a:gd name="T15" fmla="*/ 1 h 71"/>
                  <a:gd name="T16" fmla="*/ 22 w 80"/>
                  <a:gd name="T17" fmla="*/ 18 h 71"/>
                  <a:gd name="T18" fmla="*/ 46 w 80"/>
                  <a:gd name="T19" fmla="*/ 6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0" h="71">
                    <a:moveTo>
                      <a:pt x="46" y="6"/>
                    </a:moveTo>
                    <a:cubicBezTo>
                      <a:pt x="56" y="7"/>
                      <a:pt x="62" y="14"/>
                      <a:pt x="70" y="19"/>
                    </a:cubicBezTo>
                    <a:cubicBezTo>
                      <a:pt x="77" y="30"/>
                      <a:pt x="80" y="39"/>
                      <a:pt x="61" y="39"/>
                    </a:cubicBezTo>
                    <a:cubicBezTo>
                      <a:pt x="49" y="39"/>
                      <a:pt x="44" y="45"/>
                      <a:pt x="43" y="57"/>
                    </a:cubicBezTo>
                    <a:cubicBezTo>
                      <a:pt x="42" y="63"/>
                      <a:pt x="42" y="69"/>
                      <a:pt x="35" y="71"/>
                    </a:cubicBezTo>
                    <a:cubicBezTo>
                      <a:pt x="28" y="68"/>
                      <a:pt x="22" y="63"/>
                      <a:pt x="22" y="54"/>
                    </a:cubicBezTo>
                    <a:cubicBezTo>
                      <a:pt x="17" y="41"/>
                      <a:pt x="17" y="26"/>
                      <a:pt x="5" y="16"/>
                    </a:cubicBezTo>
                    <a:cubicBezTo>
                      <a:pt x="0" y="12"/>
                      <a:pt x="1" y="5"/>
                      <a:pt x="7" y="1"/>
                    </a:cubicBezTo>
                    <a:cubicBezTo>
                      <a:pt x="12" y="6"/>
                      <a:pt x="17" y="12"/>
                      <a:pt x="22" y="18"/>
                    </a:cubicBezTo>
                    <a:cubicBezTo>
                      <a:pt x="29" y="11"/>
                      <a:pt x="33" y="0"/>
                      <a:pt x="46" y="6"/>
                    </a:cubicBezTo>
                    <a:close/>
                  </a:path>
                </a:pathLst>
              </a:custGeom>
              <a:solidFill>
                <a:srgbClr val="E7A1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4" name="Freeform 136"/>
              <p:cNvSpPr/>
              <p:nvPr/>
            </p:nvSpPr>
            <p:spPr bwMode="auto">
              <a:xfrm>
                <a:off x="8704263" y="3592512"/>
                <a:ext cx="195263" cy="236538"/>
              </a:xfrm>
              <a:custGeom>
                <a:avLst/>
                <a:gdLst>
                  <a:gd name="T0" fmla="*/ 11 w 52"/>
                  <a:gd name="T1" fmla="*/ 24 h 63"/>
                  <a:gd name="T2" fmla="*/ 17 w 52"/>
                  <a:gd name="T3" fmla="*/ 2 h 63"/>
                  <a:gd name="T4" fmla="*/ 44 w 52"/>
                  <a:gd name="T5" fmla="*/ 27 h 63"/>
                  <a:gd name="T6" fmla="*/ 52 w 52"/>
                  <a:gd name="T7" fmla="*/ 40 h 63"/>
                  <a:gd name="T8" fmla="*/ 31 w 52"/>
                  <a:gd name="T9" fmla="*/ 50 h 63"/>
                  <a:gd name="T10" fmla="*/ 16 w 52"/>
                  <a:gd name="T11" fmla="*/ 55 h 63"/>
                  <a:gd name="T12" fmla="*/ 7 w 52"/>
                  <a:gd name="T13" fmla="*/ 25 h 63"/>
                  <a:gd name="T14" fmla="*/ 11 w 52"/>
                  <a:gd name="T15" fmla="*/ 24 h 63"/>
                  <a:gd name="T16" fmla="*/ 23 w 52"/>
                  <a:gd name="T17" fmla="*/ 35 h 63"/>
                  <a:gd name="T18" fmla="*/ 11 w 52"/>
                  <a:gd name="T19" fmla="*/ 24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62">
                    <a:moveTo>
                      <a:pt x="11" y="24"/>
                    </a:moveTo>
                    <a:cubicBezTo>
                      <a:pt x="16" y="17"/>
                      <a:pt x="1" y="5"/>
                      <a:pt x="17" y="2"/>
                    </a:cubicBezTo>
                    <a:cubicBezTo>
                      <a:pt x="31" y="0"/>
                      <a:pt x="46" y="14"/>
                      <a:pt x="44" y="27"/>
                    </a:cubicBezTo>
                    <a:cubicBezTo>
                      <a:pt x="42" y="35"/>
                      <a:pt x="51" y="35"/>
                      <a:pt x="52" y="40"/>
                    </a:cubicBezTo>
                    <a:cubicBezTo>
                      <a:pt x="47" y="47"/>
                      <a:pt x="37" y="43"/>
                      <a:pt x="31" y="50"/>
                    </a:cubicBezTo>
                    <a:cubicBezTo>
                      <a:pt x="28" y="54"/>
                      <a:pt x="21" y="63"/>
                      <a:pt x="16" y="55"/>
                    </a:cubicBezTo>
                    <a:cubicBezTo>
                      <a:pt x="11" y="47"/>
                      <a:pt x="0" y="38"/>
                      <a:pt x="7" y="25"/>
                    </a:cubicBezTo>
                    <a:cubicBezTo>
                      <a:pt x="8" y="24"/>
                      <a:pt x="10" y="25"/>
                      <a:pt x="11" y="24"/>
                    </a:cubicBezTo>
                    <a:cubicBezTo>
                      <a:pt x="16" y="26"/>
                      <a:pt x="18" y="31"/>
                      <a:pt x="23" y="35"/>
                    </a:cubicBezTo>
                    <a:cubicBezTo>
                      <a:pt x="23" y="24"/>
                      <a:pt x="15" y="27"/>
                      <a:pt x="11" y="24"/>
                    </a:cubicBezTo>
                    <a:close/>
                  </a:path>
                </a:pathLst>
              </a:custGeom>
              <a:solidFill>
                <a:srgbClr val="ECA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5" name="Freeform 137"/>
              <p:cNvSpPr/>
              <p:nvPr/>
            </p:nvSpPr>
            <p:spPr bwMode="auto">
              <a:xfrm>
                <a:off x="8451851" y="3713162"/>
                <a:ext cx="207963" cy="495300"/>
              </a:xfrm>
              <a:custGeom>
                <a:avLst/>
                <a:gdLst>
                  <a:gd name="T0" fmla="*/ 55 w 55"/>
                  <a:gd name="T1" fmla="*/ 127 h 132"/>
                  <a:gd name="T2" fmla="*/ 50 w 55"/>
                  <a:gd name="T3" fmla="*/ 132 h 132"/>
                  <a:gd name="T4" fmla="*/ 33 w 55"/>
                  <a:gd name="T5" fmla="*/ 100 h 132"/>
                  <a:gd name="T6" fmla="*/ 0 w 55"/>
                  <a:gd name="T7" fmla="*/ 21 h 132"/>
                  <a:gd name="T8" fmla="*/ 29 w 55"/>
                  <a:gd name="T9" fmla="*/ 0 h 132"/>
                  <a:gd name="T10" fmla="*/ 22 w 55"/>
                  <a:gd name="T11" fmla="*/ 24 h 132"/>
                  <a:gd name="T12" fmla="*/ 29 w 55"/>
                  <a:gd name="T13" fmla="*/ 53 h 132"/>
                  <a:gd name="T14" fmla="*/ 33 w 55"/>
                  <a:gd name="T15" fmla="*/ 64 h 132"/>
                  <a:gd name="T16" fmla="*/ 55 w 55"/>
                  <a:gd name="T17" fmla="*/ 127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132">
                    <a:moveTo>
                      <a:pt x="55" y="127"/>
                    </a:moveTo>
                    <a:cubicBezTo>
                      <a:pt x="53" y="129"/>
                      <a:pt x="52" y="131"/>
                      <a:pt x="50" y="132"/>
                    </a:cubicBezTo>
                    <a:cubicBezTo>
                      <a:pt x="39" y="124"/>
                      <a:pt x="35" y="113"/>
                      <a:pt x="33" y="100"/>
                    </a:cubicBezTo>
                    <a:cubicBezTo>
                      <a:pt x="29" y="71"/>
                      <a:pt x="18" y="44"/>
                      <a:pt x="0" y="21"/>
                    </a:cubicBezTo>
                    <a:cubicBezTo>
                      <a:pt x="5" y="7"/>
                      <a:pt x="18" y="4"/>
                      <a:pt x="29" y="0"/>
                    </a:cubicBezTo>
                    <a:cubicBezTo>
                      <a:pt x="43" y="13"/>
                      <a:pt x="18" y="14"/>
                      <a:pt x="22" y="24"/>
                    </a:cubicBezTo>
                    <a:cubicBezTo>
                      <a:pt x="26" y="33"/>
                      <a:pt x="27" y="43"/>
                      <a:pt x="29" y="53"/>
                    </a:cubicBezTo>
                    <a:cubicBezTo>
                      <a:pt x="30" y="57"/>
                      <a:pt x="29" y="62"/>
                      <a:pt x="33" y="64"/>
                    </a:cubicBezTo>
                    <a:cubicBezTo>
                      <a:pt x="41" y="85"/>
                      <a:pt x="39" y="110"/>
                      <a:pt x="55" y="127"/>
                    </a:cubicBezTo>
                    <a:close/>
                  </a:path>
                </a:pathLst>
              </a:custGeom>
              <a:solidFill>
                <a:srgbClr val="A868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6" name="Freeform 138"/>
              <p:cNvSpPr/>
              <p:nvPr/>
            </p:nvSpPr>
            <p:spPr bwMode="auto">
              <a:xfrm>
                <a:off x="8940801" y="4054475"/>
                <a:ext cx="217488" cy="188913"/>
              </a:xfrm>
              <a:custGeom>
                <a:avLst/>
                <a:gdLst>
                  <a:gd name="T0" fmla="*/ 51 w 58"/>
                  <a:gd name="T1" fmla="*/ 6 h 50"/>
                  <a:gd name="T2" fmla="*/ 29 w 58"/>
                  <a:gd name="T3" fmla="*/ 42 h 50"/>
                  <a:gd name="T4" fmla="*/ 0 w 58"/>
                  <a:gd name="T5" fmla="*/ 50 h 50"/>
                  <a:gd name="T6" fmla="*/ 5 w 58"/>
                  <a:gd name="T7" fmla="*/ 18 h 50"/>
                  <a:gd name="T8" fmla="*/ 44 w 58"/>
                  <a:gd name="T9" fmla="*/ 5 h 50"/>
                  <a:gd name="T10" fmla="*/ 51 w 58"/>
                  <a:gd name="T11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50">
                    <a:moveTo>
                      <a:pt x="51" y="6"/>
                    </a:moveTo>
                    <a:cubicBezTo>
                      <a:pt x="58" y="23"/>
                      <a:pt x="52" y="35"/>
                      <a:pt x="29" y="42"/>
                    </a:cubicBezTo>
                    <a:cubicBezTo>
                      <a:pt x="19" y="44"/>
                      <a:pt x="10" y="47"/>
                      <a:pt x="0" y="50"/>
                    </a:cubicBezTo>
                    <a:cubicBezTo>
                      <a:pt x="16" y="33"/>
                      <a:pt x="16" y="33"/>
                      <a:pt x="5" y="18"/>
                    </a:cubicBezTo>
                    <a:cubicBezTo>
                      <a:pt x="23" y="25"/>
                      <a:pt x="28" y="0"/>
                      <a:pt x="44" y="5"/>
                    </a:cubicBezTo>
                    <a:cubicBezTo>
                      <a:pt x="47" y="3"/>
                      <a:pt x="49" y="3"/>
                      <a:pt x="51" y="6"/>
                    </a:cubicBezTo>
                    <a:close/>
                  </a:path>
                </a:pathLst>
              </a:custGeom>
              <a:solidFill>
                <a:srgbClr val="CD8E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7" name="Freeform 139"/>
              <p:cNvSpPr/>
              <p:nvPr/>
            </p:nvSpPr>
            <p:spPr bwMode="auto">
              <a:xfrm>
                <a:off x="8929688" y="3892550"/>
                <a:ext cx="236538" cy="185738"/>
              </a:xfrm>
              <a:custGeom>
                <a:avLst/>
                <a:gdLst>
                  <a:gd name="T0" fmla="*/ 54 w 63"/>
                  <a:gd name="T1" fmla="*/ 49 h 49"/>
                  <a:gd name="T2" fmla="*/ 47 w 63"/>
                  <a:gd name="T3" fmla="*/ 48 h 49"/>
                  <a:gd name="T4" fmla="*/ 0 w 63"/>
                  <a:gd name="T5" fmla="*/ 4 h 49"/>
                  <a:gd name="T6" fmla="*/ 31 w 63"/>
                  <a:gd name="T7" fmla="*/ 8 h 49"/>
                  <a:gd name="T8" fmla="*/ 43 w 63"/>
                  <a:gd name="T9" fmla="*/ 24 h 49"/>
                  <a:gd name="T10" fmla="*/ 63 w 63"/>
                  <a:gd name="T11" fmla="*/ 48 h 49"/>
                  <a:gd name="T12" fmla="*/ 54 w 63"/>
                  <a:gd name="T13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49">
                    <a:moveTo>
                      <a:pt x="54" y="49"/>
                    </a:moveTo>
                    <a:cubicBezTo>
                      <a:pt x="52" y="48"/>
                      <a:pt x="50" y="48"/>
                      <a:pt x="47" y="48"/>
                    </a:cubicBezTo>
                    <a:cubicBezTo>
                      <a:pt x="41" y="23"/>
                      <a:pt x="19" y="15"/>
                      <a:pt x="0" y="4"/>
                    </a:cubicBezTo>
                    <a:cubicBezTo>
                      <a:pt x="12" y="0"/>
                      <a:pt x="21" y="9"/>
                      <a:pt x="31" y="8"/>
                    </a:cubicBezTo>
                    <a:cubicBezTo>
                      <a:pt x="35" y="14"/>
                      <a:pt x="39" y="19"/>
                      <a:pt x="43" y="24"/>
                    </a:cubicBezTo>
                    <a:cubicBezTo>
                      <a:pt x="51" y="31"/>
                      <a:pt x="61" y="36"/>
                      <a:pt x="63" y="48"/>
                    </a:cubicBezTo>
                    <a:cubicBezTo>
                      <a:pt x="60" y="48"/>
                      <a:pt x="57" y="48"/>
                      <a:pt x="54" y="49"/>
                    </a:cubicBezTo>
                    <a:close/>
                  </a:path>
                </a:pathLst>
              </a:custGeom>
              <a:solidFill>
                <a:srgbClr val="9858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8" name="Freeform 140"/>
              <p:cNvSpPr/>
              <p:nvPr/>
            </p:nvSpPr>
            <p:spPr bwMode="auto">
              <a:xfrm>
                <a:off x="9045576" y="3686175"/>
                <a:ext cx="90488" cy="104775"/>
              </a:xfrm>
              <a:custGeom>
                <a:avLst/>
                <a:gdLst>
                  <a:gd name="T0" fmla="*/ 24 w 24"/>
                  <a:gd name="T1" fmla="*/ 15 h 28"/>
                  <a:gd name="T2" fmla="*/ 0 w 24"/>
                  <a:gd name="T3" fmla="*/ 27 h 28"/>
                  <a:gd name="T4" fmla="*/ 0 w 24"/>
                  <a:gd name="T5" fmla="*/ 0 h 28"/>
                  <a:gd name="T6" fmla="*/ 24 w 24"/>
                  <a:gd name="T7" fmla="*/ 1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8">
                    <a:moveTo>
                      <a:pt x="24" y="15"/>
                    </a:moveTo>
                    <a:cubicBezTo>
                      <a:pt x="13" y="12"/>
                      <a:pt x="10" y="28"/>
                      <a:pt x="0" y="27"/>
                    </a:cubicBezTo>
                    <a:cubicBezTo>
                      <a:pt x="0" y="18"/>
                      <a:pt x="0" y="9"/>
                      <a:pt x="0" y="0"/>
                    </a:cubicBezTo>
                    <a:cubicBezTo>
                      <a:pt x="6" y="8"/>
                      <a:pt x="16" y="10"/>
                      <a:pt x="24" y="15"/>
                    </a:cubicBezTo>
                    <a:close/>
                  </a:path>
                </a:pathLst>
              </a:custGeom>
              <a:solidFill>
                <a:srgbClr val="C378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9" name="Freeform 141"/>
              <p:cNvSpPr/>
              <p:nvPr/>
            </p:nvSpPr>
            <p:spPr bwMode="auto">
              <a:xfrm>
                <a:off x="8831263" y="3241675"/>
                <a:ext cx="450850" cy="496888"/>
              </a:xfrm>
              <a:custGeom>
                <a:avLst/>
                <a:gdLst>
                  <a:gd name="T0" fmla="*/ 13 w 120"/>
                  <a:gd name="T1" fmla="*/ 85 h 132"/>
                  <a:gd name="T2" fmla="*/ 15 w 120"/>
                  <a:gd name="T3" fmla="*/ 76 h 132"/>
                  <a:gd name="T4" fmla="*/ 25 w 120"/>
                  <a:gd name="T5" fmla="*/ 28 h 132"/>
                  <a:gd name="T6" fmla="*/ 29 w 120"/>
                  <a:gd name="T7" fmla="*/ 21 h 132"/>
                  <a:gd name="T8" fmla="*/ 59 w 120"/>
                  <a:gd name="T9" fmla="*/ 8 h 132"/>
                  <a:gd name="T10" fmla="*/ 71 w 120"/>
                  <a:gd name="T11" fmla="*/ 21 h 132"/>
                  <a:gd name="T12" fmla="*/ 81 w 120"/>
                  <a:gd name="T13" fmla="*/ 5 h 132"/>
                  <a:gd name="T14" fmla="*/ 105 w 120"/>
                  <a:gd name="T15" fmla="*/ 27 h 132"/>
                  <a:gd name="T16" fmla="*/ 120 w 120"/>
                  <a:gd name="T17" fmla="*/ 85 h 132"/>
                  <a:gd name="T18" fmla="*/ 112 w 120"/>
                  <a:gd name="T19" fmla="*/ 101 h 132"/>
                  <a:gd name="T20" fmla="*/ 101 w 120"/>
                  <a:gd name="T21" fmla="*/ 132 h 132"/>
                  <a:gd name="T22" fmla="*/ 13 w 120"/>
                  <a:gd name="T23" fmla="*/ 85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0" h="132">
                    <a:moveTo>
                      <a:pt x="13" y="85"/>
                    </a:moveTo>
                    <a:cubicBezTo>
                      <a:pt x="22" y="84"/>
                      <a:pt x="16" y="81"/>
                      <a:pt x="15" y="76"/>
                    </a:cubicBezTo>
                    <a:cubicBezTo>
                      <a:pt x="11" y="59"/>
                      <a:pt x="0" y="40"/>
                      <a:pt x="25" y="28"/>
                    </a:cubicBezTo>
                    <a:cubicBezTo>
                      <a:pt x="27" y="27"/>
                      <a:pt x="28" y="24"/>
                      <a:pt x="29" y="21"/>
                    </a:cubicBezTo>
                    <a:cubicBezTo>
                      <a:pt x="38" y="15"/>
                      <a:pt x="49" y="14"/>
                      <a:pt x="59" y="8"/>
                    </a:cubicBezTo>
                    <a:cubicBezTo>
                      <a:pt x="71" y="0"/>
                      <a:pt x="66" y="16"/>
                      <a:pt x="71" y="21"/>
                    </a:cubicBezTo>
                    <a:cubicBezTo>
                      <a:pt x="77" y="17"/>
                      <a:pt x="76" y="9"/>
                      <a:pt x="81" y="5"/>
                    </a:cubicBezTo>
                    <a:cubicBezTo>
                      <a:pt x="96" y="5"/>
                      <a:pt x="100" y="17"/>
                      <a:pt x="105" y="27"/>
                    </a:cubicBezTo>
                    <a:cubicBezTo>
                      <a:pt x="114" y="45"/>
                      <a:pt x="116" y="66"/>
                      <a:pt x="120" y="85"/>
                    </a:cubicBezTo>
                    <a:cubicBezTo>
                      <a:pt x="112" y="87"/>
                      <a:pt x="107" y="90"/>
                      <a:pt x="112" y="101"/>
                    </a:cubicBezTo>
                    <a:cubicBezTo>
                      <a:pt x="117" y="113"/>
                      <a:pt x="116" y="125"/>
                      <a:pt x="101" y="132"/>
                    </a:cubicBezTo>
                    <a:cubicBezTo>
                      <a:pt x="70" y="121"/>
                      <a:pt x="45" y="97"/>
                      <a:pt x="13" y="85"/>
                    </a:cubicBezTo>
                    <a:close/>
                  </a:path>
                </a:pathLst>
              </a:custGeom>
              <a:solidFill>
                <a:srgbClr val="DF96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0" name="Freeform 142"/>
              <p:cNvSpPr/>
              <p:nvPr/>
            </p:nvSpPr>
            <p:spPr bwMode="auto">
              <a:xfrm>
                <a:off x="9091613" y="3790950"/>
                <a:ext cx="190500" cy="298450"/>
              </a:xfrm>
              <a:custGeom>
                <a:avLst/>
                <a:gdLst>
                  <a:gd name="T0" fmla="*/ 20 w 51"/>
                  <a:gd name="T1" fmla="*/ 75 h 79"/>
                  <a:gd name="T2" fmla="*/ 0 w 51"/>
                  <a:gd name="T3" fmla="*/ 51 h 79"/>
                  <a:gd name="T4" fmla="*/ 4 w 51"/>
                  <a:gd name="T5" fmla="*/ 38 h 79"/>
                  <a:gd name="T6" fmla="*/ 32 w 51"/>
                  <a:gd name="T7" fmla="*/ 15 h 79"/>
                  <a:gd name="T8" fmla="*/ 36 w 51"/>
                  <a:gd name="T9" fmla="*/ 0 h 79"/>
                  <a:gd name="T10" fmla="*/ 47 w 51"/>
                  <a:gd name="T11" fmla="*/ 21 h 79"/>
                  <a:gd name="T12" fmla="*/ 40 w 51"/>
                  <a:gd name="T13" fmla="*/ 55 h 79"/>
                  <a:gd name="T14" fmla="*/ 40 w 51"/>
                  <a:gd name="T15" fmla="*/ 55 h 79"/>
                  <a:gd name="T16" fmla="*/ 20 w 51"/>
                  <a:gd name="T17" fmla="*/ 75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" h="79">
                    <a:moveTo>
                      <a:pt x="20" y="75"/>
                    </a:moveTo>
                    <a:cubicBezTo>
                      <a:pt x="12" y="68"/>
                      <a:pt x="3" y="62"/>
                      <a:pt x="0" y="51"/>
                    </a:cubicBezTo>
                    <a:cubicBezTo>
                      <a:pt x="5" y="48"/>
                      <a:pt x="4" y="43"/>
                      <a:pt x="4" y="38"/>
                    </a:cubicBezTo>
                    <a:cubicBezTo>
                      <a:pt x="4" y="19"/>
                      <a:pt x="14" y="13"/>
                      <a:pt x="32" y="15"/>
                    </a:cubicBezTo>
                    <a:cubicBezTo>
                      <a:pt x="38" y="16"/>
                      <a:pt x="38" y="15"/>
                      <a:pt x="36" y="0"/>
                    </a:cubicBezTo>
                    <a:cubicBezTo>
                      <a:pt x="48" y="3"/>
                      <a:pt x="51" y="10"/>
                      <a:pt x="47" y="21"/>
                    </a:cubicBezTo>
                    <a:cubicBezTo>
                      <a:pt x="43" y="32"/>
                      <a:pt x="41" y="44"/>
                      <a:pt x="40" y="55"/>
                    </a:cubicBezTo>
                    <a:cubicBezTo>
                      <a:pt x="40" y="55"/>
                      <a:pt x="40" y="55"/>
                      <a:pt x="40" y="55"/>
                    </a:cubicBezTo>
                    <a:cubicBezTo>
                      <a:pt x="34" y="62"/>
                      <a:pt x="38" y="79"/>
                      <a:pt x="20" y="75"/>
                    </a:cubicBezTo>
                    <a:close/>
                  </a:path>
                </a:pathLst>
              </a:custGeom>
              <a:solidFill>
                <a:srgbClr val="D78C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1" name="Freeform 143"/>
              <p:cNvSpPr/>
              <p:nvPr/>
            </p:nvSpPr>
            <p:spPr bwMode="auto">
              <a:xfrm>
                <a:off x="8902701" y="3189287"/>
                <a:ext cx="260350" cy="200025"/>
              </a:xfrm>
              <a:custGeom>
                <a:avLst/>
                <a:gdLst>
                  <a:gd name="T0" fmla="*/ 62 w 69"/>
                  <a:gd name="T1" fmla="*/ 19 h 53"/>
                  <a:gd name="T2" fmla="*/ 52 w 69"/>
                  <a:gd name="T3" fmla="*/ 53 h 53"/>
                  <a:gd name="T4" fmla="*/ 44 w 69"/>
                  <a:gd name="T5" fmla="*/ 21 h 53"/>
                  <a:gd name="T6" fmla="*/ 10 w 69"/>
                  <a:gd name="T7" fmla="*/ 35 h 53"/>
                  <a:gd name="T8" fmla="*/ 10 w 69"/>
                  <a:gd name="T9" fmla="*/ 35 h 53"/>
                  <a:gd name="T10" fmla="*/ 22 w 69"/>
                  <a:gd name="T11" fmla="*/ 11 h 53"/>
                  <a:gd name="T12" fmla="*/ 54 w 69"/>
                  <a:gd name="T13" fmla="*/ 0 h 53"/>
                  <a:gd name="T14" fmla="*/ 62 w 69"/>
                  <a:gd name="T15" fmla="*/ 19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52">
                    <a:moveTo>
                      <a:pt x="62" y="19"/>
                    </a:moveTo>
                    <a:cubicBezTo>
                      <a:pt x="69" y="33"/>
                      <a:pt x="51" y="38"/>
                      <a:pt x="52" y="53"/>
                    </a:cubicBezTo>
                    <a:cubicBezTo>
                      <a:pt x="43" y="42"/>
                      <a:pt x="49" y="32"/>
                      <a:pt x="44" y="21"/>
                    </a:cubicBezTo>
                    <a:cubicBezTo>
                      <a:pt x="36" y="37"/>
                      <a:pt x="23" y="37"/>
                      <a:pt x="10" y="35"/>
                    </a:cubicBezTo>
                    <a:cubicBezTo>
                      <a:pt x="10" y="35"/>
                      <a:pt x="10" y="35"/>
                      <a:pt x="10" y="35"/>
                    </a:cubicBezTo>
                    <a:cubicBezTo>
                      <a:pt x="0" y="21"/>
                      <a:pt x="14" y="18"/>
                      <a:pt x="22" y="11"/>
                    </a:cubicBezTo>
                    <a:cubicBezTo>
                      <a:pt x="32" y="7"/>
                      <a:pt x="45" y="9"/>
                      <a:pt x="54" y="0"/>
                    </a:cubicBezTo>
                    <a:cubicBezTo>
                      <a:pt x="54" y="7"/>
                      <a:pt x="58" y="13"/>
                      <a:pt x="62" y="19"/>
                    </a:cubicBezTo>
                    <a:close/>
                  </a:path>
                </a:pathLst>
              </a:custGeom>
              <a:solidFill>
                <a:srgbClr val="EBAC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2" name="Freeform 144"/>
              <p:cNvSpPr/>
              <p:nvPr/>
            </p:nvSpPr>
            <p:spPr bwMode="auto">
              <a:xfrm>
                <a:off x="9207501" y="3524250"/>
                <a:ext cx="101600" cy="263525"/>
              </a:xfrm>
              <a:custGeom>
                <a:avLst/>
                <a:gdLst>
                  <a:gd name="T0" fmla="*/ 1 w 27"/>
                  <a:gd name="T1" fmla="*/ 57 h 70"/>
                  <a:gd name="T2" fmla="*/ 3 w 27"/>
                  <a:gd name="T3" fmla="*/ 18 h 70"/>
                  <a:gd name="T4" fmla="*/ 3 w 27"/>
                  <a:gd name="T5" fmla="*/ 7 h 70"/>
                  <a:gd name="T6" fmla="*/ 20 w 27"/>
                  <a:gd name="T7" fmla="*/ 10 h 70"/>
                  <a:gd name="T8" fmla="*/ 24 w 27"/>
                  <a:gd name="T9" fmla="*/ 53 h 70"/>
                  <a:gd name="T10" fmla="*/ 1 w 27"/>
                  <a:gd name="T11" fmla="*/ 57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70">
                    <a:moveTo>
                      <a:pt x="1" y="57"/>
                    </a:moveTo>
                    <a:cubicBezTo>
                      <a:pt x="10" y="45"/>
                      <a:pt x="14" y="32"/>
                      <a:pt x="3" y="18"/>
                    </a:cubicBezTo>
                    <a:cubicBezTo>
                      <a:pt x="1" y="15"/>
                      <a:pt x="0" y="10"/>
                      <a:pt x="3" y="7"/>
                    </a:cubicBezTo>
                    <a:cubicBezTo>
                      <a:pt x="10" y="0"/>
                      <a:pt x="14" y="13"/>
                      <a:pt x="20" y="10"/>
                    </a:cubicBezTo>
                    <a:cubicBezTo>
                      <a:pt x="27" y="24"/>
                      <a:pt x="26" y="39"/>
                      <a:pt x="24" y="53"/>
                    </a:cubicBezTo>
                    <a:cubicBezTo>
                      <a:pt x="21" y="70"/>
                      <a:pt x="11" y="66"/>
                      <a:pt x="1" y="57"/>
                    </a:cubicBezTo>
                    <a:close/>
                  </a:path>
                </a:pathLst>
              </a:custGeom>
              <a:solidFill>
                <a:srgbClr val="ECB8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3" name="Freeform 145"/>
              <p:cNvSpPr/>
              <p:nvPr/>
            </p:nvSpPr>
            <p:spPr bwMode="auto">
              <a:xfrm>
                <a:off x="8888413" y="3230562"/>
                <a:ext cx="96838" cy="90488"/>
              </a:xfrm>
              <a:custGeom>
                <a:avLst/>
                <a:gdLst>
                  <a:gd name="T0" fmla="*/ 26 w 26"/>
                  <a:gd name="T1" fmla="*/ 0 h 24"/>
                  <a:gd name="T2" fmla="*/ 14 w 26"/>
                  <a:gd name="T3" fmla="*/ 24 h 24"/>
                  <a:gd name="T4" fmla="*/ 10 w 26"/>
                  <a:gd name="T5" fmla="*/ 20 h 24"/>
                  <a:gd name="T6" fmla="*/ 2 w 26"/>
                  <a:gd name="T7" fmla="*/ 5 h 24"/>
                  <a:gd name="T8" fmla="*/ 10 w 26"/>
                  <a:gd name="T9" fmla="*/ 0 h 24"/>
                  <a:gd name="T10" fmla="*/ 26 w 26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24">
                    <a:moveTo>
                      <a:pt x="26" y="0"/>
                    </a:moveTo>
                    <a:cubicBezTo>
                      <a:pt x="25" y="10"/>
                      <a:pt x="8" y="12"/>
                      <a:pt x="14" y="24"/>
                    </a:cubicBezTo>
                    <a:cubicBezTo>
                      <a:pt x="13" y="23"/>
                      <a:pt x="11" y="22"/>
                      <a:pt x="10" y="20"/>
                    </a:cubicBezTo>
                    <a:cubicBezTo>
                      <a:pt x="6" y="16"/>
                      <a:pt x="0" y="12"/>
                      <a:pt x="2" y="5"/>
                    </a:cubicBezTo>
                    <a:cubicBezTo>
                      <a:pt x="5" y="4"/>
                      <a:pt x="8" y="4"/>
                      <a:pt x="10" y="0"/>
                    </a:cubicBezTo>
                    <a:cubicBezTo>
                      <a:pt x="15" y="5"/>
                      <a:pt x="21" y="1"/>
                      <a:pt x="26" y="0"/>
                    </a:cubicBezTo>
                    <a:close/>
                  </a:path>
                </a:pathLst>
              </a:custGeom>
              <a:solidFill>
                <a:srgbClr val="DF96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4" name="Freeform 146"/>
              <p:cNvSpPr/>
              <p:nvPr/>
            </p:nvSpPr>
            <p:spPr bwMode="auto">
              <a:xfrm>
                <a:off x="8866188" y="3249612"/>
                <a:ext cx="66675" cy="60325"/>
              </a:xfrm>
              <a:custGeom>
                <a:avLst/>
                <a:gdLst>
                  <a:gd name="T0" fmla="*/ 8 w 18"/>
                  <a:gd name="T1" fmla="*/ 0 h 16"/>
                  <a:gd name="T2" fmla="*/ 16 w 18"/>
                  <a:gd name="T3" fmla="*/ 15 h 16"/>
                  <a:gd name="T4" fmla="*/ 2 w 18"/>
                  <a:gd name="T5" fmla="*/ 7 h 16"/>
                  <a:gd name="T6" fmla="*/ 8 w 18"/>
                  <a:gd name="T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6">
                    <a:moveTo>
                      <a:pt x="8" y="0"/>
                    </a:moveTo>
                    <a:cubicBezTo>
                      <a:pt x="12" y="4"/>
                      <a:pt x="18" y="8"/>
                      <a:pt x="16" y="15"/>
                    </a:cubicBezTo>
                    <a:cubicBezTo>
                      <a:pt x="9" y="16"/>
                      <a:pt x="4" y="14"/>
                      <a:pt x="2" y="7"/>
                    </a:cubicBezTo>
                    <a:cubicBezTo>
                      <a:pt x="0" y="1"/>
                      <a:pt x="4" y="0"/>
                      <a:pt x="8" y="0"/>
                    </a:cubicBezTo>
                    <a:close/>
                  </a:path>
                </a:pathLst>
              </a:custGeom>
              <a:solidFill>
                <a:srgbClr val="D295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5" name="Freeform 147"/>
              <p:cNvSpPr/>
              <p:nvPr/>
            </p:nvSpPr>
            <p:spPr bwMode="auto">
              <a:xfrm>
                <a:off x="8516938" y="3683000"/>
                <a:ext cx="123825" cy="228600"/>
              </a:xfrm>
              <a:custGeom>
                <a:avLst/>
                <a:gdLst>
                  <a:gd name="T0" fmla="*/ 12 w 33"/>
                  <a:gd name="T1" fmla="*/ 61 h 61"/>
                  <a:gd name="T2" fmla="*/ 5 w 33"/>
                  <a:gd name="T3" fmla="*/ 32 h 61"/>
                  <a:gd name="T4" fmla="*/ 29 w 33"/>
                  <a:gd name="T5" fmla="*/ 0 h 61"/>
                  <a:gd name="T6" fmla="*/ 12 w 33"/>
                  <a:gd name="T7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61">
                    <a:moveTo>
                      <a:pt x="12" y="61"/>
                    </a:moveTo>
                    <a:cubicBezTo>
                      <a:pt x="8" y="52"/>
                      <a:pt x="0" y="43"/>
                      <a:pt x="5" y="32"/>
                    </a:cubicBezTo>
                    <a:cubicBezTo>
                      <a:pt x="21" y="27"/>
                      <a:pt x="25" y="14"/>
                      <a:pt x="29" y="0"/>
                    </a:cubicBezTo>
                    <a:cubicBezTo>
                      <a:pt x="33" y="23"/>
                      <a:pt x="13" y="39"/>
                      <a:pt x="12" y="61"/>
                    </a:cubicBezTo>
                    <a:close/>
                  </a:path>
                </a:pathLst>
              </a:custGeom>
              <a:solidFill>
                <a:srgbClr val="E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6" name="Freeform 148"/>
              <p:cNvSpPr/>
              <p:nvPr/>
            </p:nvSpPr>
            <p:spPr bwMode="auto">
              <a:xfrm>
                <a:off x="8324851" y="3625850"/>
                <a:ext cx="269875" cy="101600"/>
              </a:xfrm>
              <a:custGeom>
                <a:avLst/>
                <a:gdLst>
                  <a:gd name="T0" fmla="*/ 0 w 72"/>
                  <a:gd name="T1" fmla="*/ 12 h 27"/>
                  <a:gd name="T2" fmla="*/ 12 w 72"/>
                  <a:gd name="T3" fmla="*/ 8 h 27"/>
                  <a:gd name="T4" fmla="*/ 71 w 72"/>
                  <a:gd name="T5" fmla="*/ 0 h 27"/>
                  <a:gd name="T6" fmla="*/ 72 w 72"/>
                  <a:gd name="T7" fmla="*/ 7 h 27"/>
                  <a:gd name="T8" fmla="*/ 72 w 72"/>
                  <a:gd name="T9" fmla="*/ 7 h 27"/>
                  <a:gd name="T10" fmla="*/ 0 w 72"/>
                  <a:gd name="T11" fmla="*/ 1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27">
                    <a:moveTo>
                      <a:pt x="0" y="12"/>
                    </a:moveTo>
                    <a:cubicBezTo>
                      <a:pt x="4" y="11"/>
                      <a:pt x="9" y="12"/>
                      <a:pt x="12" y="8"/>
                    </a:cubicBezTo>
                    <a:cubicBezTo>
                      <a:pt x="33" y="12"/>
                      <a:pt x="52" y="7"/>
                      <a:pt x="71" y="0"/>
                    </a:cubicBezTo>
                    <a:cubicBezTo>
                      <a:pt x="72" y="2"/>
                      <a:pt x="72" y="5"/>
                      <a:pt x="72" y="7"/>
                    </a:cubicBezTo>
                    <a:cubicBezTo>
                      <a:pt x="72" y="7"/>
                      <a:pt x="72" y="7"/>
                      <a:pt x="72" y="7"/>
                    </a:cubicBezTo>
                    <a:cubicBezTo>
                      <a:pt x="55" y="25"/>
                      <a:pt x="15" y="27"/>
                      <a:pt x="0" y="12"/>
                    </a:cubicBezTo>
                    <a:close/>
                  </a:path>
                </a:pathLst>
              </a:custGeom>
              <a:solidFill>
                <a:srgbClr val="AA7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7" name="Freeform 149"/>
              <p:cNvSpPr/>
              <p:nvPr/>
            </p:nvSpPr>
            <p:spPr bwMode="auto">
              <a:xfrm>
                <a:off x="8275638" y="3652837"/>
                <a:ext cx="323850" cy="161925"/>
              </a:xfrm>
              <a:custGeom>
                <a:avLst/>
                <a:gdLst>
                  <a:gd name="T0" fmla="*/ 13 w 86"/>
                  <a:gd name="T1" fmla="*/ 5 h 43"/>
                  <a:gd name="T2" fmla="*/ 85 w 86"/>
                  <a:gd name="T3" fmla="*/ 0 h 43"/>
                  <a:gd name="T4" fmla="*/ 76 w 86"/>
                  <a:gd name="T5" fmla="*/ 16 h 43"/>
                  <a:gd name="T6" fmla="*/ 47 w 86"/>
                  <a:gd name="T7" fmla="*/ 37 h 43"/>
                  <a:gd name="T8" fmla="*/ 25 w 86"/>
                  <a:gd name="T9" fmla="*/ 28 h 43"/>
                  <a:gd name="T10" fmla="*/ 38 w 86"/>
                  <a:gd name="T11" fmla="*/ 22 h 43"/>
                  <a:gd name="T12" fmla="*/ 9 w 86"/>
                  <a:gd name="T13" fmla="*/ 16 h 43"/>
                  <a:gd name="T14" fmla="*/ 5 w 86"/>
                  <a:gd name="T15" fmla="*/ 4 h 43"/>
                  <a:gd name="T16" fmla="*/ 13 w 86"/>
                  <a:gd name="T17" fmla="*/ 5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6" h="43">
                    <a:moveTo>
                      <a:pt x="13" y="5"/>
                    </a:moveTo>
                    <a:cubicBezTo>
                      <a:pt x="37" y="11"/>
                      <a:pt x="62" y="12"/>
                      <a:pt x="85" y="0"/>
                    </a:cubicBezTo>
                    <a:cubicBezTo>
                      <a:pt x="86" y="7"/>
                      <a:pt x="80" y="11"/>
                      <a:pt x="76" y="16"/>
                    </a:cubicBezTo>
                    <a:cubicBezTo>
                      <a:pt x="70" y="27"/>
                      <a:pt x="56" y="28"/>
                      <a:pt x="47" y="37"/>
                    </a:cubicBezTo>
                    <a:cubicBezTo>
                      <a:pt x="36" y="43"/>
                      <a:pt x="32" y="33"/>
                      <a:pt x="25" y="28"/>
                    </a:cubicBezTo>
                    <a:cubicBezTo>
                      <a:pt x="28" y="24"/>
                      <a:pt x="33" y="23"/>
                      <a:pt x="38" y="22"/>
                    </a:cubicBezTo>
                    <a:cubicBezTo>
                      <a:pt x="28" y="20"/>
                      <a:pt x="18" y="21"/>
                      <a:pt x="9" y="16"/>
                    </a:cubicBezTo>
                    <a:cubicBezTo>
                      <a:pt x="9" y="12"/>
                      <a:pt x="0" y="10"/>
                      <a:pt x="5" y="4"/>
                    </a:cubicBezTo>
                    <a:cubicBezTo>
                      <a:pt x="8" y="4"/>
                      <a:pt x="10" y="5"/>
                      <a:pt x="13" y="5"/>
                    </a:cubicBezTo>
                    <a:close/>
                  </a:path>
                </a:pathLst>
              </a:custGeom>
              <a:solidFill>
                <a:srgbClr val="EFC3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8" name="Freeform 150"/>
              <p:cNvSpPr/>
              <p:nvPr/>
            </p:nvSpPr>
            <p:spPr bwMode="auto">
              <a:xfrm>
                <a:off x="8493126" y="3246437"/>
                <a:ext cx="255588" cy="255588"/>
              </a:xfrm>
              <a:custGeom>
                <a:avLst/>
                <a:gdLst>
                  <a:gd name="T0" fmla="*/ 6 w 68"/>
                  <a:gd name="T1" fmla="*/ 32 h 68"/>
                  <a:gd name="T2" fmla="*/ 43 w 68"/>
                  <a:gd name="T3" fmla="*/ 0 h 68"/>
                  <a:gd name="T4" fmla="*/ 31 w 68"/>
                  <a:gd name="T5" fmla="*/ 68 h 68"/>
                  <a:gd name="T6" fmla="*/ 30 w 68"/>
                  <a:gd name="T7" fmla="*/ 63 h 68"/>
                  <a:gd name="T8" fmla="*/ 27 w 68"/>
                  <a:gd name="T9" fmla="*/ 52 h 68"/>
                  <a:gd name="T10" fmla="*/ 19 w 68"/>
                  <a:gd name="T11" fmla="*/ 59 h 68"/>
                  <a:gd name="T12" fmla="*/ 15 w 68"/>
                  <a:gd name="T13" fmla="*/ 65 h 68"/>
                  <a:gd name="T14" fmla="*/ 6 w 68"/>
                  <a:gd name="T15" fmla="*/ 32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8" h="68">
                    <a:moveTo>
                      <a:pt x="6" y="32"/>
                    </a:moveTo>
                    <a:cubicBezTo>
                      <a:pt x="16" y="19"/>
                      <a:pt x="22" y="0"/>
                      <a:pt x="43" y="0"/>
                    </a:cubicBezTo>
                    <a:cubicBezTo>
                      <a:pt x="68" y="22"/>
                      <a:pt x="62" y="53"/>
                      <a:pt x="31" y="68"/>
                    </a:cubicBezTo>
                    <a:cubicBezTo>
                      <a:pt x="30" y="67"/>
                      <a:pt x="30" y="65"/>
                      <a:pt x="30" y="63"/>
                    </a:cubicBezTo>
                    <a:cubicBezTo>
                      <a:pt x="30" y="59"/>
                      <a:pt x="34" y="53"/>
                      <a:pt x="27" y="52"/>
                    </a:cubicBezTo>
                    <a:cubicBezTo>
                      <a:pt x="22" y="51"/>
                      <a:pt x="21" y="56"/>
                      <a:pt x="19" y="59"/>
                    </a:cubicBezTo>
                    <a:cubicBezTo>
                      <a:pt x="18" y="61"/>
                      <a:pt x="17" y="64"/>
                      <a:pt x="15" y="65"/>
                    </a:cubicBezTo>
                    <a:cubicBezTo>
                      <a:pt x="10" y="55"/>
                      <a:pt x="0" y="46"/>
                      <a:pt x="6" y="32"/>
                    </a:cubicBezTo>
                    <a:close/>
                  </a:path>
                </a:pathLst>
              </a:custGeom>
              <a:solidFill>
                <a:srgbClr val="A54C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9" name="Freeform 151"/>
              <p:cNvSpPr/>
              <p:nvPr/>
            </p:nvSpPr>
            <p:spPr bwMode="auto">
              <a:xfrm>
                <a:off x="8302626" y="3200400"/>
                <a:ext cx="258763" cy="147638"/>
              </a:xfrm>
              <a:custGeom>
                <a:avLst/>
                <a:gdLst>
                  <a:gd name="T0" fmla="*/ 66 w 69"/>
                  <a:gd name="T1" fmla="*/ 4 h 39"/>
                  <a:gd name="T2" fmla="*/ 49 w 69"/>
                  <a:gd name="T3" fmla="*/ 39 h 39"/>
                  <a:gd name="T4" fmla="*/ 0 w 69"/>
                  <a:gd name="T5" fmla="*/ 5 h 39"/>
                  <a:gd name="T6" fmla="*/ 51 w 69"/>
                  <a:gd name="T7" fmla="*/ 2 h 39"/>
                  <a:gd name="T8" fmla="*/ 66 w 69"/>
                  <a:gd name="T9" fmla="*/ 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39">
                    <a:moveTo>
                      <a:pt x="66" y="4"/>
                    </a:moveTo>
                    <a:cubicBezTo>
                      <a:pt x="69" y="20"/>
                      <a:pt x="53" y="26"/>
                      <a:pt x="49" y="39"/>
                    </a:cubicBezTo>
                    <a:cubicBezTo>
                      <a:pt x="33" y="37"/>
                      <a:pt x="27" y="32"/>
                      <a:pt x="0" y="5"/>
                    </a:cubicBezTo>
                    <a:cubicBezTo>
                      <a:pt x="18" y="9"/>
                      <a:pt x="35" y="10"/>
                      <a:pt x="51" y="2"/>
                    </a:cubicBezTo>
                    <a:cubicBezTo>
                      <a:pt x="57" y="0"/>
                      <a:pt x="61" y="3"/>
                      <a:pt x="66" y="4"/>
                    </a:cubicBezTo>
                    <a:close/>
                  </a:path>
                </a:pathLst>
              </a:custGeom>
              <a:solidFill>
                <a:srgbClr val="8F44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40" name="Freeform 152"/>
              <p:cNvSpPr/>
              <p:nvPr/>
            </p:nvSpPr>
            <p:spPr bwMode="auto">
              <a:xfrm>
                <a:off x="8102601" y="3249612"/>
                <a:ext cx="236538" cy="255588"/>
              </a:xfrm>
              <a:custGeom>
                <a:avLst/>
                <a:gdLst>
                  <a:gd name="T0" fmla="*/ 47 w 63"/>
                  <a:gd name="T1" fmla="*/ 68 h 68"/>
                  <a:gd name="T2" fmla="*/ 12 w 63"/>
                  <a:gd name="T3" fmla="*/ 42 h 68"/>
                  <a:gd name="T4" fmla="*/ 15 w 63"/>
                  <a:gd name="T5" fmla="*/ 38 h 68"/>
                  <a:gd name="T6" fmla="*/ 40 w 63"/>
                  <a:gd name="T7" fmla="*/ 41 h 68"/>
                  <a:gd name="T8" fmla="*/ 22 w 63"/>
                  <a:gd name="T9" fmla="*/ 21 h 68"/>
                  <a:gd name="T10" fmla="*/ 0 w 63"/>
                  <a:gd name="T11" fmla="*/ 0 h 68"/>
                  <a:gd name="T12" fmla="*/ 63 w 63"/>
                  <a:gd name="T13" fmla="*/ 27 h 68"/>
                  <a:gd name="T14" fmla="*/ 47 w 63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68">
                    <a:moveTo>
                      <a:pt x="47" y="68"/>
                    </a:moveTo>
                    <a:cubicBezTo>
                      <a:pt x="35" y="59"/>
                      <a:pt x="24" y="51"/>
                      <a:pt x="12" y="42"/>
                    </a:cubicBezTo>
                    <a:cubicBezTo>
                      <a:pt x="14" y="40"/>
                      <a:pt x="14" y="38"/>
                      <a:pt x="15" y="38"/>
                    </a:cubicBezTo>
                    <a:cubicBezTo>
                      <a:pt x="24" y="38"/>
                      <a:pt x="36" y="49"/>
                      <a:pt x="40" y="41"/>
                    </a:cubicBezTo>
                    <a:cubicBezTo>
                      <a:pt x="45" y="29"/>
                      <a:pt x="28" y="28"/>
                      <a:pt x="22" y="21"/>
                    </a:cubicBezTo>
                    <a:cubicBezTo>
                      <a:pt x="16" y="14"/>
                      <a:pt x="5" y="12"/>
                      <a:pt x="0" y="0"/>
                    </a:cubicBezTo>
                    <a:cubicBezTo>
                      <a:pt x="22" y="10"/>
                      <a:pt x="43" y="18"/>
                      <a:pt x="63" y="27"/>
                    </a:cubicBezTo>
                    <a:cubicBezTo>
                      <a:pt x="50" y="38"/>
                      <a:pt x="56" y="56"/>
                      <a:pt x="47" y="68"/>
                    </a:cubicBezTo>
                    <a:close/>
                  </a:path>
                </a:pathLst>
              </a:custGeom>
              <a:solidFill>
                <a:srgbClr val="AB55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41" name="Freeform 153"/>
              <p:cNvSpPr/>
              <p:nvPr/>
            </p:nvSpPr>
            <p:spPr bwMode="auto">
              <a:xfrm>
                <a:off x="8275638" y="3351212"/>
                <a:ext cx="153988" cy="203200"/>
              </a:xfrm>
              <a:custGeom>
                <a:avLst/>
                <a:gdLst>
                  <a:gd name="T0" fmla="*/ 1 w 41"/>
                  <a:gd name="T1" fmla="*/ 41 h 54"/>
                  <a:gd name="T2" fmla="*/ 1 w 41"/>
                  <a:gd name="T3" fmla="*/ 19 h 54"/>
                  <a:gd name="T4" fmla="*/ 17 w 41"/>
                  <a:gd name="T5" fmla="*/ 0 h 54"/>
                  <a:gd name="T6" fmla="*/ 41 w 41"/>
                  <a:gd name="T7" fmla="*/ 12 h 54"/>
                  <a:gd name="T8" fmla="*/ 18 w 41"/>
                  <a:gd name="T9" fmla="*/ 44 h 54"/>
                  <a:gd name="T10" fmla="*/ 1 w 41"/>
                  <a:gd name="T11" fmla="*/ 45 h 54"/>
                  <a:gd name="T12" fmla="*/ 1 w 41"/>
                  <a:gd name="T13" fmla="*/ 4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54">
                    <a:moveTo>
                      <a:pt x="1" y="41"/>
                    </a:moveTo>
                    <a:cubicBezTo>
                      <a:pt x="1" y="34"/>
                      <a:pt x="2" y="27"/>
                      <a:pt x="1" y="19"/>
                    </a:cubicBezTo>
                    <a:cubicBezTo>
                      <a:pt x="0" y="7"/>
                      <a:pt x="6" y="2"/>
                      <a:pt x="17" y="0"/>
                    </a:cubicBezTo>
                    <a:cubicBezTo>
                      <a:pt x="24" y="6"/>
                      <a:pt x="36" y="3"/>
                      <a:pt x="41" y="12"/>
                    </a:cubicBezTo>
                    <a:cubicBezTo>
                      <a:pt x="35" y="24"/>
                      <a:pt x="24" y="32"/>
                      <a:pt x="18" y="44"/>
                    </a:cubicBezTo>
                    <a:cubicBezTo>
                      <a:pt x="15" y="51"/>
                      <a:pt x="7" y="54"/>
                      <a:pt x="1" y="45"/>
                    </a:cubicBezTo>
                    <a:cubicBezTo>
                      <a:pt x="2" y="43"/>
                      <a:pt x="1" y="42"/>
                      <a:pt x="1" y="41"/>
                    </a:cubicBezTo>
                    <a:close/>
                  </a:path>
                </a:pathLst>
              </a:custGeom>
              <a:solidFill>
                <a:srgbClr val="863E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42" name="Freeform 154"/>
              <p:cNvSpPr/>
              <p:nvPr/>
            </p:nvSpPr>
            <p:spPr bwMode="auto">
              <a:xfrm>
                <a:off x="8245476" y="3397250"/>
                <a:ext cx="214313" cy="244475"/>
              </a:xfrm>
              <a:custGeom>
                <a:avLst/>
                <a:gdLst>
                  <a:gd name="T0" fmla="*/ 9 w 57"/>
                  <a:gd name="T1" fmla="*/ 33 h 65"/>
                  <a:gd name="T2" fmla="*/ 24 w 57"/>
                  <a:gd name="T3" fmla="*/ 27 h 65"/>
                  <a:gd name="T4" fmla="*/ 49 w 57"/>
                  <a:gd name="T5" fmla="*/ 0 h 65"/>
                  <a:gd name="T6" fmla="*/ 57 w 57"/>
                  <a:gd name="T7" fmla="*/ 4 h 65"/>
                  <a:gd name="T8" fmla="*/ 41 w 57"/>
                  <a:gd name="T9" fmla="*/ 28 h 65"/>
                  <a:gd name="T10" fmla="*/ 26 w 57"/>
                  <a:gd name="T11" fmla="*/ 52 h 65"/>
                  <a:gd name="T12" fmla="*/ 25 w 57"/>
                  <a:gd name="T13" fmla="*/ 65 h 65"/>
                  <a:gd name="T14" fmla="*/ 0 w 57"/>
                  <a:gd name="T15" fmla="*/ 53 h 65"/>
                  <a:gd name="T16" fmla="*/ 9 w 57"/>
                  <a:gd name="T17" fmla="*/ 33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65">
                    <a:moveTo>
                      <a:pt x="9" y="33"/>
                    </a:moveTo>
                    <a:cubicBezTo>
                      <a:pt x="17" y="38"/>
                      <a:pt x="22" y="34"/>
                      <a:pt x="24" y="27"/>
                    </a:cubicBezTo>
                    <a:cubicBezTo>
                      <a:pt x="28" y="14"/>
                      <a:pt x="38" y="7"/>
                      <a:pt x="49" y="0"/>
                    </a:cubicBezTo>
                    <a:cubicBezTo>
                      <a:pt x="51" y="1"/>
                      <a:pt x="54" y="3"/>
                      <a:pt x="57" y="4"/>
                    </a:cubicBezTo>
                    <a:cubicBezTo>
                      <a:pt x="56" y="14"/>
                      <a:pt x="48" y="21"/>
                      <a:pt x="41" y="28"/>
                    </a:cubicBezTo>
                    <a:cubicBezTo>
                      <a:pt x="35" y="35"/>
                      <a:pt x="33" y="45"/>
                      <a:pt x="26" y="52"/>
                    </a:cubicBezTo>
                    <a:cubicBezTo>
                      <a:pt x="25" y="56"/>
                      <a:pt x="25" y="61"/>
                      <a:pt x="25" y="65"/>
                    </a:cubicBezTo>
                    <a:cubicBezTo>
                      <a:pt x="15" y="65"/>
                      <a:pt x="7" y="61"/>
                      <a:pt x="0" y="53"/>
                    </a:cubicBezTo>
                    <a:cubicBezTo>
                      <a:pt x="7" y="48"/>
                      <a:pt x="9" y="41"/>
                      <a:pt x="9" y="33"/>
                    </a:cubicBezTo>
                    <a:close/>
                  </a:path>
                </a:pathLst>
              </a:custGeom>
              <a:solidFill>
                <a:srgbClr val="C19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43" name="Freeform 155"/>
              <p:cNvSpPr/>
              <p:nvPr/>
            </p:nvSpPr>
            <p:spPr bwMode="auto">
              <a:xfrm>
                <a:off x="8388351" y="3411537"/>
                <a:ext cx="158750" cy="188913"/>
              </a:xfrm>
              <a:custGeom>
                <a:avLst/>
                <a:gdLst>
                  <a:gd name="T0" fmla="*/ 0 w 42"/>
                  <a:gd name="T1" fmla="*/ 21 h 50"/>
                  <a:gd name="T2" fmla="*/ 19 w 42"/>
                  <a:gd name="T3" fmla="*/ 0 h 50"/>
                  <a:gd name="T4" fmla="*/ 35 w 42"/>
                  <a:gd name="T5" fmla="*/ 48 h 50"/>
                  <a:gd name="T6" fmla="*/ 0 w 42"/>
                  <a:gd name="T7" fmla="*/ 2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50">
                    <a:moveTo>
                      <a:pt x="0" y="21"/>
                    </a:moveTo>
                    <a:cubicBezTo>
                      <a:pt x="6" y="14"/>
                      <a:pt x="13" y="7"/>
                      <a:pt x="19" y="0"/>
                    </a:cubicBezTo>
                    <a:cubicBezTo>
                      <a:pt x="25" y="16"/>
                      <a:pt x="42" y="28"/>
                      <a:pt x="35" y="48"/>
                    </a:cubicBezTo>
                    <a:cubicBezTo>
                      <a:pt x="15" y="50"/>
                      <a:pt x="6" y="44"/>
                      <a:pt x="0" y="21"/>
                    </a:cubicBezTo>
                    <a:close/>
                  </a:path>
                </a:pathLst>
              </a:custGeom>
              <a:solidFill>
                <a:srgbClr val="9C45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44" name="Freeform 156"/>
              <p:cNvSpPr/>
              <p:nvPr/>
            </p:nvSpPr>
            <p:spPr bwMode="auto">
              <a:xfrm>
                <a:off x="8335963" y="3490912"/>
                <a:ext cx="184150" cy="153988"/>
              </a:xfrm>
              <a:custGeom>
                <a:avLst/>
                <a:gdLst>
                  <a:gd name="T0" fmla="*/ 14 w 49"/>
                  <a:gd name="T1" fmla="*/ 0 h 41"/>
                  <a:gd name="T2" fmla="*/ 49 w 49"/>
                  <a:gd name="T3" fmla="*/ 27 h 41"/>
                  <a:gd name="T4" fmla="*/ 2 w 49"/>
                  <a:gd name="T5" fmla="*/ 27 h 41"/>
                  <a:gd name="T6" fmla="*/ 14 w 49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" h="41">
                    <a:moveTo>
                      <a:pt x="14" y="0"/>
                    </a:moveTo>
                    <a:cubicBezTo>
                      <a:pt x="24" y="11"/>
                      <a:pt x="29" y="28"/>
                      <a:pt x="49" y="27"/>
                    </a:cubicBezTo>
                    <a:cubicBezTo>
                      <a:pt x="33" y="40"/>
                      <a:pt x="17" y="41"/>
                      <a:pt x="2" y="27"/>
                    </a:cubicBezTo>
                    <a:cubicBezTo>
                      <a:pt x="0" y="15"/>
                      <a:pt x="9" y="9"/>
                      <a:pt x="14" y="0"/>
                    </a:cubicBezTo>
                    <a:close/>
                  </a:path>
                </a:pathLst>
              </a:custGeom>
              <a:solidFill>
                <a:srgbClr val="AD54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45" name="Freeform 157"/>
              <p:cNvSpPr/>
              <p:nvPr/>
            </p:nvSpPr>
            <p:spPr bwMode="auto">
              <a:xfrm>
                <a:off x="8534401" y="3403600"/>
                <a:ext cx="117475" cy="125413"/>
              </a:xfrm>
              <a:custGeom>
                <a:avLst/>
                <a:gdLst>
                  <a:gd name="T0" fmla="*/ 4 w 31"/>
                  <a:gd name="T1" fmla="*/ 23 h 33"/>
                  <a:gd name="T2" fmla="*/ 11 w 31"/>
                  <a:gd name="T3" fmla="*/ 3 h 33"/>
                  <a:gd name="T4" fmla="*/ 26 w 31"/>
                  <a:gd name="T5" fmla="*/ 5 h 33"/>
                  <a:gd name="T6" fmla="*/ 20 w 31"/>
                  <a:gd name="T7" fmla="*/ 26 h 33"/>
                  <a:gd name="T8" fmla="*/ 4 w 31"/>
                  <a:gd name="T9" fmla="*/ 2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3">
                    <a:moveTo>
                      <a:pt x="4" y="23"/>
                    </a:moveTo>
                    <a:cubicBezTo>
                      <a:pt x="6" y="16"/>
                      <a:pt x="0" y="6"/>
                      <a:pt x="11" y="3"/>
                    </a:cubicBezTo>
                    <a:cubicBezTo>
                      <a:pt x="16" y="2"/>
                      <a:pt x="23" y="0"/>
                      <a:pt x="26" y="5"/>
                    </a:cubicBezTo>
                    <a:cubicBezTo>
                      <a:pt x="31" y="13"/>
                      <a:pt x="22" y="19"/>
                      <a:pt x="20" y="26"/>
                    </a:cubicBezTo>
                    <a:cubicBezTo>
                      <a:pt x="13" y="32"/>
                      <a:pt x="7" y="33"/>
                      <a:pt x="4" y="23"/>
                    </a:cubicBezTo>
                    <a:close/>
                  </a:path>
                </a:pathLst>
              </a:custGeom>
              <a:solidFill>
                <a:srgbClr val="9034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46" name="Freeform 158"/>
              <p:cNvSpPr/>
              <p:nvPr/>
            </p:nvSpPr>
            <p:spPr bwMode="auto">
              <a:xfrm>
                <a:off x="7626351" y="3170237"/>
                <a:ext cx="469900" cy="430213"/>
              </a:xfrm>
              <a:custGeom>
                <a:avLst/>
                <a:gdLst>
                  <a:gd name="T0" fmla="*/ 74 w 125"/>
                  <a:gd name="T1" fmla="*/ 4 h 114"/>
                  <a:gd name="T2" fmla="*/ 75 w 125"/>
                  <a:gd name="T3" fmla="*/ 8 h 114"/>
                  <a:gd name="T4" fmla="*/ 102 w 125"/>
                  <a:gd name="T5" fmla="*/ 80 h 114"/>
                  <a:gd name="T6" fmla="*/ 114 w 125"/>
                  <a:gd name="T7" fmla="*/ 93 h 114"/>
                  <a:gd name="T8" fmla="*/ 121 w 125"/>
                  <a:gd name="T9" fmla="*/ 108 h 114"/>
                  <a:gd name="T10" fmla="*/ 105 w 125"/>
                  <a:gd name="T11" fmla="*/ 109 h 114"/>
                  <a:gd name="T12" fmla="*/ 87 w 125"/>
                  <a:gd name="T13" fmla="*/ 108 h 114"/>
                  <a:gd name="T14" fmla="*/ 23 w 125"/>
                  <a:gd name="T15" fmla="*/ 100 h 114"/>
                  <a:gd name="T16" fmla="*/ 13 w 125"/>
                  <a:gd name="T17" fmla="*/ 93 h 114"/>
                  <a:gd name="T18" fmla="*/ 0 w 125"/>
                  <a:gd name="T19" fmla="*/ 53 h 114"/>
                  <a:gd name="T20" fmla="*/ 1 w 125"/>
                  <a:gd name="T21" fmla="*/ 48 h 114"/>
                  <a:gd name="T22" fmla="*/ 24 w 125"/>
                  <a:gd name="T23" fmla="*/ 28 h 114"/>
                  <a:gd name="T24" fmla="*/ 37 w 125"/>
                  <a:gd name="T25" fmla="*/ 24 h 114"/>
                  <a:gd name="T26" fmla="*/ 39 w 125"/>
                  <a:gd name="T27" fmla="*/ 39 h 114"/>
                  <a:gd name="T28" fmla="*/ 34 w 125"/>
                  <a:gd name="T29" fmla="*/ 57 h 114"/>
                  <a:gd name="T30" fmla="*/ 47 w 125"/>
                  <a:gd name="T31" fmla="*/ 12 h 114"/>
                  <a:gd name="T32" fmla="*/ 74 w 125"/>
                  <a:gd name="T33" fmla="*/ 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5" h="114">
                    <a:moveTo>
                      <a:pt x="74" y="4"/>
                    </a:moveTo>
                    <a:cubicBezTo>
                      <a:pt x="74" y="6"/>
                      <a:pt x="75" y="7"/>
                      <a:pt x="75" y="8"/>
                    </a:cubicBezTo>
                    <a:cubicBezTo>
                      <a:pt x="70" y="37"/>
                      <a:pt x="82" y="60"/>
                      <a:pt x="102" y="80"/>
                    </a:cubicBezTo>
                    <a:cubicBezTo>
                      <a:pt x="105" y="85"/>
                      <a:pt x="113" y="86"/>
                      <a:pt x="114" y="93"/>
                    </a:cubicBezTo>
                    <a:cubicBezTo>
                      <a:pt x="116" y="98"/>
                      <a:pt x="125" y="101"/>
                      <a:pt x="121" y="108"/>
                    </a:cubicBezTo>
                    <a:cubicBezTo>
                      <a:pt x="118" y="114"/>
                      <a:pt x="110" y="110"/>
                      <a:pt x="105" y="109"/>
                    </a:cubicBezTo>
                    <a:cubicBezTo>
                      <a:pt x="99" y="107"/>
                      <a:pt x="94" y="107"/>
                      <a:pt x="87" y="108"/>
                    </a:cubicBezTo>
                    <a:cubicBezTo>
                      <a:pt x="65" y="111"/>
                      <a:pt x="44" y="111"/>
                      <a:pt x="23" y="100"/>
                    </a:cubicBezTo>
                    <a:cubicBezTo>
                      <a:pt x="19" y="99"/>
                      <a:pt x="16" y="96"/>
                      <a:pt x="13" y="93"/>
                    </a:cubicBezTo>
                    <a:cubicBezTo>
                      <a:pt x="9" y="80"/>
                      <a:pt x="5" y="67"/>
                      <a:pt x="0" y="53"/>
                    </a:cubicBezTo>
                    <a:cubicBezTo>
                      <a:pt x="0" y="51"/>
                      <a:pt x="1" y="49"/>
                      <a:pt x="1" y="48"/>
                    </a:cubicBezTo>
                    <a:cubicBezTo>
                      <a:pt x="8" y="40"/>
                      <a:pt x="17" y="36"/>
                      <a:pt x="24" y="28"/>
                    </a:cubicBezTo>
                    <a:cubicBezTo>
                      <a:pt x="27" y="24"/>
                      <a:pt x="32" y="20"/>
                      <a:pt x="37" y="24"/>
                    </a:cubicBezTo>
                    <a:cubicBezTo>
                      <a:pt x="43" y="28"/>
                      <a:pt x="40" y="34"/>
                      <a:pt x="39" y="39"/>
                    </a:cubicBezTo>
                    <a:cubicBezTo>
                      <a:pt x="37" y="44"/>
                      <a:pt x="33" y="48"/>
                      <a:pt x="34" y="57"/>
                    </a:cubicBezTo>
                    <a:cubicBezTo>
                      <a:pt x="45" y="42"/>
                      <a:pt x="39" y="25"/>
                      <a:pt x="47" y="12"/>
                    </a:cubicBezTo>
                    <a:cubicBezTo>
                      <a:pt x="54" y="3"/>
                      <a:pt x="63" y="0"/>
                      <a:pt x="74" y="4"/>
                    </a:cubicBezTo>
                    <a:close/>
                  </a:path>
                </a:pathLst>
              </a:custGeom>
              <a:solidFill>
                <a:srgbClr val="D98F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47" name="Freeform 159"/>
              <p:cNvSpPr/>
              <p:nvPr/>
            </p:nvSpPr>
            <p:spPr bwMode="auto">
              <a:xfrm>
                <a:off x="7610476" y="3513137"/>
                <a:ext cx="598488" cy="230188"/>
              </a:xfrm>
              <a:custGeom>
                <a:avLst/>
                <a:gdLst>
                  <a:gd name="T0" fmla="*/ 26 w 159"/>
                  <a:gd name="T1" fmla="*/ 4 h 61"/>
                  <a:gd name="T2" fmla="*/ 124 w 159"/>
                  <a:gd name="T3" fmla="*/ 16 h 61"/>
                  <a:gd name="T4" fmla="*/ 118 w 159"/>
                  <a:gd name="T5" fmla="*/ 2 h 61"/>
                  <a:gd name="T6" fmla="*/ 158 w 159"/>
                  <a:gd name="T7" fmla="*/ 37 h 61"/>
                  <a:gd name="T8" fmla="*/ 154 w 159"/>
                  <a:gd name="T9" fmla="*/ 57 h 61"/>
                  <a:gd name="T10" fmla="*/ 144 w 159"/>
                  <a:gd name="T11" fmla="*/ 52 h 61"/>
                  <a:gd name="T12" fmla="*/ 107 w 159"/>
                  <a:gd name="T13" fmla="*/ 27 h 61"/>
                  <a:gd name="T14" fmla="*/ 14 w 159"/>
                  <a:gd name="T15" fmla="*/ 18 h 61"/>
                  <a:gd name="T16" fmla="*/ 1 w 159"/>
                  <a:gd name="T17" fmla="*/ 11 h 61"/>
                  <a:gd name="T18" fmla="*/ 5 w 159"/>
                  <a:gd name="T19" fmla="*/ 3 h 61"/>
                  <a:gd name="T20" fmla="*/ 26 w 159"/>
                  <a:gd name="T21" fmla="*/ 4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9" h="61">
                    <a:moveTo>
                      <a:pt x="26" y="4"/>
                    </a:moveTo>
                    <a:cubicBezTo>
                      <a:pt x="57" y="21"/>
                      <a:pt x="91" y="6"/>
                      <a:pt x="124" y="16"/>
                    </a:cubicBezTo>
                    <a:cubicBezTo>
                      <a:pt x="122" y="11"/>
                      <a:pt x="120" y="6"/>
                      <a:pt x="118" y="2"/>
                    </a:cubicBezTo>
                    <a:cubicBezTo>
                      <a:pt x="133" y="11"/>
                      <a:pt x="146" y="23"/>
                      <a:pt x="158" y="37"/>
                    </a:cubicBezTo>
                    <a:cubicBezTo>
                      <a:pt x="159" y="44"/>
                      <a:pt x="157" y="51"/>
                      <a:pt x="154" y="57"/>
                    </a:cubicBezTo>
                    <a:cubicBezTo>
                      <a:pt x="148" y="61"/>
                      <a:pt x="145" y="58"/>
                      <a:pt x="144" y="52"/>
                    </a:cubicBezTo>
                    <a:cubicBezTo>
                      <a:pt x="140" y="31"/>
                      <a:pt x="125" y="26"/>
                      <a:pt x="107" y="27"/>
                    </a:cubicBezTo>
                    <a:cubicBezTo>
                      <a:pt x="75" y="30"/>
                      <a:pt x="45" y="22"/>
                      <a:pt x="14" y="18"/>
                    </a:cubicBezTo>
                    <a:cubicBezTo>
                      <a:pt x="9" y="18"/>
                      <a:pt x="3" y="17"/>
                      <a:pt x="1" y="11"/>
                    </a:cubicBezTo>
                    <a:cubicBezTo>
                      <a:pt x="0" y="7"/>
                      <a:pt x="2" y="4"/>
                      <a:pt x="5" y="3"/>
                    </a:cubicBezTo>
                    <a:cubicBezTo>
                      <a:pt x="12" y="0"/>
                      <a:pt x="19" y="4"/>
                      <a:pt x="26" y="4"/>
                    </a:cubicBezTo>
                    <a:close/>
                  </a:path>
                </a:pathLst>
              </a:custGeom>
              <a:solidFill>
                <a:srgbClr val="A357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48" name="Freeform 160"/>
              <p:cNvSpPr/>
              <p:nvPr/>
            </p:nvSpPr>
            <p:spPr bwMode="auto">
              <a:xfrm>
                <a:off x="7870826" y="3200400"/>
                <a:ext cx="138113" cy="271463"/>
              </a:xfrm>
              <a:custGeom>
                <a:avLst/>
                <a:gdLst>
                  <a:gd name="T0" fmla="*/ 37 w 37"/>
                  <a:gd name="T1" fmla="*/ 72 h 72"/>
                  <a:gd name="T2" fmla="*/ 10 w 37"/>
                  <a:gd name="T3" fmla="*/ 0 h 72"/>
                  <a:gd name="T4" fmla="*/ 12 w 37"/>
                  <a:gd name="T5" fmla="*/ 0 h 72"/>
                  <a:gd name="T6" fmla="*/ 37 w 37"/>
                  <a:gd name="T7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" h="72">
                    <a:moveTo>
                      <a:pt x="37" y="72"/>
                    </a:moveTo>
                    <a:cubicBezTo>
                      <a:pt x="9" y="50"/>
                      <a:pt x="0" y="28"/>
                      <a:pt x="10" y="0"/>
                    </a:cubicBezTo>
                    <a:cubicBezTo>
                      <a:pt x="11" y="0"/>
                      <a:pt x="12" y="0"/>
                      <a:pt x="12" y="0"/>
                    </a:cubicBezTo>
                    <a:cubicBezTo>
                      <a:pt x="8" y="28"/>
                      <a:pt x="23" y="50"/>
                      <a:pt x="37" y="72"/>
                    </a:cubicBezTo>
                    <a:close/>
                  </a:path>
                </a:pathLst>
              </a:custGeom>
              <a:solidFill>
                <a:srgbClr val="A66E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49" name="Freeform 161"/>
              <p:cNvSpPr/>
              <p:nvPr/>
            </p:nvSpPr>
            <p:spPr bwMode="auto">
              <a:xfrm>
                <a:off x="7524751" y="3117850"/>
                <a:ext cx="382588" cy="293688"/>
              </a:xfrm>
              <a:custGeom>
                <a:avLst/>
                <a:gdLst>
                  <a:gd name="T0" fmla="*/ 29 w 102"/>
                  <a:gd name="T1" fmla="*/ 62 h 78"/>
                  <a:gd name="T2" fmla="*/ 29 w 102"/>
                  <a:gd name="T3" fmla="*/ 66 h 78"/>
                  <a:gd name="T4" fmla="*/ 0 w 102"/>
                  <a:gd name="T5" fmla="*/ 69 h 78"/>
                  <a:gd name="T6" fmla="*/ 37 w 102"/>
                  <a:gd name="T7" fmla="*/ 31 h 78"/>
                  <a:gd name="T8" fmla="*/ 81 w 102"/>
                  <a:gd name="T9" fmla="*/ 9 h 78"/>
                  <a:gd name="T10" fmla="*/ 101 w 102"/>
                  <a:gd name="T11" fmla="*/ 18 h 78"/>
                  <a:gd name="T12" fmla="*/ 77 w 102"/>
                  <a:gd name="T13" fmla="*/ 27 h 78"/>
                  <a:gd name="T14" fmla="*/ 51 w 102"/>
                  <a:gd name="T15" fmla="*/ 39 h 78"/>
                  <a:gd name="T16" fmla="*/ 29 w 102"/>
                  <a:gd name="T17" fmla="*/ 62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2" h="78">
                    <a:moveTo>
                      <a:pt x="29" y="62"/>
                    </a:moveTo>
                    <a:cubicBezTo>
                      <a:pt x="29" y="64"/>
                      <a:pt x="29" y="65"/>
                      <a:pt x="29" y="66"/>
                    </a:cubicBezTo>
                    <a:cubicBezTo>
                      <a:pt x="20" y="78"/>
                      <a:pt x="10" y="70"/>
                      <a:pt x="0" y="69"/>
                    </a:cubicBezTo>
                    <a:cubicBezTo>
                      <a:pt x="5" y="49"/>
                      <a:pt x="17" y="36"/>
                      <a:pt x="37" y="31"/>
                    </a:cubicBezTo>
                    <a:cubicBezTo>
                      <a:pt x="52" y="23"/>
                      <a:pt x="66" y="15"/>
                      <a:pt x="81" y="9"/>
                    </a:cubicBezTo>
                    <a:cubicBezTo>
                      <a:pt x="89" y="6"/>
                      <a:pt x="102" y="0"/>
                      <a:pt x="101" y="18"/>
                    </a:cubicBezTo>
                    <a:cubicBezTo>
                      <a:pt x="92" y="20"/>
                      <a:pt x="84" y="21"/>
                      <a:pt x="77" y="27"/>
                    </a:cubicBezTo>
                    <a:cubicBezTo>
                      <a:pt x="68" y="32"/>
                      <a:pt x="59" y="35"/>
                      <a:pt x="51" y="39"/>
                    </a:cubicBezTo>
                    <a:cubicBezTo>
                      <a:pt x="40" y="45"/>
                      <a:pt x="33" y="52"/>
                      <a:pt x="29" y="62"/>
                    </a:cubicBezTo>
                    <a:close/>
                  </a:path>
                </a:pathLst>
              </a:custGeom>
              <a:solidFill>
                <a:srgbClr val="DC98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50" name="Freeform 162"/>
              <p:cNvSpPr/>
              <p:nvPr/>
            </p:nvSpPr>
            <p:spPr bwMode="auto">
              <a:xfrm>
                <a:off x="7472363" y="3219450"/>
                <a:ext cx="190500" cy="214313"/>
              </a:xfrm>
              <a:custGeom>
                <a:avLst/>
                <a:gdLst>
                  <a:gd name="T0" fmla="*/ 51 w 51"/>
                  <a:gd name="T1" fmla="*/ 4 h 57"/>
                  <a:gd name="T2" fmla="*/ 14 w 51"/>
                  <a:gd name="T3" fmla="*/ 43 h 57"/>
                  <a:gd name="T4" fmla="*/ 13 w 51"/>
                  <a:gd name="T5" fmla="*/ 50 h 57"/>
                  <a:gd name="T6" fmla="*/ 4 w 51"/>
                  <a:gd name="T7" fmla="*/ 57 h 57"/>
                  <a:gd name="T8" fmla="*/ 0 w 51"/>
                  <a:gd name="T9" fmla="*/ 56 h 57"/>
                  <a:gd name="T10" fmla="*/ 8 w 51"/>
                  <a:gd name="T11" fmla="*/ 36 h 57"/>
                  <a:gd name="T12" fmla="*/ 23 w 51"/>
                  <a:gd name="T13" fmla="*/ 15 h 57"/>
                  <a:gd name="T14" fmla="*/ 43 w 51"/>
                  <a:gd name="T15" fmla="*/ 0 h 57"/>
                  <a:gd name="T16" fmla="*/ 51 w 51"/>
                  <a:gd name="T17" fmla="*/ 4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" h="57">
                    <a:moveTo>
                      <a:pt x="51" y="4"/>
                    </a:moveTo>
                    <a:cubicBezTo>
                      <a:pt x="35" y="13"/>
                      <a:pt x="22" y="25"/>
                      <a:pt x="14" y="43"/>
                    </a:cubicBezTo>
                    <a:cubicBezTo>
                      <a:pt x="15" y="45"/>
                      <a:pt x="14" y="48"/>
                      <a:pt x="13" y="50"/>
                    </a:cubicBezTo>
                    <a:cubicBezTo>
                      <a:pt x="10" y="53"/>
                      <a:pt x="8" y="56"/>
                      <a:pt x="4" y="57"/>
                    </a:cubicBezTo>
                    <a:cubicBezTo>
                      <a:pt x="2" y="57"/>
                      <a:pt x="1" y="57"/>
                      <a:pt x="0" y="56"/>
                    </a:cubicBezTo>
                    <a:cubicBezTo>
                      <a:pt x="2" y="49"/>
                      <a:pt x="5" y="42"/>
                      <a:pt x="8" y="36"/>
                    </a:cubicBezTo>
                    <a:cubicBezTo>
                      <a:pt x="13" y="29"/>
                      <a:pt x="18" y="22"/>
                      <a:pt x="23" y="15"/>
                    </a:cubicBezTo>
                    <a:cubicBezTo>
                      <a:pt x="30" y="10"/>
                      <a:pt x="37" y="5"/>
                      <a:pt x="43" y="0"/>
                    </a:cubicBezTo>
                    <a:cubicBezTo>
                      <a:pt x="45" y="3"/>
                      <a:pt x="48" y="3"/>
                      <a:pt x="51" y="4"/>
                    </a:cubicBezTo>
                    <a:close/>
                  </a:path>
                </a:pathLst>
              </a:custGeom>
              <a:solidFill>
                <a:srgbClr val="B074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51" name="Freeform 163"/>
              <p:cNvSpPr/>
              <p:nvPr/>
            </p:nvSpPr>
            <p:spPr bwMode="auto">
              <a:xfrm>
                <a:off x="7412038" y="3427412"/>
                <a:ext cx="503238" cy="868363"/>
              </a:xfrm>
              <a:custGeom>
                <a:avLst/>
                <a:gdLst>
                  <a:gd name="T0" fmla="*/ 16 w 134"/>
                  <a:gd name="T1" fmla="*/ 1 h 231"/>
                  <a:gd name="T2" fmla="*/ 20 w 134"/>
                  <a:gd name="T3" fmla="*/ 0 h 231"/>
                  <a:gd name="T4" fmla="*/ 36 w 134"/>
                  <a:gd name="T5" fmla="*/ 26 h 231"/>
                  <a:gd name="T6" fmla="*/ 30 w 134"/>
                  <a:gd name="T7" fmla="*/ 32 h 231"/>
                  <a:gd name="T8" fmla="*/ 17 w 134"/>
                  <a:gd name="T9" fmla="*/ 53 h 231"/>
                  <a:gd name="T10" fmla="*/ 17 w 134"/>
                  <a:gd name="T11" fmla="*/ 122 h 231"/>
                  <a:gd name="T12" fmla="*/ 35 w 134"/>
                  <a:gd name="T13" fmla="*/ 176 h 231"/>
                  <a:gd name="T14" fmla="*/ 90 w 134"/>
                  <a:gd name="T15" fmla="*/ 213 h 231"/>
                  <a:gd name="T16" fmla="*/ 130 w 134"/>
                  <a:gd name="T17" fmla="*/ 218 h 231"/>
                  <a:gd name="T18" fmla="*/ 129 w 134"/>
                  <a:gd name="T19" fmla="*/ 229 h 231"/>
                  <a:gd name="T20" fmla="*/ 119 w 134"/>
                  <a:gd name="T21" fmla="*/ 229 h 231"/>
                  <a:gd name="T22" fmla="*/ 71 w 134"/>
                  <a:gd name="T23" fmla="*/ 220 h 231"/>
                  <a:gd name="T24" fmla="*/ 1 w 134"/>
                  <a:gd name="T25" fmla="*/ 100 h 231"/>
                  <a:gd name="T26" fmla="*/ 16 w 134"/>
                  <a:gd name="T27" fmla="*/ 1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4" h="231">
                    <a:moveTo>
                      <a:pt x="16" y="1"/>
                    </a:moveTo>
                    <a:cubicBezTo>
                      <a:pt x="17" y="1"/>
                      <a:pt x="19" y="1"/>
                      <a:pt x="20" y="0"/>
                    </a:cubicBezTo>
                    <a:cubicBezTo>
                      <a:pt x="24" y="10"/>
                      <a:pt x="31" y="18"/>
                      <a:pt x="36" y="26"/>
                    </a:cubicBezTo>
                    <a:cubicBezTo>
                      <a:pt x="36" y="29"/>
                      <a:pt x="33" y="31"/>
                      <a:pt x="30" y="32"/>
                    </a:cubicBezTo>
                    <a:cubicBezTo>
                      <a:pt x="19" y="34"/>
                      <a:pt x="17" y="43"/>
                      <a:pt x="17" y="53"/>
                    </a:cubicBezTo>
                    <a:cubicBezTo>
                      <a:pt x="17" y="76"/>
                      <a:pt x="13" y="99"/>
                      <a:pt x="17" y="122"/>
                    </a:cubicBezTo>
                    <a:cubicBezTo>
                      <a:pt x="20" y="141"/>
                      <a:pt x="22" y="160"/>
                      <a:pt x="35" y="176"/>
                    </a:cubicBezTo>
                    <a:cubicBezTo>
                      <a:pt x="51" y="191"/>
                      <a:pt x="67" y="208"/>
                      <a:pt x="90" y="213"/>
                    </a:cubicBezTo>
                    <a:cubicBezTo>
                      <a:pt x="103" y="217"/>
                      <a:pt x="117" y="212"/>
                      <a:pt x="130" y="218"/>
                    </a:cubicBezTo>
                    <a:cubicBezTo>
                      <a:pt x="134" y="222"/>
                      <a:pt x="132" y="225"/>
                      <a:pt x="129" y="229"/>
                    </a:cubicBezTo>
                    <a:cubicBezTo>
                      <a:pt x="126" y="231"/>
                      <a:pt x="123" y="231"/>
                      <a:pt x="119" y="229"/>
                    </a:cubicBezTo>
                    <a:cubicBezTo>
                      <a:pt x="103" y="228"/>
                      <a:pt x="86" y="229"/>
                      <a:pt x="71" y="220"/>
                    </a:cubicBezTo>
                    <a:cubicBezTo>
                      <a:pt x="19" y="197"/>
                      <a:pt x="2" y="152"/>
                      <a:pt x="1" y="100"/>
                    </a:cubicBezTo>
                    <a:cubicBezTo>
                      <a:pt x="0" y="66"/>
                      <a:pt x="3" y="32"/>
                      <a:pt x="16" y="1"/>
                    </a:cubicBezTo>
                    <a:close/>
                  </a:path>
                </a:pathLst>
              </a:custGeom>
              <a:solidFill>
                <a:srgbClr val="9B5B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52" name="Freeform 164"/>
              <p:cNvSpPr/>
              <p:nvPr/>
            </p:nvSpPr>
            <p:spPr bwMode="auto">
              <a:xfrm>
                <a:off x="7348538" y="3438525"/>
                <a:ext cx="74613" cy="247650"/>
              </a:xfrm>
              <a:custGeom>
                <a:avLst/>
                <a:gdLst>
                  <a:gd name="T0" fmla="*/ 9 w 20"/>
                  <a:gd name="T1" fmla="*/ 66 h 66"/>
                  <a:gd name="T2" fmla="*/ 0 w 20"/>
                  <a:gd name="T3" fmla="*/ 65 h 66"/>
                  <a:gd name="T4" fmla="*/ 16 w 20"/>
                  <a:gd name="T5" fmla="*/ 1 h 66"/>
                  <a:gd name="T6" fmla="*/ 19 w 20"/>
                  <a:gd name="T7" fmla="*/ 1 h 66"/>
                  <a:gd name="T8" fmla="*/ 20 w 20"/>
                  <a:gd name="T9" fmla="*/ 5 h 66"/>
                  <a:gd name="T10" fmla="*/ 9 w 20"/>
                  <a:gd name="T11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" h="66">
                    <a:moveTo>
                      <a:pt x="9" y="66"/>
                    </a:moveTo>
                    <a:cubicBezTo>
                      <a:pt x="6" y="65"/>
                      <a:pt x="3" y="65"/>
                      <a:pt x="0" y="65"/>
                    </a:cubicBezTo>
                    <a:cubicBezTo>
                      <a:pt x="1" y="43"/>
                      <a:pt x="3" y="21"/>
                      <a:pt x="16" y="1"/>
                    </a:cubicBezTo>
                    <a:cubicBezTo>
                      <a:pt x="16" y="0"/>
                      <a:pt x="18" y="1"/>
                      <a:pt x="19" y="1"/>
                    </a:cubicBezTo>
                    <a:cubicBezTo>
                      <a:pt x="20" y="2"/>
                      <a:pt x="20" y="4"/>
                      <a:pt x="20" y="5"/>
                    </a:cubicBezTo>
                    <a:cubicBezTo>
                      <a:pt x="13" y="24"/>
                      <a:pt x="18" y="46"/>
                      <a:pt x="9" y="66"/>
                    </a:cubicBezTo>
                    <a:close/>
                  </a:path>
                </a:pathLst>
              </a:custGeom>
              <a:solidFill>
                <a:srgbClr val="D58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53" name="Freeform 165"/>
              <p:cNvSpPr/>
              <p:nvPr/>
            </p:nvSpPr>
            <p:spPr bwMode="auto">
              <a:xfrm>
                <a:off x="7288213" y="4202112"/>
                <a:ext cx="173038" cy="138113"/>
              </a:xfrm>
              <a:custGeom>
                <a:avLst/>
                <a:gdLst>
                  <a:gd name="T0" fmla="*/ 24 w 46"/>
                  <a:gd name="T1" fmla="*/ 2 h 37"/>
                  <a:gd name="T2" fmla="*/ 46 w 46"/>
                  <a:gd name="T3" fmla="*/ 35 h 37"/>
                  <a:gd name="T4" fmla="*/ 44 w 46"/>
                  <a:gd name="T5" fmla="*/ 37 h 37"/>
                  <a:gd name="T6" fmla="*/ 0 w 46"/>
                  <a:gd name="T7" fmla="*/ 4 h 37"/>
                  <a:gd name="T8" fmla="*/ 2 w 46"/>
                  <a:gd name="T9" fmla="*/ 0 h 37"/>
                  <a:gd name="T10" fmla="*/ 24 w 46"/>
                  <a:gd name="T11" fmla="*/ 2 h 37"/>
                  <a:gd name="T12" fmla="*/ 24 w 46"/>
                  <a:gd name="T13" fmla="*/ 2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37">
                    <a:moveTo>
                      <a:pt x="24" y="2"/>
                    </a:moveTo>
                    <a:cubicBezTo>
                      <a:pt x="31" y="13"/>
                      <a:pt x="39" y="24"/>
                      <a:pt x="46" y="35"/>
                    </a:cubicBezTo>
                    <a:cubicBezTo>
                      <a:pt x="45" y="36"/>
                      <a:pt x="44" y="36"/>
                      <a:pt x="44" y="37"/>
                    </a:cubicBezTo>
                    <a:cubicBezTo>
                      <a:pt x="29" y="26"/>
                      <a:pt x="15" y="15"/>
                      <a:pt x="0" y="4"/>
                    </a:cubicBezTo>
                    <a:cubicBezTo>
                      <a:pt x="1" y="3"/>
                      <a:pt x="1" y="1"/>
                      <a:pt x="2" y="0"/>
                    </a:cubicBezTo>
                    <a:cubicBezTo>
                      <a:pt x="9" y="1"/>
                      <a:pt x="17" y="2"/>
                      <a:pt x="24" y="2"/>
                    </a:cubicBezTo>
                    <a:cubicBezTo>
                      <a:pt x="24" y="2"/>
                      <a:pt x="24" y="2"/>
                      <a:pt x="24" y="2"/>
                    </a:cubicBezTo>
                    <a:close/>
                  </a:path>
                </a:pathLst>
              </a:custGeom>
              <a:solidFill>
                <a:srgbClr val="EACA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54" name="Freeform 166"/>
              <p:cNvSpPr/>
              <p:nvPr/>
            </p:nvSpPr>
            <p:spPr bwMode="auto">
              <a:xfrm>
                <a:off x="7964488" y="3859212"/>
                <a:ext cx="269875" cy="439738"/>
              </a:xfrm>
              <a:custGeom>
                <a:avLst/>
                <a:gdLst>
                  <a:gd name="T0" fmla="*/ 72 w 72"/>
                  <a:gd name="T1" fmla="*/ 10 h 117"/>
                  <a:gd name="T2" fmla="*/ 52 w 72"/>
                  <a:gd name="T3" fmla="*/ 41 h 117"/>
                  <a:gd name="T4" fmla="*/ 51 w 72"/>
                  <a:gd name="T5" fmla="*/ 68 h 117"/>
                  <a:gd name="T6" fmla="*/ 34 w 72"/>
                  <a:gd name="T7" fmla="*/ 109 h 117"/>
                  <a:gd name="T8" fmla="*/ 20 w 72"/>
                  <a:gd name="T9" fmla="*/ 117 h 117"/>
                  <a:gd name="T10" fmla="*/ 12 w 72"/>
                  <a:gd name="T11" fmla="*/ 117 h 117"/>
                  <a:gd name="T12" fmla="*/ 2 w 72"/>
                  <a:gd name="T13" fmla="*/ 104 h 117"/>
                  <a:gd name="T14" fmla="*/ 44 w 72"/>
                  <a:gd name="T15" fmla="*/ 17 h 117"/>
                  <a:gd name="T16" fmla="*/ 50 w 72"/>
                  <a:gd name="T17" fmla="*/ 2 h 117"/>
                  <a:gd name="T18" fmla="*/ 55 w 72"/>
                  <a:gd name="T19" fmla="*/ 0 h 117"/>
                  <a:gd name="T20" fmla="*/ 72 w 72"/>
                  <a:gd name="T21" fmla="*/ 1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117">
                    <a:moveTo>
                      <a:pt x="72" y="10"/>
                    </a:moveTo>
                    <a:cubicBezTo>
                      <a:pt x="66" y="20"/>
                      <a:pt x="58" y="30"/>
                      <a:pt x="52" y="41"/>
                    </a:cubicBezTo>
                    <a:cubicBezTo>
                      <a:pt x="47" y="49"/>
                      <a:pt x="47" y="58"/>
                      <a:pt x="51" y="68"/>
                    </a:cubicBezTo>
                    <a:cubicBezTo>
                      <a:pt x="62" y="93"/>
                      <a:pt x="58" y="99"/>
                      <a:pt x="34" y="109"/>
                    </a:cubicBezTo>
                    <a:cubicBezTo>
                      <a:pt x="29" y="111"/>
                      <a:pt x="25" y="114"/>
                      <a:pt x="20" y="117"/>
                    </a:cubicBezTo>
                    <a:cubicBezTo>
                      <a:pt x="18" y="117"/>
                      <a:pt x="15" y="117"/>
                      <a:pt x="12" y="117"/>
                    </a:cubicBezTo>
                    <a:cubicBezTo>
                      <a:pt x="6" y="115"/>
                      <a:pt x="0" y="113"/>
                      <a:pt x="2" y="104"/>
                    </a:cubicBezTo>
                    <a:cubicBezTo>
                      <a:pt x="26" y="80"/>
                      <a:pt x="40" y="51"/>
                      <a:pt x="44" y="17"/>
                    </a:cubicBezTo>
                    <a:cubicBezTo>
                      <a:pt x="45" y="12"/>
                      <a:pt x="47" y="7"/>
                      <a:pt x="50" y="2"/>
                    </a:cubicBezTo>
                    <a:cubicBezTo>
                      <a:pt x="51" y="1"/>
                      <a:pt x="53" y="0"/>
                      <a:pt x="55" y="0"/>
                    </a:cubicBezTo>
                    <a:cubicBezTo>
                      <a:pt x="62" y="1"/>
                      <a:pt x="68" y="4"/>
                      <a:pt x="72" y="10"/>
                    </a:cubicBezTo>
                    <a:close/>
                  </a:path>
                </a:pathLst>
              </a:custGeom>
              <a:solidFill>
                <a:srgbClr val="F7D5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55" name="Freeform 167"/>
              <p:cNvSpPr/>
              <p:nvPr/>
            </p:nvSpPr>
            <p:spPr bwMode="auto">
              <a:xfrm>
                <a:off x="7847013" y="4235450"/>
                <a:ext cx="161925" cy="90488"/>
              </a:xfrm>
              <a:custGeom>
                <a:avLst/>
                <a:gdLst>
                  <a:gd name="T0" fmla="*/ 35 w 43"/>
                  <a:gd name="T1" fmla="*/ 6 h 24"/>
                  <a:gd name="T2" fmla="*/ 43 w 43"/>
                  <a:gd name="T3" fmla="*/ 17 h 24"/>
                  <a:gd name="T4" fmla="*/ 6 w 43"/>
                  <a:gd name="T5" fmla="*/ 21 h 24"/>
                  <a:gd name="T6" fmla="*/ 3 w 43"/>
                  <a:gd name="T7" fmla="*/ 14 h 24"/>
                  <a:gd name="T8" fmla="*/ 11 w 43"/>
                  <a:gd name="T9" fmla="*/ 13 h 24"/>
                  <a:gd name="T10" fmla="*/ 35 w 43"/>
                  <a:gd name="T11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24">
                    <a:moveTo>
                      <a:pt x="35" y="6"/>
                    </a:moveTo>
                    <a:cubicBezTo>
                      <a:pt x="35" y="12"/>
                      <a:pt x="41" y="13"/>
                      <a:pt x="43" y="17"/>
                    </a:cubicBezTo>
                    <a:cubicBezTo>
                      <a:pt x="31" y="24"/>
                      <a:pt x="18" y="21"/>
                      <a:pt x="6" y="21"/>
                    </a:cubicBezTo>
                    <a:cubicBezTo>
                      <a:pt x="0" y="21"/>
                      <a:pt x="2" y="17"/>
                      <a:pt x="3" y="14"/>
                    </a:cubicBezTo>
                    <a:cubicBezTo>
                      <a:pt x="6" y="14"/>
                      <a:pt x="9" y="13"/>
                      <a:pt x="11" y="13"/>
                    </a:cubicBezTo>
                    <a:cubicBezTo>
                      <a:pt x="19" y="9"/>
                      <a:pt x="25" y="0"/>
                      <a:pt x="35" y="6"/>
                    </a:cubicBezTo>
                    <a:close/>
                  </a:path>
                </a:pathLst>
              </a:custGeom>
              <a:solidFill>
                <a:srgbClr val="F2B4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56" name="Freeform 168"/>
              <p:cNvSpPr/>
              <p:nvPr/>
            </p:nvSpPr>
            <p:spPr bwMode="auto">
              <a:xfrm>
                <a:off x="7693026" y="4273550"/>
                <a:ext cx="106363" cy="93663"/>
              </a:xfrm>
              <a:custGeom>
                <a:avLst/>
                <a:gdLst>
                  <a:gd name="T0" fmla="*/ 0 w 28"/>
                  <a:gd name="T1" fmla="*/ 15 h 25"/>
                  <a:gd name="T2" fmla="*/ 28 w 28"/>
                  <a:gd name="T3" fmla="*/ 12 h 25"/>
                  <a:gd name="T4" fmla="*/ 0 w 28"/>
                  <a:gd name="T5" fmla="*/ 15 h 25"/>
                  <a:gd name="T6" fmla="*/ 0 w 28"/>
                  <a:gd name="T7" fmla="*/ 1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25">
                    <a:moveTo>
                      <a:pt x="0" y="15"/>
                    </a:moveTo>
                    <a:cubicBezTo>
                      <a:pt x="9" y="0"/>
                      <a:pt x="20" y="18"/>
                      <a:pt x="28" y="12"/>
                    </a:cubicBezTo>
                    <a:cubicBezTo>
                      <a:pt x="20" y="25"/>
                      <a:pt x="10" y="13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lose/>
                  </a:path>
                </a:pathLst>
              </a:custGeom>
              <a:solidFill>
                <a:srgbClr val="F1BF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57" name="Freeform 169"/>
              <p:cNvSpPr/>
              <p:nvPr/>
            </p:nvSpPr>
            <p:spPr bwMode="auto">
              <a:xfrm>
                <a:off x="7439026" y="3505200"/>
                <a:ext cx="754063" cy="768350"/>
              </a:xfrm>
              <a:custGeom>
                <a:avLst/>
                <a:gdLst>
                  <a:gd name="T0" fmla="*/ 196 w 201"/>
                  <a:gd name="T1" fmla="*/ 95 h 204"/>
                  <a:gd name="T2" fmla="*/ 191 w 201"/>
                  <a:gd name="T3" fmla="*/ 95 h 204"/>
                  <a:gd name="T4" fmla="*/ 168 w 201"/>
                  <a:gd name="T5" fmla="*/ 167 h 204"/>
                  <a:gd name="T6" fmla="*/ 150 w 201"/>
                  <a:gd name="T7" fmla="*/ 189 h 204"/>
                  <a:gd name="T8" fmla="*/ 124 w 201"/>
                  <a:gd name="T9" fmla="*/ 182 h 204"/>
                  <a:gd name="T10" fmla="*/ 118 w 201"/>
                  <a:gd name="T11" fmla="*/ 183 h 204"/>
                  <a:gd name="T12" fmla="*/ 80 w 201"/>
                  <a:gd name="T13" fmla="*/ 195 h 204"/>
                  <a:gd name="T14" fmla="*/ 24 w 201"/>
                  <a:gd name="T15" fmla="*/ 159 h 204"/>
                  <a:gd name="T16" fmla="*/ 26 w 201"/>
                  <a:gd name="T17" fmla="*/ 147 h 204"/>
                  <a:gd name="T18" fmla="*/ 37 w 201"/>
                  <a:gd name="T19" fmla="*/ 154 h 204"/>
                  <a:gd name="T20" fmla="*/ 26 w 201"/>
                  <a:gd name="T21" fmla="*/ 137 h 204"/>
                  <a:gd name="T22" fmla="*/ 13 w 201"/>
                  <a:gd name="T23" fmla="*/ 125 h 204"/>
                  <a:gd name="T24" fmla="*/ 5 w 201"/>
                  <a:gd name="T25" fmla="*/ 103 h 204"/>
                  <a:gd name="T26" fmla="*/ 5 w 201"/>
                  <a:gd name="T27" fmla="*/ 21 h 204"/>
                  <a:gd name="T28" fmla="*/ 23 w 201"/>
                  <a:gd name="T29" fmla="*/ 8 h 204"/>
                  <a:gd name="T30" fmla="*/ 48 w 201"/>
                  <a:gd name="T31" fmla="*/ 13 h 204"/>
                  <a:gd name="T32" fmla="*/ 145 w 201"/>
                  <a:gd name="T33" fmla="*/ 24 h 204"/>
                  <a:gd name="T34" fmla="*/ 174 w 201"/>
                  <a:gd name="T35" fmla="*/ 26 h 204"/>
                  <a:gd name="T36" fmla="*/ 194 w 201"/>
                  <a:gd name="T37" fmla="*/ 54 h 204"/>
                  <a:gd name="T38" fmla="*/ 200 w 201"/>
                  <a:gd name="T39" fmla="*/ 59 h 204"/>
                  <a:gd name="T40" fmla="*/ 201 w 201"/>
                  <a:gd name="T41" fmla="*/ 64 h 204"/>
                  <a:gd name="T42" fmla="*/ 199 w 201"/>
                  <a:gd name="T43" fmla="*/ 66 h 204"/>
                  <a:gd name="T44" fmla="*/ 171 w 201"/>
                  <a:gd name="T45" fmla="*/ 89 h 204"/>
                  <a:gd name="T46" fmla="*/ 136 w 201"/>
                  <a:gd name="T47" fmla="*/ 92 h 204"/>
                  <a:gd name="T48" fmla="*/ 120 w 201"/>
                  <a:gd name="T49" fmla="*/ 86 h 204"/>
                  <a:gd name="T50" fmla="*/ 129 w 201"/>
                  <a:gd name="T51" fmla="*/ 69 h 204"/>
                  <a:gd name="T52" fmla="*/ 114 w 201"/>
                  <a:gd name="T53" fmla="*/ 81 h 204"/>
                  <a:gd name="T54" fmla="*/ 97 w 201"/>
                  <a:gd name="T55" fmla="*/ 88 h 204"/>
                  <a:gd name="T56" fmla="*/ 91 w 201"/>
                  <a:gd name="T57" fmla="*/ 69 h 204"/>
                  <a:gd name="T58" fmla="*/ 95 w 201"/>
                  <a:gd name="T59" fmla="*/ 58 h 204"/>
                  <a:gd name="T60" fmla="*/ 91 w 201"/>
                  <a:gd name="T61" fmla="*/ 48 h 204"/>
                  <a:gd name="T62" fmla="*/ 83 w 201"/>
                  <a:gd name="T63" fmla="*/ 54 h 204"/>
                  <a:gd name="T64" fmla="*/ 99 w 201"/>
                  <a:gd name="T65" fmla="*/ 91 h 204"/>
                  <a:gd name="T66" fmla="*/ 122 w 201"/>
                  <a:gd name="T67" fmla="*/ 118 h 204"/>
                  <a:gd name="T68" fmla="*/ 122 w 201"/>
                  <a:gd name="T69" fmla="*/ 124 h 204"/>
                  <a:gd name="T70" fmla="*/ 128 w 201"/>
                  <a:gd name="T71" fmla="*/ 123 h 204"/>
                  <a:gd name="T72" fmla="*/ 137 w 201"/>
                  <a:gd name="T73" fmla="*/ 110 h 204"/>
                  <a:gd name="T74" fmla="*/ 143 w 201"/>
                  <a:gd name="T75" fmla="*/ 113 h 204"/>
                  <a:gd name="T76" fmla="*/ 160 w 201"/>
                  <a:gd name="T77" fmla="*/ 92 h 204"/>
                  <a:gd name="T78" fmla="*/ 173 w 201"/>
                  <a:gd name="T79" fmla="*/ 89 h 204"/>
                  <a:gd name="T80" fmla="*/ 196 w 201"/>
                  <a:gd name="T81" fmla="*/ 86 h 204"/>
                  <a:gd name="T82" fmla="*/ 196 w 201"/>
                  <a:gd name="T83" fmla="*/ 95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01" h="204">
                    <a:moveTo>
                      <a:pt x="196" y="95"/>
                    </a:moveTo>
                    <a:cubicBezTo>
                      <a:pt x="195" y="95"/>
                      <a:pt x="193" y="95"/>
                      <a:pt x="191" y="95"/>
                    </a:cubicBezTo>
                    <a:cubicBezTo>
                      <a:pt x="187" y="120"/>
                      <a:pt x="179" y="144"/>
                      <a:pt x="168" y="167"/>
                    </a:cubicBezTo>
                    <a:cubicBezTo>
                      <a:pt x="163" y="175"/>
                      <a:pt x="161" y="185"/>
                      <a:pt x="150" y="189"/>
                    </a:cubicBezTo>
                    <a:cubicBezTo>
                      <a:pt x="142" y="186"/>
                      <a:pt x="132" y="187"/>
                      <a:pt x="124" y="182"/>
                    </a:cubicBezTo>
                    <a:cubicBezTo>
                      <a:pt x="122" y="181"/>
                      <a:pt x="119" y="180"/>
                      <a:pt x="118" y="183"/>
                    </a:cubicBezTo>
                    <a:cubicBezTo>
                      <a:pt x="111" y="204"/>
                      <a:pt x="94" y="196"/>
                      <a:pt x="80" y="195"/>
                    </a:cubicBezTo>
                    <a:cubicBezTo>
                      <a:pt x="56" y="191"/>
                      <a:pt x="41" y="174"/>
                      <a:pt x="24" y="159"/>
                    </a:cubicBezTo>
                    <a:cubicBezTo>
                      <a:pt x="21" y="154"/>
                      <a:pt x="20" y="149"/>
                      <a:pt x="26" y="147"/>
                    </a:cubicBezTo>
                    <a:cubicBezTo>
                      <a:pt x="30" y="145"/>
                      <a:pt x="34" y="147"/>
                      <a:pt x="37" y="154"/>
                    </a:cubicBezTo>
                    <a:cubicBezTo>
                      <a:pt x="38" y="144"/>
                      <a:pt x="39" y="135"/>
                      <a:pt x="26" y="137"/>
                    </a:cubicBezTo>
                    <a:cubicBezTo>
                      <a:pt x="15" y="139"/>
                      <a:pt x="13" y="132"/>
                      <a:pt x="13" y="125"/>
                    </a:cubicBezTo>
                    <a:cubicBezTo>
                      <a:pt x="12" y="116"/>
                      <a:pt x="11" y="109"/>
                      <a:pt x="5" y="103"/>
                    </a:cubicBezTo>
                    <a:cubicBezTo>
                      <a:pt x="0" y="76"/>
                      <a:pt x="4" y="49"/>
                      <a:pt x="5" y="21"/>
                    </a:cubicBezTo>
                    <a:cubicBezTo>
                      <a:pt x="5" y="10"/>
                      <a:pt x="8" y="0"/>
                      <a:pt x="23" y="8"/>
                    </a:cubicBezTo>
                    <a:cubicBezTo>
                      <a:pt x="31" y="10"/>
                      <a:pt x="41" y="2"/>
                      <a:pt x="48" y="13"/>
                    </a:cubicBezTo>
                    <a:cubicBezTo>
                      <a:pt x="80" y="14"/>
                      <a:pt x="111" y="27"/>
                      <a:pt x="145" y="24"/>
                    </a:cubicBezTo>
                    <a:cubicBezTo>
                      <a:pt x="155" y="23"/>
                      <a:pt x="166" y="22"/>
                      <a:pt x="174" y="26"/>
                    </a:cubicBezTo>
                    <a:cubicBezTo>
                      <a:pt x="185" y="31"/>
                      <a:pt x="201" y="35"/>
                      <a:pt x="194" y="54"/>
                    </a:cubicBezTo>
                    <a:cubicBezTo>
                      <a:pt x="192" y="59"/>
                      <a:pt x="196" y="59"/>
                      <a:pt x="200" y="59"/>
                    </a:cubicBezTo>
                    <a:cubicBezTo>
                      <a:pt x="200" y="61"/>
                      <a:pt x="200" y="62"/>
                      <a:pt x="201" y="64"/>
                    </a:cubicBezTo>
                    <a:cubicBezTo>
                      <a:pt x="200" y="64"/>
                      <a:pt x="200" y="65"/>
                      <a:pt x="199" y="66"/>
                    </a:cubicBezTo>
                    <a:cubicBezTo>
                      <a:pt x="192" y="76"/>
                      <a:pt x="178" y="78"/>
                      <a:pt x="171" y="89"/>
                    </a:cubicBezTo>
                    <a:cubicBezTo>
                      <a:pt x="160" y="92"/>
                      <a:pt x="148" y="93"/>
                      <a:pt x="136" y="92"/>
                    </a:cubicBezTo>
                    <a:cubicBezTo>
                      <a:pt x="130" y="92"/>
                      <a:pt x="123" y="92"/>
                      <a:pt x="120" y="86"/>
                    </a:cubicBezTo>
                    <a:cubicBezTo>
                      <a:pt x="115" y="78"/>
                      <a:pt x="126" y="76"/>
                      <a:pt x="129" y="69"/>
                    </a:cubicBezTo>
                    <a:cubicBezTo>
                      <a:pt x="120" y="69"/>
                      <a:pt x="117" y="75"/>
                      <a:pt x="114" y="81"/>
                    </a:cubicBezTo>
                    <a:cubicBezTo>
                      <a:pt x="110" y="88"/>
                      <a:pt x="105" y="92"/>
                      <a:pt x="97" y="88"/>
                    </a:cubicBezTo>
                    <a:cubicBezTo>
                      <a:pt x="88" y="83"/>
                      <a:pt x="88" y="76"/>
                      <a:pt x="91" y="69"/>
                    </a:cubicBezTo>
                    <a:cubicBezTo>
                      <a:pt x="93" y="65"/>
                      <a:pt x="95" y="62"/>
                      <a:pt x="95" y="58"/>
                    </a:cubicBezTo>
                    <a:cubicBezTo>
                      <a:pt x="96" y="53"/>
                      <a:pt x="96" y="49"/>
                      <a:pt x="91" y="48"/>
                    </a:cubicBezTo>
                    <a:cubicBezTo>
                      <a:pt x="87" y="48"/>
                      <a:pt x="85" y="51"/>
                      <a:pt x="83" y="54"/>
                    </a:cubicBezTo>
                    <a:cubicBezTo>
                      <a:pt x="78" y="63"/>
                      <a:pt x="89" y="91"/>
                      <a:pt x="99" y="91"/>
                    </a:cubicBezTo>
                    <a:cubicBezTo>
                      <a:pt x="117" y="93"/>
                      <a:pt x="120" y="104"/>
                      <a:pt x="122" y="118"/>
                    </a:cubicBezTo>
                    <a:cubicBezTo>
                      <a:pt x="122" y="120"/>
                      <a:pt x="121" y="122"/>
                      <a:pt x="122" y="124"/>
                    </a:cubicBezTo>
                    <a:cubicBezTo>
                      <a:pt x="124" y="128"/>
                      <a:pt x="126" y="124"/>
                      <a:pt x="128" y="123"/>
                    </a:cubicBezTo>
                    <a:cubicBezTo>
                      <a:pt x="132" y="120"/>
                      <a:pt x="132" y="113"/>
                      <a:pt x="137" y="110"/>
                    </a:cubicBezTo>
                    <a:cubicBezTo>
                      <a:pt x="140" y="109"/>
                      <a:pt x="144" y="113"/>
                      <a:pt x="143" y="113"/>
                    </a:cubicBezTo>
                    <a:cubicBezTo>
                      <a:pt x="136" y="96"/>
                      <a:pt x="147" y="93"/>
                      <a:pt x="160" y="92"/>
                    </a:cubicBezTo>
                    <a:cubicBezTo>
                      <a:pt x="164" y="91"/>
                      <a:pt x="168" y="89"/>
                      <a:pt x="173" y="89"/>
                    </a:cubicBezTo>
                    <a:cubicBezTo>
                      <a:pt x="180" y="84"/>
                      <a:pt x="188" y="81"/>
                      <a:pt x="196" y="86"/>
                    </a:cubicBezTo>
                    <a:cubicBezTo>
                      <a:pt x="198" y="89"/>
                      <a:pt x="198" y="92"/>
                      <a:pt x="196" y="95"/>
                    </a:cubicBezTo>
                    <a:close/>
                  </a:path>
                </a:pathLst>
              </a:custGeom>
              <a:solidFill>
                <a:srgbClr val="E89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58" name="Freeform 170"/>
              <p:cNvSpPr/>
              <p:nvPr/>
            </p:nvSpPr>
            <p:spPr bwMode="auto">
              <a:xfrm>
                <a:off x="8159751" y="3732212"/>
                <a:ext cx="187325" cy="176213"/>
              </a:xfrm>
              <a:custGeom>
                <a:avLst/>
                <a:gdLst>
                  <a:gd name="T0" fmla="*/ 9 w 50"/>
                  <a:gd name="T1" fmla="*/ 4 h 47"/>
                  <a:gd name="T2" fmla="*/ 37 w 50"/>
                  <a:gd name="T3" fmla="*/ 7 h 47"/>
                  <a:gd name="T4" fmla="*/ 32 w 50"/>
                  <a:gd name="T5" fmla="*/ 35 h 47"/>
                  <a:gd name="T6" fmla="*/ 32 w 50"/>
                  <a:gd name="T7" fmla="*/ 35 h 47"/>
                  <a:gd name="T8" fmla="*/ 3 w 50"/>
                  <a:gd name="T9" fmla="*/ 23 h 47"/>
                  <a:gd name="T10" fmla="*/ 8 w 50"/>
                  <a:gd name="T11" fmla="*/ 4 h 47"/>
                  <a:gd name="T12" fmla="*/ 9 w 50"/>
                  <a:gd name="T13" fmla="*/ 4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" h="47">
                    <a:moveTo>
                      <a:pt x="9" y="4"/>
                    </a:moveTo>
                    <a:cubicBezTo>
                      <a:pt x="18" y="4"/>
                      <a:pt x="28" y="0"/>
                      <a:pt x="37" y="7"/>
                    </a:cubicBezTo>
                    <a:cubicBezTo>
                      <a:pt x="50" y="21"/>
                      <a:pt x="50" y="23"/>
                      <a:pt x="32" y="35"/>
                    </a:cubicBezTo>
                    <a:cubicBezTo>
                      <a:pt x="32" y="35"/>
                      <a:pt x="32" y="35"/>
                      <a:pt x="32" y="35"/>
                    </a:cubicBezTo>
                    <a:cubicBezTo>
                      <a:pt x="16" y="47"/>
                      <a:pt x="9" y="37"/>
                      <a:pt x="3" y="23"/>
                    </a:cubicBezTo>
                    <a:cubicBezTo>
                      <a:pt x="0" y="15"/>
                      <a:pt x="3" y="9"/>
                      <a:pt x="8" y="4"/>
                    </a:cubicBezTo>
                    <a:lnTo>
                      <a:pt x="9" y="4"/>
                    </a:lnTo>
                    <a:close/>
                  </a:path>
                </a:pathLst>
              </a:custGeom>
              <a:solidFill>
                <a:srgbClr val="DA5C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59" name="Freeform 171"/>
              <p:cNvSpPr/>
              <p:nvPr/>
            </p:nvSpPr>
            <p:spPr bwMode="auto">
              <a:xfrm>
                <a:off x="8308976" y="3705225"/>
                <a:ext cx="173038" cy="52388"/>
              </a:xfrm>
              <a:custGeom>
                <a:avLst/>
                <a:gdLst>
                  <a:gd name="T0" fmla="*/ 0 w 46"/>
                  <a:gd name="T1" fmla="*/ 2 h 14"/>
                  <a:gd name="T2" fmla="*/ 46 w 46"/>
                  <a:gd name="T3" fmla="*/ 5 h 14"/>
                  <a:gd name="T4" fmla="*/ 16 w 46"/>
                  <a:gd name="T5" fmla="*/ 14 h 14"/>
                  <a:gd name="T6" fmla="*/ 0 w 46"/>
                  <a:gd name="T7" fmla="*/ 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14">
                    <a:moveTo>
                      <a:pt x="0" y="2"/>
                    </a:moveTo>
                    <a:cubicBezTo>
                      <a:pt x="15" y="0"/>
                      <a:pt x="29" y="2"/>
                      <a:pt x="46" y="5"/>
                    </a:cubicBezTo>
                    <a:cubicBezTo>
                      <a:pt x="35" y="13"/>
                      <a:pt x="26" y="14"/>
                      <a:pt x="16" y="14"/>
                    </a:cubicBezTo>
                    <a:cubicBezTo>
                      <a:pt x="11" y="10"/>
                      <a:pt x="3" y="10"/>
                      <a:pt x="0" y="2"/>
                    </a:cubicBezTo>
                    <a:close/>
                  </a:path>
                </a:pathLst>
              </a:custGeom>
              <a:solidFill>
                <a:srgbClr val="C37A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60" name="Freeform 172"/>
              <p:cNvSpPr/>
              <p:nvPr/>
            </p:nvSpPr>
            <p:spPr bwMode="auto">
              <a:xfrm>
                <a:off x="8280401" y="3757612"/>
                <a:ext cx="82550" cy="104775"/>
              </a:xfrm>
              <a:custGeom>
                <a:avLst/>
                <a:gdLst>
                  <a:gd name="T0" fmla="*/ 0 w 22"/>
                  <a:gd name="T1" fmla="*/ 28 h 28"/>
                  <a:gd name="T2" fmla="*/ 5 w 22"/>
                  <a:gd name="T3" fmla="*/ 0 h 28"/>
                  <a:gd name="T4" fmla="*/ 12 w 22"/>
                  <a:gd name="T5" fmla="*/ 28 h 28"/>
                  <a:gd name="T6" fmla="*/ 0 w 22"/>
                  <a:gd name="T7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28">
                    <a:moveTo>
                      <a:pt x="0" y="28"/>
                    </a:moveTo>
                    <a:cubicBezTo>
                      <a:pt x="7" y="20"/>
                      <a:pt x="16" y="11"/>
                      <a:pt x="5" y="0"/>
                    </a:cubicBezTo>
                    <a:cubicBezTo>
                      <a:pt x="22" y="5"/>
                      <a:pt x="16" y="17"/>
                      <a:pt x="12" y="28"/>
                    </a:cubicBezTo>
                    <a:cubicBezTo>
                      <a:pt x="8" y="28"/>
                      <a:pt x="4" y="28"/>
                      <a:pt x="0" y="28"/>
                    </a:cubicBezTo>
                    <a:close/>
                  </a:path>
                </a:pathLst>
              </a:custGeom>
              <a:solidFill>
                <a:srgbClr val="E39B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61" name="Freeform 173"/>
              <p:cNvSpPr/>
              <p:nvPr/>
            </p:nvSpPr>
            <p:spPr bwMode="auto">
              <a:xfrm>
                <a:off x="9166226" y="3998912"/>
                <a:ext cx="74613" cy="109538"/>
              </a:xfrm>
              <a:custGeom>
                <a:avLst/>
                <a:gdLst>
                  <a:gd name="T0" fmla="*/ 0 w 20"/>
                  <a:gd name="T1" fmla="*/ 20 h 29"/>
                  <a:gd name="T2" fmla="*/ 20 w 20"/>
                  <a:gd name="T3" fmla="*/ 0 h 29"/>
                  <a:gd name="T4" fmla="*/ 8 w 20"/>
                  <a:gd name="T5" fmla="*/ 29 h 29"/>
                  <a:gd name="T6" fmla="*/ 0 w 20"/>
                  <a:gd name="T7" fmla="*/ 2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28">
                    <a:moveTo>
                      <a:pt x="0" y="20"/>
                    </a:moveTo>
                    <a:cubicBezTo>
                      <a:pt x="14" y="21"/>
                      <a:pt x="11" y="4"/>
                      <a:pt x="20" y="0"/>
                    </a:cubicBezTo>
                    <a:cubicBezTo>
                      <a:pt x="20" y="11"/>
                      <a:pt x="16" y="20"/>
                      <a:pt x="8" y="29"/>
                    </a:cubicBezTo>
                    <a:cubicBezTo>
                      <a:pt x="6" y="26"/>
                      <a:pt x="3" y="23"/>
                      <a:pt x="0" y="20"/>
                    </a:cubicBezTo>
                    <a:close/>
                  </a:path>
                </a:pathLst>
              </a:custGeom>
              <a:solidFill>
                <a:srgbClr val="9858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62" name="Freeform 174"/>
              <p:cNvSpPr/>
              <p:nvPr/>
            </p:nvSpPr>
            <p:spPr bwMode="auto">
              <a:xfrm>
                <a:off x="8170863" y="3817937"/>
                <a:ext cx="109538" cy="79375"/>
              </a:xfrm>
              <a:custGeom>
                <a:avLst/>
                <a:gdLst>
                  <a:gd name="T0" fmla="*/ 2 w 29"/>
                  <a:gd name="T1" fmla="*/ 0 h 21"/>
                  <a:gd name="T2" fmla="*/ 29 w 29"/>
                  <a:gd name="T3" fmla="*/ 12 h 21"/>
                  <a:gd name="T4" fmla="*/ 17 w 29"/>
                  <a:gd name="T5" fmla="*/ 21 h 21"/>
                  <a:gd name="T6" fmla="*/ 1 w 29"/>
                  <a:gd name="T7" fmla="*/ 12 h 21"/>
                  <a:gd name="T8" fmla="*/ 1 w 29"/>
                  <a:gd name="T9" fmla="*/ 4 h 21"/>
                  <a:gd name="T10" fmla="*/ 2 w 29"/>
                  <a:gd name="T11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21">
                    <a:moveTo>
                      <a:pt x="2" y="0"/>
                    </a:moveTo>
                    <a:cubicBezTo>
                      <a:pt x="7" y="14"/>
                      <a:pt x="17" y="15"/>
                      <a:pt x="29" y="12"/>
                    </a:cubicBezTo>
                    <a:cubicBezTo>
                      <a:pt x="27" y="18"/>
                      <a:pt x="22" y="20"/>
                      <a:pt x="17" y="21"/>
                    </a:cubicBezTo>
                    <a:cubicBezTo>
                      <a:pt x="11" y="20"/>
                      <a:pt x="4" y="20"/>
                      <a:pt x="1" y="12"/>
                    </a:cubicBezTo>
                    <a:cubicBezTo>
                      <a:pt x="1" y="9"/>
                      <a:pt x="1" y="7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lose/>
                  </a:path>
                </a:pathLst>
              </a:custGeom>
              <a:solidFill>
                <a:srgbClr val="E39B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63" name="Freeform 175"/>
              <p:cNvSpPr/>
              <p:nvPr/>
            </p:nvSpPr>
            <p:spPr bwMode="auto">
              <a:xfrm>
                <a:off x="8745538" y="3656012"/>
                <a:ext cx="74613" cy="109538"/>
              </a:xfrm>
              <a:custGeom>
                <a:avLst/>
                <a:gdLst>
                  <a:gd name="T0" fmla="*/ 0 w 20"/>
                  <a:gd name="T1" fmla="*/ 7 h 29"/>
                  <a:gd name="T2" fmla="*/ 18 w 20"/>
                  <a:gd name="T3" fmla="*/ 12 h 29"/>
                  <a:gd name="T4" fmla="*/ 12 w 20"/>
                  <a:gd name="T5" fmla="*/ 26 h 29"/>
                  <a:gd name="T6" fmla="*/ 4 w 20"/>
                  <a:gd name="T7" fmla="*/ 16 h 29"/>
                  <a:gd name="T8" fmla="*/ 0 w 20"/>
                  <a:gd name="T9" fmla="*/ 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8">
                    <a:moveTo>
                      <a:pt x="0" y="7"/>
                    </a:moveTo>
                    <a:cubicBezTo>
                      <a:pt x="8" y="0"/>
                      <a:pt x="15" y="0"/>
                      <a:pt x="18" y="12"/>
                    </a:cubicBezTo>
                    <a:cubicBezTo>
                      <a:pt x="20" y="18"/>
                      <a:pt x="18" y="24"/>
                      <a:pt x="12" y="26"/>
                    </a:cubicBezTo>
                    <a:cubicBezTo>
                      <a:pt x="4" y="29"/>
                      <a:pt x="5" y="21"/>
                      <a:pt x="4" y="16"/>
                    </a:cubicBezTo>
                    <a:cubicBezTo>
                      <a:pt x="3" y="13"/>
                      <a:pt x="1" y="10"/>
                      <a:pt x="0" y="7"/>
                    </a:cubicBezTo>
                    <a:close/>
                  </a:path>
                </a:pathLst>
              </a:custGeom>
              <a:solidFill>
                <a:srgbClr val="E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64" name="Freeform 176"/>
              <p:cNvSpPr/>
              <p:nvPr/>
            </p:nvSpPr>
            <p:spPr bwMode="auto">
              <a:xfrm>
                <a:off x="7629526" y="3194050"/>
                <a:ext cx="184150" cy="209550"/>
              </a:xfrm>
              <a:custGeom>
                <a:avLst/>
                <a:gdLst>
                  <a:gd name="T0" fmla="*/ 1 w 49"/>
                  <a:gd name="T1" fmla="*/ 42 h 56"/>
                  <a:gd name="T2" fmla="*/ 3 w 49"/>
                  <a:gd name="T3" fmla="*/ 22 h 56"/>
                  <a:gd name="T4" fmla="*/ 49 w 49"/>
                  <a:gd name="T5" fmla="*/ 7 h 56"/>
                  <a:gd name="T6" fmla="*/ 42 w 49"/>
                  <a:gd name="T7" fmla="*/ 47 h 56"/>
                  <a:gd name="T8" fmla="*/ 36 w 49"/>
                  <a:gd name="T9" fmla="*/ 55 h 56"/>
                  <a:gd name="T10" fmla="*/ 23 w 49"/>
                  <a:gd name="T11" fmla="*/ 51 h 56"/>
                  <a:gd name="T12" fmla="*/ 28 w 49"/>
                  <a:gd name="T13" fmla="*/ 41 h 56"/>
                  <a:gd name="T14" fmla="*/ 36 w 49"/>
                  <a:gd name="T15" fmla="*/ 18 h 56"/>
                  <a:gd name="T16" fmla="*/ 1 w 49"/>
                  <a:gd name="T17" fmla="*/ 4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" h="56">
                    <a:moveTo>
                      <a:pt x="1" y="42"/>
                    </a:moveTo>
                    <a:cubicBezTo>
                      <a:pt x="2" y="35"/>
                      <a:pt x="0" y="22"/>
                      <a:pt x="3" y="22"/>
                    </a:cubicBezTo>
                    <a:cubicBezTo>
                      <a:pt x="21" y="22"/>
                      <a:pt x="30" y="0"/>
                      <a:pt x="49" y="7"/>
                    </a:cubicBezTo>
                    <a:cubicBezTo>
                      <a:pt x="46" y="20"/>
                      <a:pt x="44" y="34"/>
                      <a:pt x="42" y="47"/>
                    </a:cubicBezTo>
                    <a:cubicBezTo>
                      <a:pt x="41" y="51"/>
                      <a:pt x="42" y="56"/>
                      <a:pt x="36" y="55"/>
                    </a:cubicBezTo>
                    <a:cubicBezTo>
                      <a:pt x="32" y="55"/>
                      <a:pt x="26" y="56"/>
                      <a:pt x="23" y="51"/>
                    </a:cubicBezTo>
                    <a:cubicBezTo>
                      <a:pt x="21" y="47"/>
                      <a:pt x="26" y="44"/>
                      <a:pt x="28" y="41"/>
                    </a:cubicBezTo>
                    <a:cubicBezTo>
                      <a:pt x="34" y="35"/>
                      <a:pt x="35" y="28"/>
                      <a:pt x="36" y="18"/>
                    </a:cubicBezTo>
                    <a:cubicBezTo>
                      <a:pt x="23" y="27"/>
                      <a:pt x="16" y="41"/>
                      <a:pt x="1" y="42"/>
                    </a:cubicBezTo>
                    <a:close/>
                  </a:path>
                </a:pathLst>
              </a:custGeom>
              <a:solidFill>
                <a:srgbClr val="EAAF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65" name="Freeform 177"/>
              <p:cNvSpPr/>
              <p:nvPr/>
            </p:nvSpPr>
            <p:spPr bwMode="auto">
              <a:xfrm>
                <a:off x="7480301" y="3397250"/>
                <a:ext cx="228600" cy="146050"/>
              </a:xfrm>
              <a:custGeom>
                <a:avLst/>
                <a:gdLst>
                  <a:gd name="T0" fmla="*/ 17 w 61"/>
                  <a:gd name="T1" fmla="*/ 33 h 39"/>
                  <a:gd name="T2" fmla="*/ 2 w 61"/>
                  <a:gd name="T3" fmla="*/ 8 h 39"/>
                  <a:gd name="T4" fmla="*/ 9 w 61"/>
                  <a:gd name="T5" fmla="*/ 0 h 39"/>
                  <a:gd name="T6" fmla="*/ 53 w 61"/>
                  <a:gd name="T7" fmla="*/ 32 h 39"/>
                  <a:gd name="T8" fmla="*/ 61 w 61"/>
                  <a:gd name="T9" fmla="*/ 35 h 39"/>
                  <a:gd name="T10" fmla="*/ 42 w 61"/>
                  <a:gd name="T11" fmla="*/ 36 h 39"/>
                  <a:gd name="T12" fmla="*/ 17 w 61"/>
                  <a:gd name="T13" fmla="*/ 33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39">
                    <a:moveTo>
                      <a:pt x="17" y="33"/>
                    </a:moveTo>
                    <a:cubicBezTo>
                      <a:pt x="3" y="30"/>
                      <a:pt x="0" y="21"/>
                      <a:pt x="2" y="8"/>
                    </a:cubicBezTo>
                    <a:cubicBezTo>
                      <a:pt x="4" y="6"/>
                      <a:pt x="7" y="3"/>
                      <a:pt x="9" y="0"/>
                    </a:cubicBezTo>
                    <a:cubicBezTo>
                      <a:pt x="27" y="7"/>
                      <a:pt x="47" y="9"/>
                      <a:pt x="53" y="32"/>
                    </a:cubicBezTo>
                    <a:cubicBezTo>
                      <a:pt x="56" y="33"/>
                      <a:pt x="58" y="34"/>
                      <a:pt x="61" y="35"/>
                    </a:cubicBezTo>
                    <a:cubicBezTo>
                      <a:pt x="55" y="35"/>
                      <a:pt x="48" y="35"/>
                      <a:pt x="42" y="36"/>
                    </a:cubicBezTo>
                    <a:cubicBezTo>
                      <a:pt x="34" y="34"/>
                      <a:pt x="25" y="39"/>
                      <a:pt x="17" y="33"/>
                    </a:cubicBezTo>
                    <a:close/>
                  </a:path>
                </a:pathLst>
              </a:custGeom>
              <a:solidFill>
                <a:srgbClr val="DC98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66" name="Freeform 178"/>
              <p:cNvSpPr/>
              <p:nvPr/>
            </p:nvSpPr>
            <p:spPr bwMode="auto">
              <a:xfrm>
                <a:off x="7513638" y="3340100"/>
                <a:ext cx="176213" cy="176213"/>
              </a:xfrm>
              <a:custGeom>
                <a:avLst/>
                <a:gdLst>
                  <a:gd name="T0" fmla="*/ 44 w 47"/>
                  <a:gd name="T1" fmla="*/ 47 h 47"/>
                  <a:gd name="T2" fmla="*/ 0 w 47"/>
                  <a:gd name="T3" fmla="*/ 15 h 47"/>
                  <a:gd name="T4" fmla="*/ 3 w 47"/>
                  <a:gd name="T5" fmla="*/ 11 h 47"/>
                  <a:gd name="T6" fmla="*/ 32 w 47"/>
                  <a:gd name="T7" fmla="*/ 7 h 47"/>
                  <a:gd name="T8" fmla="*/ 44 w 47"/>
                  <a:gd name="T9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47">
                    <a:moveTo>
                      <a:pt x="44" y="47"/>
                    </a:moveTo>
                    <a:cubicBezTo>
                      <a:pt x="35" y="29"/>
                      <a:pt x="12" y="30"/>
                      <a:pt x="0" y="15"/>
                    </a:cubicBezTo>
                    <a:cubicBezTo>
                      <a:pt x="1" y="14"/>
                      <a:pt x="2" y="12"/>
                      <a:pt x="3" y="11"/>
                    </a:cubicBezTo>
                    <a:cubicBezTo>
                      <a:pt x="12" y="0"/>
                      <a:pt x="23" y="13"/>
                      <a:pt x="32" y="7"/>
                    </a:cubicBezTo>
                    <a:cubicBezTo>
                      <a:pt x="40" y="19"/>
                      <a:pt x="47" y="32"/>
                      <a:pt x="44" y="47"/>
                    </a:cubicBezTo>
                    <a:close/>
                  </a:path>
                </a:pathLst>
              </a:custGeom>
              <a:solidFill>
                <a:srgbClr val="EAAF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67" name="Freeform 179"/>
              <p:cNvSpPr/>
              <p:nvPr/>
            </p:nvSpPr>
            <p:spPr bwMode="auto">
              <a:xfrm>
                <a:off x="7524751" y="3509962"/>
                <a:ext cx="112713" cy="52388"/>
              </a:xfrm>
              <a:custGeom>
                <a:avLst/>
                <a:gdLst>
                  <a:gd name="T0" fmla="*/ 5 w 30"/>
                  <a:gd name="T1" fmla="*/ 3 h 14"/>
                  <a:gd name="T2" fmla="*/ 30 w 30"/>
                  <a:gd name="T3" fmla="*/ 6 h 14"/>
                  <a:gd name="T4" fmla="*/ 25 w 30"/>
                  <a:gd name="T5" fmla="*/ 12 h 14"/>
                  <a:gd name="T6" fmla="*/ 0 w 30"/>
                  <a:gd name="T7" fmla="*/ 7 h 14"/>
                  <a:gd name="T8" fmla="*/ 5 w 30"/>
                  <a:gd name="T9" fmla="*/ 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14">
                    <a:moveTo>
                      <a:pt x="5" y="3"/>
                    </a:moveTo>
                    <a:cubicBezTo>
                      <a:pt x="13" y="4"/>
                      <a:pt x="22" y="0"/>
                      <a:pt x="30" y="6"/>
                    </a:cubicBezTo>
                    <a:cubicBezTo>
                      <a:pt x="28" y="8"/>
                      <a:pt x="27" y="10"/>
                      <a:pt x="25" y="12"/>
                    </a:cubicBezTo>
                    <a:cubicBezTo>
                      <a:pt x="17" y="9"/>
                      <a:pt x="7" y="14"/>
                      <a:pt x="0" y="7"/>
                    </a:cubicBezTo>
                    <a:cubicBezTo>
                      <a:pt x="2" y="6"/>
                      <a:pt x="3" y="4"/>
                      <a:pt x="5" y="3"/>
                    </a:cubicBezTo>
                    <a:close/>
                  </a:path>
                </a:pathLst>
              </a:custGeom>
              <a:solidFill>
                <a:srgbClr val="A45B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68" name="Freeform 180"/>
              <p:cNvSpPr/>
              <p:nvPr/>
            </p:nvSpPr>
            <p:spPr bwMode="auto">
              <a:xfrm>
                <a:off x="7888288" y="3851275"/>
                <a:ext cx="271463" cy="433388"/>
              </a:xfrm>
              <a:custGeom>
                <a:avLst/>
                <a:gdLst>
                  <a:gd name="T0" fmla="*/ 28 w 72"/>
                  <a:gd name="T1" fmla="*/ 95 h 115"/>
                  <a:gd name="T2" fmla="*/ 40 w 72"/>
                  <a:gd name="T3" fmla="*/ 83 h 115"/>
                  <a:gd name="T4" fmla="*/ 64 w 72"/>
                  <a:gd name="T5" fmla="*/ 7 h 115"/>
                  <a:gd name="T6" fmla="*/ 71 w 72"/>
                  <a:gd name="T7" fmla="*/ 3 h 115"/>
                  <a:gd name="T8" fmla="*/ 46 w 72"/>
                  <a:gd name="T9" fmla="*/ 88 h 115"/>
                  <a:gd name="T10" fmla="*/ 24 w 72"/>
                  <a:gd name="T11" fmla="*/ 108 h 115"/>
                  <a:gd name="T12" fmla="*/ 0 w 72"/>
                  <a:gd name="T13" fmla="*/ 115 h 115"/>
                  <a:gd name="T14" fmla="*/ 4 w 72"/>
                  <a:gd name="T15" fmla="*/ 107 h 115"/>
                  <a:gd name="T16" fmla="*/ 28 w 72"/>
                  <a:gd name="T17" fmla="*/ 9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115">
                    <a:moveTo>
                      <a:pt x="28" y="95"/>
                    </a:moveTo>
                    <a:cubicBezTo>
                      <a:pt x="34" y="93"/>
                      <a:pt x="39" y="89"/>
                      <a:pt x="40" y="83"/>
                    </a:cubicBezTo>
                    <a:cubicBezTo>
                      <a:pt x="46" y="57"/>
                      <a:pt x="69" y="36"/>
                      <a:pt x="64" y="7"/>
                    </a:cubicBezTo>
                    <a:cubicBezTo>
                      <a:pt x="63" y="1"/>
                      <a:pt x="67" y="0"/>
                      <a:pt x="71" y="3"/>
                    </a:cubicBezTo>
                    <a:cubicBezTo>
                      <a:pt x="72" y="34"/>
                      <a:pt x="58" y="61"/>
                      <a:pt x="46" y="88"/>
                    </a:cubicBezTo>
                    <a:cubicBezTo>
                      <a:pt x="42" y="98"/>
                      <a:pt x="32" y="101"/>
                      <a:pt x="24" y="108"/>
                    </a:cubicBezTo>
                    <a:cubicBezTo>
                      <a:pt x="16" y="110"/>
                      <a:pt x="8" y="112"/>
                      <a:pt x="0" y="115"/>
                    </a:cubicBezTo>
                    <a:cubicBezTo>
                      <a:pt x="2" y="112"/>
                      <a:pt x="3" y="110"/>
                      <a:pt x="4" y="107"/>
                    </a:cubicBezTo>
                    <a:cubicBezTo>
                      <a:pt x="10" y="99"/>
                      <a:pt x="19" y="98"/>
                      <a:pt x="28" y="95"/>
                    </a:cubicBezTo>
                    <a:close/>
                  </a:path>
                </a:pathLst>
              </a:custGeom>
              <a:solidFill>
                <a:srgbClr val="B674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69" name="Freeform 181"/>
              <p:cNvSpPr/>
              <p:nvPr/>
            </p:nvSpPr>
            <p:spPr bwMode="auto">
              <a:xfrm>
                <a:off x="7456488" y="3892550"/>
                <a:ext cx="153988" cy="219075"/>
              </a:xfrm>
              <a:custGeom>
                <a:avLst/>
                <a:gdLst>
                  <a:gd name="T0" fmla="*/ 0 w 41"/>
                  <a:gd name="T1" fmla="*/ 0 h 58"/>
                  <a:gd name="T2" fmla="*/ 11 w 41"/>
                  <a:gd name="T3" fmla="*/ 20 h 58"/>
                  <a:gd name="T4" fmla="*/ 22 w 41"/>
                  <a:gd name="T5" fmla="*/ 27 h 58"/>
                  <a:gd name="T6" fmla="*/ 36 w 41"/>
                  <a:gd name="T7" fmla="*/ 31 h 58"/>
                  <a:gd name="T8" fmla="*/ 36 w 41"/>
                  <a:gd name="T9" fmla="*/ 50 h 58"/>
                  <a:gd name="T10" fmla="*/ 26 w 41"/>
                  <a:gd name="T11" fmla="*/ 47 h 58"/>
                  <a:gd name="T12" fmla="*/ 19 w 41"/>
                  <a:gd name="T13" fmla="*/ 56 h 58"/>
                  <a:gd name="T14" fmla="*/ 0 w 41"/>
                  <a:gd name="T1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" h="57">
                    <a:moveTo>
                      <a:pt x="0" y="0"/>
                    </a:moveTo>
                    <a:cubicBezTo>
                      <a:pt x="11" y="3"/>
                      <a:pt x="11" y="12"/>
                      <a:pt x="11" y="20"/>
                    </a:cubicBezTo>
                    <a:cubicBezTo>
                      <a:pt x="11" y="29"/>
                      <a:pt x="13" y="35"/>
                      <a:pt x="22" y="27"/>
                    </a:cubicBezTo>
                    <a:cubicBezTo>
                      <a:pt x="28" y="23"/>
                      <a:pt x="32" y="27"/>
                      <a:pt x="36" y="31"/>
                    </a:cubicBezTo>
                    <a:cubicBezTo>
                      <a:pt x="41" y="37"/>
                      <a:pt x="40" y="43"/>
                      <a:pt x="36" y="50"/>
                    </a:cubicBezTo>
                    <a:cubicBezTo>
                      <a:pt x="31" y="58"/>
                      <a:pt x="29" y="48"/>
                      <a:pt x="26" y="47"/>
                    </a:cubicBezTo>
                    <a:cubicBezTo>
                      <a:pt x="16" y="45"/>
                      <a:pt x="20" y="52"/>
                      <a:pt x="19" y="56"/>
                    </a:cubicBezTo>
                    <a:cubicBezTo>
                      <a:pt x="4" y="40"/>
                      <a:pt x="4" y="19"/>
                      <a:pt x="0" y="0"/>
                    </a:cubicBezTo>
                    <a:close/>
                  </a:path>
                </a:pathLst>
              </a:custGeom>
              <a:solidFill>
                <a:srgbClr val="D490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70" name="Freeform 182"/>
              <p:cNvSpPr/>
              <p:nvPr/>
            </p:nvSpPr>
            <p:spPr bwMode="auto">
              <a:xfrm>
                <a:off x="7739063" y="4152900"/>
                <a:ext cx="255588" cy="120650"/>
              </a:xfrm>
              <a:custGeom>
                <a:avLst/>
                <a:gdLst>
                  <a:gd name="T0" fmla="*/ 68 w 68"/>
                  <a:gd name="T1" fmla="*/ 15 h 32"/>
                  <a:gd name="T2" fmla="*/ 44 w 68"/>
                  <a:gd name="T3" fmla="*/ 27 h 32"/>
                  <a:gd name="T4" fmla="*/ 0 w 68"/>
                  <a:gd name="T5" fmla="*/ 23 h 32"/>
                  <a:gd name="T6" fmla="*/ 20 w 68"/>
                  <a:gd name="T7" fmla="*/ 23 h 32"/>
                  <a:gd name="T8" fmla="*/ 33 w 68"/>
                  <a:gd name="T9" fmla="*/ 16 h 32"/>
                  <a:gd name="T10" fmla="*/ 36 w 68"/>
                  <a:gd name="T11" fmla="*/ 1 h 32"/>
                  <a:gd name="T12" fmla="*/ 68 w 68"/>
                  <a:gd name="T13" fmla="*/ 15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" h="32">
                    <a:moveTo>
                      <a:pt x="68" y="15"/>
                    </a:moveTo>
                    <a:cubicBezTo>
                      <a:pt x="61" y="21"/>
                      <a:pt x="54" y="26"/>
                      <a:pt x="44" y="27"/>
                    </a:cubicBezTo>
                    <a:cubicBezTo>
                      <a:pt x="30" y="25"/>
                      <a:pt x="14" y="32"/>
                      <a:pt x="0" y="23"/>
                    </a:cubicBezTo>
                    <a:cubicBezTo>
                      <a:pt x="7" y="23"/>
                      <a:pt x="13" y="23"/>
                      <a:pt x="20" y="23"/>
                    </a:cubicBezTo>
                    <a:cubicBezTo>
                      <a:pt x="26" y="23"/>
                      <a:pt x="30" y="20"/>
                      <a:pt x="33" y="16"/>
                    </a:cubicBezTo>
                    <a:cubicBezTo>
                      <a:pt x="37" y="11"/>
                      <a:pt x="24" y="0"/>
                      <a:pt x="36" y="1"/>
                    </a:cubicBezTo>
                    <a:cubicBezTo>
                      <a:pt x="47" y="1"/>
                      <a:pt x="57" y="10"/>
                      <a:pt x="68" y="15"/>
                    </a:cubicBezTo>
                    <a:close/>
                  </a:path>
                </a:pathLst>
              </a:custGeom>
              <a:solidFill>
                <a:srgbClr val="D687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71" name="Freeform 183"/>
              <p:cNvSpPr/>
              <p:nvPr/>
            </p:nvSpPr>
            <p:spPr bwMode="auto">
              <a:xfrm>
                <a:off x="7681913" y="3641725"/>
                <a:ext cx="406400" cy="357188"/>
              </a:xfrm>
              <a:custGeom>
                <a:avLst/>
                <a:gdLst>
                  <a:gd name="T0" fmla="*/ 107 w 108"/>
                  <a:gd name="T1" fmla="*/ 55 h 95"/>
                  <a:gd name="T2" fmla="*/ 85 w 108"/>
                  <a:gd name="T3" fmla="*/ 61 h 95"/>
                  <a:gd name="T4" fmla="*/ 81 w 108"/>
                  <a:gd name="T5" fmla="*/ 70 h 95"/>
                  <a:gd name="T6" fmla="*/ 82 w 108"/>
                  <a:gd name="T7" fmla="*/ 95 h 95"/>
                  <a:gd name="T8" fmla="*/ 71 w 108"/>
                  <a:gd name="T9" fmla="*/ 75 h 95"/>
                  <a:gd name="T10" fmla="*/ 55 w 108"/>
                  <a:gd name="T11" fmla="*/ 83 h 95"/>
                  <a:gd name="T12" fmla="*/ 28 w 108"/>
                  <a:gd name="T13" fmla="*/ 58 h 95"/>
                  <a:gd name="T14" fmla="*/ 19 w 108"/>
                  <a:gd name="T15" fmla="*/ 46 h 95"/>
                  <a:gd name="T16" fmla="*/ 12 w 108"/>
                  <a:gd name="T17" fmla="*/ 31 h 95"/>
                  <a:gd name="T18" fmla="*/ 17 w 108"/>
                  <a:gd name="T19" fmla="*/ 7 h 95"/>
                  <a:gd name="T20" fmla="*/ 32 w 108"/>
                  <a:gd name="T21" fmla="*/ 7 h 95"/>
                  <a:gd name="T22" fmla="*/ 38 w 108"/>
                  <a:gd name="T23" fmla="*/ 18 h 95"/>
                  <a:gd name="T24" fmla="*/ 31 w 108"/>
                  <a:gd name="T25" fmla="*/ 34 h 95"/>
                  <a:gd name="T26" fmla="*/ 34 w 108"/>
                  <a:gd name="T27" fmla="*/ 48 h 95"/>
                  <a:gd name="T28" fmla="*/ 46 w 108"/>
                  <a:gd name="T29" fmla="*/ 42 h 95"/>
                  <a:gd name="T30" fmla="*/ 51 w 108"/>
                  <a:gd name="T31" fmla="*/ 30 h 95"/>
                  <a:gd name="T32" fmla="*/ 68 w 108"/>
                  <a:gd name="T33" fmla="*/ 27 h 95"/>
                  <a:gd name="T34" fmla="*/ 74 w 108"/>
                  <a:gd name="T35" fmla="*/ 33 h 95"/>
                  <a:gd name="T36" fmla="*/ 64 w 108"/>
                  <a:gd name="T37" fmla="*/ 41 h 95"/>
                  <a:gd name="T38" fmla="*/ 57 w 108"/>
                  <a:gd name="T39" fmla="*/ 49 h 95"/>
                  <a:gd name="T40" fmla="*/ 107 w 108"/>
                  <a:gd name="T41" fmla="*/ 51 h 95"/>
                  <a:gd name="T42" fmla="*/ 108 w 108"/>
                  <a:gd name="T43" fmla="*/ 54 h 95"/>
                  <a:gd name="T44" fmla="*/ 107 w 108"/>
                  <a:gd name="T45" fmla="*/ 5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08" h="95">
                    <a:moveTo>
                      <a:pt x="107" y="55"/>
                    </a:moveTo>
                    <a:cubicBezTo>
                      <a:pt x="99" y="54"/>
                      <a:pt x="95" y="64"/>
                      <a:pt x="85" y="61"/>
                    </a:cubicBezTo>
                    <a:cubicBezTo>
                      <a:pt x="78" y="59"/>
                      <a:pt x="79" y="66"/>
                      <a:pt x="81" y="70"/>
                    </a:cubicBezTo>
                    <a:cubicBezTo>
                      <a:pt x="84" y="78"/>
                      <a:pt x="83" y="85"/>
                      <a:pt x="82" y="95"/>
                    </a:cubicBezTo>
                    <a:cubicBezTo>
                      <a:pt x="72" y="89"/>
                      <a:pt x="78" y="79"/>
                      <a:pt x="71" y="75"/>
                    </a:cubicBezTo>
                    <a:cubicBezTo>
                      <a:pt x="65" y="75"/>
                      <a:pt x="62" y="84"/>
                      <a:pt x="55" y="83"/>
                    </a:cubicBezTo>
                    <a:cubicBezTo>
                      <a:pt x="52" y="68"/>
                      <a:pt x="44" y="58"/>
                      <a:pt x="28" y="58"/>
                    </a:cubicBezTo>
                    <a:cubicBezTo>
                      <a:pt x="19" y="58"/>
                      <a:pt x="14" y="57"/>
                      <a:pt x="19" y="46"/>
                    </a:cubicBezTo>
                    <a:cubicBezTo>
                      <a:pt x="21" y="40"/>
                      <a:pt x="17" y="35"/>
                      <a:pt x="12" y="31"/>
                    </a:cubicBezTo>
                    <a:cubicBezTo>
                      <a:pt x="0" y="21"/>
                      <a:pt x="17" y="16"/>
                      <a:pt x="17" y="7"/>
                    </a:cubicBezTo>
                    <a:cubicBezTo>
                      <a:pt x="18" y="0"/>
                      <a:pt x="27" y="6"/>
                      <a:pt x="32" y="7"/>
                    </a:cubicBezTo>
                    <a:cubicBezTo>
                      <a:pt x="38" y="8"/>
                      <a:pt x="40" y="12"/>
                      <a:pt x="38" y="18"/>
                    </a:cubicBezTo>
                    <a:cubicBezTo>
                      <a:pt x="36" y="23"/>
                      <a:pt x="34" y="29"/>
                      <a:pt x="31" y="34"/>
                    </a:cubicBezTo>
                    <a:cubicBezTo>
                      <a:pt x="26" y="40"/>
                      <a:pt x="27" y="45"/>
                      <a:pt x="34" y="48"/>
                    </a:cubicBezTo>
                    <a:cubicBezTo>
                      <a:pt x="41" y="52"/>
                      <a:pt x="43" y="47"/>
                      <a:pt x="46" y="42"/>
                    </a:cubicBezTo>
                    <a:cubicBezTo>
                      <a:pt x="48" y="38"/>
                      <a:pt x="49" y="33"/>
                      <a:pt x="51" y="30"/>
                    </a:cubicBezTo>
                    <a:cubicBezTo>
                      <a:pt x="56" y="23"/>
                      <a:pt x="62" y="27"/>
                      <a:pt x="68" y="27"/>
                    </a:cubicBezTo>
                    <a:cubicBezTo>
                      <a:pt x="71" y="28"/>
                      <a:pt x="74" y="29"/>
                      <a:pt x="74" y="33"/>
                    </a:cubicBezTo>
                    <a:cubicBezTo>
                      <a:pt x="74" y="40"/>
                      <a:pt x="68" y="39"/>
                      <a:pt x="64" y="41"/>
                    </a:cubicBezTo>
                    <a:cubicBezTo>
                      <a:pt x="61" y="43"/>
                      <a:pt x="58" y="43"/>
                      <a:pt x="57" y="49"/>
                    </a:cubicBezTo>
                    <a:cubicBezTo>
                      <a:pt x="74" y="54"/>
                      <a:pt x="91" y="51"/>
                      <a:pt x="107" y="51"/>
                    </a:cubicBezTo>
                    <a:cubicBezTo>
                      <a:pt x="108" y="52"/>
                      <a:pt x="108" y="53"/>
                      <a:pt x="108" y="54"/>
                    </a:cubicBezTo>
                    <a:cubicBezTo>
                      <a:pt x="108" y="55"/>
                      <a:pt x="108" y="55"/>
                      <a:pt x="107" y="55"/>
                    </a:cubicBezTo>
                    <a:close/>
                  </a:path>
                </a:pathLst>
              </a:custGeom>
              <a:solidFill>
                <a:srgbClr val="EEA7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72" name="Freeform 184"/>
              <p:cNvSpPr/>
              <p:nvPr/>
            </p:nvSpPr>
            <p:spPr bwMode="auto">
              <a:xfrm>
                <a:off x="8083551" y="3746500"/>
                <a:ext cx="117475" cy="101600"/>
              </a:xfrm>
              <a:custGeom>
                <a:avLst/>
                <a:gdLst>
                  <a:gd name="T0" fmla="*/ 0 w 31"/>
                  <a:gd name="T1" fmla="*/ 27 h 27"/>
                  <a:gd name="T2" fmla="*/ 0 w 31"/>
                  <a:gd name="T3" fmla="*/ 23 h 27"/>
                  <a:gd name="T4" fmla="*/ 28 w 31"/>
                  <a:gd name="T5" fmla="*/ 0 h 27"/>
                  <a:gd name="T6" fmla="*/ 25 w 31"/>
                  <a:gd name="T7" fmla="*/ 19 h 27"/>
                  <a:gd name="T8" fmla="*/ 24 w 31"/>
                  <a:gd name="T9" fmla="*/ 23 h 27"/>
                  <a:gd name="T10" fmla="*/ 0 w 31"/>
                  <a:gd name="T11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" h="27">
                    <a:moveTo>
                      <a:pt x="0" y="27"/>
                    </a:moveTo>
                    <a:cubicBezTo>
                      <a:pt x="0" y="26"/>
                      <a:pt x="0" y="24"/>
                      <a:pt x="0" y="23"/>
                    </a:cubicBezTo>
                    <a:cubicBezTo>
                      <a:pt x="0" y="4"/>
                      <a:pt x="20" y="9"/>
                      <a:pt x="28" y="0"/>
                    </a:cubicBezTo>
                    <a:cubicBezTo>
                      <a:pt x="31" y="7"/>
                      <a:pt x="25" y="12"/>
                      <a:pt x="25" y="19"/>
                    </a:cubicBezTo>
                    <a:cubicBezTo>
                      <a:pt x="25" y="20"/>
                      <a:pt x="24" y="22"/>
                      <a:pt x="24" y="23"/>
                    </a:cubicBezTo>
                    <a:cubicBezTo>
                      <a:pt x="16" y="24"/>
                      <a:pt x="8" y="26"/>
                      <a:pt x="0" y="27"/>
                    </a:cubicBezTo>
                    <a:close/>
                  </a:path>
                </a:pathLst>
              </a:custGeom>
              <a:solidFill>
                <a:srgbClr val="F2B2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73" name="Freeform 185"/>
              <p:cNvSpPr/>
              <p:nvPr/>
            </p:nvSpPr>
            <p:spPr bwMode="auto">
              <a:xfrm>
                <a:off x="7843838" y="3859212"/>
                <a:ext cx="112713" cy="161925"/>
              </a:xfrm>
              <a:custGeom>
                <a:avLst/>
                <a:gdLst>
                  <a:gd name="T0" fmla="*/ 12 w 30"/>
                  <a:gd name="T1" fmla="*/ 25 h 43"/>
                  <a:gd name="T2" fmla="*/ 28 w 30"/>
                  <a:gd name="T3" fmla="*/ 17 h 43"/>
                  <a:gd name="T4" fmla="*/ 21 w 30"/>
                  <a:gd name="T5" fmla="*/ 35 h 43"/>
                  <a:gd name="T6" fmla="*/ 9 w 30"/>
                  <a:gd name="T7" fmla="*/ 39 h 43"/>
                  <a:gd name="T8" fmla="*/ 12 w 30"/>
                  <a:gd name="T9" fmla="*/ 25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43">
                    <a:moveTo>
                      <a:pt x="12" y="25"/>
                    </a:moveTo>
                    <a:cubicBezTo>
                      <a:pt x="19" y="25"/>
                      <a:pt x="13" y="0"/>
                      <a:pt x="28" y="17"/>
                    </a:cubicBezTo>
                    <a:cubicBezTo>
                      <a:pt x="30" y="25"/>
                      <a:pt x="26" y="29"/>
                      <a:pt x="21" y="35"/>
                    </a:cubicBezTo>
                    <a:cubicBezTo>
                      <a:pt x="17" y="39"/>
                      <a:pt x="14" y="43"/>
                      <a:pt x="9" y="39"/>
                    </a:cubicBezTo>
                    <a:cubicBezTo>
                      <a:pt x="0" y="32"/>
                      <a:pt x="10" y="30"/>
                      <a:pt x="12" y="25"/>
                    </a:cubicBezTo>
                    <a:close/>
                  </a:path>
                </a:pathLst>
              </a:custGeom>
              <a:solidFill>
                <a:srgbClr val="C081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74" name="Freeform 186"/>
              <p:cNvSpPr/>
              <p:nvPr/>
            </p:nvSpPr>
            <p:spPr bwMode="auto">
              <a:xfrm>
                <a:off x="7723188" y="3976687"/>
                <a:ext cx="76200" cy="74613"/>
              </a:xfrm>
              <a:custGeom>
                <a:avLst/>
                <a:gdLst>
                  <a:gd name="T0" fmla="*/ 14 w 20"/>
                  <a:gd name="T1" fmla="*/ 0 h 20"/>
                  <a:gd name="T2" fmla="*/ 1 w 20"/>
                  <a:gd name="T3" fmla="*/ 20 h 20"/>
                  <a:gd name="T4" fmla="*/ 14 w 20"/>
                  <a:gd name="T5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" h="20">
                    <a:moveTo>
                      <a:pt x="14" y="0"/>
                    </a:moveTo>
                    <a:cubicBezTo>
                      <a:pt x="20" y="14"/>
                      <a:pt x="10" y="15"/>
                      <a:pt x="1" y="20"/>
                    </a:cubicBezTo>
                    <a:cubicBezTo>
                      <a:pt x="0" y="9"/>
                      <a:pt x="7" y="5"/>
                      <a:pt x="14" y="0"/>
                    </a:cubicBezTo>
                    <a:close/>
                  </a:path>
                </a:pathLst>
              </a:custGeom>
              <a:solidFill>
                <a:srgbClr val="BA72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es-PE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395" name="Grupo 394"/>
          <p:cNvGrpSpPr/>
          <p:nvPr/>
        </p:nvGrpSpPr>
        <p:grpSpPr>
          <a:xfrm>
            <a:off x="1912302" y="1743451"/>
            <a:ext cx="2180831" cy="2611629"/>
            <a:chOff x="2611446" y="1338257"/>
            <a:chExt cx="2708283" cy="3243259"/>
          </a:xfrm>
        </p:grpSpPr>
        <p:sp>
          <p:nvSpPr>
            <p:cNvPr id="375" name="Freeform 187"/>
            <p:cNvSpPr/>
            <p:nvPr/>
          </p:nvSpPr>
          <p:spPr bwMode="auto">
            <a:xfrm>
              <a:off x="4178313" y="1338257"/>
              <a:ext cx="574676" cy="966786"/>
            </a:xfrm>
            <a:custGeom>
              <a:avLst/>
              <a:gdLst>
                <a:gd name="T0" fmla="*/ 37 w 153"/>
                <a:gd name="T1" fmla="*/ 16 h 257"/>
                <a:gd name="T2" fmla="*/ 57 w 153"/>
                <a:gd name="T3" fmla="*/ 4 h 257"/>
                <a:gd name="T4" fmla="*/ 93 w 153"/>
                <a:gd name="T5" fmla="*/ 16 h 257"/>
                <a:gd name="T6" fmla="*/ 153 w 153"/>
                <a:gd name="T7" fmla="*/ 40 h 257"/>
                <a:gd name="T8" fmla="*/ 106 w 153"/>
                <a:gd name="T9" fmla="*/ 127 h 257"/>
                <a:gd name="T10" fmla="*/ 96 w 153"/>
                <a:gd name="T11" fmla="*/ 163 h 257"/>
                <a:gd name="T12" fmla="*/ 90 w 153"/>
                <a:gd name="T13" fmla="*/ 170 h 257"/>
                <a:gd name="T14" fmla="*/ 77 w 153"/>
                <a:gd name="T15" fmla="*/ 181 h 257"/>
                <a:gd name="T16" fmla="*/ 56 w 153"/>
                <a:gd name="T17" fmla="*/ 232 h 257"/>
                <a:gd name="T18" fmla="*/ 32 w 153"/>
                <a:gd name="T19" fmla="*/ 251 h 257"/>
                <a:gd name="T20" fmla="*/ 21 w 153"/>
                <a:gd name="T21" fmla="*/ 241 h 257"/>
                <a:gd name="T22" fmla="*/ 37 w 153"/>
                <a:gd name="T23" fmla="*/ 156 h 257"/>
                <a:gd name="T24" fmla="*/ 43 w 153"/>
                <a:gd name="T25" fmla="*/ 99 h 257"/>
                <a:gd name="T26" fmla="*/ 38 w 153"/>
                <a:gd name="T27" fmla="*/ 80 h 257"/>
                <a:gd name="T28" fmla="*/ 42 w 153"/>
                <a:gd name="T29" fmla="*/ 68 h 257"/>
                <a:gd name="T30" fmla="*/ 64 w 153"/>
                <a:gd name="T31" fmla="*/ 36 h 257"/>
                <a:gd name="T32" fmla="*/ 58 w 153"/>
                <a:gd name="T33" fmla="*/ 25 h 257"/>
                <a:gd name="T34" fmla="*/ 37 w 153"/>
                <a:gd name="T35" fmla="*/ 16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3" h="257">
                  <a:moveTo>
                    <a:pt x="37" y="16"/>
                  </a:moveTo>
                  <a:cubicBezTo>
                    <a:pt x="39" y="5"/>
                    <a:pt x="45" y="0"/>
                    <a:pt x="57" y="4"/>
                  </a:cubicBezTo>
                  <a:cubicBezTo>
                    <a:pt x="66" y="16"/>
                    <a:pt x="81" y="12"/>
                    <a:pt x="93" y="16"/>
                  </a:cubicBezTo>
                  <a:cubicBezTo>
                    <a:pt x="113" y="23"/>
                    <a:pt x="131" y="36"/>
                    <a:pt x="153" y="40"/>
                  </a:cubicBezTo>
                  <a:cubicBezTo>
                    <a:pt x="132" y="66"/>
                    <a:pt x="125" y="100"/>
                    <a:pt x="106" y="127"/>
                  </a:cubicBezTo>
                  <a:cubicBezTo>
                    <a:pt x="98" y="137"/>
                    <a:pt x="101" y="152"/>
                    <a:pt x="96" y="163"/>
                  </a:cubicBezTo>
                  <a:cubicBezTo>
                    <a:pt x="94" y="166"/>
                    <a:pt x="92" y="168"/>
                    <a:pt x="90" y="170"/>
                  </a:cubicBezTo>
                  <a:cubicBezTo>
                    <a:pt x="85" y="173"/>
                    <a:pt x="78" y="174"/>
                    <a:pt x="77" y="181"/>
                  </a:cubicBezTo>
                  <a:cubicBezTo>
                    <a:pt x="74" y="199"/>
                    <a:pt x="60" y="214"/>
                    <a:pt x="56" y="232"/>
                  </a:cubicBezTo>
                  <a:cubicBezTo>
                    <a:pt x="51" y="241"/>
                    <a:pt x="50" y="257"/>
                    <a:pt x="32" y="251"/>
                  </a:cubicBezTo>
                  <a:cubicBezTo>
                    <a:pt x="28" y="248"/>
                    <a:pt x="24" y="244"/>
                    <a:pt x="21" y="241"/>
                  </a:cubicBezTo>
                  <a:cubicBezTo>
                    <a:pt x="0" y="214"/>
                    <a:pt x="7" y="178"/>
                    <a:pt x="37" y="156"/>
                  </a:cubicBezTo>
                  <a:cubicBezTo>
                    <a:pt x="48" y="138"/>
                    <a:pt x="46" y="119"/>
                    <a:pt x="43" y="99"/>
                  </a:cubicBezTo>
                  <a:cubicBezTo>
                    <a:pt x="42" y="93"/>
                    <a:pt x="39" y="87"/>
                    <a:pt x="38" y="80"/>
                  </a:cubicBezTo>
                  <a:cubicBezTo>
                    <a:pt x="37" y="75"/>
                    <a:pt x="37" y="68"/>
                    <a:pt x="42" y="68"/>
                  </a:cubicBezTo>
                  <a:cubicBezTo>
                    <a:pt x="65" y="68"/>
                    <a:pt x="57" y="46"/>
                    <a:pt x="64" y="36"/>
                  </a:cubicBezTo>
                  <a:cubicBezTo>
                    <a:pt x="68" y="31"/>
                    <a:pt x="62" y="28"/>
                    <a:pt x="58" y="25"/>
                  </a:cubicBezTo>
                  <a:cubicBezTo>
                    <a:pt x="52" y="20"/>
                    <a:pt x="43" y="20"/>
                    <a:pt x="37" y="16"/>
                  </a:cubicBezTo>
                  <a:close/>
                </a:path>
              </a:pathLst>
            </a:custGeom>
            <a:solidFill>
              <a:srgbClr val="F5D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6" name="Freeform 188"/>
            <p:cNvSpPr/>
            <p:nvPr/>
          </p:nvSpPr>
          <p:spPr bwMode="auto">
            <a:xfrm>
              <a:off x="3617924" y="2060570"/>
              <a:ext cx="593726" cy="496888"/>
            </a:xfrm>
            <a:custGeom>
              <a:avLst/>
              <a:gdLst>
                <a:gd name="T0" fmla="*/ 2 w 158"/>
                <a:gd name="T1" fmla="*/ 0 h 132"/>
                <a:gd name="T2" fmla="*/ 4 w 158"/>
                <a:gd name="T3" fmla="*/ 1 h 132"/>
                <a:gd name="T4" fmla="*/ 56 w 158"/>
                <a:gd name="T5" fmla="*/ 10 h 132"/>
                <a:gd name="T6" fmla="*/ 98 w 158"/>
                <a:gd name="T7" fmla="*/ 9 h 132"/>
                <a:gd name="T8" fmla="*/ 129 w 158"/>
                <a:gd name="T9" fmla="*/ 11 h 132"/>
                <a:gd name="T10" fmla="*/ 124 w 158"/>
                <a:gd name="T11" fmla="*/ 20 h 132"/>
                <a:gd name="T12" fmla="*/ 112 w 158"/>
                <a:gd name="T13" fmla="*/ 19 h 132"/>
                <a:gd name="T14" fmla="*/ 111 w 158"/>
                <a:gd name="T15" fmla="*/ 20 h 132"/>
                <a:gd name="T16" fmla="*/ 113 w 158"/>
                <a:gd name="T17" fmla="*/ 19 h 132"/>
                <a:gd name="T18" fmla="*/ 151 w 158"/>
                <a:gd name="T19" fmla="*/ 52 h 132"/>
                <a:gd name="T20" fmla="*/ 155 w 158"/>
                <a:gd name="T21" fmla="*/ 65 h 132"/>
                <a:gd name="T22" fmla="*/ 144 w 158"/>
                <a:gd name="T23" fmla="*/ 68 h 132"/>
                <a:gd name="T24" fmla="*/ 117 w 158"/>
                <a:gd name="T25" fmla="*/ 81 h 132"/>
                <a:gd name="T26" fmla="*/ 83 w 158"/>
                <a:gd name="T27" fmla="*/ 119 h 132"/>
                <a:gd name="T28" fmla="*/ 50 w 158"/>
                <a:gd name="T29" fmla="*/ 123 h 132"/>
                <a:gd name="T30" fmla="*/ 48 w 158"/>
                <a:gd name="T31" fmla="*/ 118 h 132"/>
                <a:gd name="T32" fmla="*/ 101 w 158"/>
                <a:gd name="T33" fmla="*/ 54 h 132"/>
                <a:gd name="T34" fmla="*/ 43 w 158"/>
                <a:gd name="T35" fmla="*/ 118 h 132"/>
                <a:gd name="T36" fmla="*/ 21 w 158"/>
                <a:gd name="T37" fmla="*/ 114 h 132"/>
                <a:gd name="T38" fmla="*/ 28 w 158"/>
                <a:gd name="T39" fmla="*/ 99 h 132"/>
                <a:gd name="T40" fmla="*/ 28 w 158"/>
                <a:gd name="T41" fmla="*/ 89 h 132"/>
                <a:gd name="T42" fmla="*/ 28 w 158"/>
                <a:gd name="T43" fmla="*/ 83 h 132"/>
                <a:gd name="T44" fmla="*/ 57 w 158"/>
                <a:gd name="T45" fmla="*/ 49 h 132"/>
                <a:gd name="T46" fmla="*/ 82 w 158"/>
                <a:gd name="T47" fmla="*/ 33 h 132"/>
                <a:gd name="T48" fmla="*/ 63 w 158"/>
                <a:gd name="T49" fmla="*/ 42 h 132"/>
                <a:gd name="T50" fmla="*/ 30 w 158"/>
                <a:gd name="T51" fmla="*/ 74 h 132"/>
                <a:gd name="T52" fmla="*/ 21 w 158"/>
                <a:gd name="T53" fmla="*/ 49 h 132"/>
                <a:gd name="T54" fmla="*/ 29 w 158"/>
                <a:gd name="T55" fmla="*/ 32 h 132"/>
                <a:gd name="T56" fmla="*/ 2 w 158"/>
                <a:gd name="T5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8" h="132">
                  <a:moveTo>
                    <a:pt x="2" y="0"/>
                  </a:moveTo>
                  <a:cubicBezTo>
                    <a:pt x="3" y="0"/>
                    <a:pt x="4" y="0"/>
                    <a:pt x="4" y="1"/>
                  </a:cubicBezTo>
                  <a:cubicBezTo>
                    <a:pt x="27" y="24"/>
                    <a:pt x="28" y="26"/>
                    <a:pt x="56" y="10"/>
                  </a:cubicBezTo>
                  <a:cubicBezTo>
                    <a:pt x="71" y="1"/>
                    <a:pt x="84" y="8"/>
                    <a:pt x="98" y="9"/>
                  </a:cubicBezTo>
                  <a:cubicBezTo>
                    <a:pt x="108" y="10"/>
                    <a:pt x="118" y="12"/>
                    <a:pt x="129" y="11"/>
                  </a:cubicBezTo>
                  <a:cubicBezTo>
                    <a:pt x="132" y="17"/>
                    <a:pt x="127" y="18"/>
                    <a:pt x="124" y="20"/>
                  </a:cubicBezTo>
                  <a:cubicBezTo>
                    <a:pt x="120" y="21"/>
                    <a:pt x="116" y="19"/>
                    <a:pt x="112" y="19"/>
                  </a:cubicBezTo>
                  <a:cubicBezTo>
                    <a:pt x="110" y="17"/>
                    <a:pt x="111" y="23"/>
                    <a:pt x="111" y="20"/>
                  </a:cubicBezTo>
                  <a:cubicBezTo>
                    <a:pt x="111" y="19"/>
                    <a:pt x="112" y="18"/>
                    <a:pt x="113" y="19"/>
                  </a:cubicBezTo>
                  <a:cubicBezTo>
                    <a:pt x="126" y="31"/>
                    <a:pt x="141" y="39"/>
                    <a:pt x="151" y="52"/>
                  </a:cubicBezTo>
                  <a:cubicBezTo>
                    <a:pt x="154" y="56"/>
                    <a:pt x="158" y="59"/>
                    <a:pt x="155" y="65"/>
                  </a:cubicBezTo>
                  <a:cubicBezTo>
                    <a:pt x="153" y="71"/>
                    <a:pt x="148" y="69"/>
                    <a:pt x="144" y="68"/>
                  </a:cubicBezTo>
                  <a:cubicBezTo>
                    <a:pt x="131" y="65"/>
                    <a:pt x="125" y="74"/>
                    <a:pt x="117" y="81"/>
                  </a:cubicBezTo>
                  <a:cubicBezTo>
                    <a:pt x="105" y="93"/>
                    <a:pt x="96" y="108"/>
                    <a:pt x="83" y="119"/>
                  </a:cubicBezTo>
                  <a:cubicBezTo>
                    <a:pt x="73" y="126"/>
                    <a:pt x="63" y="132"/>
                    <a:pt x="50" y="123"/>
                  </a:cubicBezTo>
                  <a:cubicBezTo>
                    <a:pt x="49" y="122"/>
                    <a:pt x="48" y="120"/>
                    <a:pt x="48" y="118"/>
                  </a:cubicBezTo>
                  <a:cubicBezTo>
                    <a:pt x="62" y="94"/>
                    <a:pt x="75" y="69"/>
                    <a:pt x="101" y="54"/>
                  </a:cubicBezTo>
                  <a:cubicBezTo>
                    <a:pt x="74" y="68"/>
                    <a:pt x="61" y="96"/>
                    <a:pt x="43" y="118"/>
                  </a:cubicBezTo>
                  <a:cubicBezTo>
                    <a:pt x="34" y="125"/>
                    <a:pt x="26" y="126"/>
                    <a:pt x="21" y="114"/>
                  </a:cubicBezTo>
                  <a:cubicBezTo>
                    <a:pt x="20" y="108"/>
                    <a:pt x="24" y="101"/>
                    <a:pt x="28" y="99"/>
                  </a:cubicBezTo>
                  <a:cubicBezTo>
                    <a:pt x="40" y="94"/>
                    <a:pt x="27" y="92"/>
                    <a:pt x="28" y="89"/>
                  </a:cubicBezTo>
                  <a:cubicBezTo>
                    <a:pt x="27" y="87"/>
                    <a:pt x="28" y="85"/>
                    <a:pt x="28" y="83"/>
                  </a:cubicBezTo>
                  <a:cubicBezTo>
                    <a:pt x="38" y="72"/>
                    <a:pt x="43" y="57"/>
                    <a:pt x="57" y="49"/>
                  </a:cubicBezTo>
                  <a:cubicBezTo>
                    <a:pt x="68" y="48"/>
                    <a:pt x="79" y="49"/>
                    <a:pt x="82" y="33"/>
                  </a:cubicBezTo>
                  <a:cubicBezTo>
                    <a:pt x="73" y="32"/>
                    <a:pt x="69" y="39"/>
                    <a:pt x="63" y="42"/>
                  </a:cubicBezTo>
                  <a:cubicBezTo>
                    <a:pt x="47" y="48"/>
                    <a:pt x="44" y="67"/>
                    <a:pt x="30" y="74"/>
                  </a:cubicBezTo>
                  <a:cubicBezTo>
                    <a:pt x="14" y="68"/>
                    <a:pt x="12" y="61"/>
                    <a:pt x="21" y="49"/>
                  </a:cubicBezTo>
                  <a:cubicBezTo>
                    <a:pt x="31" y="38"/>
                    <a:pt x="31" y="38"/>
                    <a:pt x="29" y="32"/>
                  </a:cubicBezTo>
                  <a:cubicBezTo>
                    <a:pt x="7" y="27"/>
                    <a:pt x="0" y="18"/>
                    <a:pt x="2" y="0"/>
                  </a:cubicBezTo>
                  <a:close/>
                </a:path>
              </a:pathLst>
            </a:custGeom>
            <a:solidFill>
              <a:srgbClr val="FAE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7" name="Freeform 189"/>
            <p:cNvSpPr/>
            <p:nvPr/>
          </p:nvSpPr>
          <p:spPr bwMode="auto">
            <a:xfrm>
              <a:off x="3971938" y="2433631"/>
              <a:ext cx="592139" cy="379412"/>
            </a:xfrm>
            <a:custGeom>
              <a:avLst/>
              <a:gdLst>
                <a:gd name="T0" fmla="*/ 140 w 158"/>
                <a:gd name="T1" fmla="*/ 77 h 101"/>
                <a:gd name="T2" fmla="*/ 100 w 158"/>
                <a:gd name="T3" fmla="*/ 85 h 101"/>
                <a:gd name="T4" fmla="*/ 67 w 158"/>
                <a:gd name="T5" fmla="*/ 100 h 101"/>
                <a:gd name="T6" fmla="*/ 30 w 158"/>
                <a:gd name="T7" fmla="*/ 97 h 101"/>
                <a:gd name="T8" fmla="*/ 17 w 158"/>
                <a:gd name="T9" fmla="*/ 82 h 101"/>
                <a:gd name="T10" fmla="*/ 12 w 158"/>
                <a:gd name="T11" fmla="*/ 48 h 101"/>
                <a:gd name="T12" fmla="*/ 12 w 158"/>
                <a:gd name="T13" fmla="*/ 38 h 101"/>
                <a:gd name="T14" fmla="*/ 15 w 158"/>
                <a:gd name="T15" fmla="*/ 31 h 101"/>
                <a:gd name="T16" fmla="*/ 14 w 158"/>
                <a:gd name="T17" fmla="*/ 0 h 101"/>
                <a:gd name="T18" fmla="*/ 36 w 158"/>
                <a:gd name="T19" fmla="*/ 16 h 101"/>
                <a:gd name="T20" fmla="*/ 68 w 158"/>
                <a:gd name="T21" fmla="*/ 11 h 101"/>
                <a:gd name="T22" fmla="*/ 75 w 158"/>
                <a:gd name="T23" fmla="*/ 19 h 101"/>
                <a:gd name="T24" fmla="*/ 72 w 158"/>
                <a:gd name="T25" fmla="*/ 37 h 101"/>
                <a:gd name="T26" fmla="*/ 63 w 158"/>
                <a:gd name="T27" fmla="*/ 53 h 101"/>
                <a:gd name="T28" fmla="*/ 56 w 158"/>
                <a:gd name="T29" fmla="*/ 67 h 101"/>
                <a:gd name="T30" fmla="*/ 70 w 158"/>
                <a:gd name="T31" fmla="*/ 78 h 101"/>
                <a:gd name="T32" fmla="*/ 80 w 158"/>
                <a:gd name="T33" fmla="*/ 66 h 101"/>
                <a:gd name="T34" fmla="*/ 81 w 158"/>
                <a:gd name="T35" fmla="*/ 52 h 101"/>
                <a:gd name="T36" fmla="*/ 105 w 158"/>
                <a:gd name="T37" fmla="*/ 15 h 101"/>
                <a:gd name="T38" fmla="*/ 148 w 158"/>
                <a:gd name="T39" fmla="*/ 18 h 101"/>
                <a:gd name="T40" fmla="*/ 143 w 158"/>
                <a:gd name="T41" fmla="*/ 24 h 101"/>
                <a:gd name="T42" fmla="*/ 135 w 158"/>
                <a:gd name="T43" fmla="*/ 26 h 101"/>
                <a:gd name="T44" fmla="*/ 126 w 158"/>
                <a:gd name="T45" fmla="*/ 33 h 101"/>
                <a:gd name="T46" fmla="*/ 135 w 158"/>
                <a:gd name="T47" fmla="*/ 41 h 101"/>
                <a:gd name="T48" fmla="*/ 152 w 158"/>
                <a:gd name="T49" fmla="*/ 45 h 101"/>
                <a:gd name="T50" fmla="*/ 157 w 158"/>
                <a:gd name="T51" fmla="*/ 49 h 101"/>
                <a:gd name="T52" fmla="*/ 157 w 158"/>
                <a:gd name="T53" fmla="*/ 54 h 101"/>
                <a:gd name="T54" fmla="*/ 117 w 158"/>
                <a:gd name="T55" fmla="*/ 63 h 101"/>
                <a:gd name="T56" fmla="*/ 115 w 158"/>
                <a:gd name="T57" fmla="*/ 64 h 101"/>
                <a:gd name="T58" fmla="*/ 116 w 158"/>
                <a:gd name="T59" fmla="*/ 66 h 101"/>
                <a:gd name="T60" fmla="*/ 140 w 158"/>
                <a:gd name="T61" fmla="*/ 7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8" h="100">
                  <a:moveTo>
                    <a:pt x="140" y="77"/>
                  </a:moveTo>
                  <a:cubicBezTo>
                    <a:pt x="127" y="82"/>
                    <a:pt x="114" y="84"/>
                    <a:pt x="100" y="85"/>
                  </a:cubicBezTo>
                  <a:cubicBezTo>
                    <a:pt x="88" y="89"/>
                    <a:pt x="81" y="101"/>
                    <a:pt x="67" y="100"/>
                  </a:cubicBezTo>
                  <a:cubicBezTo>
                    <a:pt x="55" y="98"/>
                    <a:pt x="42" y="99"/>
                    <a:pt x="30" y="97"/>
                  </a:cubicBezTo>
                  <a:cubicBezTo>
                    <a:pt x="21" y="96"/>
                    <a:pt x="13" y="90"/>
                    <a:pt x="17" y="82"/>
                  </a:cubicBezTo>
                  <a:cubicBezTo>
                    <a:pt x="22" y="69"/>
                    <a:pt x="19" y="58"/>
                    <a:pt x="12" y="48"/>
                  </a:cubicBezTo>
                  <a:cubicBezTo>
                    <a:pt x="11" y="45"/>
                    <a:pt x="11" y="41"/>
                    <a:pt x="12" y="38"/>
                  </a:cubicBezTo>
                  <a:cubicBezTo>
                    <a:pt x="13" y="36"/>
                    <a:pt x="16" y="33"/>
                    <a:pt x="15" y="31"/>
                  </a:cubicBezTo>
                  <a:cubicBezTo>
                    <a:pt x="0" y="16"/>
                    <a:pt x="0" y="14"/>
                    <a:pt x="14" y="0"/>
                  </a:cubicBezTo>
                  <a:cubicBezTo>
                    <a:pt x="21" y="5"/>
                    <a:pt x="19" y="23"/>
                    <a:pt x="36" y="16"/>
                  </a:cubicBezTo>
                  <a:cubicBezTo>
                    <a:pt x="47" y="21"/>
                    <a:pt x="56" y="6"/>
                    <a:pt x="68" y="11"/>
                  </a:cubicBezTo>
                  <a:cubicBezTo>
                    <a:pt x="71" y="13"/>
                    <a:pt x="73" y="16"/>
                    <a:pt x="75" y="19"/>
                  </a:cubicBezTo>
                  <a:cubicBezTo>
                    <a:pt x="79" y="26"/>
                    <a:pt x="79" y="32"/>
                    <a:pt x="72" y="37"/>
                  </a:cubicBezTo>
                  <a:cubicBezTo>
                    <a:pt x="66" y="40"/>
                    <a:pt x="63" y="46"/>
                    <a:pt x="63" y="53"/>
                  </a:cubicBezTo>
                  <a:cubicBezTo>
                    <a:pt x="62" y="59"/>
                    <a:pt x="52" y="60"/>
                    <a:pt x="56" y="67"/>
                  </a:cubicBezTo>
                  <a:cubicBezTo>
                    <a:pt x="59" y="73"/>
                    <a:pt x="62" y="79"/>
                    <a:pt x="70" y="78"/>
                  </a:cubicBezTo>
                  <a:cubicBezTo>
                    <a:pt x="77" y="77"/>
                    <a:pt x="80" y="72"/>
                    <a:pt x="80" y="66"/>
                  </a:cubicBezTo>
                  <a:cubicBezTo>
                    <a:pt x="81" y="61"/>
                    <a:pt x="80" y="57"/>
                    <a:pt x="81" y="52"/>
                  </a:cubicBezTo>
                  <a:cubicBezTo>
                    <a:pt x="87" y="38"/>
                    <a:pt x="87" y="21"/>
                    <a:pt x="105" y="15"/>
                  </a:cubicBezTo>
                  <a:cubicBezTo>
                    <a:pt x="120" y="11"/>
                    <a:pt x="135" y="7"/>
                    <a:pt x="148" y="18"/>
                  </a:cubicBezTo>
                  <a:cubicBezTo>
                    <a:pt x="148" y="22"/>
                    <a:pt x="146" y="23"/>
                    <a:pt x="143" y="24"/>
                  </a:cubicBezTo>
                  <a:cubicBezTo>
                    <a:pt x="140" y="25"/>
                    <a:pt x="138" y="25"/>
                    <a:pt x="135" y="26"/>
                  </a:cubicBezTo>
                  <a:cubicBezTo>
                    <a:pt x="131" y="27"/>
                    <a:pt x="125" y="27"/>
                    <a:pt x="126" y="33"/>
                  </a:cubicBezTo>
                  <a:cubicBezTo>
                    <a:pt x="126" y="38"/>
                    <a:pt x="131" y="40"/>
                    <a:pt x="135" y="41"/>
                  </a:cubicBezTo>
                  <a:cubicBezTo>
                    <a:pt x="141" y="44"/>
                    <a:pt x="147" y="43"/>
                    <a:pt x="152" y="45"/>
                  </a:cubicBezTo>
                  <a:cubicBezTo>
                    <a:pt x="154" y="46"/>
                    <a:pt x="156" y="47"/>
                    <a:pt x="157" y="49"/>
                  </a:cubicBezTo>
                  <a:cubicBezTo>
                    <a:pt x="158" y="50"/>
                    <a:pt x="158" y="52"/>
                    <a:pt x="157" y="54"/>
                  </a:cubicBezTo>
                  <a:cubicBezTo>
                    <a:pt x="146" y="68"/>
                    <a:pt x="130" y="58"/>
                    <a:pt x="117" y="63"/>
                  </a:cubicBezTo>
                  <a:cubicBezTo>
                    <a:pt x="116" y="63"/>
                    <a:pt x="116" y="64"/>
                    <a:pt x="115" y="64"/>
                  </a:cubicBezTo>
                  <a:cubicBezTo>
                    <a:pt x="115" y="65"/>
                    <a:pt x="116" y="65"/>
                    <a:pt x="116" y="66"/>
                  </a:cubicBezTo>
                  <a:cubicBezTo>
                    <a:pt x="124" y="70"/>
                    <a:pt x="137" y="63"/>
                    <a:pt x="140" y="77"/>
                  </a:cubicBezTo>
                  <a:close/>
                </a:path>
              </a:pathLst>
            </a:custGeom>
            <a:solidFill>
              <a:srgbClr val="E6A8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8" name="Freeform 190"/>
            <p:cNvSpPr/>
            <p:nvPr/>
          </p:nvSpPr>
          <p:spPr bwMode="auto">
            <a:xfrm>
              <a:off x="2905134" y="1725607"/>
              <a:ext cx="581027" cy="463549"/>
            </a:xfrm>
            <a:custGeom>
              <a:avLst/>
              <a:gdLst>
                <a:gd name="T0" fmla="*/ 4 w 155"/>
                <a:gd name="T1" fmla="*/ 41 h 123"/>
                <a:gd name="T2" fmla="*/ 8 w 155"/>
                <a:gd name="T3" fmla="*/ 29 h 123"/>
                <a:gd name="T4" fmla="*/ 14 w 155"/>
                <a:gd name="T5" fmla="*/ 13 h 123"/>
                <a:gd name="T6" fmla="*/ 40 w 155"/>
                <a:gd name="T7" fmla="*/ 16 h 123"/>
                <a:gd name="T8" fmla="*/ 71 w 155"/>
                <a:gd name="T9" fmla="*/ 40 h 123"/>
                <a:gd name="T10" fmla="*/ 82 w 155"/>
                <a:gd name="T11" fmla="*/ 31 h 123"/>
                <a:gd name="T12" fmla="*/ 87 w 155"/>
                <a:gd name="T13" fmla="*/ 1 h 123"/>
                <a:gd name="T14" fmla="*/ 93 w 155"/>
                <a:gd name="T15" fmla="*/ 0 h 123"/>
                <a:gd name="T16" fmla="*/ 143 w 155"/>
                <a:gd name="T17" fmla="*/ 76 h 123"/>
                <a:gd name="T18" fmla="*/ 151 w 155"/>
                <a:gd name="T19" fmla="*/ 114 h 123"/>
                <a:gd name="T20" fmla="*/ 144 w 155"/>
                <a:gd name="T21" fmla="*/ 120 h 123"/>
                <a:gd name="T22" fmla="*/ 121 w 155"/>
                <a:gd name="T23" fmla="*/ 109 h 123"/>
                <a:gd name="T24" fmla="*/ 111 w 155"/>
                <a:gd name="T25" fmla="*/ 103 h 123"/>
                <a:gd name="T26" fmla="*/ 82 w 155"/>
                <a:gd name="T27" fmla="*/ 85 h 123"/>
                <a:gd name="T28" fmla="*/ 64 w 155"/>
                <a:gd name="T29" fmla="*/ 76 h 123"/>
                <a:gd name="T30" fmla="*/ 30 w 155"/>
                <a:gd name="T31" fmla="*/ 55 h 123"/>
                <a:gd name="T32" fmla="*/ 18 w 155"/>
                <a:gd name="T33" fmla="*/ 49 h 123"/>
                <a:gd name="T34" fmla="*/ 4 w 155"/>
                <a:gd name="T35" fmla="*/ 4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5" h="123">
                  <a:moveTo>
                    <a:pt x="4" y="41"/>
                  </a:moveTo>
                  <a:cubicBezTo>
                    <a:pt x="0" y="35"/>
                    <a:pt x="1" y="31"/>
                    <a:pt x="8" y="29"/>
                  </a:cubicBezTo>
                  <a:cubicBezTo>
                    <a:pt x="12" y="24"/>
                    <a:pt x="9" y="17"/>
                    <a:pt x="14" y="13"/>
                  </a:cubicBezTo>
                  <a:cubicBezTo>
                    <a:pt x="24" y="4"/>
                    <a:pt x="34" y="4"/>
                    <a:pt x="40" y="16"/>
                  </a:cubicBezTo>
                  <a:cubicBezTo>
                    <a:pt x="46" y="29"/>
                    <a:pt x="56" y="37"/>
                    <a:pt x="71" y="40"/>
                  </a:cubicBezTo>
                  <a:cubicBezTo>
                    <a:pt x="81" y="42"/>
                    <a:pt x="83" y="39"/>
                    <a:pt x="82" y="31"/>
                  </a:cubicBezTo>
                  <a:cubicBezTo>
                    <a:pt x="80" y="20"/>
                    <a:pt x="79" y="10"/>
                    <a:pt x="87" y="1"/>
                  </a:cubicBezTo>
                  <a:cubicBezTo>
                    <a:pt x="89" y="0"/>
                    <a:pt x="91" y="0"/>
                    <a:pt x="93" y="0"/>
                  </a:cubicBezTo>
                  <a:cubicBezTo>
                    <a:pt x="104" y="29"/>
                    <a:pt x="125" y="52"/>
                    <a:pt x="143" y="76"/>
                  </a:cubicBezTo>
                  <a:cubicBezTo>
                    <a:pt x="152" y="87"/>
                    <a:pt x="155" y="100"/>
                    <a:pt x="151" y="114"/>
                  </a:cubicBezTo>
                  <a:cubicBezTo>
                    <a:pt x="149" y="117"/>
                    <a:pt x="147" y="119"/>
                    <a:pt x="144" y="120"/>
                  </a:cubicBezTo>
                  <a:cubicBezTo>
                    <a:pt x="133" y="123"/>
                    <a:pt x="125" y="120"/>
                    <a:pt x="121" y="109"/>
                  </a:cubicBezTo>
                  <a:cubicBezTo>
                    <a:pt x="125" y="95"/>
                    <a:pt x="115" y="104"/>
                    <a:pt x="111" y="103"/>
                  </a:cubicBezTo>
                  <a:cubicBezTo>
                    <a:pt x="99" y="100"/>
                    <a:pt x="89" y="95"/>
                    <a:pt x="82" y="85"/>
                  </a:cubicBezTo>
                  <a:cubicBezTo>
                    <a:pt x="78" y="79"/>
                    <a:pt x="74" y="76"/>
                    <a:pt x="64" y="76"/>
                  </a:cubicBezTo>
                  <a:cubicBezTo>
                    <a:pt x="51" y="77"/>
                    <a:pt x="42" y="61"/>
                    <a:pt x="30" y="55"/>
                  </a:cubicBezTo>
                  <a:cubicBezTo>
                    <a:pt x="26" y="53"/>
                    <a:pt x="22" y="52"/>
                    <a:pt x="18" y="49"/>
                  </a:cubicBezTo>
                  <a:cubicBezTo>
                    <a:pt x="15" y="44"/>
                    <a:pt x="9" y="44"/>
                    <a:pt x="4" y="41"/>
                  </a:cubicBezTo>
                  <a:close/>
                </a:path>
              </a:pathLst>
            </a:custGeom>
            <a:solidFill>
              <a:srgbClr val="ECCF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9" name="Freeform 191"/>
            <p:cNvSpPr/>
            <p:nvPr/>
          </p:nvSpPr>
          <p:spPr bwMode="auto">
            <a:xfrm>
              <a:off x="4148150" y="2346319"/>
              <a:ext cx="698502" cy="380999"/>
            </a:xfrm>
            <a:custGeom>
              <a:avLst/>
              <a:gdLst>
                <a:gd name="T0" fmla="*/ 101 w 186"/>
                <a:gd name="T1" fmla="*/ 44 h 101"/>
                <a:gd name="T2" fmla="*/ 57 w 186"/>
                <a:gd name="T3" fmla="*/ 44 h 101"/>
                <a:gd name="T4" fmla="*/ 24 w 186"/>
                <a:gd name="T5" fmla="*/ 44 h 101"/>
                <a:gd name="T6" fmla="*/ 20 w 186"/>
                <a:gd name="T7" fmla="*/ 35 h 101"/>
                <a:gd name="T8" fmla="*/ 0 w 186"/>
                <a:gd name="T9" fmla="*/ 16 h 101"/>
                <a:gd name="T10" fmla="*/ 3 w 186"/>
                <a:gd name="T11" fmla="*/ 8 h 101"/>
                <a:gd name="T12" fmla="*/ 19 w 186"/>
                <a:gd name="T13" fmla="*/ 6 h 101"/>
                <a:gd name="T14" fmla="*/ 33 w 186"/>
                <a:gd name="T15" fmla="*/ 17 h 101"/>
                <a:gd name="T16" fmla="*/ 56 w 186"/>
                <a:gd name="T17" fmla="*/ 10 h 101"/>
                <a:gd name="T18" fmla="*/ 69 w 186"/>
                <a:gd name="T19" fmla="*/ 4 h 101"/>
                <a:gd name="T20" fmla="*/ 112 w 186"/>
                <a:gd name="T21" fmla="*/ 0 h 101"/>
                <a:gd name="T22" fmla="*/ 115 w 186"/>
                <a:gd name="T23" fmla="*/ 21 h 101"/>
                <a:gd name="T24" fmla="*/ 123 w 186"/>
                <a:gd name="T25" fmla="*/ 41 h 101"/>
                <a:gd name="T26" fmla="*/ 149 w 186"/>
                <a:gd name="T27" fmla="*/ 60 h 101"/>
                <a:gd name="T28" fmla="*/ 133 w 186"/>
                <a:gd name="T29" fmla="*/ 46 h 101"/>
                <a:gd name="T30" fmla="*/ 123 w 186"/>
                <a:gd name="T31" fmla="*/ 26 h 101"/>
                <a:gd name="T32" fmla="*/ 144 w 186"/>
                <a:gd name="T33" fmla="*/ 23 h 101"/>
                <a:gd name="T34" fmla="*/ 181 w 186"/>
                <a:gd name="T35" fmla="*/ 45 h 101"/>
                <a:gd name="T36" fmla="*/ 184 w 186"/>
                <a:gd name="T37" fmla="*/ 54 h 101"/>
                <a:gd name="T38" fmla="*/ 174 w 186"/>
                <a:gd name="T39" fmla="*/ 80 h 101"/>
                <a:gd name="T40" fmla="*/ 165 w 186"/>
                <a:gd name="T41" fmla="*/ 86 h 101"/>
                <a:gd name="T42" fmla="*/ 153 w 186"/>
                <a:gd name="T43" fmla="*/ 100 h 101"/>
                <a:gd name="T44" fmla="*/ 93 w 186"/>
                <a:gd name="T45" fmla="*/ 100 h 101"/>
                <a:gd name="T46" fmla="*/ 61 w 186"/>
                <a:gd name="T47" fmla="*/ 92 h 101"/>
                <a:gd name="T48" fmla="*/ 94 w 186"/>
                <a:gd name="T49" fmla="*/ 85 h 101"/>
                <a:gd name="T50" fmla="*/ 109 w 186"/>
                <a:gd name="T51" fmla="*/ 76 h 101"/>
                <a:gd name="T52" fmla="*/ 109 w 186"/>
                <a:gd name="T53" fmla="*/ 72 h 101"/>
                <a:gd name="T54" fmla="*/ 128 w 186"/>
                <a:gd name="T55" fmla="*/ 68 h 101"/>
                <a:gd name="T56" fmla="*/ 101 w 186"/>
                <a:gd name="T57" fmla="*/ 4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6" h="100">
                  <a:moveTo>
                    <a:pt x="101" y="44"/>
                  </a:moveTo>
                  <a:cubicBezTo>
                    <a:pt x="86" y="37"/>
                    <a:pt x="71" y="38"/>
                    <a:pt x="57" y="44"/>
                  </a:cubicBezTo>
                  <a:cubicBezTo>
                    <a:pt x="46" y="30"/>
                    <a:pt x="35" y="31"/>
                    <a:pt x="24" y="44"/>
                  </a:cubicBezTo>
                  <a:cubicBezTo>
                    <a:pt x="21" y="42"/>
                    <a:pt x="21" y="39"/>
                    <a:pt x="20" y="35"/>
                  </a:cubicBezTo>
                  <a:cubicBezTo>
                    <a:pt x="15" y="27"/>
                    <a:pt x="8" y="21"/>
                    <a:pt x="0" y="16"/>
                  </a:cubicBezTo>
                  <a:cubicBezTo>
                    <a:pt x="0" y="13"/>
                    <a:pt x="1" y="10"/>
                    <a:pt x="3" y="8"/>
                  </a:cubicBezTo>
                  <a:cubicBezTo>
                    <a:pt x="8" y="5"/>
                    <a:pt x="14" y="3"/>
                    <a:pt x="19" y="6"/>
                  </a:cubicBezTo>
                  <a:cubicBezTo>
                    <a:pt x="25" y="9"/>
                    <a:pt x="27" y="15"/>
                    <a:pt x="33" y="17"/>
                  </a:cubicBezTo>
                  <a:cubicBezTo>
                    <a:pt x="42" y="21"/>
                    <a:pt x="48" y="10"/>
                    <a:pt x="56" y="10"/>
                  </a:cubicBezTo>
                  <a:cubicBezTo>
                    <a:pt x="64" y="17"/>
                    <a:pt x="61" y="0"/>
                    <a:pt x="69" y="4"/>
                  </a:cubicBezTo>
                  <a:cubicBezTo>
                    <a:pt x="83" y="3"/>
                    <a:pt x="98" y="1"/>
                    <a:pt x="112" y="0"/>
                  </a:cubicBezTo>
                  <a:cubicBezTo>
                    <a:pt x="122" y="6"/>
                    <a:pt x="118" y="15"/>
                    <a:pt x="115" y="21"/>
                  </a:cubicBezTo>
                  <a:cubicBezTo>
                    <a:pt x="110" y="32"/>
                    <a:pt x="113" y="37"/>
                    <a:pt x="123" y="41"/>
                  </a:cubicBezTo>
                  <a:cubicBezTo>
                    <a:pt x="132" y="46"/>
                    <a:pt x="140" y="53"/>
                    <a:pt x="149" y="60"/>
                  </a:cubicBezTo>
                  <a:cubicBezTo>
                    <a:pt x="146" y="52"/>
                    <a:pt x="140" y="49"/>
                    <a:pt x="133" y="46"/>
                  </a:cubicBezTo>
                  <a:cubicBezTo>
                    <a:pt x="123" y="43"/>
                    <a:pt x="118" y="36"/>
                    <a:pt x="123" y="26"/>
                  </a:cubicBezTo>
                  <a:cubicBezTo>
                    <a:pt x="128" y="17"/>
                    <a:pt x="137" y="19"/>
                    <a:pt x="144" y="23"/>
                  </a:cubicBezTo>
                  <a:cubicBezTo>
                    <a:pt x="157" y="29"/>
                    <a:pt x="168" y="40"/>
                    <a:pt x="181" y="45"/>
                  </a:cubicBezTo>
                  <a:cubicBezTo>
                    <a:pt x="185" y="47"/>
                    <a:pt x="186" y="50"/>
                    <a:pt x="184" y="54"/>
                  </a:cubicBezTo>
                  <a:cubicBezTo>
                    <a:pt x="180" y="62"/>
                    <a:pt x="176" y="71"/>
                    <a:pt x="174" y="80"/>
                  </a:cubicBezTo>
                  <a:cubicBezTo>
                    <a:pt x="173" y="84"/>
                    <a:pt x="169" y="88"/>
                    <a:pt x="165" y="86"/>
                  </a:cubicBezTo>
                  <a:cubicBezTo>
                    <a:pt x="148" y="79"/>
                    <a:pt x="156" y="95"/>
                    <a:pt x="153" y="100"/>
                  </a:cubicBezTo>
                  <a:cubicBezTo>
                    <a:pt x="133" y="91"/>
                    <a:pt x="113" y="99"/>
                    <a:pt x="93" y="100"/>
                  </a:cubicBezTo>
                  <a:cubicBezTo>
                    <a:pt x="84" y="90"/>
                    <a:pt x="70" y="101"/>
                    <a:pt x="61" y="92"/>
                  </a:cubicBezTo>
                  <a:cubicBezTo>
                    <a:pt x="71" y="84"/>
                    <a:pt x="83" y="86"/>
                    <a:pt x="94" y="85"/>
                  </a:cubicBezTo>
                  <a:cubicBezTo>
                    <a:pt x="100" y="84"/>
                    <a:pt x="111" y="89"/>
                    <a:pt x="109" y="76"/>
                  </a:cubicBezTo>
                  <a:cubicBezTo>
                    <a:pt x="109" y="74"/>
                    <a:pt x="109" y="73"/>
                    <a:pt x="109" y="72"/>
                  </a:cubicBezTo>
                  <a:cubicBezTo>
                    <a:pt x="113" y="66"/>
                    <a:pt x="121" y="69"/>
                    <a:pt x="128" y="68"/>
                  </a:cubicBezTo>
                  <a:cubicBezTo>
                    <a:pt x="118" y="59"/>
                    <a:pt x="101" y="61"/>
                    <a:pt x="101" y="44"/>
                  </a:cubicBezTo>
                  <a:close/>
                </a:path>
              </a:pathLst>
            </a:custGeom>
            <a:solidFill>
              <a:srgbClr val="ECC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0" name="Freeform 192"/>
            <p:cNvSpPr/>
            <p:nvPr/>
          </p:nvSpPr>
          <p:spPr bwMode="auto">
            <a:xfrm>
              <a:off x="2611446" y="3408355"/>
              <a:ext cx="777878" cy="1173161"/>
            </a:xfrm>
            <a:custGeom>
              <a:avLst/>
              <a:gdLst>
                <a:gd name="T0" fmla="*/ 206 w 207"/>
                <a:gd name="T1" fmla="*/ 297 h 312"/>
                <a:gd name="T2" fmla="*/ 42 w 207"/>
                <a:gd name="T3" fmla="*/ 258 h 312"/>
                <a:gd name="T4" fmla="*/ 14 w 207"/>
                <a:gd name="T5" fmla="*/ 134 h 312"/>
                <a:gd name="T6" fmla="*/ 35 w 207"/>
                <a:gd name="T7" fmla="*/ 87 h 312"/>
                <a:gd name="T8" fmla="*/ 58 w 207"/>
                <a:gd name="T9" fmla="*/ 17 h 312"/>
                <a:gd name="T10" fmla="*/ 58 w 207"/>
                <a:gd name="T11" fmla="*/ 17 h 312"/>
                <a:gd name="T12" fmla="*/ 68 w 207"/>
                <a:gd name="T13" fmla="*/ 0 h 312"/>
                <a:gd name="T14" fmla="*/ 74 w 207"/>
                <a:gd name="T15" fmla="*/ 10 h 312"/>
                <a:gd name="T16" fmla="*/ 34 w 207"/>
                <a:gd name="T17" fmla="*/ 127 h 312"/>
                <a:gd name="T18" fmla="*/ 74 w 207"/>
                <a:gd name="T19" fmla="*/ 259 h 312"/>
                <a:gd name="T20" fmla="*/ 164 w 207"/>
                <a:gd name="T21" fmla="*/ 284 h 312"/>
                <a:gd name="T22" fmla="*/ 182 w 207"/>
                <a:gd name="T23" fmla="*/ 288 h 312"/>
                <a:gd name="T24" fmla="*/ 177 w 207"/>
                <a:gd name="T25" fmla="*/ 295 h 312"/>
                <a:gd name="T26" fmla="*/ 185 w 207"/>
                <a:gd name="T27" fmla="*/ 292 h 312"/>
                <a:gd name="T28" fmla="*/ 206 w 207"/>
                <a:gd name="T29" fmla="*/ 292 h 312"/>
                <a:gd name="T30" fmla="*/ 206 w 207"/>
                <a:gd name="T31" fmla="*/ 297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6" h="312">
                  <a:moveTo>
                    <a:pt x="206" y="297"/>
                  </a:moveTo>
                  <a:cubicBezTo>
                    <a:pt x="145" y="312"/>
                    <a:pt x="89" y="296"/>
                    <a:pt x="42" y="258"/>
                  </a:cubicBezTo>
                  <a:cubicBezTo>
                    <a:pt x="4" y="226"/>
                    <a:pt x="0" y="180"/>
                    <a:pt x="14" y="134"/>
                  </a:cubicBezTo>
                  <a:cubicBezTo>
                    <a:pt x="17" y="116"/>
                    <a:pt x="27" y="102"/>
                    <a:pt x="35" y="87"/>
                  </a:cubicBezTo>
                  <a:cubicBezTo>
                    <a:pt x="47" y="65"/>
                    <a:pt x="48" y="40"/>
                    <a:pt x="58" y="17"/>
                  </a:cubicBezTo>
                  <a:cubicBezTo>
                    <a:pt x="58" y="17"/>
                    <a:pt x="58" y="17"/>
                    <a:pt x="58" y="17"/>
                  </a:cubicBezTo>
                  <a:cubicBezTo>
                    <a:pt x="62" y="12"/>
                    <a:pt x="58" y="3"/>
                    <a:pt x="68" y="0"/>
                  </a:cubicBezTo>
                  <a:cubicBezTo>
                    <a:pt x="72" y="2"/>
                    <a:pt x="73" y="6"/>
                    <a:pt x="74" y="10"/>
                  </a:cubicBezTo>
                  <a:cubicBezTo>
                    <a:pt x="74" y="53"/>
                    <a:pt x="55" y="91"/>
                    <a:pt x="34" y="127"/>
                  </a:cubicBezTo>
                  <a:cubicBezTo>
                    <a:pt x="12" y="180"/>
                    <a:pt x="21" y="228"/>
                    <a:pt x="74" y="259"/>
                  </a:cubicBezTo>
                  <a:cubicBezTo>
                    <a:pt x="102" y="275"/>
                    <a:pt x="130" y="290"/>
                    <a:pt x="164" y="284"/>
                  </a:cubicBezTo>
                  <a:cubicBezTo>
                    <a:pt x="170" y="283"/>
                    <a:pt x="177" y="284"/>
                    <a:pt x="182" y="288"/>
                  </a:cubicBezTo>
                  <a:cubicBezTo>
                    <a:pt x="184" y="293"/>
                    <a:pt x="180" y="294"/>
                    <a:pt x="177" y="295"/>
                  </a:cubicBezTo>
                  <a:cubicBezTo>
                    <a:pt x="180" y="294"/>
                    <a:pt x="183" y="294"/>
                    <a:pt x="185" y="292"/>
                  </a:cubicBezTo>
                  <a:cubicBezTo>
                    <a:pt x="192" y="289"/>
                    <a:pt x="199" y="288"/>
                    <a:pt x="206" y="292"/>
                  </a:cubicBezTo>
                  <a:cubicBezTo>
                    <a:pt x="207" y="294"/>
                    <a:pt x="207" y="295"/>
                    <a:pt x="206" y="297"/>
                  </a:cubicBezTo>
                  <a:close/>
                </a:path>
              </a:pathLst>
            </a:custGeom>
            <a:solidFill>
              <a:srgbClr val="D1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1" name="Freeform 193"/>
            <p:cNvSpPr/>
            <p:nvPr/>
          </p:nvSpPr>
          <p:spPr bwMode="auto">
            <a:xfrm>
              <a:off x="4027500" y="1824032"/>
              <a:ext cx="368302" cy="571499"/>
            </a:xfrm>
            <a:custGeom>
              <a:avLst/>
              <a:gdLst>
                <a:gd name="T0" fmla="*/ 52 w 98"/>
                <a:gd name="T1" fmla="*/ 147 h 152"/>
                <a:gd name="T2" fmla="*/ 36 w 98"/>
                <a:gd name="T3" fmla="*/ 151 h 152"/>
                <a:gd name="T4" fmla="*/ 9 w 98"/>
                <a:gd name="T5" fmla="*/ 152 h 152"/>
                <a:gd name="T6" fmla="*/ 5 w 98"/>
                <a:gd name="T7" fmla="*/ 142 h 152"/>
                <a:gd name="T8" fmla="*/ 45 w 98"/>
                <a:gd name="T9" fmla="*/ 128 h 152"/>
                <a:gd name="T10" fmla="*/ 0 w 98"/>
                <a:gd name="T11" fmla="*/ 81 h 152"/>
                <a:gd name="T12" fmla="*/ 13 w 98"/>
                <a:gd name="T13" fmla="*/ 79 h 152"/>
                <a:gd name="T14" fmla="*/ 37 w 98"/>
                <a:gd name="T15" fmla="*/ 88 h 152"/>
                <a:gd name="T16" fmla="*/ 25 w 98"/>
                <a:gd name="T17" fmla="*/ 70 h 152"/>
                <a:gd name="T18" fmla="*/ 37 w 98"/>
                <a:gd name="T19" fmla="*/ 43 h 152"/>
                <a:gd name="T20" fmla="*/ 38 w 98"/>
                <a:gd name="T21" fmla="*/ 54 h 152"/>
                <a:gd name="T22" fmla="*/ 59 w 98"/>
                <a:gd name="T23" fmla="*/ 0 h 152"/>
                <a:gd name="T24" fmla="*/ 81 w 98"/>
                <a:gd name="T25" fmla="*/ 31 h 152"/>
                <a:gd name="T26" fmla="*/ 65 w 98"/>
                <a:gd name="T27" fmla="*/ 111 h 152"/>
                <a:gd name="T28" fmla="*/ 73 w 98"/>
                <a:gd name="T29" fmla="*/ 119 h 152"/>
                <a:gd name="T30" fmla="*/ 92 w 98"/>
                <a:gd name="T31" fmla="*/ 103 h 152"/>
                <a:gd name="T32" fmla="*/ 96 w 98"/>
                <a:gd name="T33" fmla="*/ 121 h 152"/>
                <a:gd name="T34" fmla="*/ 86 w 98"/>
                <a:gd name="T35" fmla="*/ 132 h 152"/>
                <a:gd name="T36" fmla="*/ 52 w 98"/>
                <a:gd name="T37" fmla="*/ 147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8" h="152">
                  <a:moveTo>
                    <a:pt x="52" y="147"/>
                  </a:moveTo>
                  <a:cubicBezTo>
                    <a:pt x="47" y="146"/>
                    <a:pt x="42" y="148"/>
                    <a:pt x="36" y="151"/>
                  </a:cubicBezTo>
                  <a:cubicBezTo>
                    <a:pt x="27" y="141"/>
                    <a:pt x="18" y="152"/>
                    <a:pt x="9" y="152"/>
                  </a:cubicBezTo>
                  <a:cubicBezTo>
                    <a:pt x="6" y="150"/>
                    <a:pt x="5" y="146"/>
                    <a:pt x="5" y="142"/>
                  </a:cubicBezTo>
                  <a:cubicBezTo>
                    <a:pt x="22" y="122"/>
                    <a:pt x="22" y="122"/>
                    <a:pt x="45" y="128"/>
                  </a:cubicBezTo>
                  <a:cubicBezTo>
                    <a:pt x="33" y="108"/>
                    <a:pt x="10" y="101"/>
                    <a:pt x="0" y="81"/>
                  </a:cubicBezTo>
                  <a:cubicBezTo>
                    <a:pt x="4" y="77"/>
                    <a:pt x="9" y="80"/>
                    <a:pt x="13" y="79"/>
                  </a:cubicBezTo>
                  <a:cubicBezTo>
                    <a:pt x="21" y="82"/>
                    <a:pt x="28" y="87"/>
                    <a:pt x="37" y="88"/>
                  </a:cubicBezTo>
                  <a:cubicBezTo>
                    <a:pt x="34" y="80"/>
                    <a:pt x="21" y="81"/>
                    <a:pt x="25" y="70"/>
                  </a:cubicBezTo>
                  <a:cubicBezTo>
                    <a:pt x="27" y="60"/>
                    <a:pt x="32" y="52"/>
                    <a:pt x="37" y="43"/>
                  </a:cubicBezTo>
                  <a:cubicBezTo>
                    <a:pt x="41" y="47"/>
                    <a:pt x="40" y="51"/>
                    <a:pt x="38" y="54"/>
                  </a:cubicBezTo>
                  <a:cubicBezTo>
                    <a:pt x="49" y="38"/>
                    <a:pt x="45" y="16"/>
                    <a:pt x="59" y="0"/>
                  </a:cubicBezTo>
                  <a:cubicBezTo>
                    <a:pt x="74" y="2"/>
                    <a:pt x="81" y="13"/>
                    <a:pt x="81" y="31"/>
                  </a:cubicBezTo>
                  <a:cubicBezTo>
                    <a:pt x="52" y="49"/>
                    <a:pt x="46" y="80"/>
                    <a:pt x="65" y="111"/>
                  </a:cubicBezTo>
                  <a:cubicBezTo>
                    <a:pt x="59" y="122"/>
                    <a:pt x="70" y="116"/>
                    <a:pt x="73" y="119"/>
                  </a:cubicBezTo>
                  <a:cubicBezTo>
                    <a:pt x="89" y="125"/>
                    <a:pt x="85" y="107"/>
                    <a:pt x="92" y="103"/>
                  </a:cubicBezTo>
                  <a:cubicBezTo>
                    <a:pt x="98" y="108"/>
                    <a:pt x="98" y="114"/>
                    <a:pt x="96" y="121"/>
                  </a:cubicBezTo>
                  <a:cubicBezTo>
                    <a:pt x="94" y="126"/>
                    <a:pt x="92" y="131"/>
                    <a:pt x="86" y="132"/>
                  </a:cubicBezTo>
                  <a:cubicBezTo>
                    <a:pt x="72" y="131"/>
                    <a:pt x="59" y="132"/>
                    <a:pt x="52" y="147"/>
                  </a:cubicBezTo>
                  <a:close/>
                </a:path>
              </a:pathLst>
            </a:custGeom>
            <a:solidFill>
              <a:srgbClr val="F5CE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2" name="Freeform 194"/>
            <p:cNvSpPr/>
            <p:nvPr/>
          </p:nvSpPr>
          <p:spPr bwMode="auto">
            <a:xfrm>
              <a:off x="3257561" y="1670044"/>
              <a:ext cx="500064" cy="631823"/>
            </a:xfrm>
            <a:custGeom>
              <a:avLst/>
              <a:gdLst>
                <a:gd name="T0" fmla="*/ 98 w 133"/>
                <a:gd name="T1" fmla="*/ 104 h 168"/>
                <a:gd name="T2" fmla="*/ 130 w 133"/>
                <a:gd name="T3" fmla="*/ 133 h 168"/>
                <a:gd name="T4" fmla="*/ 128 w 133"/>
                <a:gd name="T5" fmla="*/ 142 h 168"/>
                <a:gd name="T6" fmla="*/ 107 w 133"/>
                <a:gd name="T7" fmla="*/ 159 h 168"/>
                <a:gd name="T8" fmla="*/ 92 w 133"/>
                <a:gd name="T9" fmla="*/ 165 h 168"/>
                <a:gd name="T10" fmla="*/ 90 w 133"/>
                <a:gd name="T11" fmla="*/ 149 h 168"/>
                <a:gd name="T12" fmla="*/ 87 w 133"/>
                <a:gd name="T13" fmla="*/ 139 h 168"/>
                <a:gd name="T14" fmla="*/ 75 w 133"/>
                <a:gd name="T15" fmla="*/ 113 h 168"/>
                <a:gd name="T16" fmla="*/ 64 w 133"/>
                <a:gd name="T17" fmla="*/ 95 h 168"/>
                <a:gd name="T18" fmla="*/ 9 w 133"/>
                <a:gd name="T19" fmla="*/ 25 h 168"/>
                <a:gd name="T20" fmla="*/ 18 w 133"/>
                <a:gd name="T21" fmla="*/ 0 h 168"/>
                <a:gd name="T22" fmla="*/ 22 w 133"/>
                <a:gd name="T23" fmla="*/ 0 h 168"/>
                <a:gd name="T24" fmla="*/ 46 w 133"/>
                <a:gd name="T25" fmla="*/ 32 h 168"/>
                <a:gd name="T26" fmla="*/ 98 w 133"/>
                <a:gd name="T27" fmla="*/ 10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68">
                  <a:moveTo>
                    <a:pt x="98" y="104"/>
                  </a:moveTo>
                  <a:cubicBezTo>
                    <a:pt x="104" y="119"/>
                    <a:pt x="109" y="134"/>
                    <a:pt x="130" y="133"/>
                  </a:cubicBezTo>
                  <a:cubicBezTo>
                    <a:pt x="133" y="136"/>
                    <a:pt x="131" y="139"/>
                    <a:pt x="128" y="142"/>
                  </a:cubicBezTo>
                  <a:cubicBezTo>
                    <a:pt x="117" y="143"/>
                    <a:pt x="113" y="152"/>
                    <a:pt x="107" y="159"/>
                  </a:cubicBezTo>
                  <a:cubicBezTo>
                    <a:pt x="103" y="163"/>
                    <a:pt x="98" y="168"/>
                    <a:pt x="92" y="165"/>
                  </a:cubicBezTo>
                  <a:cubicBezTo>
                    <a:pt x="84" y="161"/>
                    <a:pt x="88" y="154"/>
                    <a:pt x="90" y="149"/>
                  </a:cubicBezTo>
                  <a:cubicBezTo>
                    <a:pt x="92" y="145"/>
                    <a:pt x="92" y="142"/>
                    <a:pt x="87" y="139"/>
                  </a:cubicBezTo>
                  <a:cubicBezTo>
                    <a:pt x="80" y="132"/>
                    <a:pt x="74" y="125"/>
                    <a:pt x="75" y="113"/>
                  </a:cubicBezTo>
                  <a:cubicBezTo>
                    <a:pt x="75" y="105"/>
                    <a:pt x="70" y="100"/>
                    <a:pt x="64" y="95"/>
                  </a:cubicBezTo>
                  <a:cubicBezTo>
                    <a:pt x="41" y="76"/>
                    <a:pt x="25" y="50"/>
                    <a:pt x="9" y="25"/>
                  </a:cubicBezTo>
                  <a:cubicBezTo>
                    <a:pt x="0" y="11"/>
                    <a:pt x="3" y="2"/>
                    <a:pt x="18" y="0"/>
                  </a:cubicBezTo>
                  <a:cubicBezTo>
                    <a:pt x="20" y="0"/>
                    <a:pt x="21" y="0"/>
                    <a:pt x="22" y="0"/>
                  </a:cubicBezTo>
                  <a:cubicBezTo>
                    <a:pt x="31" y="10"/>
                    <a:pt x="37" y="22"/>
                    <a:pt x="46" y="32"/>
                  </a:cubicBezTo>
                  <a:cubicBezTo>
                    <a:pt x="69" y="52"/>
                    <a:pt x="81" y="80"/>
                    <a:pt x="98" y="104"/>
                  </a:cubicBezTo>
                  <a:close/>
                </a:path>
              </a:pathLst>
            </a:custGeom>
            <a:solidFill>
              <a:srgbClr val="DEB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3" name="Freeform 195"/>
            <p:cNvSpPr/>
            <p:nvPr/>
          </p:nvSpPr>
          <p:spPr bwMode="auto">
            <a:xfrm>
              <a:off x="4535502" y="2346319"/>
              <a:ext cx="363539" cy="380999"/>
            </a:xfrm>
            <a:custGeom>
              <a:avLst/>
              <a:gdLst>
                <a:gd name="T0" fmla="*/ 50 w 97"/>
                <a:gd name="T1" fmla="*/ 100 h 101"/>
                <a:gd name="T2" fmla="*/ 48 w 97"/>
                <a:gd name="T3" fmla="*/ 94 h 101"/>
                <a:gd name="T4" fmla="*/ 41 w 97"/>
                <a:gd name="T5" fmla="*/ 78 h 101"/>
                <a:gd name="T6" fmla="*/ 57 w 97"/>
                <a:gd name="T7" fmla="*/ 82 h 101"/>
                <a:gd name="T8" fmla="*/ 67 w 97"/>
                <a:gd name="T9" fmla="*/ 75 h 101"/>
                <a:gd name="T10" fmla="*/ 79 w 97"/>
                <a:gd name="T11" fmla="*/ 49 h 101"/>
                <a:gd name="T12" fmla="*/ 44 w 97"/>
                <a:gd name="T13" fmla="*/ 29 h 101"/>
                <a:gd name="T14" fmla="*/ 25 w 97"/>
                <a:gd name="T15" fmla="*/ 25 h 101"/>
                <a:gd name="T16" fmla="*/ 22 w 97"/>
                <a:gd name="T17" fmla="*/ 34 h 101"/>
                <a:gd name="T18" fmla="*/ 37 w 97"/>
                <a:gd name="T19" fmla="*/ 41 h 101"/>
                <a:gd name="T20" fmla="*/ 60 w 97"/>
                <a:gd name="T21" fmla="*/ 71 h 101"/>
                <a:gd name="T22" fmla="*/ 5 w 97"/>
                <a:gd name="T23" fmla="*/ 40 h 101"/>
                <a:gd name="T24" fmla="*/ 5 w 97"/>
                <a:gd name="T25" fmla="*/ 24 h 101"/>
                <a:gd name="T26" fmla="*/ 9 w 97"/>
                <a:gd name="T27" fmla="*/ 0 h 101"/>
                <a:gd name="T28" fmla="*/ 86 w 97"/>
                <a:gd name="T29" fmla="*/ 33 h 101"/>
                <a:gd name="T30" fmla="*/ 87 w 97"/>
                <a:gd name="T31" fmla="*/ 56 h 101"/>
                <a:gd name="T32" fmla="*/ 67 w 97"/>
                <a:gd name="T33" fmla="*/ 92 h 101"/>
                <a:gd name="T34" fmla="*/ 50 w 97"/>
                <a:gd name="T35" fmla="*/ 10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7" h="100">
                  <a:moveTo>
                    <a:pt x="50" y="100"/>
                  </a:moveTo>
                  <a:cubicBezTo>
                    <a:pt x="49" y="98"/>
                    <a:pt x="49" y="96"/>
                    <a:pt x="48" y="94"/>
                  </a:cubicBezTo>
                  <a:cubicBezTo>
                    <a:pt x="47" y="88"/>
                    <a:pt x="35" y="85"/>
                    <a:pt x="41" y="78"/>
                  </a:cubicBezTo>
                  <a:cubicBezTo>
                    <a:pt x="45" y="72"/>
                    <a:pt x="52" y="79"/>
                    <a:pt x="57" y="82"/>
                  </a:cubicBezTo>
                  <a:cubicBezTo>
                    <a:pt x="64" y="85"/>
                    <a:pt x="66" y="84"/>
                    <a:pt x="67" y="75"/>
                  </a:cubicBezTo>
                  <a:cubicBezTo>
                    <a:pt x="68" y="66"/>
                    <a:pt x="74" y="58"/>
                    <a:pt x="79" y="49"/>
                  </a:cubicBezTo>
                  <a:cubicBezTo>
                    <a:pt x="65" y="47"/>
                    <a:pt x="55" y="37"/>
                    <a:pt x="44" y="29"/>
                  </a:cubicBezTo>
                  <a:cubicBezTo>
                    <a:pt x="38" y="25"/>
                    <a:pt x="32" y="22"/>
                    <a:pt x="25" y="25"/>
                  </a:cubicBezTo>
                  <a:cubicBezTo>
                    <a:pt x="22" y="27"/>
                    <a:pt x="22" y="30"/>
                    <a:pt x="22" y="34"/>
                  </a:cubicBezTo>
                  <a:cubicBezTo>
                    <a:pt x="24" y="43"/>
                    <a:pt x="30" y="40"/>
                    <a:pt x="37" y="41"/>
                  </a:cubicBezTo>
                  <a:cubicBezTo>
                    <a:pt x="50" y="44"/>
                    <a:pt x="49" y="59"/>
                    <a:pt x="60" y="71"/>
                  </a:cubicBezTo>
                  <a:cubicBezTo>
                    <a:pt x="36" y="64"/>
                    <a:pt x="25" y="45"/>
                    <a:pt x="5" y="40"/>
                  </a:cubicBezTo>
                  <a:cubicBezTo>
                    <a:pt x="0" y="38"/>
                    <a:pt x="1" y="30"/>
                    <a:pt x="5" y="24"/>
                  </a:cubicBezTo>
                  <a:cubicBezTo>
                    <a:pt x="11" y="17"/>
                    <a:pt x="13" y="9"/>
                    <a:pt x="9" y="0"/>
                  </a:cubicBezTo>
                  <a:cubicBezTo>
                    <a:pt x="38" y="2"/>
                    <a:pt x="63" y="16"/>
                    <a:pt x="86" y="33"/>
                  </a:cubicBezTo>
                  <a:cubicBezTo>
                    <a:pt x="93" y="38"/>
                    <a:pt x="97" y="46"/>
                    <a:pt x="87" y="56"/>
                  </a:cubicBezTo>
                  <a:cubicBezTo>
                    <a:pt x="78" y="66"/>
                    <a:pt x="82" y="84"/>
                    <a:pt x="67" y="92"/>
                  </a:cubicBezTo>
                  <a:cubicBezTo>
                    <a:pt x="61" y="96"/>
                    <a:pt x="57" y="101"/>
                    <a:pt x="50" y="100"/>
                  </a:cubicBezTo>
                  <a:close/>
                </a:path>
              </a:pathLst>
            </a:custGeom>
            <a:solidFill>
              <a:srgbClr val="F5E2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4" name="Freeform 196"/>
            <p:cNvSpPr/>
            <p:nvPr/>
          </p:nvSpPr>
          <p:spPr bwMode="auto">
            <a:xfrm>
              <a:off x="4244989" y="1362070"/>
              <a:ext cx="219076" cy="579437"/>
            </a:xfrm>
            <a:custGeom>
              <a:avLst/>
              <a:gdLst>
                <a:gd name="T0" fmla="*/ 23 w 58"/>
                <a:gd name="T1" fmla="*/ 154 h 154"/>
                <a:gd name="T2" fmla="*/ 3 w 58"/>
                <a:gd name="T3" fmla="*/ 122 h 154"/>
                <a:gd name="T4" fmla="*/ 14 w 58"/>
                <a:gd name="T5" fmla="*/ 71 h 154"/>
                <a:gd name="T6" fmla="*/ 16 w 58"/>
                <a:gd name="T7" fmla="*/ 49 h 154"/>
                <a:gd name="T8" fmla="*/ 3 w 58"/>
                <a:gd name="T9" fmla="*/ 74 h 154"/>
                <a:gd name="T10" fmla="*/ 19 w 58"/>
                <a:gd name="T11" fmla="*/ 10 h 154"/>
                <a:gd name="T12" fmla="*/ 56 w 58"/>
                <a:gd name="T13" fmla="*/ 23 h 154"/>
                <a:gd name="T14" fmla="*/ 55 w 58"/>
                <a:gd name="T15" fmla="*/ 30 h 154"/>
                <a:gd name="T16" fmla="*/ 46 w 58"/>
                <a:gd name="T17" fmla="*/ 51 h 154"/>
                <a:gd name="T18" fmla="*/ 20 w 58"/>
                <a:gd name="T19" fmla="*/ 63 h 154"/>
                <a:gd name="T20" fmla="*/ 31 w 58"/>
                <a:gd name="T21" fmla="*/ 135 h 154"/>
                <a:gd name="T22" fmla="*/ 23 w 58"/>
                <a:gd name="T23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" h="154">
                  <a:moveTo>
                    <a:pt x="23" y="154"/>
                  </a:moveTo>
                  <a:cubicBezTo>
                    <a:pt x="17" y="143"/>
                    <a:pt x="13" y="131"/>
                    <a:pt x="3" y="122"/>
                  </a:cubicBezTo>
                  <a:cubicBezTo>
                    <a:pt x="0" y="104"/>
                    <a:pt x="12" y="89"/>
                    <a:pt x="14" y="71"/>
                  </a:cubicBezTo>
                  <a:cubicBezTo>
                    <a:pt x="15" y="66"/>
                    <a:pt x="17" y="60"/>
                    <a:pt x="16" y="49"/>
                  </a:cubicBezTo>
                  <a:cubicBezTo>
                    <a:pt x="16" y="64"/>
                    <a:pt x="17" y="74"/>
                    <a:pt x="3" y="74"/>
                  </a:cubicBezTo>
                  <a:cubicBezTo>
                    <a:pt x="2" y="51"/>
                    <a:pt x="11" y="31"/>
                    <a:pt x="19" y="10"/>
                  </a:cubicBezTo>
                  <a:cubicBezTo>
                    <a:pt x="36" y="0"/>
                    <a:pt x="43" y="20"/>
                    <a:pt x="56" y="23"/>
                  </a:cubicBezTo>
                  <a:cubicBezTo>
                    <a:pt x="58" y="24"/>
                    <a:pt x="57" y="28"/>
                    <a:pt x="55" y="30"/>
                  </a:cubicBezTo>
                  <a:cubicBezTo>
                    <a:pt x="46" y="35"/>
                    <a:pt x="47" y="43"/>
                    <a:pt x="46" y="51"/>
                  </a:cubicBezTo>
                  <a:cubicBezTo>
                    <a:pt x="45" y="64"/>
                    <a:pt x="40" y="73"/>
                    <a:pt x="20" y="63"/>
                  </a:cubicBezTo>
                  <a:cubicBezTo>
                    <a:pt x="32" y="89"/>
                    <a:pt x="34" y="112"/>
                    <a:pt x="31" y="135"/>
                  </a:cubicBezTo>
                  <a:cubicBezTo>
                    <a:pt x="30" y="143"/>
                    <a:pt x="31" y="150"/>
                    <a:pt x="23" y="154"/>
                  </a:cubicBezTo>
                  <a:close/>
                </a:path>
              </a:pathLst>
            </a:custGeom>
            <a:solidFill>
              <a:srgbClr val="E7C2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5" name="Freeform 197"/>
            <p:cNvSpPr/>
            <p:nvPr/>
          </p:nvSpPr>
          <p:spPr bwMode="auto">
            <a:xfrm>
              <a:off x="3384561" y="4408478"/>
              <a:ext cx="1462092" cy="117474"/>
            </a:xfrm>
            <a:custGeom>
              <a:avLst/>
              <a:gdLst>
                <a:gd name="T0" fmla="*/ 0 w 389"/>
                <a:gd name="T1" fmla="*/ 31 h 31"/>
                <a:gd name="T2" fmla="*/ 0 w 389"/>
                <a:gd name="T3" fmla="*/ 27 h 31"/>
                <a:gd name="T4" fmla="*/ 100 w 389"/>
                <a:gd name="T5" fmla="*/ 5 h 31"/>
                <a:gd name="T6" fmla="*/ 157 w 389"/>
                <a:gd name="T7" fmla="*/ 12 h 31"/>
                <a:gd name="T8" fmla="*/ 188 w 389"/>
                <a:gd name="T9" fmla="*/ 13 h 31"/>
                <a:gd name="T10" fmla="*/ 193 w 389"/>
                <a:gd name="T11" fmla="*/ 11 h 31"/>
                <a:gd name="T12" fmla="*/ 386 w 389"/>
                <a:gd name="T13" fmla="*/ 21 h 31"/>
                <a:gd name="T14" fmla="*/ 388 w 389"/>
                <a:gd name="T15" fmla="*/ 27 h 31"/>
                <a:gd name="T16" fmla="*/ 388 w 389"/>
                <a:gd name="T17" fmla="*/ 27 h 31"/>
                <a:gd name="T18" fmla="*/ 347 w 389"/>
                <a:gd name="T19" fmla="*/ 27 h 31"/>
                <a:gd name="T20" fmla="*/ 0 w 389"/>
                <a:gd name="T21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9" h="31">
                  <a:moveTo>
                    <a:pt x="0" y="31"/>
                  </a:moveTo>
                  <a:cubicBezTo>
                    <a:pt x="0" y="30"/>
                    <a:pt x="0" y="28"/>
                    <a:pt x="0" y="27"/>
                  </a:cubicBezTo>
                  <a:cubicBezTo>
                    <a:pt x="33" y="19"/>
                    <a:pt x="66" y="0"/>
                    <a:pt x="100" y="5"/>
                  </a:cubicBezTo>
                  <a:cubicBezTo>
                    <a:pt x="119" y="8"/>
                    <a:pt x="138" y="9"/>
                    <a:pt x="157" y="12"/>
                  </a:cubicBezTo>
                  <a:cubicBezTo>
                    <a:pt x="167" y="17"/>
                    <a:pt x="177" y="19"/>
                    <a:pt x="188" y="13"/>
                  </a:cubicBezTo>
                  <a:cubicBezTo>
                    <a:pt x="189" y="12"/>
                    <a:pt x="191" y="11"/>
                    <a:pt x="193" y="11"/>
                  </a:cubicBezTo>
                  <a:cubicBezTo>
                    <a:pt x="258" y="9"/>
                    <a:pt x="323" y="6"/>
                    <a:pt x="386" y="21"/>
                  </a:cubicBezTo>
                  <a:cubicBezTo>
                    <a:pt x="389" y="23"/>
                    <a:pt x="389" y="25"/>
                    <a:pt x="388" y="27"/>
                  </a:cubicBezTo>
                  <a:cubicBezTo>
                    <a:pt x="388" y="27"/>
                    <a:pt x="388" y="27"/>
                    <a:pt x="388" y="27"/>
                  </a:cubicBezTo>
                  <a:cubicBezTo>
                    <a:pt x="374" y="30"/>
                    <a:pt x="361" y="30"/>
                    <a:pt x="347" y="27"/>
                  </a:cubicBezTo>
                  <a:cubicBezTo>
                    <a:pt x="232" y="18"/>
                    <a:pt x="116" y="29"/>
                    <a:pt x="0" y="31"/>
                  </a:cubicBezTo>
                  <a:close/>
                </a:path>
              </a:pathLst>
            </a:custGeom>
            <a:solidFill>
              <a:srgbClr val="E2B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6" name="Freeform 198"/>
            <p:cNvSpPr/>
            <p:nvPr/>
          </p:nvSpPr>
          <p:spPr bwMode="auto">
            <a:xfrm>
              <a:off x="2847985" y="2806694"/>
              <a:ext cx="811215" cy="634999"/>
            </a:xfrm>
            <a:custGeom>
              <a:avLst/>
              <a:gdLst>
                <a:gd name="T0" fmla="*/ 7 w 216"/>
                <a:gd name="T1" fmla="*/ 169 h 169"/>
                <a:gd name="T2" fmla="*/ 3 w 216"/>
                <a:gd name="T3" fmla="*/ 161 h 169"/>
                <a:gd name="T4" fmla="*/ 19 w 216"/>
                <a:gd name="T5" fmla="*/ 114 h 169"/>
                <a:gd name="T6" fmla="*/ 19 w 216"/>
                <a:gd name="T7" fmla="*/ 114 h 169"/>
                <a:gd name="T8" fmla="*/ 38 w 216"/>
                <a:gd name="T9" fmla="*/ 82 h 169"/>
                <a:gd name="T10" fmla="*/ 47 w 216"/>
                <a:gd name="T11" fmla="*/ 73 h 169"/>
                <a:gd name="T12" fmla="*/ 100 w 216"/>
                <a:gd name="T13" fmla="*/ 23 h 169"/>
                <a:gd name="T14" fmla="*/ 127 w 216"/>
                <a:gd name="T15" fmla="*/ 14 h 169"/>
                <a:gd name="T16" fmla="*/ 143 w 216"/>
                <a:gd name="T17" fmla="*/ 9 h 169"/>
                <a:gd name="T18" fmla="*/ 175 w 216"/>
                <a:gd name="T19" fmla="*/ 5 h 169"/>
                <a:gd name="T20" fmla="*/ 215 w 216"/>
                <a:gd name="T21" fmla="*/ 13 h 169"/>
                <a:gd name="T22" fmla="*/ 212 w 216"/>
                <a:gd name="T23" fmla="*/ 20 h 169"/>
                <a:gd name="T24" fmla="*/ 122 w 216"/>
                <a:gd name="T25" fmla="*/ 42 h 169"/>
                <a:gd name="T26" fmla="*/ 85 w 216"/>
                <a:gd name="T27" fmla="*/ 54 h 169"/>
                <a:gd name="T28" fmla="*/ 20 w 216"/>
                <a:gd name="T29" fmla="*/ 150 h 169"/>
                <a:gd name="T30" fmla="*/ 7 w 216"/>
                <a:gd name="T31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6" h="169">
                  <a:moveTo>
                    <a:pt x="7" y="169"/>
                  </a:moveTo>
                  <a:cubicBezTo>
                    <a:pt x="7" y="166"/>
                    <a:pt x="6" y="163"/>
                    <a:pt x="3" y="161"/>
                  </a:cubicBezTo>
                  <a:cubicBezTo>
                    <a:pt x="0" y="143"/>
                    <a:pt x="6" y="127"/>
                    <a:pt x="19" y="114"/>
                  </a:cubicBezTo>
                  <a:cubicBezTo>
                    <a:pt x="19" y="114"/>
                    <a:pt x="19" y="114"/>
                    <a:pt x="19" y="114"/>
                  </a:cubicBezTo>
                  <a:cubicBezTo>
                    <a:pt x="22" y="101"/>
                    <a:pt x="30" y="91"/>
                    <a:pt x="38" y="82"/>
                  </a:cubicBezTo>
                  <a:cubicBezTo>
                    <a:pt x="41" y="79"/>
                    <a:pt x="44" y="76"/>
                    <a:pt x="47" y="73"/>
                  </a:cubicBezTo>
                  <a:cubicBezTo>
                    <a:pt x="59" y="51"/>
                    <a:pt x="81" y="39"/>
                    <a:pt x="100" y="23"/>
                  </a:cubicBezTo>
                  <a:cubicBezTo>
                    <a:pt x="108" y="16"/>
                    <a:pt x="118" y="17"/>
                    <a:pt x="127" y="14"/>
                  </a:cubicBezTo>
                  <a:cubicBezTo>
                    <a:pt x="133" y="12"/>
                    <a:pt x="138" y="11"/>
                    <a:pt x="143" y="9"/>
                  </a:cubicBezTo>
                  <a:cubicBezTo>
                    <a:pt x="153" y="8"/>
                    <a:pt x="164" y="7"/>
                    <a:pt x="175" y="5"/>
                  </a:cubicBezTo>
                  <a:cubicBezTo>
                    <a:pt x="190" y="0"/>
                    <a:pt x="202" y="11"/>
                    <a:pt x="215" y="13"/>
                  </a:cubicBezTo>
                  <a:cubicBezTo>
                    <a:pt x="216" y="16"/>
                    <a:pt x="215" y="19"/>
                    <a:pt x="212" y="20"/>
                  </a:cubicBezTo>
                  <a:cubicBezTo>
                    <a:pt x="181" y="22"/>
                    <a:pt x="154" y="42"/>
                    <a:pt x="122" y="42"/>
                  </a:cubicBezTo>
                  <a:cubicBezTo>
                    <a:pt x="107" y="36"/>
                    <a:pt x="95" y="45"/>
                    <a:pt x="85" y="54"/>
                  </a:cubicBezTo>
                  <a:cubicBezTo>
                    <a:pt x="58" y="82"/>
                    <a:pt x="34" y="113"/>
                    <a:pt x="20" y="150"/>
                  </a:cubicBezTo>
                  <a:cubicBezTo>
                    <a:pt x="18" y="157"/>
                    <a:pt x="18" y="168"/>
                    <a:pt x="7" y="169"/>
                  </a:cubicBezTo>
                  <a:close/>
                </a:path>
              </a:pathLst>
            </a:custGeom>
            <a:solidFill>
              <a:srgbClr val="E0B6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7" name="Freeform 199"/>
            <p:cNvSpPr/>
            <p:nvPr/>
          </p:nvSpPr>
          <p:spPr bwMode="auto">
            <a:xfrm>
              <a:off x="2911485" y="1620833"/>
              <a:ext cx="327026" cy="304799"/>
            </a:xfrm>
            <a:custGeom>
              <a:avLst/>
              <a:gdLst>
                <a:gd name="T0" fmla="*/ 86 w 87"/>
                <a:gd name="T1" fmla="*/ 29 h 81"/>
                <a:gd name="T2" fmla="*/ 85 w 87"/>
                <a:gd name="T3" fmla="*/ 62 h 81"/>
                <a:gd name="T4" fmla="*/ 82 w 87"/>
                <a:gd name="T5" fmla="*/ 76 h 81"/>
                <a:gd name="T6" fmla="*/ 69 w 87"/>
                <a:gd name="T7" fmla="*/ 73 h 81"/>
                <a:gd name="T8" fmla="*/ 38 w 87"/>
                <a:gd name="T9" fmla="*/ 57 h 81"/>
                <a:gd name="T10" fmla="*/ 34 w 87"/>
                <a:gd name="T11" fmla="*/ 54 h 81"/>
                <a:gd name="T12" fmla="*/ 6 w 87"/>
                <a:gd name="T13" fmla="*/ 57 h 81"/>
                <a:gd name="T14" fmla="*/ 5 w 87"/>
                <a:gd name="T15" fmla="*/ 43 h 81"/>
                <a:gd name="T16" fmla="*/ 15 w 87"/>
                <a:gd name="T17" fmla="*/ 29 h 81"/>
                <a:gd name="T18" fmla="*/ 59 w 87"/>
                <a:gd name="T19" fmla="*/ 10 h 81"/>
                <a:gd name="T20" fmla="*/ 77 w 87"/>
                <a:gd name="T21" fmla="*/ 1 h 81"/>
                <a:gd name="T22" fmla="*/ 86 w 87"/>
                <a:gd name="T23" fmla="*/ 2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81">
                  <a:moveTo>
                    <a:pt x="86" y="29"/>
                  </a:moveTo>
                  <a:cubicBezTo>
                    <a:pt x="84" y="40"/>
                    <a:pt x="82" y="51"/>
                    <a:pt x="85" y="62"/>
                  </a:cubicBezTo>
                  <a:cubicBezTo>
                    <a:pt x="87" y="67"/>
                    <a:pt x="87" y="73"/>
                    <a:pt x="82" y="76"/>
                  </a:cubicBezTo>
                  <a:cubicBezTo>
                    <a:pt x="76" y="81"/>
                    <a:pt x="72" y="73"/>
                    <a:pt x="69" y="73"/>
                  </a:cubicBezTo>
                  <a:cubicBezTo>
                    <a:pt x="55" y="73"/>
                    <a:pt x="45" y="68"/>
                    <a:pt x="38" y="57"/>
                  </a:cubicBezTo>
                  <a:cubicBezTo>
                    <a:pt x="37" y="56"/>
                    <a:pt x="35" y="55"/>
                    <a:pt x="34" y="54"/>
                  </a:cubicBezTo>
                  <a:cubicBezTo>
                    <a:pt x="20" y="37"/>
                    <a:pt x="19" y="37"/>
                    <a:pt x="6" y="57"/>
                  </a:cubicBezTo>
                  <a:cubicBezTo>
                    <a:pt x="5" y="52"/>
                    <a:pt x="6" y="47"/>
                    <a:pt x="5" y="43"/>
                  </a:cubicBezTo>
                  <a:cubicBezTo>
                    <a:pt x="0" y="32"/>
                    <a:pt x="4" y="28"/>
                    <a:pt x="15" y="29"/>
                  </a:cubicBezTo>
                  <a:cubicBezTo>
                    <a:pt x="33" y="31"/>
                    <a:pt x="46" y="21"/>
                    <a:pt x="59" y="10"/>
                  </a:cubicBezTo>
                  <a:cubicBezTo>
                    <a:pt x="64" y="5"/>
                    <a:pt x="69" y="0"/>
                    <a:pt x="77" y="1"/>
                  </a:cubicBezTo>
                  <a:cubicBezTo>
                    <a:pt x="84" y="9"/>
                    <a:pt x="86" y="19"/>
                    <a:pt x="86" y="29"/>
                  </a:cubicBezTo>
                  <a:close/>
                </a:path>
              </a:pathLst>
            </a:custGeom>
            <a:solidFill>
              <a:srgbClr val="F6D9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8" name="Freeform 200"/>
            <p:cNvSpPr/>
            <p:nvPr/>
          </p:nvSpPr>
          <p:spPr bwMode="auto">
            <a:xfrm>
              <a:off x="4256101" y="2798756"/>
              <a:ext cx="989016" cy="950911"/>
            </a:xfrm>
            <a:custGeom>
              <a:avLst/>
              <a:gdLst>
                <a:gd name="T0" fmla="*/ 16 w 263"/>
                <a:gd name="T1" fmla="*/ 4 h 253"/>
                <a:gd name="T2" fmla="*/ 20 w 263"/>
                <a:gd name="T3" fmla="*/ 4 h 253"/>
                <a:gd name="T4" fmla="*/ 96 w 263"/>
                <a:gd name="T5" fmla="*/ 3 h 253"/>
                <a:gd name="T6" fmla="*/ 200 w 263"/>
                <a:gd name="T7" fmla="*/ 77 h 253"/>
                <a:gd name="T8" fmla="*/ 227 w 263"/>
                <a:gd name="T9" fmla="*/ 149 h 253"/>
                <a:gd name="T10" fmla="*/ 263 w 263"/>
                <a:gd name="T11" fmla="*/ 251 h 253"/>
                <a:gd name="T12" fmla="*/ 250 w 263"/>
                <a:gd name="T13" fmla="*/ 250 h 253"/>
                <a:gd name="T14" fmla="*/ 211 w 263"/>
                <a:gd name="T15" fmla="*/ 138 h 253"/>
                <a:gd name="T16" fmla="*/ 137 w 263"/>
                <a:gd name="T17" fmla="*/ 30 h 253"/>
                <a:gd name="T18" fmla="*/ 91 w 263"/>
                <a:gd name="T19" fmla="*/ 17 h 253"/>
                <a:gd name="T20" fmla="*/ 58 w 263"/>
                <a:gd name="T21" fmla="*/ 16 h 253"/>
                <a:gd name="T22" fmla="*/ 22 w 263"/>
                <a:gd name="T23" fmla="*/ 15 h 253"/>
                <a:gd name="T24" fmla="*/ 0 w 263"/>
                <a:gd name="T25" fmla="*/ 11 h 253"/>
                <a:gd name="T26" fmla="*/ 16 w 263"/>
                <a:gd name="T27" fmla="*/ 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3" h="253">
                  <a:moveTo>
                    <a:pt x="16" y="4"/>
                  </a:moveTo>
                  <a:cubicBezTo>
                    <a:pt x="17" y="4"/>
                    <a:pt x="18" y="4"/>
                    <a:pt x="20" y="4"/>
                  </a:cubicBezTo>
                  <a:cubicBezTo>
                    <a:pt x="45" y="0"/>
                    <a:pt x="71" y="1"/>
                    <a:pt x="96" y="3"/>
                  </a:cubicBezTo>
                  <a:cubicBezTo>
                    <a:pt x="145" y="8"/>
                    <a:pt x="177" y="37"/>
                    <a:pt x="200" y="77"/>
                  </a:cubicBezTo>
                  <a:cubicBezTo>
                    <a:pt x="214" y="99"/>
                    <a:pt x="221" y="124"/>
                    <a:pt x="227" y="149"/>
                  </a:cubicBezTo>
                  <a:cubicBezTo>
                    <a:pt x="235" y="185"/>
                    <a:pt x="247" y="219"/>
                    <a:pt x="263" y="251"/>
                  </a:cubicBezTo>
                  <a:cubicBezTo>
                    <a:pt x="258" y="253"/>
                    <a:pt x="254" y="253"/>
                    <a:pt x="250" y="250"/>
                  </a:cubicBezTo>
                  <a:cubicBezTo>
                    <a:pt x="229" y="216"/>
                    <a:pt x="221" y="176"/>
                    <a:pt x="211" y="138"/>
                  </a:cubicBezTo>
                  <a:cubicBezTo>
                    <a:pt x="199" y="93"/>
                    <a:pt x="179" y="54"/>
                    <a:pt x="137" y="30"/>
                  </a:cubicBezTo>
                  <a:cubicBezTo>
                    <a:pt x="123" y="22"/>
                    <a:pt x="107" y="18"/>
                    <a:pt x="91" y="17"/>
                  </a:cubicBezTo>
                  <a:cubicBezTo>
                    <a:pt x="80" y="16"/>
                    <a:pt x="69" y="17"/>
                    <a:pt x="58" y="16"/>
                  </a:cubicBezTo>
                  <a:cubicBezTo>
                    <a:pt x="46" y="13"/>
                    <a:pt x="34" y="12"/>
                    <a:pt x="22" y="15"/>
                  </a:cubicBezTo>
                  <a:cubicBezTo>
                    <a:pt x="15" y="17"/>
                    <a:pt x="6" y="18"/>
                    <a:pt x="0" y="11"/>
                  </a:cubicBezTo>
                  <a:cubicBezTo>
                    <a:pt x="2" y="0"/>
                    <a:pt x="12" y="9"/>
                    <a:pt x="16" y="4"/>
                  </a:cubicBezTo>
                  <a:close/>
                </a:path>
              </a:pathLst>
            </a:custGeom>
            <a:solidFill>
              <a:srgbClr val="D9C3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9" name="Freeform 201"/>
            <p:cNvSpPr/>
            <p:nvPr/>
          </p:nvSpPr>
          <p:spPr bwMode="auto">
            <a:xfrm>
              <a:off x="3224222" y="1631945"/>
              <a:ext cx="374651" cy="598487"/>
            </a:xfrm>
            <a:custGeom>
              <a:avLst/>
              <a:gdLst>
                <a:gd name="T0" fmla="*/ 27 w 100"/>
                <a:gd name="T1" fmla="*/ 10 h 159"/>
                <a:gd name="T2" fmla="*/ 23 w 100"/>
                <a:gd name="T3" fmla="*/ 33 h 159"/>
                <a:gd name="T4" fmla="*/ 28 w 100"/>
                <a:gd name="T5" fmla="*/ 38 h 159"/>
                <a:gd name="T6" fmla="*/ 56 w 100"/>
                <a:gd name="T7" fmla="*/ 85 h 159"/>
                <a:gd name="T8" fmla="*/ 72 w 100"/>
                <a:gd name="T9" fmla="*/ 95 h 159"/>
                <a:gd name="T10" fmla="*/ 99 w 100"/>
                <a:gd name="T11" fmla="*/ 150 h 159"/>
                <a:gd name="T12" fmla="*/ 91 w 100"/>
                <a:gd name="T13" fmla="*/ 159 h 159"/>
                <a:gd name="T14" fmla="*/ 85 w 100"/>
                <a:gd name="T15" fmla="*/ 151 h 159"/>
                <a:gd name="T16" fmla="*/ 68 w 100"/>
                <a:gd name="T17" fmla="*/ 147 h 159"/>
                <a:gd name="T18" fmla="*/ 63 w 100"/>
                <a:gd name="T19" fmla="*/ 138 h 159"/>
                <a:gd name="T20" fmla="*/ 39 w 100"/>
                <a:gd name="T21" fmla="*/ 84 h 159"/>
                <a:gd name="T22" fmla="*/ 7 w 100"/>
                <a:gd name="T23" fmla="*/ 26 h 159"/>
                <a:gd name="T24" fmla="*/ 23 w 100"/>
                <a:gd name="T25" fmla="*/ 2 h 159"/>
                <a:gd name="T26" fmla="*/ 27 w 100"/>
                <a:gd name="T27" fmla="*/ 1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0" h="159">
                  <a:moveTo>
                    <a:pt x="27" y="10"/>
                  </a:moveTo>
                  <a:cubicBezTo>
                    <a:pt x="16" y="15"/>
                    <a:pt x="11" y="22"/>
                    <a:pt x="23" y="33"/>
                  </a:cubicBezTo>
                  <a:cubicBezTo>
                    <a:pt x="25" y="34"/>
                    <a:pt x="28" y="36"/>
                    <a:pt x="28" y="38"/>
                  </a:cubicBezTo>
                  <a:cubicBezTo>
                    <a:pt x="29" y="59"/>
                    <a:pt x="55" y="64"/>
                    <a:pt x="56" y="85"/>
                  </a:cubicBezTo>
                  <a:cubicBezTo>
                    <a:pt x="56" y="91"/>
                    <a:pt x="67" y="90"/>
                    <a:pt x="72" y="95"/>
                  </a:cubicBezTo>
                  <a:cubicBezTo>
                    <a:pt x="91" y="110"/>
                    <a:pt x="87" y="133"/>
                    <a:pt x="99" y="150"/>
                  </a:cubicBezTo>
                  <a:cubicBezTo>
                    <a:pt x="100" y="156"/>
                    <a:pt x="97" y="159"/>
                    <a:pt x="91" y="159"/>
                  </a:cubicBezTo>
                  <a:cubicBezTo>
                    <a:pt x="88" y="157"/>
                    <a:pt x="86" y="155"/>
                    <a:pt x="85" y="151"/>
                  </a:cubicBezTo>
                  <a:cubicBezTo>
                    <a:pt x="82" y="140"/>
                    <a:pt x="76" y="142"/>
                    <a:pt x="68" y="147"/>
                  </a:cubicBezTo>
                  <a:cubicBezTo>
                    <a:pt x="64" y="146"/>
                    <a:pt x="65" y="141"/>
                    <a:pt x="63" y="138"/>
                  </a:cubicBezTo>
                  <a:cubicBezTo>
                    <a:pt x="67" y="115"/>
                    <a:pt x="52" y="99"/>
                    <a:pt x="39" y="84"/>
                  </a:cubicBezTo>
                  <a:cubicBezTo>
                    <a:pt x="23" y="67"/>
                    <a:pt x="10" y="50"/>
                    <a:pt x="7" y="26"/>
                  </a:cubicBezTo>
                  <a:cubicBezTo>
                    <a:pt x="0" y="5"/>
                    <a:pt x="4" y="0"/>
                    <a:pt x="23" y="2"/>
                  </a:cubicBezTo>
                  <a:cubicBezTo>
                    <a:pt x="24" y="5"/>
                    <a:pt x="26" y="7"/>
                    <a:pt x="27" y="10"/>
                  </a:cubicBezTo>
                  <a:close/>
                </a:path>
              </a:pathLst>
            </a:custGeom>
            <a:solidFill>
              <a:srgbClr val="E9C8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0" name="Freeform 202"/>
            <p:cNvSpPr/>
            <p:nvPr/>
          </p:nvSpPr>
          <p:spPr bwMode="auto">
            <a:xfrm>
              <a:off x="4373576" y="1782757"/>
              <a:ext cx="315914" cy="519112"/>
            </a:xfrm>
            <a:custGeom>
              <a:avLst/>
              <a:gdLst>
                <a:gd name="T0" fmla="*/ 0 w 84"/>
                <a:gd name="T1" fmla="*/ 133 h 138"/>
                <a:gd name="T2" fmla="*/ 0 w 84"/>
                <a:gd name="T3" fmla="*/ 114 h 138"/>
                <a:gd name="T4" fmla="*/ 21 w 84"/>
                <a:gd name="T5" fmla="*/ 55 h 138"/>
                <a:gd name="T6" fmla="*/ 36 w 84"/>
                <a:gd name="T7" fmla="*/ 50 h 138"/>
                <a:gd name="T8" fmla="*/ 69 w 84"/>
                <a:gd name="T9" fmla="*/ 14 h 138"/>
                <a:gd name="T10" fmla="*/ 84 w 84"/>
                <a:gd name="T11" fmla="*/ 10 h 138"/>
                <a:gd name="T12" fmla="*/ 56 w 84"/>
                <a:gd name="T13" fmla="*/ 61 h 138"/>
                <a:gd name="T14" fmla="*/ 5 w 84"/>
                <a:gd name="T15" fmla="*/ 138 h 138"/>
                <a:gd name="T16" fmla="*/ 0 w 84"/>
                <a:gd name="T17" fmla="*/ 13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138">
                  <a:moveTo>
                    <a:pt x="0" y="133"/>
                  </a:moveTo>
                  <a:cubicBezTo>
                    <a:pt x="0" y="127"/>
                    <a:pt x="0" y="120"/>
                    <a:pt x="0" y="114"/>
                  </a:cubicBezTo>
                  <a:cubicBezTo>
                    <a:pt x="1" y="92"/>
                    <a:pt x="20" y="77"/>
                    <a:pt x="21" y="55"/>
                  </a:cubicBezTo>
                  <a:cubicBezTo>
                    <a:pt x="22" y="48"/>
                    <a:pt x="31" y="51"/>
                    <a:pt x="36" y="50"/>
                  </a:cubicBezTo>
                  <a:cubicBezTo>
                    <a:pt x="51" y="41"/>
                    <a:pt x="60" y="27"/>
                    <a:pt x="69" y="14"/>
                  </a:cubicBezTo>
                  <a:cubicBezTo>
                    <a:pt x="73" y="9"/>
                    <a:pt x="76" y="0"/>
                    <a:pt x="84" y="10"/>
                  </a:cubicBezTo>
                  <a:cubicBezTo>
                    <a:pt x="81" y="30"/>
                    <a:pt x="66" y="44"/>
                    <a:pt x="56" y="61"/>
                  </a:cubicBezTo>
                  <a:cubicBezTo>
                    <a:pt x="41" y="88"/>
                    <a:pt x="25" y="115"/>
                    <a:pt x="5" y="138"/>
                  </a:cubicBezTo>
                  <a:cubicBezTo>
                    <a:pt x="2" y="138"/>
                    <a:pt x="1" y="136"/>
                    <a:pt x="0" y="133"/>
                  </a:cubicBezTo>
                  <a:close/>
                </a:path>
              </a:pathLst>
            </a:custGeom>
            <a:solidFill>
              <a:srgbClr val="E5BA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1" name="Freeform 203"/>
            <p:cNvSpPr/>
            <p:nvPr/>
          </p:nvSpPr>
          <p:spPr bwMode="auto">
            <a:xfrm>
              <a:off x="4516452" y="1481133"/>
              <a:ext cx="307976" cy="482599"/>
            </a:xfrm>
            <a:custGeom>
              <a:avLst/>
              <a:gdLst>
                <a:gd name="T0" fmla="*/ 2 w 82"/>
                <a:gd name="T1" fmla="*/ 126 h 128"/>
                <a:gd name="T2" fmla="*/ 28 w 82"/>
                <a:gd name="T3" fmla="*/ 56 h 128"/>
                <a:gd name="T4" fmla="*/ 44 w 82"/>
                <a:gd name="T5" fmla="*/ 21 h 128"/>
                <a:gd name="T6" fmla="*/ 63 w 82"/>
                <a:gd name="T7" fmla="*/ 3 h 128"/>
                <a:gd name="T8" fmla="*/ 80 w 82"/>
                <a:gd name="T9" fmla="*/ 18 h 128"/>
                <a:gd name="T10" fmla="*/ 66 w 82"/>
                <a:gd name="T11" fmla="*/ 54 h 128"/>
                <a:gd name="T12" fmla="*/ 55 w 82"/>
                <a:gd name="T13" fmla="*/ 74 h 128"/>
                <a:gd name="T14" fmla="*/ 55 w 82"/>
                <a:gd name="T15" fmla="*/ 42 h 128"/>
                <a:gd name="T16" fmla="*/ 11 w 82"/>
                <a:gd name="T17" fmla="*/ 121 h 128"/>
                <a:gd name="T18" fmla="*/ 2 w 82"/>
                <a:gd name="T19" fmla="*/ 12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28">
                  <a:moveTo>
                    <a:pt x="2" y="126"/>
                  </a:moveTo>
                  <a:cubicBezTo>
                    <a:pt x="0" y="98"/>
                    <a:pt x="17" y="78"/>
                    <a:pt x="28" y="56"/>
                  </a:cubicBezTo>
                  <a:cubicBezTo>
                    <a:pt x="34" y="44"/>
                    <a:pt x="37" y="32"/>
                    <a:pt x="44" y="21"/>
                  </a:cubicBezTo>
                  <a:cubicBezTo>
                    <a:pt x="49" y="12"/>
                    <a:pt x="55" y="7"/>
                    <a:pt x="63" y="3"/>
                  </a:cubicBezTo>
                  <a:cubicBezTo>
                    <a:pt x="77" y="0"/>
                    <a:pt x="82" y="4"/>
                    <a:pt x="80" y="18"/>
                  </a:cubicBezTo>
                  <a:cubicBezTo>
                    <a:pt x="77" y="30"/>
                    <a:pt x="73" y="43"/>
                    <a:pt x="66" y="54"/>
                  </a:cubicBezTo>
                  <a:cubicBezTo>
                    <a:pt x="62" y="61"/>
                    <a:pt x="59" y="67"/>
                    <a:pt x="55" y="74"/>
                  </a:cubicBezTo>
                  <a:cubicBezTo>
                    <a:pt x="46" y="63"/>
                    <a:pt x="53" y="52"/>
                    <a:pt x="55" y="42"/>
                  </a:cubicBezTo>
                  <a:cubicBezTo>
                    <a:pt x="42" y="69"/>
                    <a:pt x="29" y="96"/>
                    <a:pt x="11" y="121"/>
                  </a:cubicBezTo>
                  <a:cubicBezTo>
                    <a:pt x="9" y="124"/>
                    <a:pt x="8" y="128"/>
                    <a:pt x="2" y="126"/>
                  </a:cubicBezTo>
                  <a:close/>
                </a:path>
              </a:pathLst>
            </a:custGeom>
            <a:solidFill>
              <a:srgbClr val="E5BA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2" name="Freeform 204"/>
            <p:cNvSpPr/>
            <p:nvPr/>
          </p:nvSpPr>
          <p:spPr bwMode="auto">
            <a:xfrm>
              <a:off x="4973653" y="3727441"/>
              <a:ext cx="346076" cy="730249"/>
            </a:xfrm>
            <a:custGeom>
              <a:avLst/>
              <a:gdLst>
                <a:gd name="T0" fmla="*/ 65 w 92"/>
                <a:gd name="T1" fmla="*/ 4 h 194"/>
                <a:gd name="T2" fmla="*/ 72 w 92"/>
                <a:gd name="T3" fmla="*/ 4 h 194"/>
                <a:gd name="T4" fmla="*/ 77 w 92"/>
                <a:gd name="T5" fmla="*/ 128 h 194"/>
                <a:gd name="T6" fmla="*/ 9 w 92"/>
                <a:gd name="T7" fmla="*/ 192 h 194"/>
                <a:gd name="T8" fmla="*/ 0 w 92"/>
                <a:gd name="T9" fmla="*/ 193 h 194"/>
                <a:gd name="T10" fmla="*/ 36 w 92"/>
                <a:gd name="T11" fmla="*/ 160 h 194"/>
                <a:gd name="T12" fmla="*/ 69 w 92"/>
                <a:gd name="T13" fmla="*/ 48 h 194"/>
                <a:gd name="T14" fmla="*/ 65 w 92"/>
                <a:gd name="T15" fmla="*/ 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194">
                  <a:moveTo>
                    <a:pt x="65" y="4"/>
                  </a:moveTo>
                  <a:cubicBezTo>
                    <a:pt x="67" y="0"/>
                    <a:pt x="70" y="4"/>
                    <a:pt x="72" y="4"/>
                  </a:cubicBezTo>
                  <a:cubicBezTo>
                    <a:pt x="92" y="45"/>
                    <a:pt x="89" y="87"/>
                    <a:pt x="77" y="128"/>
                  </a:cubicBezTo>
                  <a:cubicBezTo>
                    <a:pt x="67" y="161"/>
                    <a:pt x="41" y="181"/>
                    <a:pt x="9" y="192"/>
                  </a:cubicBezTo>
                  <a:cubicBezTo>
                    <a:pt x="6" y="194"/>
                    <a:pt x="3" y="194"/>
                    <a:pt x="0" y="193"/>
                  </a:cubicBezTo>
                  <a:cubicBezTo>
                    <a:pt x="6" y="175"/>
                    <a:pt x="26" y="172"/>
                    <a:pt x="36" y="160"/>
                  </a:cubicBezTo>
                  <a:cubicBezTo>
                    <a:pt x="70" y="129"/>
                    <a:pt x="72" y="90"/>
                    <a:pt x="69" y="48"/>
                  </a:cubicBezTo>
                  <a:cubicBezTo>
                    <a:pt x="68" y="33"/>
                    <a:pt x="56" y="20"/>
                    <a:pt x="65" y="4"/>
                  </a:cubicBezTo>
                  <a:close/>
                </a:path>
              </a:pathLst>
            </a:custGeom>
            <a:solidFill>
              <a:srgbClr val="CC9F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206"/>
            <p:cNvSpPr/>
            <p:nvPr/>
          </p:nvSpPr>
          <p:spPr bwMode="auto">
            <a:xfrm>
              <a:off x="4167200" y="1508122"/>
              <a:ext cx="171451" cy="530224"/>
            </a:xfrm>
            <a:custGeom>
              <a:avLst/>
              <a:gdLst>
                <a:gd name="T0" fmla="*/ 24 w 46"/>
                <a:gd name="T1" fmla="*/ 35 h 141"/>
                <a:gd name="T2" fmla="*/ 33 w 46"/>
                <a:gd name="T3" fmla="*/ 16 h 141"/>
                <a:gd name="T4" fmla="*/ 46 w 46"/>
                <a:gd name="T5" fmla="*/ 0 h 141"/>
                <a:gd name="T6" fmla="*/ 24 w 46"/>
                <a:gd name="T7" fmla="*/ 83 h 141"/>
                <a:gd name="T8" fmla="*/ 1 w 46"/>
                <a:gd name="T9" fmla="*/ 141 h 141"/>
                <a:gd name="T10" fmla="*/ 0 w 46"/>
                <a:gd name="T11" fmla="*/ 127 h 141"/>
                <a:gd name="T12" fmla="*/ 24 w 46"/>
                <a:gd name="T13" fmla="*/ 35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41">
                  <a:moveTo>
                    <a:pt x="24" y="35"/>
                  </a:moveTo>
                  <a:cubicBezTo>
                    <a:pt x="28" y="30"/>
                    <a:pt x="36" y="27"/>
                    <a:pt x="33" y="16"/>
                  </a:cubicBezTo>
                  <a:cubicBezTo>
                    <a:pt x="32" y="10"/>
                    <a:pt x="36" y="2"/>
                    <a:pt x="46" y="0"/>
                  </a:cubicBezTo>
                  <a:cubicBezTo>
                    <a:pt x="35" y="28"/>
                    <a:pt x="40" y="58"/>
                    <a:pt x="24" y="83"/>
                  </a:cubicBezTo>
                  <a:cubicBezTo>
                    <a:pt x="15" y="101"/>
                    <a:pt x="19" y="125"/>
                    <a:pt x="1" y="141"/>
                  </a:cubicBezTo>
                  <a:cubicBezTo>
                    <a:pt x="0" y="135"/>
                    <a:pt x="0" y="131"/>
                    <a:pt x="0" y="127"/>
                  </a:cubicBezTo>
                  <a:cubicBezTo>
                    <a:pt x="8" y="96"/>
                    <a:pt x="16" y="66"/>
                    <a:pt x="24" y="35"/>
                  </a:cubicBezTo>
                  <a:close/>
                </a:path>
              </a:pathLst>
            </a:custGeom>
            <a:solidFill>
              <a:srgbClr val="E0B2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207"/>
            <p:cNvSpPr/>
            <p:nvPr/>
          </p:nvSpPr>
          <p:spPr bwMode="auto">
            <a:xfrm>
              <a:off x="4497401" y="1568447"/>
              <a:ext cx="255589" cy="444499"/>
            </a:xfrm>
            <a:custGeom>
              <a:avLst/>
              <a:gdLst>
                <a:gd name="T0" fmla="*/ 7 w 68"/>
                <a:gd name="T1" fmla="*/ 103 h 118"/>
                <a:gd name="T2" fmla="*/ 65 w 68"/>
                <a:gd name="T3" fmla="*/ 0 h 118"/>
                <a:gd name="T4" fmla="*/ 60 w 68"/>
                <a:gd name="T5" fmla="*/ 51 h 118"/>
                <a:gd name="T6" fmla="*/ 51 w 68"/>
                <a:gd name="T7" fmla="*/ 67 h 118"/>
                <a:gd name="T8" fmla="*/ 40 w 68"/>
                <a:gd name="T9" fmla="*/ 71 h 118"/>
                <a:gd name="T10" fmla="*/ 10 w 68"/>
                <a:gd name="T11" fmla="*/ 114 h 118"/>
                <a:gd name="T12" fmla="*/ 3 w 68"/>
                <a:gd name="T13" fmla="*/ 116 h 118"/>
                <a:gd name="T14" fmla="*/ 3 w 68"/>
                <a:gd name="T15" fmla="*/ 107 h 118"/>
                <a:gd name="T16" fmla="*/ 7 w 68"/>
                <a:gd name="T17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118">
                  <a:moveTo>
                    <a:pt x="7" y="103"/>
                  </a:moveTo>
                  <a:cubicBezTo>
                    <a:pt x="31" y="73"/>
                    <a:pt x="44" y="37"/>
                    <a:pt x="65" y="0"/>
                  </a:cubicBezTo>
                  <a:cubicBezTo>
                    <a:pt x="68" y="21"/>
                    <a:pt x="57" y="35"/>
                    <a:pt x="60" y="51"/>
                  </a:cubicBezTo>
                  <a:cubicBezTo>
                    <a:pt x="57" y="56"/>
                    <a:pt x="54" y="61"/>
                    <a:pt x="51" y="67"/>
                  </a:cubicBezTo>
                  <a:cubicBezTo>
                    <a:pt x="46" y="64"/>
                    <a:pt x="42" y="65"/>
                    <a:pt x="40" y="71"/>
                  </a:cubicBezTo>
                  <a:cubicBezTo>
                    <a:pt x="37" y="90"/>
                    <a:pt x="16" y="97"/>
                    <a:pt x="10" y="114"/>
                  </a:cubicBezTo>
                  <a:cubicBezTo>
                    <a:pt x="9" y="116"/>
                    <a:pt x="6" y="118"/>
                    <a:pt x="3" y="116"/>
                  </a:cubicBezTo>
                  <a:cubicBezTo>
                    <a:pt x="0" y="113"/>
                    <a:pt x="3" y="110"/>
                    <a:pt x="3" y="107"/>
                  </a:cubicBezTo>
                  <a:cubicBezTo>
                    <a:pt x="5" y="105"/>
                    <a:pt x="6" y="104"/>
                    <a:pt x="7" y="103"/>
                  </a:cubicBezTo>
                  <a:close/>
                </a:path>
              </a:pathLst>
            </a:custGeom>
            <a:solidFill>
              <a:srgbClr val="D19C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208"/>
            <p:cNvSpPr/>
            <p:nvPr/>
          </p:nvSpPr>
          <p:spPr bwMode="auto">
            <a:xfrm>
              <a:off x="4192601" y="2752721"/>
              <a:ext cx="288926" cy="147638"/>
            </a:xfrm>
            <a:custGeom>
              <a:avLst/>
              <a:gdLst>
                <a:gd name="T0" fmla="*/ 33 w 77"/>
                <a:gd name="T1" fmla="*/ 16 h 39"/>
                <a:gd name="T2" fmla="*/ 19 w 77"/>
                <a:gd name="T3" fmla="*/ 23 h 39"/>
                <a:gd name="T4" fmla="*/ 77 w 77"/>
                <a:gd name="T5" fmla="*/ 24 h 39"/>
                <a:gd name="T6" fmla="*/ 50 w 77"/>
                <a:gd name="T7" fmla="*/ 33 h 39"/>
                <a:gd name="T8" fmla="*/ 8 w 77"/>
                <a:gd name="T9" fmla="*/ 35 h 39"/>
                <a:gd name="T10" fmla="*/ 2 w 77"/>
                <a:gd name="T11" fmla="*/ 15 h 39"/>
                <a:gd name="T12" fmla="*/ 9 w 77"/>
                <a:gd name="T13" fmla="*/ 12 h 39"/>
                <a:gd name="T14" fmla="*/ 41 w 77"/>
                <a:gd name="T15" fmla="*/ 0 h 39"/>
                <a:gd name="T16" fmla="*/ 31 w 77"/>
                <a:gd name="T17" fmla="*/ 9 h 39"/>
                <a:gd name="T18" fmla="*/ 33 w 77"/>
                <a:gd name="T19" fmla="*/ 1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39">
                  <a:moveTo>
                    <a:pt x="33" y="16"/>
                  </a:moveTo>
                  <a:cubicBezTo>
                    <a:pt x="30" y="21"/>
                    <a:pt x="25" y="19"/>
                    <a:pt x="19" y="23"/>
                  </a:cubicBezTo>
                  <a:cubicBezTo>
                    <a:pt x="40" y="24"/>
                    <a:pt x="59" y="15"/>
                    <a:pt x="77" y="24"/>
                  </a:cubicBezTo>
                  <a:cubicBezTo>
                    <a:pt x="72" y="38"/>
                    <a:pt x="59" y="31"/>
                    <a:pt x="50" y="33"/>
                  </a:cubicBezTo>
                  <a:cubicBezTo>
                    <a:pt x="36" y="32"/>
                    <a:pt x="22" y="39"/>
                    <a:pt x="8" y="35"/>
                  </a:cubicBezTo>
                  <a:cubicBezTo>
                    <a:pt x="0" y="30"/>
                    <a:pt x="2" y="23"/>
                    <a:pt x="2" y="15"/>
                  </a:cubicBezTo>
                  <a:cubicBezTo>
                    <a:pt x="3" y="13"/>
                    <a:pt x="5" y="10"/>
                    <a:pt x="9" y="12"/>
                  </a:cubicBezTo>
                  <a:cubicBezTo>
                    <a:pt x="21" y="11"/>
                    <a:pt x="29" y="0"/>
                    <a:pt x="41" y="0"/>
                  </a:cubicBezTo>
                  <a:cubicBezTo>
                    <a:pt x="38" y="3"/>
                    <a:pt x="34" y="6"/>
                    <a:pt x="31" y="9"/>
                  </a:cubicBezTo>
                  <a:cubicBezTo>
                    <a:pt x="25" y="13"/>
                    <a:pt x="28" y="15"/>
                    <a:pt x="33" y="16"/>
                  </a:cubicBezTo>
                  <a:close/>
                </a:path>
              </a:pathLst>
            </a:custGeom>
            <a:solidFill>
              <a:srgbClr val="F2D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209"/>
            <p:cNvSpPr/>
            <p:nvPr/>
          </p:nvSpPr>
          <p:spPr bwMode="auto">
            <a:xfrm>
              <a:off x="3201998" y="1571622"/>
              <a:ext cx="107950" cy="158750"/>
            </a:xfrm>
            <a:custGeom>
              <a:avLst/>
              <a:gdLst>
                <a:gd name="T0" fmla="*/ 29 w 29"/>
                <a:gd name="T1" fmla="*/ 18 h 42"/>
                <a:gd name="T2" fmla="*/ 13 w 29"/>
                <a:gd name="T3" fmla="*/ 42 h 42"/>
                <a:gd name="T4" fmla="*/ 11 w 29"/>
                <a:gd name="T5" fmla="*/ 42 h 42"/>
                <a:gd name="T6" fmla="*/ 9 w 29"/>
                <a:gd name="T7" fmla="*/ 42 h 42"/>
                <a:gd name="T8" fmla="*/ 0 w 29"/>
                <a:gd name="T9" fmla="*/ 14 h 42"/>
                <a:gd name="T10" fmla="*/ 29 w 29"/>
                <a:gd name="T11" fmla="*/ 1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42">
                  <a:moveTo>
                    <a:pt x="29" y="18"/>
                  </a:moveTo>
                  <a:cubicBezTo>
                    <a:pt x="10" y="17"/>
                    <a:pt x="13" y="31"/>
                    <a:pt x="13" y="42"/>
                  </a:cubicBezTo>
                  <a:cubicBezTo>
                    <a:pt x="13" y="42"/>
                    <a:pt x="11" y="42"/>
                    <a:pt x="11" y="42"/>
                  </a:cubicBezTo>
                  <a:cubicBezTo>
                    <a:pt x="11" y="42"/>
                    <a:pt x="9" y="42"/>
                    <a:pt x="9" y="42"/>
                  </a:cubicBezTo>
                  <a:cubicBezTo>
                    <a:pt x="1" y="34"/>
                    <a:pt x="0" y="24"/>
                    <a:pt x="0" y="14"/>
                  </a:cubicBezTo>
                  <a:cubicBezTo>
                    <a:pt x="11" y="5"/>
                    <a:pt x="22" y="0"/>
                    <a:pt x="29" y="18"/>
                  </a:cubicBezTo>
                  <a:close/>
                </a:path>
              </a:pathLst>
            </a:custGeom>
            <a:solidFill>
              <a:srgbClr val="F1D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6" name="Freeform 210"/>
            <p:cNvSpPr/>
            <p:nvPr/>
          </p:nvSpPr>
          <p:spPr bwMode="auto">
            <a:xfrm>
              <a:off x="4076713" y="2087559"/>
              <a:ext cx="127000" cy="98424"/>
            </a:xfrm>
            <a:custGeom>
              <a:avLst/>
              <a:gdLst>
                <a:gd name="T0" fmla="*/ 12 w 34"/>
                <a:gd name="T1" fmla="*/ 0 h 26"/>
                <a:gd name="T2" fmla="*/ 26 w 34"/>
                <a:gd name="T3" fmla="*/ 9 h 26"/>
                <a:gd name="T4" fmla="*/ 33 w 34"/>
                <a:gd name="T5" fmla="*/ 19 h 26"/>
                <a:gd name="T6" fmla="*/ 20 w 34"/>
                <a:gd name="T7" fmla="*/ 24 h 26"/>
                <a:gd name="T8" fmla="*/ 0 w 34"/>
                <a:gd name="T9" fmla="*/ 9 h 26"/>
                <a:gd name="T10" fmla="*/ 7 w 34"/>
                <a:gd name="T11" fmla="*/ 4 h 26"/>
                <a:gd name="T12" fmla="*/ 12 w 34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6">
                  <a:moveTo>
                    <a:pt x="12" y="0"/>
                  </a:moveTo>
                  <a:cubicBezTo>
                    <a:pt x="14" y="7"/>
                    <a:pt x="20" y="8"/>
                    <a:pt x="26" y="9"/>
                  </a:cubicBezTo>
                  <a:cubicBezTo>
                    <a:pt x="31" y="10"/>
                    <a:pt x="34" y="15"/>
                    <a:pt x="33" y="19"/>
                  </a:cubicBezTo>
                  <a:cubicBezTo>
                    <a:pt x="31" y="26"/>
                    <a:pt x="25" y="26"/>
                    <a:pt x="20" y="24"/>
                  </a:cubicBezTo>
                  <a:cubicBezTo>
                    <a:pt x="12" y="21"/>
                    <a:pt x="4" y="17"/>
                    <a:pt x="0" y="9"/>
                  </a:cubicBezTo>
                  <a:cubicBezTo>
                    <a:pt x="3" y="9"/>
                    <a:pt x="6" y="8"/>
                    <a:pt x="7" y="4"/>
                  </a:cubicBezTo>
                  <a:cubicBezTo>
                    <a:pt x="9" y="3"/>
                    <a:pt x="10" y="2"/>
                    <a:pt x="12" y="0"/>
                  </a:cubicBezTo>
                  <a:close/>
                </a:path>
              </a:pathLst>
            </a:custGeom>
            <a:solidFill>
              <a:srgbClr val="E2A9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" name="Freeform 211"/>
            <p:cNvSpPr/>
            <p:nvPr/>
          </p:nvSpPr>
          <p:spPr bwMode="auto">
            <a:xfrm>
              <a:off x="4268801" y="2282821"/>
              <a:ext cx="123826" cy="180975"/>
            </a:xfrm>
            <a:custGeom>
              <a:avLst/>
              <a:gdLst>
                <a:gd name="T0" fmla="*/ 28 w 33"/>
                <a:gd name="T1" fmla="*/ 0 h 48"/>
                <a:gd name="T2" fmla="*/ 33 w 33"/>
                <a:gd name="T3" fmla="*/ 5 h 48"/>
                <a:gd name="T4" fmla="*/ 33 w 33"/>
                <a:gd name="T5" fmla="*/ 9 h 48"/>
                <a:gd name="T6" fmla="*/ 24 w 33"/>
                <a:gd name="T7" fmla="*/ 29 h 48"/>
                <a:gd name="T8" fmla="*/ 0 w 33"/>
                <a:gd name="T9" fmla="*/ 36 h 48"/>
                <a:gd name="T10" fmla="*/ 21 w 33"/>
                <a:gd name="T11" fmla="*/ 9 h 48"/>
                <a:gd name="T12" fmla="*/ 28 w 33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8">
                  <a:moveTo>
                    <a:pt x="28" y="0"/>
                  </a:moveTo>
                  <a:cubicBezTo>
                    <a:pt x="30" y="2"/>
                    <a:pt x="32" y="4"/>
                    <a:pt x="33" y="5"/>
                  </a:cubicBezTo>
                  <a:cubicBezTo>
                    <a:pt x="33" y="7"/>
                    <a:pt x="33" y="8"/>
                    <a:pt x="33" y="9"/>
                  </a:cubicBezTo>
                  <a:cubicBezTo>
                    <a:pt x="29" y="15"/>
                    <a:pt x="32" y="24"/>
                    <a:pt x="24" y="29"/>
                  </a:cubicBezTo>
                  <a:cubicBezTo>
                    <a:pt x="16" y="31"/>
                    <a:pt x="13" y="48"/>
                    <a:pt x="0" y="36"/>
                  </a:cubicBezTo>
                  <a:cubicBezTo>
                    <a:pt x="4" y="25"/>
                    <a:pt x="11" y="16"/>
                    <a:pt x="21" y="9"/>
                  </a:cubicBezTo>
                  <a:cubicBezTo>
                    <a:pt x="23" y="6"/>
                    <a:pt x="26" y="3"/>
                    <a:pt x="28" y="0"/>
                  </a:cubicBezTo>
                  <a:close/>
                </a:path>
              </a:pathLst>
            </a:custGeom>
            <a:solidFill>
              <a:srgbClr val="D09F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212"/>
            <p:cNvSpPr/>
            <p:nvPr/>
          </p:nvSpPr>
          <p:spPr bwMode="auto">
            <a:xfrm>
              <a:off x="4843477" y="4427531"/>
              <a:ext cx="165100" cy="82550"/>
            </a:xfrm>
            <a:custGeom>
              <a:avLst/>
              <a:gdLst>
                <a:gd name="T0" fmla="*/ 36 w 44"/>
                <a:gd name="T1" fmla="*/ 6 h 22"/>
                <a:gd name="T2" fmla="*/ 44 w 44"/>
                <a:gd name="T3" fmla="*/ 6 h 22"/>
                <a:gd name="T4" fmla="*/ 0 w 44"/>
                <a:gd name="T5" fmla="*/ 22 h 22"/>
                <a:gd name="T6" fmla="*/ 0 w 44"/>
                <a:gd name="T7" fmla="*/ 18 h 22"/>
                <a:gd name="T8" fmla="*/ 36 w 44"/>
                <a:gd name="T9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22">
                  <a:moveTo>
                    <a:pt x="36" y="6"/>
                  </a:moveTo>
                  <a:cubicBezTo>
                    <a:pt x="38" y="6"/>
                    <a:pt x="41" y="6"/>
                    <a:pt x="44" y="6"/>
                  </a:cubicBezTo>
                  <a:cubicBezTo>
                    <a:pt x="31" y="17"/>
                    <a:pt x="16" y="19"/>
                    <a:pt x="0" y="22"/>
                  </a:cubicBezTo>
                  <a:cubicBezTo>
                    <a:pt x="0" y="21"/>
                    <a:pt x="0" y="19"/>
                    <a:pt x="0" y="18"/>
                  </a:cubicBezTo>
                  <a:cubicBezTo>
                    <a:pt x="9" y="5"/>
                    <a:pt x="20" y="0"/>
                    <a:pt x="36" y="6"/>
                  </a:cubicBezTo>
                  <a:close/>
                </a:path>
              </a:pathLst>
            </a:custGeom>
            <a:solidFill>
              <a:srgbClr val="DFBB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213"/>
            <p:cNvSpPr/>
            <p:nvPr/>
          </p:nvSpPr>
          <p:spPr bwMode="auto">
            <a:xfrm>
              <a:off x="4332301" y="2787645"/>
              <a:ext cx="285750" cy="25400"/>
            </a:xfrm>
            <a:custGeom>
              <a:avLst/>
              <a:gdLst>
                <a:gd name="T0" fmla="*/ 76 w 76"/>
                <a:gd name="T1" fmla="*/ 6 h 7"/>
                <a:gd name="T2" fmla="*/ 0 w 76"/>
                <a:gd name="T3" fmla="*/ 7 h 7"/>
                <a:gd name="T4" fmla="*/ 76 w 76"/>
                <a:gd name="T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" h="7">
                  <a:moveTo>
                    <a:pt x="76" y="6"/>
                  </a:moveTo>
                  <a:cubicBezTo>
                    <a:pt x="51" y="6"/>
                    <a:pt x="25" y="6"/>
                    <a:pt x="0" y="7"/>
                  </a:cubicBezTo>
                  <a:cubicBezTo>
                    <a:pt x="25" y="0"/>
                    <a:pt x="51" y="1"/>
                    <a:pt x="76" y="6"/>
                  </a:cubicBezTo>
                  <a:close/>
                </a:path>
              </a:pathLst>
            </a:custGeom>
            <a:solidFill>
              <a:srgbClr val="F2D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214"/>
            <p:cNvSpPr/>
            <p:nvPr/>
          </p:nvSpPr>
          <p:spPr bwMode="auto">
            <a:xfrm>
              <a:off x="2874972" y="1862135"/>
              <a:ext cx="104776" cy="96838"/>
            </a:xfrm>
            <a:custGeom>
              <a:avLst/>
              <a:gdLst>
                <a:gd name="T0" fmla="*/ 12 w 28"/>
                <a:gd name="T1" fmla="*/ 5 h 26"/>
                <a:gd name="T2" fmla="*/ 28 w 28"/>
                <a:gd name="T3" fmla="*/ 9 h 26"/>
                <a:gd name="T4" fmla="*/ 1 w 28"/>
                <a:gd name="T5" fmla="*/ 17 h 26"/>
                <a:gd name="T6" fmla="*/ 0 w 28"/>
                <a:gd name="T7" fmla="*/ 13 h 26"/>
                <a:gd name="T8" fmla="*/ 12 w 28"/>
                <a:gd name="T9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6">
                  <a:moveTo>
                    <a:pt x="12" y="5"/>
                  </a:moveTo>
                  <a:cubicBezTo>
                    <a:pt x="19" y="1"/>
                    <a:pt x="24" y="0"/>
                    <a:pt x="28" y="9"/>
                  </a:cubicBezTo>
                  <a:cubicBezTo>
                    <a:pt x="22" y="23"/>
                    <a:pt x="13" y="26"/>
                    <a:pt x="1" y="17"/>
                  </a:cubicBezTo>
                  <a:cubicBezTo>
                    <a:pt x="1" y="16"/>
                    <a:pt x="0" y="15"/>
                    <a:pt x="0" y="13"/>
                  </a:cubicBezTo>
                  <a:cubicBezTo>
                    <a:pt x="6" y="13"/>
                    <a:pt x="10" y="10"/>
                    <a:pt x="12" y="5"/>
                  </a:cubicBezTo>
                  <a:close/>
                </a:path>
              </a:pathLst>
            </a:custGeom>
            <a:solidFill>
              <a:srgbClr val="E9C0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215"/>
            <p:cNvSpPr/>
            <p:nvPr/>
          </p:nvSpPr>
          <p:spPr bwMode="auto">
            <a:xfrm>
              <a:off x="4357701" y="2317746"/>
              <a:ext cx="79376" cy="104775"/>
            </a:xfrm>
            <a:custGeom>
              <a:avLst/>
              <a:gdLst>
                <a:gd name="T0" fmla="*/ 0 w 21"/>
                <a:gd name="T1" fmla="*/ 20 h 28"/>
                <a:gd name="T2" fmla="*/ 9 w 21"/>
                <a:gd name="T3" fmla="*/ 0 h 28"/>
                <a:gd name="T4" fmla="*/ 13 w 21"/>
                <a:gd name="T5" fmla="*/ 12 h 28"/>
                <a:gd name="T6" fmla="*/ 10 w 21"/>
                <a:gd name="T7" fmla="*/ 26 h 28"/>
                <a:gd name="T8" fmla="*/ 0 w 21"/>
                <a:gd name="T9" fmla="*/ 2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8">
                  <a:moveTo>
                    <a:pt x="0" y="20"/>
                  </a:moveTo>
                  <a:cubicBezTo>
                    <a:pt x="1" y="12"/>
                    <a:pt x="2" y="5"/>
                    <a:pt x="9" y="0"/>
                  </a:cubicBezTo>
                  <a:cubicBezTo>
                    <a:pt x="10" y="4"/>
                    <a:pt x="11" y="8"/>
                    <a:pt x="13" y="12"/>
                  </a:cubicBezTo>
                  <a:cubicBezTo>
                    <a:pt x="3" y="15"/>
                    <a:pt x="21" y="23"/>
                    <a:pt x="10" y="26"/>
                  </a:cubicBezTo>
                  <a:cubicBezTo>
                    <a:pt x="5" y="28"/>
                    <a:pt x="3" y="24"/>
                    <a:pt x="0" y="20"/>
                  </a:cubicBezTo>
                  <a:close/>
                </a:path>
              </a:pathLst>
            </a:custGeom>
            <a:solidFill>
              <a:srgbClr val="F5E2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216"/>
            <p:cNvSpPr/>
            <p:nvPr/>
          </p:nvSpPr>
          <p:spPr bwMode="auto">
            <a:xfrm>
              <a:off x="3340111" y="1670046"/>
              <a:ext cx="90488" cy="120650"/>
            </a:xfrm>
            <a:custGeom>
              <a:avLst/>
              <a:gdLst>
                <a:gd name="T0" fmla="*/ 24 w 24"/>
                <a:gd name="T1" fmla="*/ 32 h 32"/>
                <a:gd name="T2" fmla="*/ 0 w 24"/>
                <a:gd name="T3" fmla="*/ 0 h 32"/>
                <a:gd name="T4" fmla="*/ 24 w 24"/>
                <a:gd name="T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2">
                  <a:moveTo>
                    <a:pt x="24" y="32"/>
                  </a:moveTo>
                  <a:cubicBezTo>
                    <a:pt x="11" y="25"/>
                    <a:pt x="6" y="12"/>
                    <a:pt x="0" y="0"/>
                  </a:cubicBezTo>
                  <a:cubicBezTo>
                    <a:pt x="12" y="8"/>
                    <a:pt x="19" y="19"/>
                    <a:pt x="24" y="32"/>
                  </a:cubicBezTo>
                  <a:close/>
                </a:path>
              </a:pathLst>
            </a:custGeom>
            <a:solidFill>
              <a:srgbClr val="F1D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217"/>
            <p:cNvSpPr/>
            <p:nvPr/>
          </p:nvSpPr>
          <p:spPr bwMode="auto">
            <a:xfrm>
              <a:off x="4689489" y="4510082"/>
              <a:ext cx="153988" cy="22225"/>
            </a:xfrm>
            <a:custGeom>
              <a:avLst/>
              <a:gdLst>
                <a:gd name="T0" fmla="*/ 0 w 41"/>
                <a:gd name="T1" fmla="*/ 0 h 6"/>
                <a:gd name="T2" fmla="*/ 41 w 41"/>
                <a:gd name="T3" fmla="*/ 0 h 6"/>
                <a:gd name="T4" fmla="*/ 0 w 41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6">
                  <a:moveTo>
                    <a:pt x="0" y="0"/>
                  </a:moveTo>
                  <a:cubicBezTo>
                    <a:pt x="14" y="0"/>
                    <a:pt x="27" y="0"/>
                    <a:pt x="41" y="0"/>
                  </a:cubicBezTo>
                  <a:cubicBezTo>
                    <a:pt x="27" y="6"/>
                    <a:pt x="14" y="5"/>
                    <a:pt x="0" y="0"/>
                  </a:cubicBezTo>
                  <a:close/>
                </a:path>
              </a:pathLst>
            </a:custGeom>
            <a:solidFill>
              <a:srgbClr val="DFBB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218"/>
            <p:cNvSpPr/>
            <p:nvPr/>
          </p:nvSpPr>
          <p:spPr bwMode="auto">
            <a:xfrm>
              <a:off x="4219589" y="2233609"/>
              <a:ext cx="82550" cy="68263"/>
            </a:xfrm>
            <a:custGeom>
              <a:avLst/>
              <a:gdLst>
                <a:gd name="T0" fmla="*/ 22 w 22"/>
                <a:gd name="T1" fmla="*/ 10 h 18"/>
                <a:gd name="T2" fmla="*/ 0 w 22"/>
                <a:gd name="T3" fmla="*/ 5 h 18"/>
                <a:gd name="T4" fmla="*/ 14 w 22"/>
                <a:gd name="T5" fmla="*/ 2 h 18"/>
                <a:gd name="T6" fmla="*/ 22 w 22"/>
                <a:gd name="T7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8">
                  <a:moveTo>
                    <a:pt x="22" y="10"/>
                  </a:moveTo>
                  <a:cubicBezTo>
                    <a:pt x="12" y="18"/>
                    <a:pt x="6" y="13"/>
                    <a:pt x="0" y="5"/>
                  </a:cubicBezTo>
                  <a:cubicBezTo>
                    <a:pt x="4" y="0"/>
                    <a:pt x="9" y="2"/>
                    <a:pt x="14" y="2"/>
                  </a:cubicBezTo>
                  <a:cubicBezTo>
                    <a:pt x="16" y="4"/>
                    <a:pt x="19" y="7"/>
                    <a:pt x="22" y="10"/>
                  </a:cubicBezTo>
                  <a:close/>
                </a:path>
              </a:pathLst>
            </a:custGeom>
            <a:solidFill>
              <a:srgbClr val="DBAA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219"/>
            <p:cNvSpPr/>
            <p:nvPr/>
          </p:nvSpPr>
          <p:spPr bwMode="auto">
            <a:xfrm>
              <a:off x="3284548" y="2166934"/>
              <a:ext cx="746127" cy="722313"/>
            </a:xfrm>
            <a:custGeom>
              <a:avLst/>
              <a:gdLst>
                <a:gd name="T0" fmla="*/ 75 w 199"/>
                <a:gd name="T1" fmla="*/ 16 h 192"/>
                <a:gd name="T2" fmla="*/ 83 w 199"/>
                <a:gd name="T3" fmla="*/ 8 h 192"/>
                <a:gd name="T4" fmla="*/ 90 w 199"/>
                <a:gd name="T5" fmla="*/ 12 h 192"/>
                <a:gd name="T6" fmla="*/ 85 w 199"/>
                <a:gd name="T7" fmla="*/ 31 h 192"/>
                <a:gd name="T8" fmla="*/ 104 w 199"/>
                <a:gd name="T9" fmla="*/ 14 h 192"/>
                <a:gd name="T10" fmla="*/ 118 w 199"/>
                <a:gd name="T11" fmla="*/ 8 h 192"/>
                <a:gd name="T12" fmla="*/ 103 w 199"/>
                <a:gd name="T13" fmla="*/ 34 h 192"/>
                <a:gd name="T14" fmla="*/ 99 w 199"/>
                <a:gd name="T15" fmla="*/ 50 h 192"/>
                <a:gd name="T16" fmla="*/ 116 w 199"/>
                <a:gd name="T17" fmla="*/ 50 h 192"/>
                <a:gd name="T18" fmla="*/ 120 w 199"/>
                <a:gd name="T19" fmla="*/ 56 h 192"/>
                <a:gd name="T20" fmla="*/ 119 w 199"/>
                <a:gd name="T21" fmla="*/ 60 h 192"/>
                <a:gd name="T22" fmla="*/ 111 w 199"/>
                <a:gd name="T23" fmla="*/ 84 h 192"/>
                <a:gd name="T24" fmla="*/ 130 w 199"/>
                <a:gd name="T25" fmla="*/ 87 h 192"/>
                <a:gd name="T26" fmla="*/ 139 w 199"/>
                <a:gd name="T27" fmla="*/ 91 h 192"/>
                <a:gd name="T28" fmla="*/ 139 w 199"/>
                <a:gd name="T29" fmla="*/ 92 h 192"/>
                <a:gd name="T30" fmla="*/ 145 w 199"/>
                <a:gd name="T31" fmla="*/ 120 h 192"/>
                <a:gd name="T32" fmla="*/ 158 w 199"/>
                <a:gd name="T33" fmla="*/ 150 h 192"/>
                <a:gd name="T34" fmla="*/ 186 w 199"/>
                <a:gd name="T35" fmla="*/ 171 h 192"/>
                <a:gd name="T36" fmla="*/ 193 w 199"/>
                <a:gd name="T37" fmla="*/ 186 h 192"/>
                <a:gd name="T38" fmla="*/ 147 w 199"/>
                <a:gd name="T39" fmla="*/ 159 h 192"/>
                <a:gd name="T40" fmla="*/ 11 w 199"/>
                <a:gd name="T41" fmla="*/ 61 h 192"/>
                <a:gd name="T42" fmla="*/ 3 w 199"/>
                <a:gd name="T43" fmla="*/ 53 h 192"/>
                <a:gd name="T44" fmla="*/ 2 w 199"/>
                <a:gd name="T45" fmla="*/ 45 h 192"/>
                <a:gd name="T46" fmla="*/ 14 w 199"/>
                <a:gd name="T47" fmla="*/ 47 h 192"/>
                <a:gd name="T48" fmla="*/ 81 w 199"/>
                <a:gd name="T49" fmla="*/ 100 h 192"/>
                <a:gd name="T50" fmla="*/ 66 w 199"/>
                <a:gd name="T51" fmla="*/ 66 h 192"/>
                <a:gd name="T52" fmla="*/ 68 w 199"/>
                <a:gd name="T53" fmla="*/ 60 h 192"/>
                <a:gd name="T54" fmla="*/ 56 w 199"/>
                <a:gd name="T55" fmla="*/ 36 h 192"/>
                <a:gd name="T56" fmla="*/ 75 w 199"/>
                <a:gd name="T57" fmla="*/ 1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9" h="192">
                  <a:moveTo>
                    <a:pt x="75" y="16"/>
                  </a:moveTo>
                  <a:cubicBezTo>
                    <a:pt x="78" y="14"/>
                    <a:pt x="80" y="11"/>
                    <a:pt x="83" y="8"/>
                  </a:cubicBezTo>
                  <a:cubicBezTo>
                    <a:pt x="87" y="7"/>
                    <a:pt x="91" y="4"/>
                    <a:pt x="90" y="12"/>
                  </a:cubicBezTo>
                  <a:cubicBezTo>
                    <a:pt x="90" y="18"/>
                    <a:pt x="82" y="22"/>
                    <a:pt x="85" y="31"/>
                  </a:cubicBezTo>
                  <a:cubicBezTo>
                    <a:pt x="95" y="29"/>
                    <a:pt x="99" y="21"/>
                    <a:pt x="104" y="14"/>
                  </a:cubicBezTo>
                  <a:cubicBezTo>
                    <a:pt x="108" y="10"/>
                    <a:pt x="109" y="0"/>
                    <a:pt x="118" y="8"/>
                  </a:cubicBezTo>
                  <a:cubicBezTo>
                    <a:pt x="120" y="20"/>
                    <a:pt x="105" y="23"/>
                    <a:pt x="103" y="34"/>
                  </a:cubicBezTo>
                  <a:cubicBezTo>
                    <a:pt x="103" y="39"/>
                    <a:pt x="95" y="44"/>
                    <a:pt x="99" y="50"/>
                  </a:cubicBezTo>
                  <a:cubicBezTo>
                    <a:pt x="104" y="56"/>
                    <a:pt x="110" y="48"/>
                    <a:pt x="116" y="50"/>
                  </a:cubicBezTo>
                  <a:cubicBezTo>
                    <a:pt x="119" y="51"/>
                    <a:pt x="121" y="53"/>
                    <a:pt x="120" y="56"/>
                  </a:cubicBezTo>
                  <a:cubicBezTo>
                    <a:pt x="119" y="57"/>
                    <a:pt x="119" y="59"/>
                    <a:pt x="119" y="60"/>
                  </a:cubicBezTo>
                  <a:cubicBezTo>
                    <a:pt x="116" y="68"/>
                    <a:pt x="115" y="76"/>
                    <a:pt x="111" y="84"/>
                  </a:cubicBezTo>
                  <a:cubicBezTo>
                    <a:pt x="116" y="94"/>
                    <a:pt x="123" y="93"/>
                    <a:pt x="130" y="87"/>
                  </a:cubicBezTo>
                  <a:cubicBezTo>
                    <a:pt x="135" y="85"/>
                    <a:pt x="136" y="90"/>
                    <a:pt x="139" y="91"/>
                  </a:cubicBezTo>
                  <a:cubicBezTo>
                    <a:pt x="139" y="92"/>
                    <a:pt x="139" y="92"/>
                    <a:pt x="139" y="92"/>
                  </a:cubicBezTo>
                  <a:cubicBezTo>
                    <a:pt x="148" y="100"/>
                    <a:pt x="156" y="106"/>
                    <a:pt x="145" y="120"/>
                  </a:cubicBezTo>
                  <a:cubicBezTo>
                    <a:pt x="133" y="135"/>
                    <a:pt x="149" y="142"/>
                    <a:pt x="158" y="150"/>
                  </a:cubicBezTo>
                  <a:cubicBezTo>
                    <a:pt x="165" y="159"/>
                    <a:pt x="174" y="167"/>
                    <a:pt x="186" y="171"/>
                  </a:cubicBezTo>
                  <a:cubicBezTo>
                    <a:pt x="191" y="173"/>
                    <a:pt x="199" y="176"/>
                    <a:pt x="193" y="186"/>
                  </a:cubicBezTo>
                  <a:cubicBezTo>
                    <a:pt x="168" y="192"/>
                    <a:pt x="166" y="190"/>
                    <a:pt x="147" y="159"/>
                  </a:cubicBezTo>
                  <a:cubicBezTo>
                    <a:pt x="100" y="129"/>
                    <a:pt x="54" y="97"/>
                    <a:pt x="11" y="61"/>
                  </a:cubicBezTo>
                  <a:cubicBezTo>
                    <a:pt x="8" y="58"/>
                    <a:pt x="5" y="55"/>
                    <a:pt x="3" y="53"/>
                  </a:cubicBezTo>
                  <a:cubicBezTo>
                    <a:pt x="1" y="50"/>
                    <a:pt x="0" y="47"/>
                    <a:pt x="2" y="45"/>
                  </a:cubicBezTo>
                  <a:cubicBezTo>
                    <a:pt x="7" y="41"/>
                    <a:pt x="10" y="44"/>
                    <a:pt x="14" y="47"/>
                  </a:cubicBezTo>
                  <a:cubicBezTo>
                    <a:pt x="36" y="65"/>
                    <a:pt x="60" y="81"/>
                    <a:pt x="81" y="100"/>
                  </a:cubicBezTo>
                  <a:cubicBezTo>
                    <a:pt x="77" y="88"/>
                    <a:pt x="62" y="81"/>
                    <a:pt x="66" y="66"/>
                  </a:cubicBezTo>
                  <a:cubicBezTo>
                    <a:pt x="66" y="63"/>
                    <a:pt x="70" y="60"/>
                    <a:pt x="68" y="60"/>
                  </a:cubicBezTo>
                  <a:cubicBezTo>
                    <a:pt x="51" y="59"/>
                    <a:pt x="55" y="47"/>
                    <a:pt x="56" y="36"/>
                  </a:cubicBezTo>
                  <a:cubicBezTo>
                    <a:pt x="60" y="28"/>
                    <a:pt x="64" y="19"/>
                    <a:pt x="75" y="16"/>
                  </a:cubicBezTo>
                  <a:close/>
                </a:path>
              </a:pathLst>
            </a:custGeom>
            <a:solidFill>
              <a:srgbClr val="C28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220"/>
            <p:cNvSpPr/>
            <p:nvPr/>
          </p:nvSpPr>
          <p:spPr bwMode="auto">
            <a:xfrm>
              <a:off x="3768737" y="2497134"/>
              <a:ext cx="206376" cy="241299"/>
            </a:xfrm>
            <a:custGeom>
              <a:avLst/>
              <a:gdLst>
                <a:gd name="T0" fmla="*/ 26 w 55"/>
                <a:gd name="T1" fmla="*/ 64 h 64"/>
                <a:gd name="T2" fmla="*/ 16 w 55"/>
                <a:gd name="T3" fmla="*/ 24 h 64"/>
                <a:gd name="T4" fmla="*/ 10 w 55"/>
                <a:gd name="T5" fmla="*/ 4 h 64"/>
                <a:gd name="T6" fmla="*/ 41 w 55"/>
                <a:gd name="T7" fmla="*/ 0 h 64"/>
                <a:gd name="T8" fmla="*/ 48 w 55"/>
                <a:gd name="T9" fmla="*/ 32 h 64"/>
                <a:gd name="T10" fmla="*/ 26 w 55"/>
                <a:gd name="T11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64">
                  <a:moveTo>
                    <a:pt x="26" y="64"/>
                  </a:moveTo>
                  <a:cubicBezTo>
                    <a:pt x="3" y="51"/>
                    <a:pt x="0" y="44"/>
                    <a:pt x="16" y="24"/>
                  </a:cubicBezTo>
                  <a:cubicBezTo>
                    <a:pt x="26" y="12"/>
                    <a:pt x="7" y="12"/>
                    <a:pt x="10" y="4"/>
                  </a:cubicBezTo>
                  <a:cubicBezTo>
                    <a:pt x="22" y="13"/>
                    <a:pt x="31" y="5"/>
                    <a:pt x="41" y="0"/>
                  </a:cubicBezTo>
                  <a:cubicBezTo>
                    <a:pt x="55" y="8"/>
                    <a:pt x="45" y="22"/>
                    <a:pt x="48" y="32"/>
                  </a:cubicBezTo>
                  <a:cubicBezTo>
                    <a:pt x="42" y="44"/>
                    <a:pt x="46" y="62"/>
                    <a:pt x="26" y="64"/>
                  </a:cubicBezTo>
                  <a:close/>
                </a:path>
              </a:pathLst>
            </a:custGeom>
            <a:solidFill>
              <a:srgbClr val="E6A8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221"/>
            <p:cNvSpPr/>
            <p:nvPr/>
          </p:nvSpPr>
          <p:spPr bwMode="auto">
            <a:xfrm>
              <a:off x="3903675" y="2359021"/>
              <a:ext cx="165100" cy="288925"/>
            </a:xfrm>
            <a:custGeom>
              <a:avLst/>
              <a:gdLst>
                <a:gd name="T0" fmla="*/ 10 w 44"/>
                <a:gd name="T1" fmla="*/ 69 h 77"/>
                <a:gd name="T2" fmla="*/ 5 w 44"/>
                <a:gd name="T3" fmla="*/ 37 h 77"/>
                <a:gd name="T4" fmla="*/ 38 w 44"/>
                <a:gd name="T5" fmla="*/ 0 h 77"/>
                <a:gd name="T6" fmla="*/ 42 w 44"/>
                <a:gd name="T7" fmla="*/ 9 h 77"/>
                <a:gd name="T8" fmla="*/ 34 w 44"/>
                <a:gd name="T9" fmla="*/ 21 h 77"/>
                <a:gd name="T10" fmla="*/ 37 w 44"/>
                <a:gd name="T11" fmla="*/ 50 h 77"/>
                <a:gd name="T12" fmla="*/ 34 w 44"/>
                <a:gd name="T13" fmla="*/ 57 h 77"/>
                <a:gd name="T14" fmla="*/ 10 w 44"/>
                <a:gd name="T15" fmla="*/ 6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77">
                  <a:moveTo>
                    <a:pt x="10" y="69"/>
                  </a:moveTo>
                  <a:cubicBezTo>
                    <a:pt x="0" y="59"/>
                    <a:pt x="13" y="46"/>
                    <a:pt x="5" y="37"/>
                  </a:cubicBezTo>
                  <a:cubicBezTo>
                    <a:pt x="16" y="25"/>
                    <a:pt x="27" y="12"/>
                    <a:pt x="38" y="0"/>
                  </a:cubicBezTo>
                  <a:cubicBezTo>
                    <a:pt x="41" y="2"/>
                    <a:pt x="42" y="5"/>
                    <a:pt x="42" y="9"/>
                  </a:cubicBezTo>
                  <a:cubicBezTo>
                    <a:pt x="44" y="16"/>
                    <a:pt x="40" y="19"/>
                    <a:pt x="34" y="21"/>
                  </a:cubicBezTo>
                  <a:cubicBezTo>
                    <a:pt x="27" y="31"/>
                    <a:pt x="15" y="42"/>
                    <a:pt x="37" y="50"/>
                  </a:cubicBezTo>
                  <a:cubicBezTo>
                    <a:pt x="41" y="51"/>
                    <a:pt x="34" y="54"/>
                    <a:pt x="34" y="57"/>
                  </a:cubicBezTo>
                  <a:cubicBezTo>
                    <a:pt x="28" y="77"/>
                    <a:pt x="28" y="77"/>
                    <a:pt x="10" y="69"/>
                  </a:cubicBezTo>
                  <a:close/>
                </a:path>
              </a:pathLst>
            </a:custGeom>
            <a:solidFill>
              <a:srgbClr val="C57E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222"/>
            <p:cNvSpPr/>
            <p:nvPr/>
          </p:nvSpPr>
          <p:spPr bwMode="auto">
            <a:xfrm>
              <a:off x="3771913" y="2233609"/>
              <a:ext cx="271464" cy="274638"/>
            </a:xfrm>
            <a:custGeom>
              <a:avLst/>
              <a:gdLst>
                <a:gd name="T0" fmla="*/ 9 w 72"/>
                <a:gd name="T1" fmla="*/ 73 h 73"/>
                <a:gd name="T2" fmla="*/ 0 w 72"/>
                <a:gd name="T3" fmla="*/ 69 h 73"/>
                <a:gd name="T4" fmla="*/ 53 w 72"/>
                <a:gd name="T5" fmla="*/ 7 h 73"/>
                <a:gd name="T6" fmla="*/ 69 w 72"/>
                <a:gd name="T7" fmla="*/ 5 h 73"/>
                <a:gd name="T8" fmla="*/ 72 w 72"/>
                <a:gd name="T9" fmla="*/ 12 h 73"/>
                <a:gd name="T10" fmla="*/ 68 w 72"/>
                <a:gd name="T11" fmla="*/ 15 h 73"/>
                <a:gd name="T12" fmla="*/ 37 w 72"/>
                <a:gd name="T13" fmla="*/ 35 h 73"/>
                <a:gd name="T14" fmla="*/ 9 w 72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73">
                  <a:moveTo>
                    <a:pt x="9" y="73"/>
                  </a:moveTo>
                  <a:cubicBezTo>
                    <a:pt x="6" y="72"/>
                    <a:pt x="3" y="71"/>
                    <a:pt x="0" y="69"/>
                  </a:cubicBezTo>
                  <a:cubicBezTo>
                    <a:pt x="15" y="46"/>
                    <a:pt x="29" y="22"/>
                    <a:pt x="53" y="7"/>
                  </a:cubicBezTo>
                  <a:cubicBezTo>
                    <a:pt x="59" y="4"/>
                    <a:pt x="63" y="0"/>
                    <a:pt x="69" y="5"/>
                  </a:cubicBezTo>
                  <a:cubicBezTo>
                    <a:pt x="71" y="7"/>
                    <a:pt x="72" y="10"/>
                    <a:pt x="72" y="12"/>
                  </a:cubicBezTo>
                  <a:cubicBezTo>
                    <a:pt x="72" y="14"/>
                    <a:pt x="70" y="16"/>
                    <a:pt x="68" y="15"/>
                  </a:cubicBezTo>
                  <a:cubicBezTo>
                    <a:pt x="51" y="11"/>
                    <a:pt x="45" y="24"/>
                    <a:pt x="37" y="35"/>
                  </a:cubicBezTo>
                  <a:cubicBezTo>
                    <a:pt x="28" y="48"/>
                    <a:pt x="19" y="60"/>
                    <a:pt x="9" y="73"/>
                  </a:cubicBezTo>
                  <a:close/>
                </a:path>
              </a:pathLst>
            </a:custGeom>
            <a:solidFill>
              <a:srgbClr val="D8B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223"/>
            <p:cNvSpPr/>
            <p:nvPr/>
          </p:nvSpPr>
          <p:spPr bwMode="auto">
            <a:xfrm>
              <a:off x="3609987" y="2155820"/>
              <a:ext cx="177801" cy="255588"/>
            </a:xfrm>
            <a:custGeom>
              <a:avLst/>
              <a:gdLst>
                <a:gd name="T0" fmla="*/ 28 w 47"/>
                <a:gd name="T1" fmla="*/ 55 h 68"/>
                <a:gd name="T2" fmla="*/ 7 w 47"/>
                <a:gd name="T3" fmla="*/ 59 h 68"/>
                <a:gd name="T4" fmla="*/ 11 w 47"/>
                <a:gd name="T5" fmla="*/ 38 h 68"/>
                <a:gd name="T6" fmla="*/ 31 w 47"/>
                <a:gd name="T7" fmla="*/ 11 h 68"/>
                <a:gd name="T8" fmla="*/ 36 w 47"/>
                <a:gd name="T9" fmla="*/ 3 h 68"/>
                <a:gd name="T10" fmla="*/ 44 w 47"/>
                <a:gd name="T11" fmla="*/ 1 h 68"/>
                <a:gd name="T12" fmla="*/ 44 w 47"/>
                <a:gd name="T13" fmla="*/ 7 h 68"/>
                <a:gd name="T14" fmla="*/ 28 w 47"/>
                <a:gd name="T15" fmla="*/ 27 h 68"/>
                <a:gd name="T16" fmla="*/ 32 w 47"/>
                <a:gd name="T17" fmla="*/ 47 h 68"/>
                <a:gd name="T18" fmla="*/ 28 w 47"/>
                <a:gd name="T19" fmla="*/ 5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68">
                  <a:moveTo>
                    <a:pt x="28" y="55"/>
                  </a:moveTo>
                  <a:cubicBezTo>
                    <a:pt x="21" y="58"/>
                    <a:pt x="16" y="68"/>
                    <a:pt x="7" y="59"/>
                  </a:cubicBezTo>
                  <a:cubicBezTo>
                    <a:pt x="0" y="51"/>
                    <a:pt x="7" y="44"/>
                    <a:pt x="11" y="38"/>
                  </a:cubicBezTo>
                  <a:cubicBezTo>
                    <a:pt x="17" y="28"/>
                    <a:pt x="25" y="20"/>
                    <a:pt x="31" y="11"/>
                  </a:cubicBezTo>
                  <a:cubicBezTo>
                    <a:pt x="35" y="9"/>
                    <a:pt x="36" y="7"/>
                    <a:pt x="36" y="3"/>
                  </a:cubicBezTo>
                  <a:cubicBezTo>
                    <a:pt x="39" y="3"/>
                    <a:pt x="42" y="0"/>
                    <a:pt x="44" y="1"/>
                  </a:cubicBezTo>
                  <a:cubicBezTo>
                    <a:pt x="47" y="2"/>
                    <a:pt x="46" y="5"/>
                    <a:pt x="44" y="7"/>
                  </a:cubicBezTo>
                  <a:cubicBezTo>
                    <a:pt x="37" y="12"/>
                    <a:pt x="36" y="22"/>
                    <a:pt x="28" y="27"/>
                  </a:cubicBezTo>
                  <a:cubicBezTo>
                    <a:pt x="15" y="35"/>
                    <a:pt x="20" y="42"/>
                    <a:pt x="32" y="47"/>
                  </a:cubicBezTo>
                  <a:cubicBezTo>
                    <a:pt x="34" y="51"/>
                    <a:pt x="31" y="53"/>
                    <a:pt x="28" y="55"/>
                  </a:cubicBezTo>
                  <a:close/>
                </a:path>
              </a:pathLst>
            </a:custGeom>
            <a:solidFill>
              <a:srgbClr val="ECB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224"/>
            <p:cNvSpPr/>
            <p:nvPr/>
          </p:nvSpPr>
          <p:spPr bwMode="auto">
            <a:xfrm>
              <a:off x="3824299" y="2155820"/>
              <a:ext cx="134938" cy="126999"/>
            </a:xfrm>
            <a:custGeom>
              <a:avLst/>
              <a:gdLst>
                <a:gd name="T0" fmla="*/ 7 w 36"/>
                <a:gd name="T1" fmla="*/ 14 h 34"/>
                <a:gd name="T2" fmla="*/ 29 w 36"/>
                <a:gd name="T3" fmla="*/ 2 h 34"/>
                <a:gd name="T4" fmla="*/ 33 w 36"/>
                <a:gd name="T5" fmla="*/ 14 h 34"/>
                <a:gd name="T6" fmla="*/ 3 w 36"/>
                <a:gd name="T7" fmla="*/ 27 h 34"/>
                <a:gd name="T8" fmla="*/ 7 w 36"/>
                <a:gd name="T9" fmla="*/ 1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4">
                  <a:moveTo>
                    <a:pt x="7" y="14"/>
                  </a:moveTo>
                  <a:cubicBezTo>
                    <a:pt x="12" y="6"/>
                    <a:pt x="19" y="0"/>
                    <a:pt x="29" y="2"/>
                  </a:cubicBezTo>
                  <a:cubicBezTo>
                    <a:pt x="33" y="3"/>
                    <a:pt x="36" y="9"/>
                    <a:pt x="33" y="14"/>
                  </a:cubicBezTo>
                  <a:cubicBezTo>
                    <a:pt x="25" y="24"/>
                    <a:pt x="18" y="34"/>
                    <a:pt x="3" y="27"/>
                  </a:cubicBezTo>
                  <a:cubicBezTo>
                    <a:pt x="0" y="21"/>
                    <a:pt x="5" y="18"/>
                    <a:pt x="7" y="14"/>
                  </a:cubicBezTo>
                  <a:close/>
                </a:path>
              </a:pathLst>
            </a:custGeom>
            <a:solidFill>
              <a:srgbClr val="F2CF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225"/>
            <p:cNvSpPr/>
            <p:nvPr/>
          </p:nvSpPr>
          <p:spPr bwMode="auto">
            <a:xfrm>
              <a:off x="3716350" y="2208209"/>
              <a:ext cx="153988" cy="168275"/>
            </a:xfrm>
            <a:custGeom>
              <a:avLst/>
              <a:gdLst>
                <a:gd name="T0" fmla="*/ 36 w 41"/>
                <a:gd name="T1" fmla="*/ 0 h 45"/>
                <a:gd name="T2" fmla="*/ 32 w 41"/>
                <a:gd name="T3" fmla="*/ 13 h 45"/>
                <a:gd name="T4" fmla="*/ 5 w 41"/>
                <a:gd name="T5" fmla="*/ 45 h 45"/>
                <a:gd name="T6" fmla="*/ 0 w 41"/>
                <a:gd name="T7" fmla="*/ 41 h 45"/>
                <a:gd name="T8" fmla="*/ 4 w 41"/>
                <a:gd name="T9" fmla="*/ 33 h 45"/>
                <a:gd name="T10" fmla="*/ 36 w 41"/>
                <a:gd name="T1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45">
                  <a:moveTo>
                    <a:pt x="36" y="0"/>
                  </a:moveTo>
                  <a:cubicBezTo>
                    <a:pt x="41" y="7"/>
                    <a:pt x="32" y="8"/>
                    <a:pt x="32" y="13"/>
                  </a:cubicBezTo>
                  <a:cubicBezTo>
                    <a:pt x="19" y="21"/>
                    <a:pt x="18" y="38"/>
                    <a:pt x="5" y="45"/>
                  </a:cubicBezTo>
                  <a:cubicBezTo>
                    <a:pt x="3" y="44"/>
                    <a:pt x="1" y="42"/>
                    <a:pt x="0" y="41"/>
                  </a:cubicBezTo>
                  <a:cubicBezTo>
                    <a:pt x="1" y="38"/>
                    <a:pt x="2" y="35"/>
                    <a:pt x="4" y="33"/>
                  </a:cubicBezTo>
                  <a:cubicBezTo>
                    <a:pt x="14" y="22"/>
                    <a:pt x="19" y="5"/>
                    <a:pt x="36" y="0"/>
                  </a:cubicBezTo>
                  <a:close/>
                </a:path>
              </a:pathLst>
            </a:custGeom>
            <a:solidFill>
              <a:srgbClr val="D7AA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226"/>
            <p:cNvSpPr/>
            <p:nvPr/>
          </p:nvSpPr>
          <p:spPr bwMode="auto">
            <a:xfrm>
              <a:off x="3689362" y="2392359"/>
              <a:ext cx="101600" cy="90488"/>
            </a:xfrm>
            <a:custGeom>
              <a:avLst/>
              <a:gdLst>
                <a:gd name="T0" fmla="*/ 3 w 27"/>
                <a:gd name="T1" fmla="*/ 24 h 24"/>
                <a:gd name="T2" fmla="*/ 11 w 27"/>
                <a:gd name="T3" fmla="*/ 0 h 24"/>
                <a:gd name="T4" fmla="*/ 3 w 27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4">
                  <a:moveTo>
                    <a:pt x="3" y="24"/>
                  </a:moveTo>
                  <a:cubicBezTo>
                    <a:pt x="3" y="15"/>
                    <a:pt x="0" y="5"/>
                    <a:pt x="11" y="0"/>
                  </a:cubicBezTo>
                  <a:cubicBezTo>
                    <a:pt x="27" y="14"/>
                    <a:pt x="6" y="16"/>
                    <a:pt x="3" y="24"/>
                  </a:cubicBezTo>
                  <a:close/>
                </a:path>
              </a:pathLst>
            </a:custGeom>
            <a:solidFill>
              <a:srgbClr val="D7AA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227"/>
            <p:cNvSpPr/>
            <p:nvPr/>
          </p:nvSpPr>
          <p:spPr bwMode="auto">
            <a:xfrm>
              <a:off x="2908310" y="1936746"/>
              <a:ext cx="714378" cy="631824"/>
            </a:xfrm>
            <a:custGeom>
              <a:avLst/>
              <a:gdLst>
                <a:gd name="T0" fmla="*/ 171 w 190"/>
                <a:gd name="T1" fmla="*/ 129 h 168"/>
                <a:gd name="T2" fmla="*/ 185 w 190"/>
                <a:gd name="T3" fmla="*/ 168 h 168"/>
                <a:gd name="T4" fmla="*/ 103 w 190"/>
                <a:gd name="T5" fmla="*/ 105 h 168"/>
                <a:gd name="T6" fmla="*/ 46 w 190"/>
                <a:gd name="T7" fmla="*/ 57 h 168"/>
                <a:gd name="T8" fmla="*/ 13 w 190"/>
                <a:gd name="T9" fmla="*/ 25 h 168"/>
                <a:gd name="T10" fmla="*/ 2 w 190"/>
                <a:gd name="T11" fmla="*/ 13 h 168"/>
                <a:gd name="T12" fmla="*/ 3 w 190"/>
                <a:gd name="T13" fmla="*/ 6 h 168"/>
                <a:gd name="T14" fmla="*/ 36 w 190"/>
                <a:gd name="T15" fmla="*/ 11 h 168"/>
                <a:gd name="T16" fmla="*/ 96 w 190"/>
                <a:gd name="T17" fmla="*/ 62 h 168"/>
                <a:gd name="T18" fmla="*/ 171 w 190"/>
                <a:gd name="T19" fmla="*/ 129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0" h="168">
                  <a:moveTo>
                    <a:pt x="171" y="129"/>
                  </a:moveTo>
                  <a:cubicBezTo>
                    <a:pt x="167" y="146"/>
                    <a:pt x="190" y="150"/>
                    <a:pt x="185" y="168"/>
                  </a:cubicBezTo>
                  <a:cubicBezTo>
                    <a:pt x="158" y="148"/>
                    <a:pt x="131" y="126"/>
                    <a:pt x="103" y="105"/>
                  </a:cubicBezTo>
                  <a:cubicBezTo>
                    <a:pt x="80" y="94"/>
                    <a:pt x="64" y="74"/>
                    <a:pt x="46" y="57"/>
                  </a:cubicBezTo>
                  <a:cubicBezTo>
                    <a:pt x="36" y="46"/>
                    <a:pt x="26" y="34"/>
                    <a:pt x="13" y="25"/>
                  </a:cubicBezTo>
                  <a:cubicBezTo>
                    <a:pt x="10" y="21"/>
                    <a:pt x="6" y="17"/>
                    <a:pt x="2" y="13"/>
                  </a:cubicBezTo>
                  <a:cubicBezTo>
                    <a:pt x="1" y="11"/>
                    <a:pt x="0" y="7"/>
                    <a:pt x="3" y="6"/>
                  </a:cubicBezTo>
                  <a:cubicBezTo>
                    <a:pt x="14" y="4"/>
                    <a:pt x="25" y="0"/>
                    <a:pt x="36" y="11"/>
                  </a:cubicBezTo>
                  <a:cubicBezTo>
                    <a:pt x="55" y="29"/>
                    <a:pt x="77" y="44"/>
                    <a:pt x="96" y="62"/>
                  </a:cubicBezTo>
                  <a:cubicBezTo>
                    <a:pt x="121" y="84"/>
                    <a:pt x="145" y="108"/>
                    <a:pt x="171" y="129"/>
                  </a:cubicBezTo>
                  <a:close/>
                </a:path>
              </a:pathLst>
            </a:custGeom>
            <a:solidFill>
              <a:srgbClr val="CE8D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228"/>
            <p:cNvSpPr/>
            <p:nvPr/>
          </p:nvSpPr>
          <p:spPr bwMode="auto">
            <a:xfrm>
              <a:off x="3505211" y="2765420"/>
              <a:ext cx="717552" cy="146049"/>
            </a:xfrm>
            <a:custGeom>
              <a:avLst/>
              <a:gdLst>
                <a:gd name="T0" fmla="*/ 88 w 191"/>
                <a:gd name="T1" fmla="*/ 0 h 39"/>
                <a:gd name="T2" fmla="*/ 94 w 191"/>
                <a:gd name="T3" fmla="*/ 2 h 39"/>
                <a:gd name="T4" fmla="*/ 135 w 191"/>
                <a:gd name="T5" fmla="*/ 24 h 39"/>
                <a:gd name="T6" fmla="*/ 187 w 191"/>
                <a:gd name="T7" fmla="*/ 12 h 39"/>
                <a:gd name="T8" fmla="*/ 188 w 191"/>
                <a:gd name="T9" fmla="*/ 29 h 39"/>
                <a:gd name="T10" fmla="*/ 176 w 191"/>
                <a:gd name="T11" fmla="*/ 37 h 39"/>
                <a:gd name="T12" fmla="*/ 105 w 191"/>
                <a:gd name="T13" fmla="*/ 37 h 39"/>
                <a:gd name="T14" fmla="*/ 60 w 191"/>
                <a:gd name="T15" fmla="*/ 30 h 39"/>
                <a:gd name="T16" fmla="*/ 40 w 191"/>
                <a:gd name="T17" fmla="*/ 25 h 39"/>
                <a:gd name="T18" fmla="*/ 0 w 191"/>
                <a:gd name="T19" fmla="*/ 16 h 39"/>
                <a:gd name="T20" fmla="*/ 77 w 191"/>
                <a:gd name="T21" fmla="*/ 13 h 39"/>
                <a:gd name="T22" fmla="*/ 88 w 191"/>
                <a:gd name="T2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1" h="39">
                  <a:moveTo>
                    <a:pt x="88" y="0"/>
                  </a:moveTo>
                  <a:cubicBezTo>
                    <a:pt x="90" y="1"/>
                    <a:pt x="93" y="1"/>
                    <a:pt x="94" y="2"/>
                  </a:cubicBezTo>
                  <a:cubicBezTo>
                    <a:pt x="100" y="24"/>
                    <a:pt x="116" y="27"/>
                    <a:pt x="135" y="24"/>
                  </a:cubicBezTo>
                  <a:cubicBezTo>
                    <a:pt x="152" y="17"/>
                    <a:pt x="171" y="19"/>
                    <a:pt x="187" y="12"/>
                  </a:cubicBezTo>
                  <a:cubicBezTo>
                    <a:pt x="191" y="18"/>
                    <a:pt x="188" y="23"/>
                    <a:pt x="188" y="29"/>
                  </a:cubicBezTo>
                  <a:cubicBezTo>
                    <a:pt x="185" y="33"/>
                    <a:pt x="181" y="35"/>
                    <a:pt x="176" y="37"/>
                  </a:cubicBezTo>
                  <a:cubicBezTo>
                    <a:pt x="153" y="39"/>
                    <a:pt x="129" y="39"/>
                    <a:pt x="105" y="37"/>
                  </a:cubicBezTo>
                  <a:cubicBezTo>
                    <a:pt x="90" y="33"/>
                    <a:pt x="75" y="31"/>
                    <a:pt x="60" y="30"/>
                  </a:cubicBezTo>
                  <a:cubicBezTo>
                    <a:pt x="53" y="30"/>
                    <a:pt x="46" y="31"/>
                    <a:pt x="40" y="25"/>
                  </a:cubicBezTo>
                  <a:cubicBezTo>
                    <a:pt x="25" y="29"/>
                    <a:pt x="14" y="13"/>
                    <a:pt x="0" y="16"/>
                  </a:cubicBezTo>
                  <a:cubicBezTo>
                    <a:pt x="25" y="8"/>
                    <a:pt x="51" y="14"/>
                    <a:pt x="77" y="13"/>
                  </a:cubicBezTo>
                  <a:cubicBezTo>
                    <a:pt x="87" y="12"/>
                    <a:pt x="94" y="12"/>
                    <a:pt x="88" y="0"/>
                  </a:cubicBezTo>
                  <a:close/>
                </a:path>
              </a:pathLst>
            </a:custGeom>
            <a:solidFill>
              <a:srgbClr val="ECC2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229"/>
            <p:cNvSpPr/>
            <p:nvPr/>
          </p:nvSpPr>
          <p:spPr bwMode="auto">
            <a:xfrm>
              <a:off x="2878146" y="1895471"/>
              <a:ext cx="574676" cy="354013"/>
            </a:xfrm>
            <a:custGeom>
              <a:avLst/>
              <a:gdLst>
                <a:gd name="T0" fmla="*/ 103 w 153"/>
                <a:gd name="T1" fmla="*/ 76 h 94"/>
                <a:gd name="T2" fmla="*/ 36 w 153"/>
                <a:gd name="T3" fmla="*/ 23 h 94"/>
                <a:gd name="T4" fmla="*/ 10 w 153"/>
                <a:gd name="T5" fmla="*/ 24 h 94"/>
                <a:gd name="T6" fmla="*/ 0 w 153"/>
                <a:gd name="T7" fmla="*/ 8 h 94"/>
                <a:gd name="T8" fmla="*/ 27 w 153"/>
                <a:gd name="T9" fmla="*/ 0 h 94"/>
                <a:gd name="T10" fmla="*/ 39 w 153"/>
                <a:gd name="T11" fmla="*/ 4 h 94"/>
                <a:gd name="T12" fmla="*/ 68 w 153"/>
                <a:gd name="T13" fmla="*/ 37 h 94"/>
                <a:gd name="T14" fmla="*/ 68 w 153"/>
                <a:gd name="T15" fmla="*/ 39 h 94"/>
                <a:gd name="T16" fmla="*/ 119 w 153"/>
                <a:gd name="T17" fmla="*/ 66 h 94"/>
                <a:gd name="T18" fmla="*/ 150 w 153"/>
                <a:gd name="T19" fmla="*/ 75 h 94"/>
                <a:gd name="T20" fmla="*/ 131 w 153"/>
                <a:gd name="T21" fmla="*/ 93 h 94"/>
                <a:gd name="T22" fmla="*/ 103 w 153"/>
                <a:gd name="T23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3" h="94">
                  <a:moveTo>
                    <a:pt x="103" y="76"/>
                  </a:moveTo>
                  <a:cubicBezTo>
                    <a:pt x="80" y="58"/>
                    <a:pt x="58" y="41"/>
                    <a:pt x="36" y="23"/>
                  </a:cubicBezTo>
                  <a:cubicBezTo>
                    <a:pt x="26" y="14"/>
                    <a:pt x="18" y="17"/>
                    <a:pt x="10" y="24"/>
                  </a:cubicBezTo>
                  <a:cubicBezTo>
                    <a:pt x="4" y="21"/>
                    <a:pt x="2" y="14"/>
                    <a:pt x="0" y="8"/>
                  </a:cubicBezTo>
                  <a:cubicBezTo>
                    <a:pt x="11" y="11"/>
                    <a:pt x="19" y="7"/>
                    <a:pt x="27" y="0"/>
                  </a:cubicBezTo>
                  <a:cubicBezTo>
                    <a:pt x="30" y="5"/>
                    <a:pt x="35" y="4"/>
                    <a:pt x="39" y="4"/>
                  </a:cubicBezTo>
                  <a:cubicBezTo>
                    <a:pt x="45" y="18"/>
                    <a:pt x="60" y="24"/>
                    <a:pt x="68" y="37"/>
                  </a:cubicBezTo>
                  <a:cubicBezTo>
                    <a:pt x="68" y="37"/>
                    <a:pt x="68" y="38"/>
                    <a:pt x="68" y="39"/>
                  </a:cubicBezTo>
                  <a:cubicBezTo>
                    <a:pt x="94" y="29"/>
                    <a:pt x="98" y="62"/>
                    <a:pt x="119" y="66"/>
                  </a:cubicBezTo>
                  <a:cubicBezTo>
                    <a:pt x="129" y="68"/>
                    <a:pt x="138" y="76"/>
                    <a:pt x="150" y="75"/>
                  </a:cubicBezTo>
                  <a:cubicBezTo>
                    <a:pt x="153" y="91"/>
                    <a:pt x="144" y="94"/>
                    <a:pt x="131" y="93"/>
                  </a:cubicBezTo>
                  <a:cubicBezTo>
                    <a:pt x="119" y="91"/>
                    <a:pt x="111" y="83"/>
                    <a:pt x="103" y="76"/>
                  </a:cubicBezTo>
                  <a:close/>
                </a:path>
              </a:pathLst>
            </a:custGeom>
            <a:solidFill>
              <a:srgbClr val="E7BB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230"/>
            <p:cNvSpPr/>
            <p:nvPr/>
          </p:nvSpPr>
          <p:spPr bwMode="auto">
            <a:xfrm>
              <a:off x="2957522" y="2027234"/>
              <a:ext cx="338139" cy="338138"/>
            </a:xfrm>
            <a:custGeom>
              <a:avLst/>
              <a:gdLst>
                <a:gd name="T0" fmla="*/ 0 w 90"/>
                <a:gd name="T1" fmla="*/ 1 h 90"/>
                <a:gd name="T2" fmla="*/ 20 w 90"/>
                <a:gd name="T3" fmla="*/ 13 h 90"/>
                <a:gd name="T4" fmla="*/ 90 w 90"/>
                <a:gd name="T5" fmla="*/ 81 h 90"/>
                <a:gd name="T6" fmla="*/ 90 w 90"/>
                <a:gd name="T7" fmla="*/ 90 h 90"/>
                <a:gd name="T8" fmla="*/ 0 w 90"/>
                <a:gd name="T9" fmla="*/ 1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90">
                  <a:moveTo>
                    <a:pt x="0" y="1"/>
                  </a:moveTo>
                  <a:cubicBezTo>
                    <a:pt x="10" y="0"/>
                    <a:pt x="15" y="8"/>
                    <a:pt x="20" y="13"/>
                  </a:cubicBezTo>
                  <a:cubicBezTo>
                    <a:pt x="42" y="37"/>
                    <a:pt x="65" y="60"/>
                    <a:pt x="90" y="81"/>
                  </a:cubicBezTo>
                  <a:cubicBezTo>
                    <a:pt x="90" y="84"/>
                    <a:pt x="90" y="87"/>
                    <a:pt x="90" y="90"/>
                  </a:cubicBezTo>
                  <a:cubicBezTo>
                    <a:pt x="56" y="64"/>
                    <a:pt x="26" y="35"/>
                    <a:pt x="0" y="1"/>
                  </a:cubicBezTo>
                  <a:close/>
                </a:path>
              </a:pathLst>
            </a:custGeom>
            <a:solidFill>
              <a:srgbClr val="AD83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231"/>
            <p:cNvSpPr/>
            <p:nvPr/>
          </p:nvSpPr>
          <p:spPr bwMode="auto">
            <a:xfrm>
              <a:off x="3865575" y="2573334"/>
              <a:ext cx="360364" cy="300038"/>
            </a:xfrm>
            <a:custGeom>
              <a:avLst/>
              <a:gdLst>
                <a:gd name="T0" fmla="*/ 91 w 96"/>
                <a:gd name="T1" fmla="*/ 63 h 80"/>
                <a:gd name="T2" fmla="*/ 39 w 96"/>
                <a:gd name="T3" fmla="*/ 75 h 80"/>
                <a:gd name="T4" fmla="*/ 0 w 96"/>
                <a:gd name="T5" fmla="*/ 44 h 80"/>
                <a:gd name="T6" fmla="*/ 20 w 96"/>
                <a:gd name="T7" fmla="*/ 12 h 80"/>
                <a:gd name="T8" fmla="*/ 44 w 96"/>
                <a:gd name="T9" fmla="*/ 0 h 80"/>
                <a:gd name="T10" fmla="*/ 45 w 96"/>
                <a:gd name="T11" fmla="*/ 11 h 80"/>
                <a:gd name="T12" fmla="*/ 49 w 96"/>
                <a:gd name="T13" fmla="*/ 44 h 80"/>
                <a:gd name="T14" fmla="*/ 60 w 96"/>
                <a:gd name="T15" fmla="*/ 56 h 80"/>
                <a:gd name="T16" fmla="*/ 96 w 96"/>
                <a:gd name="T17" fmla="*/ 60 h 80"/>
                <a:gd name="T18" fmla="*/ 91 w 96"/>
                <a:gd name="T19" fmla="*/ 6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80">
                  <a:moveTo>
                    <a:pt x="91" y="63"/>
                  </a:moveTo>
                  <a:cubicBezTo>
                    <a:pt x="77" y="80"/>
                    <a:pt x="58" y="76"/>
                    <a:pt x="39" y="75"/>
                  </a:cubicBezTo>
                  <a:cubicBezTo>
                    <a:pt x="28" y="63"/>
                    <a:pt x="5" y="64"/>
                    <a:pt x="0" y="44"/>
                  </a:cubicBezTo>
                  <a:cubicBezTo>
                    <a:pt x="14" y="38"/>
                    <a:pt x="10" y="20"/>
                    <a:pt x="20" y="12"/>
                  </a:cubicBezTo>
                  <a:cubicBezTo>
                    <a:pt x="32" y="16"/>
                    <a:pt x="39" y="11"/>
                    <a:pt x="44" y="0"/>
                  </a:cubicBezTo>
                  <a:cubicBezTo>
                    <a:pt x="44" y="4"/>
                    <a:pt x="43" y="9"/>
                    <a:pt x="45" y="11"/>
                  </a:cubicBezTo>
                  <a:cubicBezTo>
                    <a:pt x="54" y="21"/>
                    <a:pt x="64" y="29"/>
                    <a:pt x="49" y="44"/>
                  </a:cubicBezTo>
                  <a:cubicBezTo>
                    <a:pt x="43" y="49"/>
                    <a:pt x="51" y="56"/>
                    <a:pt x="60" y="56"/>
                  </a:cubicBezTo>
                  <a:cubicBezTo>
                    <a:pt x="72" y="56"/>
                    <a:pt x="84" y="54"/>
                    <a:pt x="96" y="60"/>
                  </a:cubicBezTo>
                  <a:cubicBezTo>
                    <a:pt x="94" y="61"/>
                    <a:pt x="93" y="62"/>
                    <a:pt x="91" y="63"/>
                  </a:cubicBezTo>
                  <a:close/>
                </a:path>
              </a:pathLst>
            </a:custGeom>
            <a:solidFill>
              <a:srgbClr val="E193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232"/>
            <p:cNvSpPr/>
            <p:nvPr/>
          </p:nvSpPr>
          <p:spPr bwMode="auto">
            <a:xfrm>
              <a:off x="4178313" y="2447921"/>
              <a:ext cx="184150" cy="211137"/>
            </a:xfrm>
            <a:custGeom>
              <a:avLst/>
              <a:gdLst>
                <a:gd name="T0" fmla="*/ 16 w 49"/>
                <a:gd name="T1" fmla="*/ 17 h 56"/>
                <a:gd name="T2" fmla="*/ 34 w 49"/>
                <a:gd name="T3" fmla="*/ 1 h 56"/>
                <a:gd name="T4" fmla="*/ 49 w 49"/>
                <a:gd name="T5" fmla="*/ 17 h 56"/>
                <a:gd name="T6" fmla="*/ 29 w 49"/>
                <a:gd name="T7" fmla="*/ 49 h 56"/>
                <a:gd name="T8" fmla="*/ 5 w 49"/>
                <a:gd name="T9" fmla="*/ 49 h 56"/>
                <a:gd name="T10" fmla="*/ 13 w 49"/>
                <a:gd name="T11" fmla="*/ 30 h 56"/>
                <a:gd name="T12" fmla="*/ 16 w 49"/>
                <a:gd name="T13" fmla="*/ 1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56">
                  <a:moveTo>
                    <a:pt x="16" y="17"/>
                  </a:moveTo>
                  <a:cubicBezTo>
                    <a:pt x="16" y="5"/>
                    <a:pt x="22" y="0"/>
                    <a:pt x="34" y="1"/>
                  </a:cubicBezTo>
                  <a:cubicBezTo>
                    <a:pt x="44" y="1"/>
                    <a:pt x="49" y="6"/>
                    <a:pt x="49" y="17"/>
                  </a:cubicBezTo>
                  <a:cubicBezTo>
                    <a:pt x="31" y="21"/>
                    <a:pt x="42" y="42"/>
                    <a:pt x="29" y="49"/>
                  </a:cubicBezTo>
                  <a:cubicBezTo>
                    <a:pt x="21" y="54"/>
                    <a:pt x="13" y="56"/>
                    <a:pt x="5" y="49"/>
                  </a:cubicBezTo>
                  <a:cubicBezTo>
                    <a:pt x="2" y="40"/>
                    <a:pt x="0" y="33"/>
                    <a:pt x="13" y="30"/>
                  </a:cubicBezTo>
                  <a:cubicBezTo>
                    <a:pt x="21" y="29"/>
                    <a:pt x="21" y="23"/>
                    <a:pt x="16" y="17"/>
                  </a:cubicBez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233"/>
            <p:cNvSpPr/>
            <p:nvPr/>
          </p:nvSpPr>
          <p:spPr bwMode="auto">
            <a:xfrm>
              <a:off x="4005275" y="2298696"/>
              <a:ext cx="157163" cy="236538"/>
            </a:xfrm>
            <a:custGeom>
              <a:avLst/>
              <a:gdLst>
                <a:gd name="T0" fmla="*/ 7 w 42"/>
                <a:gd name="T1" fmla="*/ 37 h 63"/>
                <a:gd name="T2" fmla="*/ 15 w 42"/>
                <a:gd name="T3" fmla="*/ 25 h 63"/>
                <a:gd name="T4" fmla="*/ 42 w 42"/>
                <a:gd name="T5" fmla="*/ 25 h 63"/>
                <a:gd name="T6" fmla="*/ 39 w 42"/>
                <a:gd name="T7" fmla="*/ 30 h 63"/>
                <a:gd name="T8" fmla="*/ 26 w 42"/>
                <a:gd name="T9" fmla="*/ 52 h 63"/>
                <a:gd name="T10" fmla="*/ 20 w 42"/>
                <a:gd name="T11" fmla="*/ 56 h 63"/>
                <a:gd name="T12" fmla="*/ 5 w 42"/>
                <a:gd name="T13" fmla="*/ 59 h 63"/>
                <a:gd name="T14" fmla="*/ 6 w 42"/>
                <a:gd name="T15" fmla="*/ 45 h 63"/>
                <a:gd name="T16" fmla="*/ 7 w 42"/>
                <a:gd name="T17" fmla="*/ 3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62">
                  <a:moveTo>
                    <a:pt x="7" y="37"/>
                  </a:moveTo>
                  <a:cubicBezTo>
                    <a:pt x="10" y="33"/>
                    <a:pt x="12" y="29"/>
                    <a:pt x="15" y="25"/>
                  </a:cubicBezTo>
                  <a:cubicBezTo>
                    <a:pt x="24" y="21"/>
                    <a:pt x="33" y="0"/>
                    <a:pt x="42" y="25"/>
                  </a:cubicBezTo>
                  <a:cubicBezTo>
                    <a:pt x="41" y="26"/>
                    <a:pt x="40" y="28"/>
                    <a:pt x="39" y="30"/>
                  </a:cubicBezTo>
                  <a:cubicBezTo>
                    <a:pt x="42" y="41"/>
                    <a:pt x="36" y="48"/>
                    <a:pt x="26" y="52"/>
                  </a:cubicBezTo>
                  <a:cubicBezTo>
                    <a:pt x="24" y="54"/>
                    <a:pt x="22" y="55"/>
                    <a:pt x="20" y="56"/>
                  </a:cubicBezTo>
                  <a:cubicBezTo>
                    <a:pt x="15" y="58"/>
                    <a:pt x="10" y="63"/>
                    <a:pt x="5" y="59"/>
                  </a:cubicBezTo>
                  <a:cubicBezTo>
                    <a:pt x="0" y="55"/>
                    <a:pt x="5" y="49"/>
                    <a:pt x="6" y="45"/>
                  </a:cubicBezTo>
                  <a:cubicBezTo>
                    <a:pt x="7" y="42"/>
                    <a:pt x="7" y="40"/>
                    <a:pt x="7" y="37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234"/>
            <p:cNvSpPr/>
            <p:nvPr/>
          </p:nvSpPr>
          <p:spPr bwMode="auto">
            <a:xfrm>
              <a:off x="4140213" y="2633658"/>
              <a:ext cx="161926" cy="126999"/>
            </a:xfrm>
            <a:custGeom>
              <a:avLst/>
              <a:gdLst>
                <a:gd name="T0" fmla="*/ 15 w 43"/>
                <a:gd name="T1" fmla="*/ 0 h 34"/>
                <a:gd name="T2" fmla="*/ 39 w 43"/>
                <a:gd name="T3" fmla="*/ 0 h 34"/>
                <a:gd name="T4" fmla="*/ 41 w 43"/>
                <a:gd name="T5" fmla="*/ 12 h 34"/>
                <a:gd name="T6" fmla="*/ 32 w 43"/>
                <a:gd name="T7" fmla="*/ 30 h 34"/>
                <a:gd name="T8" fmla="*/ 15 w 43"/>
                <a:gd name="T9" fmla="*/ 29 h 34"/>
                <a:gd name="T10" fmla="*/ 2 w 43"/>
                <a:gd name="T11" fmla="*/ 9 h 34"/>
                <a:gd name="T12" fmla="*/ 15 w 43"/>
                <a:gd name="T1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34">
                  <a:moveTo>
                    <a:pt x="15" y="0"/>
                  </a:moveTo>
                  <a:cubicBezTo>
                    <a:pt x="23" y="0"/>
                    <a:pt x="31" y="0"/>
                    <a:pt x="39" y="0"/>
                  </a:cubicBezTo>
                  <a:cubicBezTo>
                    <a:pt x="40" y="4"/>
                    <a:pt x="40" y="8"/>
                    <a:pt x="41" y="12"/>
                  </a:cubicBezTo>
                  <a:cubicBezTo>
                    <a:pt x="43" y="21"/>
                    <a:pt x="37" y="25"/>
                    <a:pt x="32" y="30"/>
                  </a:cubicBezTo>
                  <a:cubicBezTo>
                    <a:pt x="27" y="34"/>
                    <a:pt x="19" y="33"/>
                    <a:pt x="15" y="29"/>
                  </a:cubicBezTo>
                  <a:cubicBezTo>
                    <a:pt x="9" y="23"/>
                    <a:pt x="3" y="16"/>
                    <a:pt x="2" y="9"/>
                  </a:cubicBezTo>
                  <a:cubicBezTo>
                    <a:pt x="0" y="3"/>
                    <a:pt x="12" y="5"/>
                    <a:pt x="15" y="0"/>
                  </a:cubicBezTo>
                  <a:close/>
                </a:path>
              </a:pathLst>
            </a:custGeom>
            <a:solidFill>
              <a:srgbClr val="F5C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235"/>
            <p:cNvSpPr/>
            <p:nvPr/>
          </p:nvSpPr>
          <p:spPr bwMode="auto">
            <a:xfrm>
              <a:off x="4467239" y="2513009"/>
              <a:ext cx="203200" cy="123825"/>
            </a:xfrm>
            <a:custGeom>
              <a:avLst/>
              <a:gdLst>
                <a:gd name="T0" fmla="*/ 16 w 54"/>
                <a:gd name="T1" fmla="*/ 0 h 33"/>
                <a:gd name="T2" fmla="*/ 43 w 54"/>
                <a:gd name="T3" fmla="*/ 17 h 33"/>
                <a:gd name="T4" fmla="*/ 52 w 54"/>
                <a:gd name="T5" fmla="*/ 27 h 33"/>
                <a:gd name="T6" fmla="*/ 39 w 54"/>
                <a:gd name="T7" fmla="*/ 30 h 33"/>
                <a:gd name="T8" fmla="*/ 24 w 54"/>
                <a:gd name="T9" fmla="*/ 28 h 33"/>
                <a:gd name="T10" fmla="*/ 20 w 54"/>
                <a:gd name="T11" fmla="*/ 27 h 33"/>
                <a:gd name="T12" fmla="*/ 8 w 54"/>
                <a:gd name="T13" fmla="*/ 0 h 33"/>
                <a:gd name="T14" fmla="*/ 16 w 54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33">
                  <a:moveTo>
                    <a:pt x="16" y="0"/>
                  </a:moveTo>
                  <a:cubicBezTo>
                    <a:pt x="23" y="9"/>
                    <a:pt x="32" y="14"/>
                    <a:pt x="43" y="17"/>
                  </a:cubicBezTo>
                  <a:cubicBezTo>
                    <a:pt x="48" y="17"/>
                    <a:pt x="54" y="21"/>
                    <a:pt x="52" y="27"/>
                  </a:cubicBezTo>
                  <a:cubicBezTo>
                    <a:pt x="50" y="33"/>
                    <a:pt x="44" y="31"/>
                    <a:pt x="39" y="30"/>
                  </a:cubicBezTo>
                  <a:cubicBezTo>
                    <a:pt x="34" y="28"/>
                    <a:pt x="29" y="28"/>
                    <a:pt x="24" y="28"/>
                  </a:cubicBezTo>
                  <a:cubicBezTo>
                    <a:pt x="22" y="28"/>
                    <a:pt x="21" y="27"/>
                    <a:pt x="20" y="27"/>
                  </a:cubicBezTo>
                  <a:cubicBezTo>
                    <a:pt x="1" y="22"/>
                    <a:pt x="0" y="19"/>
                    <a:pt x="8" y="0"/>
                  </a:cubicBezTo>
                  <a:cubicBezTo>
                    <a:pt x="11" y="0"/>
                    <a:pt x="13" y="0"/>
                    <a:pt x="16" y="0"/>
                  </a:cubicBezTo>
                  <a:close/>
                </a:path>
              </a:pathLst>
            </a:custGeom>
            <a:solidFill>
              <a:srgbClr val="FADA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" name="Freeform 236"/>
            <p:cNvSpPr/>
            <p:nvPr/>
          </p:nvSpPr>
          <p:spPr bwMode="auto">
            <a:xfrm>
              <a:off x="4346589" y="2633658"/>
              <a:ext cx="255589" cy="58738"/>
            </a:xfrm>
            <a:custGeom>
              <a:avLst/>
              <a:gdLst>
                <a:gd name="T0" fmla="*/ 56 w 68"/>
                <a:gd name="T1" fmla="*/ 0 h 16"/>
                <a:gd name="T2" fmla="*/ 55 w 68"/>
                <a:gd name="T3" fmla="*/ 11 h 16"/>
                <a:gd name="T4" fmla="*/ 8 w 68"/>
                <a:gd name="T5" fmla="*/ 16 h 16"/>
                <a:gd name="T6" fmla="*/ 15 w 68"/>
                <a:gd name="T7" fmla="*/ 3 h 16"/>
                <a:gd name="T8" fmla="*/ 56 w 68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6">
                  <a:moveTo>
                    <a:pt x="56" y="0"/>
                  </a:moveTo>
                  <a:cubicBezTo>
                    <a:pt x="68" y="4"/>
                    <a:pt x="67" y="9"/>
                    <a:pt x="55" y="11"/>
                  </a:cubicBezTo>
                  <a:cubicBezTo>
                    <a:pt x="40" y="14"/>
                    <a:pt x="23" y="15"/>
                    <a:pt x="8" y="16"/>
                  </a:cubicBezTo>
                  <a:cubicBezTo>
                    <a:pt x="0" y="5"/>
                    <a:pt x="7" y="4"/>
                    <a:pt x="15" y="3"/>
                  </a:cubicBezTo>
                  <a:cubicBezTo>
                    <a:pt x="29" y="2"/>
                    <a:pt x="43" y="8"/>
                    <a:pt x="56" y="0"/>
                  </a:cubicBezTo>
                  <a:close/>
                </a:path>
              </a:pathLst>
            </a:custGeom>
            <a:solidFill>
              <a:srgbClr val="F6C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" name="Freeform 237"/>
            <p:cNvSpPr/>
            <p:nvPr/>
          </p:nvSpPr>
          <p:spPr bwMode="auto">
            <a:xfrm>
              <a:off x="4098939" y="2403471"/>
              <a:ext cx="127000" cy="153987"/>
            </a:xfrm>
            <a:custGeom>
              <a:avLst/>
              <a:gdLst>
                <a:gd name="T0" fmla="*/ 1 w 34"/>
                <a:gd name="T1" fmla="*/ 24 h 41"/>
                <a:gd name="T2" fmla="*/ 14 w 34"/>
                <a:gd name="T3" fmla="*/ 2 h 41"/>
                <a:gd name="T4" fmla="*/ 33 w 34"/>
                <a:gd name="T5" fmla="*/ 20 h 41"/>
                <a:gd name="T6" fmla="*/ 11 w 34"/>
                <a:gd name="T7" fmla="*/ 30 h 41"/>
                <a:gd name="T8" fmla="*/ 1 w 34"/>
                <a:gd name="T9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1" y="24"/>
                  </a:moveTo>
                  <a:cubicBezTo>
                    <a:pt x="6" y="17"/>
                    <a:pt x="10" y="9"/>
                    <a:pt x="14" y="2"/>
                  </a:cubicBezTo>
                  <a:cubicBezTo>
                    <a:pt x="28" y="0"/>
                    <a:pt x="34" y="7"/>
                    <a:pt x="33" y="20"/>
                  </a:cubicBezTo>
                  <a:cubicBezTo>
                    <a:pt x="26" y="24"/>
                    <a:pt x="17" y="24"/>
                    <a:pt x="11" y="30"/>
                  </a:cubicBezTo>
                  <a:cubicBezTo>
                    <a:pt x="0" y="41"/>
                    <a:pt x="3" y="29"/>
                    <a:pt x="1" y="24"/>
                  </a:cubicBezTo>
                  <a:close/>
                </a:path>
              </a:pathLst>
            </a:custGeom>
            <a:solidFill>
              <a:srgbClr val="CA87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" name="Freeform 238"/>
            <p:cNvSpPr/>
            <p:nvPr/>
          </p:nvSpPr>
          <p:spPr bwMode="auto">
            <a:xfrm>
              <a:off x="4410089" y="2508246"/>
              <a:ext cx="131764" cy="109538"/>
            </a:xfrm>
            <a:custGeom>
              <a:avLst/>
              <a:gdLst>
                <a:gd name="T0" fmla="*/ 23 w 35"/>
                <a:gd name="T1" fmla="*/ 1 h 29"/>
                <a:gd name="T2" fmla="*/ 35 w 35"/>
                <a:gd name="T3" fmla="*/ 28 h 29"/>
                <a:gd name="T4" fmla="*/ 21 w 35"/>
                <a:gd name="T5" fmla="*/ 27 h 29"/>
                <a:gd name="T6" fmla="*/ 1 w 35"/>
                <a:gd name="T7" fmla="*/ 11 h 29"/>
                <a:gd name="T8" fmla="*/ 23 w 35"/>
                <a:gd name="T9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23" y="1"/>
                  </a:moveTo>
                  <a:cubicBezTo>
                    <a:pt x="22" y="12"/>
                    <a:pt x="20" y="24"/>
                    <a:pt x="35" y="28"/>
                  </a:cubicBezTo>
                  <a:cubicBezTo>
                    <a:pt x="30" y="28"/>
                    <a:pt x="26" y="29"/>
                    <a:pt x="21" y="27"/>
                  </a:cubicBezTo>
                  <a:cubicBezTo>
                    <a:pt x="12" y="25"/>
                    <a:pt x="0" y="22"/>
                    <a:pt x="1" y="11"/>
                  </a:cubicBezTo>
                  <a:cubicBezTo>
                    <a:pt x="2" y="0"/>
                    <a:pt x="14" y="1"/>
                    <a:pt x="23" y="1"/>
                  </a:cubicBezTo>
                  <a:close/>
                </a:path>
              </a:pathLst>
            </a:custGeom>
            <a:solidFill>
              <a:srgbClr val="F4C5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" name="Freeform 239"/>
            <p:cNvSpPr/>
            <p:nvPr/>
          </p:nvSpPr>
          <p:spPr bwMode="auto">
            <a:xfrm>
              <a:off x="3265498" y="2151059"/>
              <a:ext cx="330201" cy="271463"/>
            </a:xfrm>
            <a:custGeom>
              <a:avLst/>
              <a:gdLst>
                <a:gd name="T0" fmla="*/ 0 w 88"/>
                <a:gd name="T1" fmla="*/ 8 h 72"/>
                <a:gd name="T2" fmla="*/ 10 w 88"/>
                <a:gd name="T3" fmla="*/ 9 h 72"/>
                <a:gd name="T4" fmla="*/ 48 w 88"/>
                <a:gd name="T5" fmla="*/ 8 h 72"/>
                <a:gd name="T6" fmla="*/ 46 w 88"/>
                <a:gd name="T7" fmla="*/ 5 h 72"/>
                <a:gd name="T8" fmla="*/ 48 w 88"/>
                <a:gd name="T9" fmla="*/ 4 h 72"/>
                <a:gd name="T10" fmla="*/ 52 w 88"/>
                <a:gd name="T11" fmla="*/ 0 h 72"/>
                <a:gd name="T12" fmla="*/ 56 w 88"/>
                <a:gd name="T13" fmla="*/ 8 h 72"/>
                <a:gd name="T14" fmla="*/ 64 w 88"/>
                <a:gd name="T15" fmla="*/ 40 h 72"/>
                <a:gd name="T16" fmla="*/ 68 w 88"/>
                <a:gd name="T17" fmla="*/ 60 h 72"/>
                <a:gd name="T18" fmla="*/ 81 w 88"/>
                <a:gd name="T19" fmla="*/ 54 h 72"/>
                <a:gd name="T20" fmla="*/ 76 w 88"/>
                <a:gd name="T21" fmla="*/ 72 h 72"/>
                <a:gd name="T22" fmla="*/ 48 w 88"/>
                <a:gd name="T23" fmla="*/ 54 h 72"/>
                <a:gd name="T24" fmla="*/ 0 w 88"/>
                <a:gd name="T25" fmla="*/ 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" h="72">
                  <a:moveTo>
                    <a:pt x="0" y="8"/>
                  </a:moveTo>
                  <a:cubicBezTo>
                    <a:pt x="3" y="7"/>
                    <a:pt x="6" y="4"/>
                    <a:pt x="10" y="9"/>
                  </a:cubicBezTo>
                  <a:cubicBezTo>
                    <a:pt x="24" y="25"/>
                    <a:pt x="36" y="25"/>
                    <a:pt x="48" y="8"/>
                  </a:cubicBezTo>
                  <a:cubicBezTo>
                    <a:pt x="46" y="7"/>
                    <a:pt x="46" y="6"/>
                    <a:pt x="46" y="5"/>
                  </a:cubicBezTo>
                  <a:cubicBezTo>
                    <a:pt x="47" y="4"/>
                    <a:pt x="47" y="4"/>
                    <a:pt x="48" y="4"/>
                  </a:cubicBezTo>
                  <a:cubicBezTo>
                    <a:pt x="49" y="3"/>
                    <a:pt x="51" y="1"/>
                    <a:pt x="52" y="0"/>
                  </a:cubicBezTo>
                  <a:cubicBezTo>
                    <a:pt x="53" y="3"/>
                    <a:pt x="55" y="5"/>
                    <a:pt x="56" y="8"/>
                  </a:cubicBezTo>
                  <a:cubicBezTo>
                    <a:pt x="62" y="18"/>
                    <a:pt x="57" y="30"/>
                    <a:pt x="64" y="40"/>
                  </a:cubicBezTo>
                  <a:cubicBezTo>
                    <a:pt x="64" y="47"/>
                    <a:pt x="61" y="55"/>
                    <a:pt x="68" y="60"/>
                  </a:cubicBezTo>
                  <a:cubicBezTo>
                    <a:pt x="75" y="65"/>
                    <a:pt x="75" y="52"/>
                    <a:pt x="81" y="54"/>
                  </a:cubicBezTo>
                  <a:cubicBezTo>
                    <a:pt x="88" y="62"/>
                    <a:pt x="74" y="65"/>
                    <a:pt x="76" y="72"/>
                  </a:cubicBezTo>
                  <a:cubicBezTo>
                    <a:pt x="63" y="71"/>
                    <a:pt x="55" y="63"/>
                    <a:pt x="48" y="54"/>
                  </a:cubicBezTo>
                  <a:cubicBezTo>
                    <a:pt x="35" y="35"/>
                    <a:pt x="11" y="29"/>
                    <a:pt x="0" y="8"/>
                  </a:cubicBezTo>
                  <a:close/>
                </a:path>
              </a:pathLst>
            </a:custGeom>
            <a:solidFill>
              <a:srgbClr val="DDA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" name="Freeform 240"/>
            <p:cNvSpPr/>
            <p:nvPr/>
          </p:nvSpPr>
          <p:spPr bwMode="auto">
            <a:xfrm>
              <a:off x="3024198" y="1911347"/>
              <a:ext cx="420689" cy="280988"/>
            </a:xfrm>
            <a:custGeom>
              <a:avLst/>
              <a:gdLst>
                <a:gd name="T0" fmla="*/ 112 w 112"/>
                <a:gd name="T1" fmla="*/ 68 h 75"/>
                <a:gd name="T2" fmla="*/ 112 w 112"/>
                <a:gd name="T3" fmla="*/ 72 h 75"/>
                <a:gd name="T4" fmla="*/ 44 w 112"/>
                <a:gd name="T5" fmla="*/ 38 h 75"/>
                <a:gd name="T6" fmla="*/ 37 w 112"/>
                <a:gd name="T7" fmla="*/ 34 h 75"/>
                <a:gd name="T8" fmla="*/ 0 w 112"/>
                <a:gd name="T9" fmla="*/ 0 h 75"/>
                <a:gd name="T10" fmla="*/ 28 w 112"/>
                <a:gd name="T11" fmla="*/ 22 h 75"/>
                <a:gd name="T12" fmla="*/ 51 w 112"/>
                <a:gd name="T13" fmla="*/ 28 h 75"/>
                <a:gd name="T14" fmla="*/ 80 w 112"/>
                <a:gd name="T15" fmla="*/ 52 h 75"/>
                <a:gd name="T16" fmla="*/ 92 w 112"/>
                <a:gd name="T17" fmla="*/ 56 h 75"/>
                <a:gd name="T18" fmla="*/ 112 w 112"/>
                <a:gd name="T19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" h="75">
                  <a:moveTo>
                    <a:pt x="112" y="68"/>
                  </a:moveTo>
                  <a:cubicBezTo>
                    <a:pt x="112" y="69"/>
                    <a:pt x="112" y="71"/>
                    <a:pt x="112" y="72"/>
                  </a:cubicBezTo>
                  <a:cubicBezTo>
                    <a:pt x="82" y="75"/>
                    <a:pt x="61" y="60"/>
                    <a:pt x="44" y="38"/>
                  </a:cubicBezTo>
                  <a:cubicBezTo>
                    <a:pt x="42" y="36"/>
                    <a:pt x="41" y="34"/>
                    <a:pt x="37" y="34"/>
                  </a:cubicBezTo>
                  <a:cubicBezTo>
                    <a:pt x="19" y="33"/>
                    <a:pt x="4" y="20"/>
                    <a:pt x="0" y="0"/>
                  </a:cubicBezTo>
                  <a:cubicBezTo>
                    <a:pt x="9" y="7"/>
                    <a:pt x="18" y="15"/>
                    <a:pt x="28" y="22"/>
                  </a:cubicBezTo>
                  <a:cubicBezTo>
                    <a:pt x="35" y="26"/>
                    <a:pt x="45" y="16"/>
                    <a:pt x="51" y="28"/>
                  </a:cubicBezTo>
                  <a:cubicBezTo>
                    <a:pt x="56" y="41"/>
                    <a:pt x="69" y="45"/>
                    <a:pt x="80" y="52"/>
                  </a:cubicBezTo>
                  <a:cubicBezTo>
                    <a:pt x="83" y="56"/>
                    <a:pt x="88" y="54"/>
                    <a:pt x="92" y="56"/>
                  </a:cubicBezTo>
                  <a:cubicBezTo>
                    <a:pt x="93" y="69"/>
                    <a:pt x="103" y="68"/>
                    <a:pt x="112" y="68"/>
                  </a:cubicBezTo>
                  <a:close/>
                </a:path>
              </a:pathLst>
            </a:custGeom>
            <a:solidFill>
              <a:srgbClr val="E9C0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" name="Freeform 241"/>
            <p:cNvSpPr/>
            <p:nvPr/>
          </p:nvSpPr>
          <p:spPr bwMode="auto">
            <a:xfrm>
              <a:off x="3321061" y="2087560"/>
              <a:ext cx="49214" cy="60325"/>
            </a:xfrm>
            <a:custGeom>
              <a:avLst/>
              <a:gdLst>
                <a:gd name="T0" fmla="*/ 13 w 13"/>
                <a:gd name="T1" fmla="*/ 9 h 16"/>
                <a:gd name="T2" fmla="*/ 4 w 13"/>
                <a:gd name="T3" fmla="*/ 15 h 16"/>
                <a:gd name="T4" fmla="*/ 1 w 13"/>
                <a:gd name="T5" fmla="*/ 5 h 16"/>
                <a:gd name="T6" fmla="*/ 11 w 13"/>
                <a:gd name="T7" fmla="*/ 0 h 16"/>
                <a:gd name="T8" fmla="*/ 13 w 13"/>
                <a:gd name="T9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6">
                  <a:moveTo>
                    <a:pt x="13" y="9"/>
                  </a:moveTo>
                  <a:cubicBezTo>
                    <a:pt x="9" y="10"/>
                    <a:pt x="9" y="16"/>
                    <a:pt x="4" y="15"/>
                  </a:cubicBezTo>
                  <a:cubicBezTo>
                    <a:pt x="0" y="13"/>
                    <a:pt x="1" y="9"/>
                    <a:pt x="1" y="5"/>
                  </a:cubicBezTo>
                  <a:cubicBezTo>
                    <a:pt x="4" y="3"/>
                    <a:pt x="8" y="1"/>
                    <a:pt x="11" y="0"/>
                  </a:cubicBezTo>
                  <a:cubicBezTo>
                    <a:pt x="12" y="3"/>
                    <a:pt x="12" y="6"/>
                    <a:pt x="13" y="9"/>
                  </a:cubicBezTo>
                  <a:close/>
                </a:path>
              </a:pathLst>
            </a:custGeom>
            <a:solidFill>
              <a:srgbClr val="E7BB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" name="Freeform 242"/>
            <p:cNvSpPr/>
            <p:nvPr/>
          </p:nvSpPr>
          <p:spPr bwMode="auto">
            <a:xfrm>
              <a:off x="4222763" y="2282822"/>
              <a:ext cx="123826" cy="142875"/>
            </a:xfrm>
            <a:custGeom>
              <a:avLst/>
              <a:gdLst>
                <a:gd name="T0" fmla="*/ 33 w 33"/>
                <a:gd name="T1" fmla="*/ 9 h 38"/>
                <a:gd name="T2" fmla="*/ 12 w 33"/>
                <a:gd name="T3" fmla="*/ 36 h 38"/>
                <a:gd name="T4" fmla="*/ 0 w 33"/>
                <a:gd name="T5" fmla="*/ 25 h 38"/>
                <a:gd name="T6" fmla="*/ 33 w 33"/>
                <a:gd name="T7" fmla="*/ 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8">
                  <a:moveTo>
                    <a:pt x="33" y="9"/>
                  </a:moveTo>
                  <a:cubicBezTo>
                    <a:pt x="29" y="20"/>
                    <a:pt x="22" y="30"/>
                    <a:pt x="12" y="36"/>
                  </a:cubicBezTo>
                  <a:cubicBezTo>
                    <a:pt x="3" y="38"/>
                    <a:pt x="0" y="33"/>
                    <a:pt x="0" y="25"/>
                  </a:cubicBezTo>
                  <a:cubicBezTo>
                    <a:pt x="3" y="3"/>
                    <a:pt x="9" y="0"/>
                    <a:pt x="33" y="9"/>
                  </a:cubicBezTo>
                  <a:close/>
                </a:path>
              </a:pathLst>
            </a:custGeom>
            <a:solidFill>
              <a:srgbClr val="F5D6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" name="Freeform 243"/>
            <p:cNvSpPr/>
            <p:nvPr/>
          </p:nvSpPr>
          <p:spPr bwMode="auto">
            <a:xfrm>
              <a:off x="3089286" y="4281482"/>
              <a:ext cx="1820868" cy="250824"/>
            </a:xfrm>
            <a:custGeom>
              <a:avLst/>
              <a:gdLst>
                <a:gd name="T0" fmla="*/ 235 w 485"/>
                <a:gd name="T1" fmla="*/ 49 h 67"/>
                <a:gd name="T2" fmla="*/ 204 w 485"/>
                <a:gd name="T3" fmla="*/ 53 h 67"/>
                <a:gd name="T4" fmla="*/ 193 w 485"/>
                <a:gd name="T5" fmla="*/ 44 h 67"/>
                <a:gd name="T6" fmla="*/ 186 w 485"/>
                <a:gd name="T7" fmla="*/ 41 h 67"/>
                <a:gd name="T8" fmla="*/ 138 w 485"/>
                <a:gd name="T9" fmla="*/ 48 h 67"/>
                <a:gd name="T10" fmla="*/ 79 w 485"/>
                <a:gd name="T11" fmla="*/ 61 h 67"/>
                <a:gd name="T12" fmla="*/ 46 w 485"/>
                <a:gd name="T13" fmla="*/ 64 h 67"/>
                <a:gd name="T14" fmla="*/ 55 w 485"/>
                <a:gd name="T15" fmla="*/ 57 h 67"/>
                <a:gd name="T16" fmla="*/ 34 w 485"/>
                <a:gd name="T17" fmla="*/ 53 h 67"/>
                <a:gd name="T18" fmla="*/ 1 w 485"/>
                <a:gd name="T19" fmla="*/ 43 h 67"/>
                <a:gd name="T20" fmla="*/ 0 w 485"/>
                <a:gd name="T21" fmla="*/ 35 h 67"/>
                <a:gd name="T22" fmla="*/ 13 w 485"/>
                <a:gd name="T23" fmla="*/ 24 h 67"/>
                <a:gd name="T24" fmla="*/ 37 w 485"/>
                <a:gd name="T25" fmla="*/ 15 h 67"/>
                <a:gd name="T26" fmla="*/ 90 w 485"/>
                <a:gd name="T27" fmla="*/ 28 h 67"/>
                <a:gd name="T28" fmla="*/ 150 w 485"/>
                <a:gd name="T29" fmla="*/ 21 h 67"/>
                <a:gd name="T30" fmla="*/ 166 w 485"/>
                <a:gd name="T31" fmla="*/ 15 h 67"/>
                <a:gd name="T32" fmla="*/ 185 w 485"/>
                <a:gd name="T33" fmla="*/ 9 h 67"/>
                <a:gd name="T34" fmla="*/ 243 w 485"/>
                <a:gd name="T35" fmla="*/ 28 h 67"/>
                <a:gd name="T36" fmla="*/ 265 w 485"/>
                <a:gd name="T37" fmla="*/ 4 h 67"/>
                <a:gd name="T38" fmla="*/ 297 w 485"/>
                <a:gd name="T39" fmla="*/ 10 h 67"/>
                <a:gd name="T40" fmla="*/ 318 w 485"/>
                <a:gd name="T41" fmla="*/ 17 h 67"/>
                <a:gd name="T42" fmla="*/ 331 w 485"/>
                <a:gd name="T43" fmla="*/ 22 h 67"/>
                <a:gd name="T44" fmla="*/ 389 w 485"/>
                <a:gd name="T45" fmla="*/ 20 h 67"/>
                <a:gd name="T46" fmla="*/ 412 w 485"/>
                <a:gd name="T47" fmla="*/ 21 h 67"/>
                <a:gd name="T48" fmla="*/ 418 w 485"/>
                <a:gd name="T49" fmla="*/ 0 h 67"/>
                <a:gd name="T50" fmla="*/ 459 w 485"/>
                <a:gd name="T51" fmla="*/ 8 h 67"/>
                <a:gd name="T52" fmla="*/ 473 w 485"/>
                <a:gd name="T53" fmla="*/ 20 h 67"/>
                <a:gd name="T54" fmla="*/ 476 w 485"/>
                <a:gd name="T55" fmla="*/ 45 h 67"/>
                <a:gd name="T56" fmla="*/ 410 w 485"/>
                <a:gd name="T57" fmla="*/ 48 h 67"/>
                <a:gd name="T58" fmla="*/ 258 w 485"/>
                <a:gd name="T59" fmla="*/ 50 h 67"/>
                <a:gd name="T60" fmla="*/ 235 w 485"/>
                <a:gd name="T61" fmla="*/ 4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85" h="67">
                  <a:moveTo>
                    <a:pt x="235" y="49"/>
                  </a:moveTo>
                  <a:cubicBezTo>
                    <a:pt x="223" y="39"/>
                    <a:pt x="215" y="59"/>
                    <a:pt x="204" y="53"/>
                  </a:cubicBezTo>
                  <a:cubicBezTo>
                    <a:pt x="200" y="51"/>
                    <a:pt x="188" y="59"/>
                    <a:pt x="193" y="44"/>
                  </a:cubicBezTo>
                  <a:cubicBezTo>
                    <a:pt x="193" y="42"/>
                    <a:pt x="189" y="41"/>
                    <a:pt x="186" y="41"/>
                  </a:cubicBezTo>
                  <a:cubicBezTo>
                    <a:pt x="170" y="43"/>
                    <a:pt x="151" y="40"/>
                    <a:pt x="138" y="48"/>
                  </a:cubicBezTo>
                  <a:cubicBezTo>
                    <a:pt x="119" y="60"/>
                    <a:pt x="99" y="60"/>
                    <a:pt x="79" y="61"/>
                  </a:cubicBezTo>
                  <a:cubicBezTo>
                    <a:pt x="68" y="59"/>
                    <a:pt x="58" y="67"/>
                    <a:pt x="46" y="64"/>
                  </a:cubicBezTo>
                  <a:cubicBezTo>
                    <a:pt x="49" y="62"/>
                    <a:pt x="52" y="59"/>
                    <a:pt x="55" y="57"/>
                  </a:cubicBezTo>
                  <a:cubicBezTo>
                    <a:pt x="49" y="49"/>
                    <a:pt x="41" y="54"/>
                    <a:pt x="34" y="53"/>
                  </a:cubicBezTo>
                  <a:cubicBezTo>
                    <a:pt x="22" y="52"/>
                    <a:pt x="10" y="53"/>
                    <a:pt x="1" y="43"/>
                  </a:cubicBezTo>
                  <a:cubicBezTo>
                    <a:pt x="0" y="41"/>
                    <a:pt x="0" y="38"/>
                    <a:pt x="0" y="35"/>
                  </a:cubicBezTo>
                  <a:cubicBezTo>
                    <a:pt x="3" y="30"/>
                    <a:pt x="11" y="30"/>
                    <a:pt x="13" y="24"/>
                  </a:cubicBezTo>
                  <a:cubicBezTo>
                    <a:pt x="17" y="10"/>
                    <a:pt x="25" y="9"/>
                    <a:pt x="37" y="15"/>
                  </a:cubicBezTo>
                  <a:cubicBezTo>
                    <a:pt x="54" y="22"/>
                    <a:pt x="70" y="31"/>
                    <a:pt x="90" y="28"/>
                  </a:cubicBezTo>
                  <a:cubicBezTo>
                    <a:pt x="110" y="26"/>
                    <a:pt x="130" y="20"/>
                    <a:pt x="150" y="21"/>
                  </a:cubicBezTo>
                  <a:cubicBezTo>
                    <a:pt x="155" y="18"/>
                    <a:pt x="160" y="16"/>
                    <a:pt x="166" y="15"/>
                  </a:cubicBezTo>
                  <a:cubicBezTo>
                    <a:pt x="172" y="13"/>
                    <a:pt x="179" y="11"/>
                    <a:pt x="185" y="9"/>
                  </a:cubicBezTo>
                  <a:cubicBezTo>
                    <a:pt x="212" y="1"/>
                    <a:pt x="224" y="4"/>
                    <a:pt x="243" y="28"/>
                  </a:cubicBezTo>
                  <a:cubicBezTo>
                    <a:pt x="248" y="17"/>
                    <a:pt x="253" y="8"/>
                    <a:pt x="265" y="4"/>
                  </a:cubicBezTo>
                  <a:cubicBezTo>
                    <a:pt x="277" y="0"/>
                    <a:pt x="287" y="6"/>
                    <a:pt x="297" y="10"/>
                  </a:cubicBezTo>
                  <a:cubicBezTo>
                    <a:pt x="304" y="13"/>
                    <a:pt x="311" y="15"/>
                    <a:pt x="318" y="17"/>
                  </a:cubicBezTo>
                  <a:cubicBezTo>
                    <a:pt x="323" y="18"/>
                    <a:pt x="324" y="28"/>
                    <a:pt x="331" y="22"/>
                  </a:cubicBezTo>
                  <a:cubicBezTo>
                    <a:pt x="351" y="28"/>
                    <a:pt x="370" y="28"/>
                    <a:pt x="389" y="20"/>
                  </a:cubicBezTo>
                  <a:cubicBezTo>
                    <a:pt x="397" y="17"/>
                    <a:pt x="403" y="22"/>
                    <a:pt x="412" y="21"/>
                  </a:cubicBezTo>
                  <a:cubicBezTo>
                    <a:pt x="402" y="11"/>
                    <a:pt x="407" y="4"/>
                    <a:pt x="418" y="0"/>
                  </a:cubicBezTo>
                  <a:cubicBezTo>
                    <a:pt x="431" y="4"/>
                    <a:pt x="446" y="2"/>
                    <a:pt x="459" y="8"/>
                  </a:cubicBezTo>
                  <a:cubicBezTo>
                    <a:pt x="464" y="12"/>
                    <a:pt x="463" y="22"/>
                    <a:pt x="473" y="20"/>
                  </a:cubicBezTo>
                  <a:cubicBezTo>
                    <a:pt x="481" y="27"/>
                    <a:pt x="485" y="35"/>
                    <a:pt x="476" y="45"/>
                  </a:cubicBezTo>
                  <a:cubicBezTo>
                    <a:pt x="455" y="56"/>
                    <a:pt x="432" y="49"/>
                    <a:pt x="410" y="48"/>
                  </a:cubicBezTo>
                  <a:cubicBezTo>
                    <a:pt x="359" y="45"/>
                    <a:pt x="309" y="41"/>
                    <a:pt x="258" y="50"/>
                  </a:cubicBezTo>
                  <a:cubicBezTo>
                    <a:pt x="250" y="51"/>
                    <a:pt x="242" y="53"/>
                    <a:pt x="235" y="49"/>
                  </a:cubicBezTo>
                  <a:close/>
                </a:path>
              </a:pathLst>
            </a:custGeom>
            <a:solidFill>
              <a:srgbClr val="CE89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" name="Freeform 244"/>
            <p:cNvSpPr/>
            <p:nvPr/>
          </p:nvSpPr>
          <p:spPr bwMode="auto">
            <a:xfrm>
              <a:off x="2697172" y="2925759"/>
              <a:ext cx="598490" cy="1065212"/>
            </a:xfrm>
            <a:custGeom>
              <a:avLst/>
              <a:gdLst>
                <a:gd name="T0" fmla="*/ 47 w 159"/>
                <a:gd name="T1" fmla="*/ 137 h 283"/>
                <a:gd name="T2" fmla="*/ 87 w 159"/>
                <a:gd name="T3" fmla="*/ 59 h 283"/>
                <a:gd name="T4" fmla="*/ 143 w 159"/>
                <a:gd name="T5" fmla="*/ 4 h 283"/>
                <a:gd name="T6" fmla="*/ 159 w 159"/>
                <a:gd name="T7" fmla="*/ 5 h 283"/>
                <a:gd name="T8" fmla="*/ 134 w 159"/>
                <a:gd name="T9" fmla="*/ 47 h 283"/>
                <a:gd name="T10" fmla="*/ 109 w 159"/>
                <a:gd name="T11" fmla="*/ 81 h 283"/>
                <a:gd name="T12" fmla="*/ 79 w 159"/>
                <a:gd name="T13" fmla="*/ 134 h 283"/>
                <a:gd name="T14" fmla="*/ 59 w 159"/>
                <a:gd name="T15" fmla="*/ 212 h 283"/>
                <a:gd name="T16" fmla="*/ 26 w 159"/>
                <a:gd name="T17" fmla="*/ 262 h 283"/>
                <a:gd name="T18" fmla="*/ 9 w 159"/>
                <a:gd name="T19" fmla="*/ 283 h 283"/>
                <a:gd name="T20" fmla="*/ 2 w 159"/>
                <a:gd name="T21" fmla="*/ 274 h 283"/>
                <a:gd name="T22" fmla="*/ 7 w 159"/>
                <a:gd name="T23" fmla="*/ 253 h 283"/>
                <a:gd name="T24" fmla="*/ 47 w 159"/>
                <a:gd name="T25" fmla="*/ 137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9" h="283">
                  <a:moveTo>
                    <a:pt x="47" y="137"/>
                  </a:moveTo>
                  <a:cubicBezTo>
                    <a:pt x="58" y="110"/>
                    <a:pt x="69" y="83"/>
                    <a:pt x="87" y="59"/>
                  </a:cubicBezTo>
                  <a:cubicBezTo>
                    <a:pt x="103" y="38"/>
                    <a:pt x="118" y="16"/>
                    <a:pt x="143" y="4"/>
                  </a:cubicBezTo>
                  <a:cubicBezTo>
                    <a:pt x="148" y="1"/>
                    <a:pt x="154" y="0"/>
                    <a:pt x="159" y="5"/>
                  </a:cubicBezTo>
                  <a:cubicBezTo>
                    <a:pt x="153" y="21"/>
                    <a:pt x="144" y="35"/>
                    <a:pt x="134" y="47"/>
                  </a:cubicBezTo>
                  <a:cubicBezTo>
                    <a:pt x="126" y="59"/>
                    <a:pt x="117" y="69"/>
                    <a:pt x="109" y="81"/>
                  </a:cubicBezTo>
                  <a:cubicBezTo>
                    <a:pt x="103" y="101"/>
                    <a:pt x="90" y="116"/>
                    <a:pt x="79" y="134"/>
                  </a:cubicBezTo>
                  <a:cubicBezTo>
                    <a:pt x="64" y="158"/>
                    <a:pt x="65" y="186"/>
                    <a:pt x="59" y="212"/>
                  </a:cubicBezTo>
                  <a:cubicBezTo>
                    <a:pt x="53" y="232"/>
                    <a:pt x="32" y="242"/>
                    <a:pt x="26" y="262"/>
                  </a:cubicBezTo>
                  <a:cubicBezTo>
                    <a:pt x="21" y="270"/>
                    <a:pt x="18" y="279"/>
                    <a:pt x="9" y="283"/>
                  </a:cubicBezTo>
                  <a:cubicBezTo>
                    <a:pt x="3" y="283"/>
                    <a:pt x="0" y="280"/>
                    <a:pt x="2" y="274"/>
                  </a:cubicBezTo>
                  <a:cubicBezTo>
                    <a:pt x="4" y="267"/>
                    <a:pt x="4" y="260"/>
                    <a:pt x="7" y="253"/>
                  </a:cubicBezTo>
                  <a:cubicBezTo>
                    <a:pt x="27" y="217"/>
                    <a:pt x="44" y="180"/>
                    <a:pt x="47" y="137"/>
                  </a:cubicBezTo>
                  <a:close/>
                </a:path>
              </a:pathLst>
            </a:custGeom>
            <a:solidFill>
              <a:srgbClr val="F4DB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1" name="Freeform 245"/>
            <p:cNvSpPr/>
            <p:nvPr/>
          </p:nvSpPr>
          <p:spPr bwMode="auto">
            <a:xfrm>
              <a:off x="2655896" y="3878257"/>
              <a:ext cx="669926" cy="642937"/>
            </a:xfrm>
            <a:custGeom>
              <a:avLst/>
              <a:gdLst>
                <a:gd name="T0" fmla="*/ 18 w 178"/>
                <a:gd name="T1" fmla="*/ 0 h 171"/>
                <a:gd name="T2" fmla="*/ 22 w 178"/>
                <a:gd name="T3" fmla="*/ 28 h 171"/>
                <a:gd name="T4" fmla="*/ 24 w 178"/>
                <a:gd name="T5" fmla="*/ 47 h 171"/>
                <a:gd name="T6" fmla="*/ 45 w 178"/>
                <a:gd name="T7" fmla="*/ 104 h 171"/>
                <a:gd name="T8" fmla="*/ 73 w 178"/>
                <a:gd name="T9" fmla="*/ 128 h 171"/>
                <a:gd name="T10" fmla="*/ 78 w 178"/>
                <a:gd name="T11" fmla="*/ 131 h 171"/>
                <a:gd name="T12" fmla="*/ 118 w 178"/>
                <a:gd name="T13" fmla="*/ 148 h 171"/>
                <a:gd name="T14" fmla="*/ 168 w 178"/>
                <a:gd name="T15" fmla="*/ 156 h 171"/>
                <a:gd name="T16" fmla="*/ 170 w 178"/>
                <a:gd name="T17" fmla="*/ 164 h 171"/>
                <a:gd name="T18" fmla="*/ 51 w 178"/>
                <a:gd name="T19" fmla="*/ 133 h 171"/>
                <a:gd name="T20" fmla="*/ 7 w 178"/>
                <a:gd name="T21" fmla="*/ 36 h 171"/>
                <a:gd name="T22" fmla="*/ 18 w 178"/>
                <a:gd name="T2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8" h="171">
                  <a:moveTo>
                    <a:pt x="18" y="0"/>
                  </a:moveTo>
                  <a:cubicBezTo>
                    <a:pt x="23" y="9"/>
                    <a:pt x="8" y="20"/>
                    <a:pt x="22" y="28"/>
                  </a:cubicBezTo>
                  <a:cubicBezTo>
                    <a:pt x="28" y="34"/>
                    <a:pt x="24" y="40"/>
                    <a:pt x="24" y="47"/>
                  </a:cubicBezTo>
                  <a:cubicBezTo>
                    <a:pt x="21" y="69"/>
                    <a:pt x="28" y="88"/>
                    <a:pt x="45" y="104"/>
                  </a:cubicBezTo>
                  <a:cubicBezTo>
                    <a:pt x="55" y="111"/>
                    <a:pt x="62" y="122"/>
                    <a:pt x="73" y="128"/>
                  </a:cubicBezTo>
                  <a:cubicBezTo>
                    <a:pt x="75" y="129"/>
                    <a:pt x="77" y="130"/>
                    <a:pt x="78" y="131"/>
                  </a:cubicBezTo>
                  <a:cubicBezTo>
                    <a:pt x="90" y="140"/>
                    <a:pt x="105" y="141"/>
                    <a:pt x="118" y="148"/>
                  </a:cubicBezTo>
                  <a:cubicBezTo>
                    <a:pt x="133" y="157"/>
                    <a:pt x="151" y="156"/>
                    <a:pt x="168" y="156"/>
                  </a:cubicBezTo>
                  <a:cubicBezTo>
                    <a:pt x="178" y="156"/>
                    <a:pt x="177" y="160"/>
                    <a:pt x="170" y="164"/>
                  </a:cubicBezTo>
                  <a:cubicBezTo>
                    <a:pt x="126" y="171"/>
                    <a:pt x="87" y="158"/>
                    <a:pt x="51" y="133"/>
                  </a:cubicBezTo>
                  <a:cubicBezTo>
                    <a:pt x="18" y="111"/>
                    <a:pt x="0" y="74"/>
                    <a:pt x="7" y="36"/>
                  </a:cubicBezTo>
                  <a:cubicBezTo>
                    <a:pt x="10" y="24"/>
                    <a:pt x="9" y="10"/>
                    <a:pt x="18" y="0"/>
                  </a:cubicBezTo>
                  <a:close/>
                </a:path>
              </a:pathLst>
            </a:custGeom>
            <a:solidFill>
              <a:srgbClr val="F2CE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2" name="Freeform 246"/>
            <p:cNvSpPr/>
            <p:nvPr/>
          </p:nvSpPr>
          <p:spPr bwMode="auto">
            <a:xfrm>
              <a:off x="3967175" y="4306881"/>
              <a:ext cx="1146178" cy="211137"/>
            </a:xfrm>
            <a:custGeom>
              <a:avLst/>
              <a:gdLst>
                <a:gd name="T0" fmla="*/ 1 w 305"/>
                <a:gd name="T1" fmla="*/ 42 h 56"/>
                <a:gd name="T2" fmla="*/ 187 w 305"/>
                <a:gd name="T3" fmla="*/ 38 h 56"/>
                <a:gd name="T4" fmla="*/ 244 w 305"/>
                <a:gd name="T5" fmla="*/ 34 h 56"/>
                <a:gd name="T6" fmla="*/ 287 w 305"/>
                <a:gd name="T7" fmla="*/ 1 h 56"/>
                <a:gd name="T8" fmla="*/ 293 w 305"/>
                <a:gd name="T9" fmla="*/ 0 h 56"/>
                <a:gd name="T10" fmla="*/ 305 w 305"/>
                <a:gd name="T11" fmla="*/ 10 h 56"/>
                <a:gd name="T12" fmla="*/ 269 w 305"/>
                <a:gd name="T13" fmla="*/ 38 h 56"/>
                <a:gd name="T14" fmla="*/ 233 w 305"/>
                <a:gd name="T15" fmla="*/ 50 h 56"/>
                <a:gd name="T16" fmla="*/ 56 w 305"/>
                <a:gd name="T17" fmla="*/ 42 h 56"/>
                <a:gd name="T18" fmla="*/ 1 w 305"/>
                <a:gd name="T19" fmla="*/ 45 h 56"/>
                <a:gd name="T20" fmla="*/ 0 w 305"/>
                <a:gd name="T21" fmla="*/ 43 h 56"/>
                <a:gd name="T22" fmla="*/ 1 w 305"/>
                <a:gd name="T23" fmla="*/ 4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5" h="56">
                  <a:moveTo>
                    <a:pt x="1" y="42"/>
                  </a:moveTo>
                  <a:cubicBezTo>
                    <a:pt x="63" y="29"/>
                    <a:pt x="125" y="32"/>
                    <a:pt x="187" y="38"/>
                  </a:cubicBezTo>
                  <a:cubicBezTo>
                    <a:pt x="206" y="39"/>
                    <a:pt x="226" y="39"/>
                    <a:pt x="244" y="34"/>
                  </a:cubicBezTo>
                  <a:cubicBezTo>
                    <a:pt x="254" y="17"/>
                    <a:pt x="273" y="12"/>
                    <a:pt x="287" y="1"/>
                  </a:cubicBezTo>
                  <a:cubicBezTo>
                    <a:pt x="289" y="0"/>
                    <a:pt x="291" y="0"/>
                    <a:pt x="293" y="0"/>
                  </a:cubicBezTo>
                  <a:cubicBezTo>
                    <a:pt x="298" y="2"/>
                    <a:pt x="303" y="4"/>
                    <a:pt x="305" y="10"/>
                  </a:cubicBezTo>
                  <a:cubicBezTo>
                    <a:pt x="295" y="22"/>
                    <a:pt x="281" y="28"/>
                    <a:pt x="269" y="38"/>
                  </a:cubicBezTo>
                  <a:cubicBezTo>
                    <a:pt x="255" y="38"/>
                    <a:pt x="244" y="44"/>
                    <a:pt x="233" y="50"/>
                  </a:cubicBezTo>
                  <a:cubicBezTo>
                    <a:pt x="174" y="43"/>
                    <a:pt x="115" y="41"/>
                    <a:pt x="56" y="42"/>
                  </a:cubicBezTo>
                  <a:cubicBezTo>
                    <a:pt x="38" y="42"/>
                    <a:pt x="20" y="56"/>
                    <a:pt x="1" y="45"/>
                  </a:cubicBezTo>
                  <a:cubicBezTo>
                    <a:pt x="0" y="45"/>
                    <a:pt x="0" y="44"/>
                    <a:pt x="0" y="43"/>
                  </a:cubicBezTo>
                  <a:cubicBezTo>
                    <a:pt x="0" y="43"/>
                    <a:pt x="1" y="42"/>
                    <a:pt x="1" y="42"/>
                  </a:cubicBezTo>
                  <a:close/>
                </a:path>
              </a:pathLst>
            </a:custGeom>
            <a:solidFill>
              <a:srgbClr val="F5CF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3" name="Freeform 247"/>
            <p:cNvSpPr/>
            <p:nvPr/>
          </p:nvSpPr>
          <p:spPr bwMode="auto">
            <a:xfrm>
              <a:off x="3095636" y="2851145"/>
              <a:ext cx="804866" cy="450850"/>
            </a:xfrm>
            <a:custGeom>
              <a:avLst/>
              <a:gdLst>
                <a:gd name="T0" fmla="*/ 0 w 214"/>
                <a:gd name="T1" fmla="*/ 97 h 120"/>
                <a:gd name="T2" fmla="*/ 53 w 214"/>
                <a:gd name="T3" fmla="*/ 25 h 120"/>
                <a:gd name="T4" fmla="*/ 76 w 214"/>
                <a:gd name="T5" fmla="*/ 22 h 120"/>
                <a:gd name="T6" fmla="*/ 149 w 214"/>
                <a:gd name="T7" fmla="*/ 2 h 120"/>
                <a:gd name="T8" fmla="*/ 213 w 214"/>
                <a:gd name="T9" fmla="*/ 9 h 120"/>
                <a:gd name="T10" fmla="*/ 214 w 214"/>
                <a:gd name="T11" fmla="*/ 13 h 120"/>
                <a:gd name="T12" fmla="*/ 213 w 214"/>
                <a:gd name="T13" fmla="*/ 14 h 120"/>
                <a:gd name="T14" fmla="*/ 181 w 214"/>
                <a:gd name="T15" fmla="*/ 39 h 120"/>
                <a:gd name="T16" fmla="*/ 172 w 214"/>
                <a:gd name="T17" fmla="*/ 40 h 120"/>
                <a:gd name="T18" fmla="*/ 125 w 214"/>
                <a:gd name="T19" fmla="*/ 45 h 120"/>
                <a:gd name="T20" fmla="*/ 107 w 214"/>
                <a:gd name="T21" fmla="*/ 44 h 120"/>
                <a:gd name="T22" fmla="*/ 100 w 214"/>
                <a:gd name="T23" fmla="*/ 37 h 120"/>
                <a:gd name="T24" fmla="*/ 75 w 214"/>
                <a:gd name="T25" fmla="*/ 63 h 120"/>
                <a:gd name="T26" fmla="*/ 55 w 214"/>
                <a:gd name="T27" fmla="*/ 78 h 120"/>
                <a:gd name="T28" fmla="*/ 28 w 214"/>
                <a:gd name="T29" fmla="*/ 110 h 120"/>
                <a:gd name="T30" fmla="*/ 19 w 214"/>
                <a:gd name="T31" fmla="*/ 119 h 120"/>
                <a:gd name="T32" fmla="*/ 14 w 214"/>
                <a:gd name="T33" fmla="*/ 119 h 120"/>
                <a:gd name="T34" fmla="*/ 11 w 214"/>
                <a:gd name="T35" fmla="*/ 114 h 120"/>
                <a:gd name="T36" fmla="*/ 0 w 214"/>
                <a:gd name="T37" fmla="*/ 9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4" h="120">
                  <a:moveTo>
                    <a:pt x="0" y="97"/>
                  </a:moveTo>
                  <a:cubicBezTo>
                    <a:pt x="18" y="73"/>
                    <a:pt x="33" y="48"/>
                    <a:pt x="53" y="25"/>
                  </a:cubicBezTo>
                  <a:cubicBezTo>
                    <a:pt x="61" y="27"/>
                    <a:pt x="68" y="24"/>
                    <a:pt x="76" y="22"/>
                  </a:cubicBezTo>
                  <a:cubicBezTo>
                    <a:pt x="100" y="15"/>
                    <a:pt x="123" y="4"/>
                    <a:pt x="149" y="2"/>
                  </a:cubicBezTo>
                  <a:cubicBezTo>
                    <a:pt x="171" y="2"/>
                    <a:pt x="192" y="0"/>
                    <a:pt x="213" y="9"/>
                  </a:cubicBezTo>
                  <a:cubicBezTo>
                    <a:pt x="214" y="10"/>
                    <a:pt x="214" y="11"/>
                    <a:pt x="214" y="13"/>
                  </a:cubicBezTo>
                  <a:cubicBezTo>
                    <a:pt x="214" y="14"/>
                    <a:pt x="214" y="14"/>
                    <a:pt x="213" y="14"/>
                  </a:cubicBezTo>
                  <a:cubicBezTo>
                    <a:pt x="200" y="19"/>
                    <a:pt x="190" y="29"/>
                    <a:pt x="181" y="39"/>
                  </a:cubicBezTo>
                  <a:cubicBezTo>
                    <a:pt x="178" y="40"/>
                    <a:pt x="175" y="41"/>
                    <a:pt x="172" y="40"/>
                  </a:cubicBezTo>
                  <a:cubicBezTo>
                    <a:pt x="156" y="36"/>
                    <a:pt x="141" y="42"/>
                    <a:pt x="125" y="45"/>
                  </a:cubicBezTo>
                  <a:cubicBezTo>
                    <a:pt x="119" y="46"/>
                    <a:pt x="113" y="47"/>
                    <a:pt x="107" y="44"/>
                  </a:cubicBezTo>
                  <a:cubicBezTo>
                    <a:pt x="102" y="46"/>
                    <a:pt x="109" y="35"/>
                    <a:pt x="100" y="37"/>
                  </a:cubicBezTo>
                  <a:cubicBezTo>
                    <a:pt x="86" y="42"/>
                    <a:pt x="77" y="49"/>
                    <a:pt x="75" y="63"/>
                  </a:cubicBezTo>
                  <a:cubicBezTo>
                    <a:pt x="72" y="73"/>
                    <a:pt x="62" y="73"/>
                    <a:pt x="55" y="78"/>
                  </a:cubicBezTo>
                  <a:cubicBezTo>
                    <a:pt x="43" y="87"/>
                    <a:pt x="36" y="98"/>
                    <a:pt x="28" y="110"/>
                  </a:cubicBezTo>
                  <a:cubicBezTo>
                    <a:pt x="26" y="113"/>
                    <a:pt x="23" y="117"/>
                    <a:pt x="19" y="119"/>
                  </a:cubicBezTo>
                  <a:cubicBezTo>
                    <a:pt x="17" y="120"/>
                    <a:pt x="15" y="119"/>
                    <a:pt x="14" y="119"/>
                  </a:cubicBezTo>
                  <a:cubicBezTo>
                    <a:pt x="12" y="118"/>
                    <a:pt x="11" y="116"/>
                    <a:pt x="11" y="114"/>
                  </a:cubicBezTo>
                  <a:cubicBezTo>
                    <a:pt x="10" y="107"/>
                    <a:pt x="0" y="105"/>
                    <a:pt x="0" y="97"/>
                  </a:cubicBezTo>
                  <a:close/>
                </a:path>
              </a:pathLst>
            </a:custGeom>
            <a:solidFill>
              <a:srgbClr val="DA9F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4" name="Freeform 248"/>
            <p:cNvSpPr/>
            <p:nvPr/>
          </p:nvSpPr>
          <p:spPr bwMode="auto">
            <a:xfrm>
              <a:off x="4373576" y="2840033"/>
              <a:ext cx="904877" cy="1504948"/>
            </a:xfrm>
            <a:custGeom>
              <a:avLst/>
              <a:gdLst>
                <a:gd name="T0" fmla="*/ 197 w 241"/>
                <a:gd name="T1" fmla="*/ 400 h 400"/>
                <a:gd name="T2" fmla="*/ 185 w 241"/>
                <a:gd name="T3" fmla="*/ 392 h 400"/>
                <a:gd name="T4" fmla="*/ 196 w 241"/>
                <a:gd name="T5" fmla="*/ 374 h 400"/>
                <a:gd name="T6" fmla="*/ 219 w 241"/>
                <a:gd name="T7" fmla="*/ 298 h 400"/>
                <a:gd name="T8" fmla="*/ 195 w 241"/>
                <a:gd name="T9" fmla="*/ 258 h 400"/>
                <a:gd name="T10" fmla="*/ 186 w 241"/>
                <a:gd name="T11" fmla="*/ 244 h 400"/>
                <a:gd name="T12" fmla="*/ 172 w 241"/>
                <a:gd name="T13" fmla="*/ 144 h 400"/>
                <a:gd name="T14" fmla="*/ 165 w 241"/>
                <a:gd name="T15" fmla="*/ 127 h 400"/>
                <a:gd name="T16" fmla="*/ 158 w 241"/>
                <a:gd name="T17" fmla="*/ 109 h 400"/>
                <a:gd name="T18" fmla="*/ 154 w 241"/>
                <a:gd name="T19" fmla="*/ 94 h 400"/>
                <a:gd name="T20" fmla="*/ 91 w 241"/>
                <a:gd name="T21" fmla="*/ 23 h 400"/>
                <a:gd name="T22" fmla="*/ 25 w 241"/>
                <a:gd name="T23" fmla="*/ 14 h 400"/>
                <a:gd name="T24" fmla="*/ 0 w 241"/>
                <a:gd name="T25" fmla="*/ 5 h 400"/>
                <a:gd name="T26" fmla="*/ 29 w 241"/>
                <a:gd name="T27" fmla="*/ 1 h 400"/>
                <a:gd name="T28" fmla="*/ 114 w 241"/>
                <a:gd name="T29" fmla="*/ 18 h 400"/>
                <a:gd name="T30" fmla="*/ 176 w 241"/>
                <a:gd name="T31" fmla="*/ 99 h 400"/>
                <a:gd name="T32" fmla="*/ 217 w 241"/>
                <a:gd name="T33" fmla="*/ 227 h 400"/>
                <a:gd name="T34" fmla="*/ 225 w 241"/>
                <a:gd name="T35" fmla="*/ 240 h 400"/>
                <a:gd name="T36" fmla="*/ 233 w 241"/>
                <a:gd name="T37" fmla="*/ 340 h 400"/>
                <a:gd name="T38" fmla="*/ 197 w 241"/>
                <a:gd name="T39" fmla="*/ 40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1" h="400">
                  <a:moveTo>
                    <a:pt x="197" y="400"/>
                  </a:moveTo>
                  <a:cubicBezTo>
                    <a:pt x="193" y="398"/>
                    <a:pt x="189" y="395"/>
                    <a:pt x="185" y="392"/>
                  </a:cubicBezTo>
                  <a:cubicBezTo>
                    <a:pt x="186" y="384"/>
                    <a:pt x="192" y="380"/>
                    <a:pt x="196" y="374"/>
                  </a:cubicBezTo>
                  <a:cubicBezTo>
                    <a:pt x="214" y="352"/>
                    <a:pt x="222" y="327"/>
                    <a:pt x="219" y="298"/>
                  </a:cubicBezTo>
                  <a:cubicBezTo>
                    <a:pt x="217" y="281"/>
                    <a:pt x="212" y="266"/>
                    <a:pt x="195" y="258"/>
                  </a:cubicBezTo>
                  <a:cubicBezTo>
                    <a:pt x="188" y="256"/>
                    <a:pt x="185" y="251"/>
                    <a:pt x="186" y="244"/>
                  </a:cubicBezTo>
                  <a:cubicBezTo>
                    <a:pt x="190" y="209"/>
                    <a:pt x="179" y="177"/>
                    <a:pt x="172" y="144"/>
                  </a:cubicBezTo>
                  <a:cubicBezTo>
                    <a:pt x="171" y="138"/>
                    <a:pt x="169" y="132"/>
                    <a:pt x="165" y="127"/>
                  </a:cubicBezTo>
                  <a:cubicBezTo>
                    <a:pt x="160" y="122"/>
                    <a:pt x="158" y="115"/>
                    <a:pt x="158" y="109"/>
                  </a:cubicBezTo>
                  <a:cubicBezTo>
                    <a:pt x="158" y="103"/>
                    <a:pt x="158" y="97"/>
                    <a:pt x="154" y="94"/>
                  </a:cubicBezTo>
                  <a:cubicBezTo>
                    <a:pt x="133" y="70"/>
                    <a:pt x="118" y="41"/>
                    <a:pt x="91" y="23"/>
                  </a:cubicBezTo>
                  <a:cubicBezTo>
                    <a:pt x="70" y="12"/>
                    <a:pt x="48" y="15"/>
                    <a:pt x="25" y="14"/>
                  </a:cubicBezTo>
                  <a:cubicBezTo>
                    <a:pt x="17" y="14"/>
                    <a:pt x="5" y="18"/>
                    <a:pt x="0" y="5"/>
                  </a:cubicBezTo>
                  <a:cubicBezTo>
                    <a:pt x="10" y="3"/>
                    <a:pt x="20" y="8"/>
                    <a:pt x="29" y="1"/>
                  </a:cubicBezTo>
                  <a:cubicBezTo>
                    <a:pt x="58" y="1"/>
                    <a:pt x="87" y="0"/>
                    <a:pt x="114" y="18"/>
                  </a:cubicBezTo>
                  <a:cubicBezTo>
                    <a:pt x="145" y="39"/>
                    <a:pt x="165" y="65"/>
                    <a:pt x="176" y="99"/>
                  </a:cubicBezTo>
                  <a:cubicBezTo>
                    <a:pt x="191" y="141"/>
                    <a:pt x="198" y="186"/>
                    <a:pt x="217" y="227"/>
                  </a:cubicBezTo>
                  <a:cubicBezTo>
                    <a:pt x="219" y="232"/>
                    <a:pt x="220" y="237"/>
                    <a:pt x="225" y="240"/>
                  </a:cubicBezTo>
                  <a:cubicBezTo>
                    <a:pt x="233" y="273"/>
                    <a:pt x="241" y="306"/>
                    <a:pt x="233" y="340"/>
                  </a:cubicBezTo>
                  <a:cubicBezTo>
                    <a:pt x="226" y="363"/>
                    <a:pt x="222" y="388"/>
                    <a:pt x="197" y="400"/>
                  </a:cubicBezTo>
                  <a:close/>
                </a:path>
              </a:pathLst>
            </a:custGeom>
            <a:solidFill>
              <a:srgbClr val="F5DC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5" name="Freeform 249"/>
            <p:cNvSpPr/>
            <p:nvPr/>
          </p:nvSpPr>
          <p:spPr bwMode="auto">
            <a:xfrm>
              <a:off x="3441712" y="2132011"/>
              <a:ext cx="123826" cy="169863"/>
            </a:xfrm>
            <a:custGeom>
              <a:avLst/>
              <a:gdLst>
                <a:gd name="T0" fmla="*/ 17 w 33"/>
                <a:gd name="T1" fmla="*/ 45 h 45"/>
                <a:gd name="T2" fmla="*/ 9 w 33"/>
                <a:gd name="T3" fmla="*/ 13 h 45"/>
                <a:gd name="T4" fmla="*/ 23 w 33"/>
                <a:gd name="T5" fmla="*/ 0 h 45"/>
                <a:gd name="T6" fmla="*/ 33 w 33"/>
                <a:gd name="T7" fmla="*/ 25 h 45"/>
                <a:gd name="T8" fmla="*/ 17 w 33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5">
                  <a:moveTo>
                    <a:pt x="17" y="45"/>
                  </a:moveTo>
                  <a:cubicBezTo>
                    <a:pt x="0" y="38"/>
                    <a:pt x="9" y="24"/>
                    <a:pt x="9" y="13"/>
                  </a:cubicBezTo>
                  <a:cubicBezTo>
                    <a:pt x="14" y="9"/>
                    <a:pt x="15" y="2"/>
                    <a:pt x="23" y="0"/>
                  </a:cubicBezTo>
                  <a:cubicBezTo>
                    <a:pt x="26" y="8"/>
                    <a:pt x="30" y="17"/>
                    <a:pt x="33" y="25"/>
                  </a:cubicBezTo>
                  <a:cubicBezTo>
                    <a:pt x="28" y="32"/>
                    <a:pt x="22" y="39"/>
                    <a:pt x="17" y="45"/>
                  </a:cubicBezTo>
                  <a:close/>
                </a:path>
              </a:pathLst>
            </a:custGeom>
            <a:solidFill>
              <a:srgbClr val="ECCF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6" name="Freeform 250"/>
            <p:cNvSpPr/>
            <p:nvPr/>
          </p:nvSpPr>
          <p:spPr bwMode="auto">
            <a:xfrm>
              <a:off x="4181489" y="2859083"/>
              <a:ext cx="646115" cy="263525"/>
            </a:xfrm>
            <a:custGeom>
              <a:avLst/>
              <a:gdLst>
                <a:gd name="T0" fmla="*/ 51 w 172"/>
                <a:gd name="T1" fmla="*/ 0 h 70"/>
                <a:gd name="T2" fmla="*/ 102 w 172"/>
                <a:gd name="T3" fmla="*/ 3 h 70"/>
                <a:gd name="T4" fmla="*/ 148 w 172"/>
                <a:gd name="T5" fmla="*/ 15 h 70"/>
                <a:gd name="T6" fmla="*/ 166 w 172"/>
                <a:gd name="T7" fmla="*/ 58 h 70"/>
                <a:gd name="T8" fmla="*/ 137 w 172"/>
                <a:gd name="T9" fmla="*/ 48 h 70"/>
                <a:gd name="T10" fmla="*/ 102 w 172"/>
                <a:gd name="T11" fmla="*/ 23 h 70"/>
                <a:gd name="T12" fmla="*/ 100 w 172"/>
                <a:gd name="T13" fmla="*/ 29 h 70"/>
                <a:gd name="T14" fmla="*/ 83 w 172"/>
                <a:gd name="T15" fmla="*/ 39 h 70"/>
                <a:gd name="T16" fmla="*/ 31 w 172"/>
                <a:gd name="T17" fmla="*/ 36 h 70"/>
                <a:gd name="T18" fmla="*/ 16 w 172"/>
                <a:gd name="T19" fmla="*/ 23 h 70"/>
                <a:gd name="T20" fmla="*/ 0 w 172"/>
                <a:gd name="T21" fmla="*/ 7 h 70"/>
                <a:gd name="T22" fmla="*/ 8 w 172"/>
                <a:gd name="T23" fmla="*/ 4 h 70"/>
                <a:gd name="T24" fmla="*/ 51 w 172"/>
                <a:gd name="T2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2" h="70">
                  <a:moveTo>
                    <a:pt x="51" y="0"/>
                  </a:moveTo>
                  <a:cubicBezTo>
                    <a:pt x="68" y="7"/>
                    <a:pt x="85" y="3"/>
                    <a:pt x="102" y="3"/>
                  </a:cubicBezTo>
                  <a:cubicBezTo>
                    <a:pt x="118" y="3"/>
                    <a:pt x="134" y="6"/>
                    <a:pt x="148" y="15"/>
                  </a:cubicBezTo>
                  <a:cubicBezTo>
                    <a:pt x="158" y="28"/>
                    <a:pt x="172" y="38"/>
                    <a:pt x="166" y="58"/>
                  </a:cubicBezTo>
                  <a:cubicBezTo>
                    <a:pt x="151" y="70"/>
                    <a:pt x="145" y="56"/>
                    <a:pt x="137" y="48"/>
                  </a:cubicBezTo>
                  <a:cubicBezTo>
                    <a:pt x="131" y="31"/>
                    <a:pt x="116" y="28"/>
                    <a:pt x="102" y="23"/>
                  </a:cubicBezTo>
                  <a:cubicBezTo>
                    <a:pt x="99" y="23"/>
                    <a:pt x="102" y="27"/>
                    <a:pt x="100" y="29"/>
                  </a:cubicBezTo>
                  <a:cubicBezTo>
                    <a:pt x="95" y="34"/>
                    <a:pt x="90" y="37"/>
                    <a:pt x="83" y="39"/>
                  </a:cubicBezTo>
                  <a:cubicBezTo>
                    <a:pt x="65" y="42"/>
                    <a:pt x="48" y="36"/>
                    <a:pt x="31" y="36"/>
                  </a:cubicBezTo>
                  <a:cubicBezTo>
                    <a:pt x="22" y="36"/>
                    <a:pt x="18" y="31"/>
                    <a:pt x="16" y="23"/>
                  </a:cubicBezTo>
                  <a:cubicBezTo>
                    <a:pt x="14" y="14"/>
                    <a:pt x="1" y="16"/>
                    <a:pt x="0" y="7"/>
                  </a:cubicBezTo>
                  <a:cubicBezTo>
                    <a:pt x="2" y="6"/>
                    <a:pt x="5" y="5"/>
                    <a:pt x="8" y="4"/>
                  </a:cubicBezTo>
                  <a:cubicBezTo>
                    <a:pt x="22" y="2"/>
                    <a:pt x="37" y="1"/>
                    <a:pt x="51" y="0"/>
                  </a:cubicBezTo>
                  <a:close/>
                </a:path>
              </a:pathLst>
            </a:custGeom>
            <a:solidFill>
              <a:srgbClr val="E6A5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7" name="Freeform 251"/>
            <p:cNvSpPr/>
            <p:nvPr/>
          </p:nvSpPr>
          <p:spPr bwMode="auto">
            <a:xfrm>
              <a:off x="3892563" y="2884483"/>
              <a:ext cx="363539" cy="112713"/>
            </a:xfrm>
            <a:custGeom>
              <a:avLst/>
              <a:gdLst>
                <a:gd name="T0" fmla="*/ 77 w 97"/>
                <a:gd name="T1" fmla="*/ 0 h 30"/>
                <a:gd name="T2" fmla="*/ 97 w 97"/>
                <a:gd name="T3" fmla="*/ 13 h 30"/>
                <a:gd name="T4" fmla="*/ 66 w 97"/>
                <a:gd name="T5" fmla="*/ 26 h 30"/>
                <a:gd name="T6" fmla="*/ 63 w 97"/>
                <a:gd name="T7" fmla="*/ 22 h 30"/>
                <a:gd name="T8" fmla="*/ 61 w 97"/>
                <a:gd name="T9" fmla="*/ 15 h 30"/>
                <a:gd name="T10" fmla="*/ 17 w 97"/>
                <a:gd name="T11" fmla="*/ 19 h 30"/>
                <a:gd name="T12" fmla="*/ 12 w 97"/>
                <a:gd name="T13" fmla="*/ 22 h 30"/>
                <a:gd name="T14" fmla="*/ 4 w 97"/>
                <a:gd name="T15" fmla="*/ 21 h 30"/>
                <a:gd name="T16" fmla="*/ 1 w 97"/>
                <a:gd name="T17" fmla="*/ 4 h 30"/>
                <a:gd name="T18" fmla="*/ 1 w 97"/>
                <a:gd name="T19" fmla="*/ 0 h 30"/>
                <a:gd name="T20" fmla="*/ 77 w 97"/>
                <a:gd name="T2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7" h="30">
                  <a:moveTo>
                    <a:pt x="77" y="0"/>
                  </a:moveTo>
                  <a:cubicBezTo>
                    <a:pt x="82" y="7"/>
                    <a:pt x="95" y="0"/>
                    <a:pt x="97" y="13"/>
                  </a:cubicBezTo>
                  <a:cubicBezTo>
                    <a:pt x="87" y="18"/>
                    <a:pt x="80" y="30"/>
                    <a:pt x="66" y="26"/>
                  </a:cubicBezTo>
                  <a:cubicBezTo>
                    <a:pt x="64" y="25"/>
                    <a:pt x="63" y="24"/>
                    <a:pt x="63" y="22"/>
                  </a:cubicBezTo>
                  <a:cubicBezTo>
                    <a:pt x="63" y="19"/>
                    <a:pt x="63" y="15"/>
                    <a:pt x="61" y="15"/>
                  </a:cubicBezTo>
                  <a:cubicBezTo>
                    <a:pt x="46" y="14"/>
                    <a:pt x="31" y="9"/>
                    <a:pt x="17" y="19"/>
                  </a:cubicBezTo>
                  <a:cubicBezTo>
                    <a:pt x="15" y="20"/>
                    <a:pt x="14" y="21"/>
                    <a:pt x="12" y="22"/>
                  </a:cubicBezTo>
                  <a:cubicBezTo>
                    <a:pt x="9" y="23"/>
                    <a:pt x="7" y="23"/>
                    <a:pt x="4" y="21"/>
                  </a:cubicBezTo>
                  <a:cubicBezTo>
                    <a:pt x="0" y="16"/>
                    <a:pt x="0" y="10"/>
                    <a:pt x="1" y="4"/>
                  </a:cubicBezTo>
                  <a:cubicBezTo>
                    <a:pt x="1" y="3"/>
                    <a:pt x="1" y="2"/>
                    <a:pt x="1" y="0"/>
                  </a:cubicBezTo>
                  <a:cubicBezTo>
                    <a:pt x="26" y="0"/>
                    <a:pt x="51" y="0"/>
                    <a:pt x="77" y="0"/>
                  </a:cubicBezTo>
                  <a:close/>
                </a:path>
              </a:pathLst>
            </a:custGeom>
            <a:solidFill>
              <a:srgbClr val="C99F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8" name="Freeform 252"/>
            <p:cNvSpPr/>
            <p:nvPr/>
          </p:nvSpPr>
          <p:spPr bwMode="auto">
            <a:xfrm>
              <a:off x="3667137" y="3840157"/>
              <a:ext cx="619127" cy="590549"/>
            </a:xfrm>
            <a:custGeom>
              <a:avLst/>
              <a:gdLst>
                <a:gd name="T0" fmla="*/ 165 w 165"/>
                <a:gd name="T1" fmla="*/ 138 h 157"/>
                <a:gd name="T2" fmla="*/ 137 w 165"/>
                <a:gd name="T3" fmla="*/ 130 h 157"/>
                <a:gd name="T4" fmla="*/ 94 w 165"/>
                <a:gd name="T5" fmla="*/ 148 h 157"/>
                <a:gd name="T6" fmla="*/ 90 w 165"/>
                <a:gd name="T7" fmla="*/ 157 h 157"/>
                <a:gd name="T8" fmla="*/ 13 w 165"/>
                <a:gd name="T9" fmla="*/ 137 h 157"/>
                <a:gd name="T10" fmla="*/ 14 w 165"/>
                <a:gd name="T11" fmla="*/ 120 h 157"/>
                <a:gd name="T12" fmla="*/ 40 w 165"/>
                <a:gd name="T13" fmla="*/ 106 h 157"/>
                <a:gd name="T14" fmla="*/ 46 w 165"/>
                <a:gd name="T15" fmla="*/ 74 h 157"/>
                <a:gd name="T16" fmla="*/ 71 w 165"/>
                <a:gd name="T17" fmla="*/ 9 h 157"/>
                <a:gd name="T18" fmla="*/ 81 w 165"/>
                <a:gd name="T19" fmla="*/ 3 h 157"/>
                <a:gd name="T20" fmla="*/ 107 w 165"/>
                <a:gd name="T21" fmla="*/ 3 h 157"/>
                <a:gd name="T22" fmla="*/ 132 w 165"/>
                <a:gd name="T23" fmla="*/ 30 h 157"/>
                <a:gd name="T24" fmla="*/ 131 w 165"/>
                <a:gd name="T25" fmla="*/ 82 h 157"/>
                <a:gd name="T26" fmla="*/ 138 w 165"/>
                <a:gd name="T27" fmla="*/ 110 h 157"/>
                <a:gd name="T28" fmla="*/ 165 w 165"/>
                <a:gd name="T29" fmla="*/ 13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5" h="157">
                  <a:moveTo>
                    <a:pt x="165" y="138"/>
                  </a:moveTo>
                  <a:cubicBezTo>
                    <a:pt x="155" y="139"/>
                    <a:pt x="146" y="134"/>
                    <a:pt x="137" y="130"/>
                  </a:cubicBezTo>
                  <a:cubicBezTo>
                    <a:pt x="113" y="119"/>
                    <a:pt x="103" y="123"/>
                    <a:pt x="94" y="148"/>
                  </a:cubicBezTo>
                  <a:cubicBezTo>
                    <a:pt x="93" y="151"/>
                    <a:pt x="91" y="153"/>
                    <a:pt x="90" y="157"/>
                  </a:cubicBezTo>
                  <a:cubicBezTo>
                    <a:pt x="68" y="122"/>
                    <a:pt x="59" y="120"/>
                    <a:pt x="13" y="137"/>
                  </a:cubicBezTo>
                  <a:cubicBezTo>
                    <a:pt x="3" y="131"/>
                    <a:pt x="0" y="126"/>
                    <a:pt x="14" y="120"/>
                  </a:cubicBezTo>
                  <a:cubicBezTo>
                    <a:pt x="23" y="117"/>
                    <a:pt x="33" y="113"/>
                    <a:pt x="40" y="106"/>
                  </a:cubicBezTo>
                  <a:cubicBezTo>
                    <a:pt x="48" y="97"/>
                    <a:pt x="49" y="86"/>
                    <a:pt x="46" y="74"/>
                  </a:cubicBezTo>
                  <a:cubicBezTo>
                    <a:pt x="38" y="40"/>
                    <a:pt x="43" y="29"/>
                    <a:pt x="71" y="9"/>
                  </a:cubicBezTo>
                  <a:cubicBezTo>
                    <a:pt x="74" y="7"/>
                    <a:pt x="78" y="5"/>
                    <a:pt x="81" y="3"/>
                  </a:cubicBezTo>
                  <a:cubicBezTo>
                    <a:pt x="90" y="1"/>
                    <a:pt x="98" y="0"/>
                    <a:pt x="107" y="3"/>
                  </a:cubicBezTo>
                  <a:cubicBezTo>
                    <a:pt x="118" y="9"/>
                    <a:pt x="126" y="18"/>
                    <a:pt x="132" y="30"/>
                  </a:cubicBezTo>
                  <a:cubicBezTo>
                    <a:pt x="142" y="47"/>
                    <a:pt x="146" y="64"/>
                    <a:pt x="131" y="82"/>
                  </a:cubicBezTo>
                  <a:cubicBezTo>
                    <a:pt x="123" y="93"/>
                    <a:pt x="126" y="102"/>
                    <a:pt x="138" y="110"/>
                  </a:cubicBezTo>
                  <a:cubicBezTo>
                    <a:pt x="149" y="117"/>
                    <a:pt x="163" y="123"/>
                    <a:pt x="165" y="138"/>
                  </a:cubicBezTo>
                  <a:close/>
                </a:path>
              </a:pathLst>
            </a:custGeom>
            <a:solidFill>
              <a:srgbClr val="F4DE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9" name="Freeform 253"/>
            <p:cNvSpPr/>
            <p:nvPr/>
          </p:nvSpPr>
          <p:spPr bwMode="auto">
            <a:xfrm>
              <a:off x="4321189" y="4276719"/>
              <a:ext cx="349251" cy="123825"/>
            </a:xfrm>
            <a:custGeom>
              <a:avLst/>
              <a:gdLst>
                <a:gd name="T0" fmla="*/ 91 w 93"/>
                <a:gd name="T1" fmla="*/ 2 h 33"/>
                <a:gd name="T2" fmla="*/ 90 w 93"/>
                <a:gd name="T3" fmla="*/ 19 h 33"/>
                <a:gd name="T4" fmla="*/ 90 w 93"/>
                <a:gd name="T5" fmla="*/ 24 h 33"/>
                <a:gd name="T6" fmla="*/ 80 w 93"/>
                <a:gd name="T7" fmla="*/ 29 h 33"/>
                <a:gd name="T8" fmla="*/ 40 w 93"/>
                <a:gd name="T9" fmla="*/ 32 h 33"/>
                <a:gd name="T10" fmla="*/ 3 w 93"/>
                <a:gd name="T11" fmla="*/ 26 h 33"/>
                <a:gd name="T12" fmla="*/ 2 w 93"/>
                <a:gd name="T13" fmla="*/ 17 h 33"/>
                <a:gd name="T14" fmla="*/ 39 w 93"/>
                <a:gd name="T15" fmla="*/ 6 h 33"/>
                <a:gd name="T16" fmla="*/ 88 w 93"/>
                <a:gd name="T17" fmla="*/ 0 h 33"/>
                <a:gd name="T18" fmla="*/ 91 w 93"/>
                <a:gd name="T19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33">
                  <a:moveTo>
                    <a:pt x="91" y="2"/>
                  </a:moveTo>
                  <a:cubicBezTo>
                    <a:pt x="93" y="8"/>
                    <a:pt x="69" y="12"/>
                    <a:pt x="90" y="19"/>
                  </a:cubicBezTo>
                  <a:cubicBezTo>
                    <a:pt x="93" y="20"/>
                    <a:pt x="92" y="22"/>
                    <a:pt x="90" y="24"/>
                  </a:cubicBezTo>
                  <a:cubicBezTo>
                    <a:pt x="87" y="27"/>
                    <a:pt x="83" y="31"/>
                    <a:pt x="80" y="29"/>
                  </a:cubicBezTo>
                  <a:cubicBezTo>
                    <a:pt x="66" y="18"/>
                    <a:pt x="53" y="30"/>
                    <a:pt x="40" y="32"/>
                  </a:cubicBezTo>
                  <a:cubicBezTo>
                    <a:pt x="26" y="33"/>
                    <a:pt x="15" y="32"/>
                    <a:pt x="3" y="26"/>
                  </a:cubicBezTo>
                  <a:cubicBezTo>
                    <a:pt x="0" y="23"/>
                    <a:pt x="1" y="20"/>
                    <a:pt x="2" y="17"/>
                  </a:cubicBezTo>
                  <a:cubicBezTo>
                    <a:pt x="13" y="6"/>
                    <a:pt x="27" y="11"/>
                    <a:pt x="39" y="6"/>
                  </a:cubicBezTo>
                  <a:cubicBezTo>
                    <a:pt x="55" y="6"/>
                    <a:pt x="72" y="2"/>
                    <a:pt x="88" y="0"/>
                  </a:cubicBezTo>
                  <a:cubicBezTo>
                    <a:pt x="89" y="1"/>
                    <a:pt x="90" y="1"/>
                    <a:pt x="91" y="2"/>
                  </a:cubicBezTo>
                  <a:close/>
                </a:path>
              </a:pathLst>
            </a:custGeom>
            <a:solidFill>
              <a:srgbClr val="E5A3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0" name="Freeform 254"/>
            <p:cNvSpPr/>
            <p:nvPr/>
          </p:nvSpPr>
          <p:spPr bwMode="auto">
            <a:xfrm>
              <a:off x="3617924" y="3848093"/>
              <a:ext cx="354014" cy="527050"/>
            </a:xfrm>
            <a:custGeom>
              <a:avLst/>
              <a:gdLst>
                <a:gd name="T0" fmla="*/ 94 w 94"/>
                <a:gd name="T1" fmla="*/ 5 h 140"/>
                <a:gd name="T2" fmla="*/ 72 w 94"/>
                <a:gd name="T3" fmla="*/ 24 h 140"/>
                <a:gd name="T4" fmla="*/ 63 w 94"/>
                <a:gd name="T5" fmla="*/ 68 h 140"/>
                <a:gd name="T6" fmla="*/ 29 w 94"/>
                <a:gd name="T7" fmla="*/ 123 h 140"/>
                <a:gd name="T8" fmla="*/ 26 w 94"/>
                <a:gd name="T9" fmla="*/ 135 h 140"/>
                <a:gd name="T10" fmla="*/ 10 w 94"/>
                <a:gd name="T11" fmla="*/ 140 h 140"/>
                <a:gd name="T12" fmla="*/ 8 w 94"/>
                <a:gd name="T13" fmla="*/ 122 h 140"/>
                <a:gd name="T14" fmla="*/ 40 w 94"/>
                <a:gd name="T15" fmla="*/ 102 h 140"/>
                <a:gd name="T16" fmla="*/ 51 w 94"/>
                <a:gd name="T17" fmla="*/ 74 h 140"/>
                <a:gd name="T18" fmla="*/ 77 w 94"/>
                <a:gd name="T19" fmla="*/ 2 h 140"/>
                <a:gd name="T20" fmla="*/ 92 w 94"/>
                <a:gd name="T21" fmla="*/ 2 h 140"/>
                <a:gd name="T22" fmla="*/ 94 w 94"/>
                <a:gd name="T23" fmla="*/ 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" h="140">
                  <a:moveTo>
                    <a:pt x="94" y="5"/>
                  </a:moveTo>
                  <a:cubicBezTo>
                    <a:pt x="87" y="11"/>
                    <a:pt x="79" y="17"/>
                    <a:pt x="72" y="24"/>
                  </a:cubicBezTo>
                  <a:cubicBezTo>
                    <a:pt x="59" y="36"/>
                    <a:pt x="55" y="50"/>
                    <a:pt x="63" y="68"/>
                  </a:cubicBezTo>
                  <a:cubicBezTo>
                    <a:pt x="74" y="92"/>
                    <a:pt x="63" y="111"/>
                    <a:pt x="29" y="123"/>
                  </a:cubicBezTo>
                  <a:cubicBezTo>
                    <a:pt x="16" y="128"/>
                    <a:pt x="28" y="132"/>
                    <a:pt x="26" y="135"/>
                  </a:cubicBezTo>
                  <a:cubicBezTo>
                    <a:pt x="20" y="136"/>
                    <a:pt x="15" y="137"/>
                    <a:pt x="10" y="140"/>
                  </a:cubicBezTo>
                  <a:cubicBezTo>
                    <a:pt x="0" y="135"/>
                    <a:pt x="3" y="129"/>
                    <a:pt x="8" y="122"/>
                  </a:cubicBezTo>
                  <a:cubicBezTo>
                    <a:pt x="17" y="113"/>
                    <a:pt x="29" y="109"/>
                    <a:pt x="40" y="102"/>
                  </a:cubicBezTo>
                  <a:cubicBezTo>
                    <a:pt x="50" y="95"/>
                    <a:pt x="56" y="85"/>
                    <a:pt x="51" y="74"/>
                  </a:cubicBezTo>
                  <a:cubicBezTo>
                    <a:pt x="38" y="41"/>
                    <a:pt x="53" y="21"/>
                    <a:pt x="77" y="2"/>
                  </a:cubicBezTo>
                  <a:cubicBezTo>
                    <a:pt x="82" y="0"/>
                    <a:pt x="87" y="0"/>
                    <a:pt x="92" y="2"/>
                  </a:cubicBezTo>
                  <a:cubicBezTo>
                    <a:pt x="93" y="3"/>
                    <a:pt x="93" y="4"/>
                    <a:pt x="94" y="5"/>
                  </a:cubicBezTo>
                  <a:close/>
                </a:path>
              </a:pathLst>
            </a:custGeom>
            <a:solidFill>
              <a:srgbClr val="CFB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1" name="Freeform 255"/>
            <p:cNvSpPr/>
            <p:nvPr/>
          </p:nvSpPr>
          <p:spPr bwMode="auto">
            <a:xfrm>
              <a:off x="4654565" y="4070344"/>
              <a:ext cx="296864" cy="263525"/>
            </a:xfrm>
            <a:custGeom>
              <a:avLst/>
              <a:gdLst>
                <a:gd name="T0" fmla="*/ 42 w 79"/>
                <a:gd name="T1" fmla="*/ 66 h 70"/>
                <a:gd name="T2" fmla="*/ 9 w 79"/>
                <a:gd name="T3" fmla="*/ 67 h 70"/>
                <a:gd name="T4" fmla="*/ 2 w 79"/>
                <a:gd name="T5" fmla="*/ 57 h 70"/>
                <a:gd name="T6" fmla="*/ 1 w 79"/>
                <a:gd name="T7" fmla="*/ 57 h 70"/>
                <a:gd name="T8" fmla="*/ 4 w 79"/>
                <a:gd name="T9" fmla="*/ 48 h 70"/>
                <a:gd name="T10" fmla="*/ 53 w 79"/>
                <a:gd name="T11" fmla="*/ 0 h 70"/>
                <a:gd name="T12" fmla="*/ 57 w 79"/>
                <a:gd name="T13" fmla="*/ 21 h 70"/>
                <a:gd name="T14" fmla="*/ 37 w 79"/>
                <a:gd name="T15" fmla="*/ 45 h 70"/>
                <a:gd name="T16" fmla="*/ 58 w 79"/>
                <a:gd name="T17" fmla="*/ 20 h 70"/>
                <a:gd name="T18" fmla="*/ 74 w 79"/>
                <a:gd name="T19" fmla="*/ 13 h 70"/>
                <a:gd name="T20" fmla="*/ 61 w 79"/>
                <a:gd name="T21" fmla="*/ 42 h 70"/>
                <a:gd name="T22" fmla="*/ 56 w 79"/>
                <a:gd name="T23" fmla="*/ 58 h 70"/>
                <a:gd name="T24" fmla="*/ 42 w 79"/>
                <a:gd name="T25" fmla="*/ 6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70">
                  <a:moveTo>
                    <a:pt x="42" y="66"/>
                  </a:moveTo>
                  <a:cubicBezTo>
                    <a:pt x="31" y="70"/>
                    <a:pt x="20" y="59"/>
                    <a:pt x="9" y="67"/>
                  </a:cubicBezTo>
                  <a:cubicBezTo>
                    <a:pt x="7" y="69"/>
                    <a:pt x="11" y="55"/>
                    <a:pt x="2" y="57"/>
                  </a:cubicBezTo>
                  <a:cubicBezTo>
                    <a:pt x="2" y="57"/>
                    <a:pt x="1" y="57"/>
                    <a:pt x="1" y="57"/>
                  </a:cubicBezTo>
                  <a:cubicBezTo>
                    <a:pt x="0" y="53"/>
                    <a:pt x="1" y="50"/>
                    <a:pt x="4" y="48"/>
                  </a:cubicBezTo>
                  <a:cubicBezTo>
                    <a:pt x="24" y="36"/>
                    <a:pt x="39" y="18"/>
                    <a:pt x="53" y="0"/>
                  </a:cubicBezTo>
                  <a:cubicBezTo>
                    <a:pt x="67" y="5"/>
                    <a:pt x="61" y="14"/>
                    <a:pt x="57" y="21"/>
                  </a:cubicBezTo>
                  <a:cubicBezTo>
                    <a:pt x="51" y="29"/>
                    <a:pt x="44" y="37"/>
                    <a:pt x="37" y="45"/>
                  </a:cubicBezTo>
                  <a:cubicBezTo>
                    <a:pt x="46" y="38"/>
                    <a:pt x="51" y="28"/>
                    <a:pt x="58" y="20"/>
                  </a:cubicBezTo>
                  <a:cubicBezTo>
                    <a:pt x="63" y="14"/>
                    <a:pt x="66" y="8"/>
                    <a:pt x="74" y="13"/>
                  </a:cubicBezTo>
                  <a:cubicBezTo>
                    <a:pt x="79" y="26"/>
                    <a:pt x="65" y="32"/>
                    <a:pt x="61" y="42"/>
                  </a:cubicBezTo>
                  <a:cubicBezTo>
                    <a:pt x="58" y="47"/>
                    <a:pt x="58" y="53"/>
                    <a:pt x="56" y="58"/>
                  </a:cubicBezTo>
                  <a:cubicBezTo>
                    <a:pt x="54" y="65"/>
                    <a:pt x="50" y="69"/>
                    <a:pt x="42" y="66"/>
                  </a:cubicBezTo>
                  <a:close/>
                </a:path>
              </a:pathLst>
            </a:custGeom>
            <a:solidFill>
              <a:srgbClr val="E9BF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2" name="Freeform 256"/>
            <p:cNvSpPr/>
            <p:nvPr/>
          </p:nvSpPr>
          <p:spPr bwMode="auto">
            <a:xfrm>
              <a:off x="3321061" y="4287831"/>
              <a:ext cx="334964" cy="120650"/>
            </a:xfrm>
            <a:custGeom>
              <a:avLst/>
              <a:gdLst>
                <a:gd name="T0" fmla="*/ 89 w 89"/>
                <a:gd name="T1" fmla="*/ 7 h 32"/>
                <a:gd name="T2" fmla="*/ 89 w 89"/>
                <a:gd name="T3" fmla="*/ 23 h 32"/>
                <a:gd name="T4" fmla="*/ 78 w 89"/>
                <a:gd name="T5" fmla="*/ 26 h 32"/>
                <a:gd name="T6" fmla="*/ 66 w 89"/>
                <a:gd name="T7" fmla="*/ 28 h 32"/>
                <a:gd name="T8" fmla="*/ 60 w 89"/>
                <a:gd name="T9" fmla="*/ 31 h 32"/>
                <a:gd name="T10" fmla="*/ 29 w 89"/>
                <a:gd name="T11" fmla="*/ 31 h 32"/>
                <a:gd name="T12" fmla="*/ 14 w 89"/>
                <a:gd name="T13" fmla="*/ 27 h 32"/>
                <a:gd name="T14" fmla="*/ 0 w 89"/>
                <a:gd name="T15" fmla="*/ 20 h 32"/>
                <a:gd name="T16" fmla="*/ 19 w 89"/>
                <a:gd name="T17" fmla="*/ 4 h 32"/>
                <a:gd name="T18" fmla="*/ 69 w 89"/>
                <a:gd name="T19" fmla="*/ 1 h 32"/>
                <a:gd name="T20" fmla="*/ 89 w 89"/>
                <a:gd name="T21" fmla="*/ 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" h="32">
                  <a:moveTo>
                    <a:pt x="89" y="7"/>
                  </a:moveTo>
                  <a:cubicBezTo>
                    <a:pt x="85" y="12"/>
                    <a:pt x="85" y="18"/>
                    <a:pt x="89" y="23"/>
                  </a:cubicBezTo>
                  <a:cubicBezTo>
                    <a:pt x="86" y="27"/>
                    <a:pt x="82" y="28"/>
                    <a:pt x="78" y="26"/>
                  </a:cubicBezTo>
                  <a:cubicBezTo>
                    <a:pt x="74" y="23"/>
                    <a:pt x="68" y="14"/>
                    <a:pt x="66" y="28"/>
                  </a:cubicBezTo>
                  <a:cubicBezTo>
                    <a:pt x="66" y="29"/>
                    <a:pt x="61" y="31"/>
                    <a:pt x="60" y="31"/>
                  </a:cubicBezTo>
                  <a:cubicBezTo>
                    <a:pt x="49" y="22"/>
                    <a:pt x="39" y="32"/>
                    <a:pt x="29" y="31"/>
                  </a:cubicBezTo>
                  <a:cubicBezTo>
                    <a:pt x="25" y="24"/>
                    <a:pt x="19" y="28"/>
                    <a:pt x="14" y="27"/>
                  </a:cubicBezTo>
                  <a:cubicBezTo>
                    <a:pt x="9" y="26"/>
                    <a:pt x="2" y="28"/>
                    <a:pt x="0" y="20"/>
                  </a:cubicBezTo>
                  <a:cubicBezTo>
                    <a:pt x="4" y="12"/>
                    <a:pt x="9" y="5"/>
                    <a:pt x="19" y="4"/>
                  </a:cubicBezTo>
                  <a:cubicBezTo>
                    <a:pt x="35" y="0"/>
                    <a:pt x="52" y="6"/>
                    <a:pt x="69" y="1"/>
                  </a:cubicBezTo>
                  <a:cubicBezTo>
                    <a:pt x="76" y="2"/>
                    <a:pt x="83" y="1"/>
                    <a:pt x="89" y="7"/>
                  </a:cubicBezTo>
                  <a:close/>
                </a:path>
              </a:pathLst>
            </a:custGeom>
            <a:solidFill>
              <a:srgbClr val="D69B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3" name="Freeform 257"/>
            <p:cNvSpPr/>
            <p:nvPr/>
          </p:nvSpPr>
          <p:spPr bwMode="auto">
            <a:xfrm>
              <a:off x="4102113" y="3933818"/>
              <a:ext cx="230188" cy="455612"/>
            </a:xfrm>
            <a:custGeom>
              <a:avLst/>
              <a:gdLst>
                <a:gd name="T0" fmla="*/ 61 w 61"/>
                <a:gd name="T1" fmla="*/ 108 h 121"/>
                <a:gd name="T2" fmla="*/ 61 w 61"/>
                <a:gd name="T3" fmla="*/ 117 h 121"/>
                <a:gd name="T4" fmla="*/ 49 w 61"/>
                <a:gd name="T5" fmla="*/ 113 h 121"/>
                <a:gd name="T6" fmla="*/ 19 w 61"/>
                <a:gd name="T7" fmla="*/ 89 h 121"/>
                <a:gd name="T8" fmla="*/ 9 w 61"/>
                <a:gd name="T9" fmla="*/ 58 h 121"/>
                <a:gd name="T10" fmla="*/ 13 w 61"/>
                <a:gd name="T11" fmla="*/ 5 h 121"/>
                <a:gd name="T12" fmla="*/ 17 w 61"/>
                <a:gd name="T13" fmla="*/ 0 h 121"/>
                <a:gd name="T14" fmla="*/ 26 w 61"/>
                <a:gd name="T15" fmla="*/ 55 h 121"/>
                <a:gd name="T16" fmla="*/ 31 w 61"/>
                <a:gd name="T17" fmla="*/ 81 h 121"/>
                <a:gd name="T18" fmla="*/ 61 w 61"/>
                <a:gd name="T19" fmla="*/ 108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120">
                  <a:moveTo>
                    <a:pt x="61" y="108"/>
                  </a:moveTo>
                  <a:cubicBezTo>
                    <a:pt x="61" y="111"/>
                    <a:pt x="61" y="114"/>
                    <a:pt x="61" y="117"/>
                  </a:cubicBezTo>
                  <a:cubicBezTo>
                    <a:pt x="55" y="121"/>
                    <a:pt x="53" y="116"/>
                    <a:pt x="49" y="113"/>
                  </a:cubicBezTo>
                  <a:cubicBezTo>
                    <a:pt x="41" y="103"/>
                    <a:pt x="31" y="95"/>
                    <a:pt x="19" y="89"/>
                  </a:cubicBezTo>
                  <a:cubicBezTo>
                    <a:pt x="4" y="82"/>
                    <a:pt x="0" y="69"/>
                    <a:pt x="9" y="58"/>
                  </a:cubicBezTo>
                  <a:cubicBezTo>
                    <a:pt x="24" y="40"/>
                    <a:pt x="21" y="23"/>
                    <a:pt x="13" y="5"/>
                  </a:cubicBezTo>
                  <a:cubicBezTo>
                    <a:pt x="11" y="1"/>
                    <a:pt x="14" y="0"/>
                    <a:pt x="17" y="0"/>
                  </a:cubicBezTo>
                  <a:cubicBezTo>
                    <a:pt x="35" y="19"/>
                    <a:pt x="38" y="34"/>
                    <a:pt x="26" y="55"/>
                  </a:cubicBezTo>
                  <a:cubicBezTo>
                    <a:pt x="19" y="67"/>
                    <a:pt x="19" y="73"/>
                    <a:pt x="31" y="81"/>
                  </a:cubicBezTo>
                  <a:cubicBezTo>
                    <a:pt x="42" y="88"/>
                    <a:pt x="56" y="94"/>
                    <a:pt x="61" y="108"/>
                  </a:cubicBezTo>
                  <a:close/>
                </a:path>
              </a:pathLst>
            </a:custGeom>
            <a:solidFill>
              <a:srgbClr val="BB9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4" name="Freeform 258"/>
            <p:cNvSpPr/>
            <p:nvPr/>
          </p:nvSpPr>
          <p:spPr bwMode="auto">
            <a:xfrm>
              <a:off x="3073410" y="4152894"/>
              <a:ext cx="379414" cy="263525"/>
            </a:xfrm>
            <a:custGeom>
              <a:avLst/>
              <a:gdLst>
                <a:gd name="T0" fmla="*/ 67 w 101"/>
                <a:gd name="T1" fmla="*/ 55 h 70"/>
                <a:gd name="T2" fmla="*/ 93 w 101"/>
                <a:gd name="T3" fmla="*/ 57 h 70"/>
                <a:gd name="T4" fmla="*/ 101 w 101"/>
                <a:gd name="T5" fmla="*/ 60 h 70"/>
                <a:gd name="T6" fmla="*/ 95 w 101"/>
                <a:gd name="T7" fmla="*/ 67 h 70"/>
                <a:gd name="T8" fmla="*/ 40 w 101"/>
                <a:gd name="T9" fmla="*/ 54 h 70"/>
                <a:gd name="T10" fmla="*/ 25 w 101"/>
                <a:gd name="T11" fmla="*/ 60 h 70"/>
                <a:gd name="T12" fmla="*/ 19 w 101"/>
                <a:gd name="T13" fmla="*/ 58 h 70"/>
                <a:gd name="T14" fmla="*/ 11 w 101"/>
                <a:gd name="T15" fmla="*/ 47 h 70"/>
                <a:gd name="T16" fmla="*/ 0 w 101"/>
                <a:gd name="T17" fmla="*/ 16 h 70"/>
                <a:gd name="T18" fmla="*/ 25 w 101"/>
                <a:gd name="T19" fmla="*/ 23 h 70"/>
                <a:gd name="T20" fmla="*/ 56 w 101"/>
                <a:gd name="T21" fmla="*/ 46 h 70"/>
                <a:gd name="T22" fmla="*/ 67 w 101"/>
                <a:gd name="T23" fmla="*/ 5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0" h="70">
                  <a:moveTo>
                    <a:pt x="67" y="55"/>
                  </a:moveTo>
                  <a:cubicBezTo>
                    <a:pt x="75" y="62"/>
                    <a:pt x="84" y="59"/>
                    <a:pt x="93" y="57"/>
                  </a:cubicBezTo>
                  <a:cubicBezTo>
                    <a:pt x="97" y="57"/>
                    <a:pt x="101" y="55"/>
                    <a:pt x="101" y="60"/>
                  </a:cubicBezTo>
                  <a:cubicBezTo>
                    <a:pt x="101" y="62"/>
                    <a:pt x="97" y="64"/>
                    <a:pt x="95" y="67"/>
                  </a:cubicBezTo>
                  <a:cubicBezTo>
                    <a:pt x="75" y="70"/>
                    <a:pt x="58" y="62"/>
                    <a:pt x="40" y="54"/>
                  </a:cubicBezTo>
                  <a:cubicBezTo>
                    <a:pt x="33" y="50"/>
                    <a:pt x="23" y="41"/>
                    <a:pt x="25" y="60"/>
                  </a:cubicBezTo>
                  <a:cubicBezTo>
                    <a:pt x="23" y="60"/>
                    <a:pt x="21" y="59"/>
                    <a:pt x="19" y="58"/>
                  </a:cubicBezTo>
                  <a:cubicBezTo>
                    <a:pt x="14" y="56"/>
                    <a:pt x="13" y="52"/>
                    <a:pt x="11" y="47"/>
                  </a:cubicBezTo>
                  <a:cubicBezTo>
                    <a:pt x="10" y="36"/>
                    <a:pt x="1" y="27"/>
                    <a:pt x="0" y="16"/>
                  </a:cubicBezTo>
                  <a:cubicBezTo>
                    <a:pt x="13" y="0"/>
                    <a:pt x="21" y="15"/>
                    <a:pt x="25" y="23"/>
                  </a:cubicBezTo>
                  <a:cubicBezTo>
                    <a:pt x="31" y="37"/>
                    <a:pt x="42" y="43"/>
                    <a:pt x="56" y="46"/>
                  </a:cubicBezTo>
                  <a:cubicBezTo>
                    <a:pt x="61" y="48"/>
                    <a:pt x="65" y="50"/>
                    <a:pt x="67" y="55"/>
                  </a:cubicBezTo>
                  <a:close/>
                </a:path>
              </a:pathLst>
            </a:custGeom>
            <a:solidFill>
              <a:srgbClr val="EAB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5" name="Freeform 259"/>
            <p:cNvSpPr/>
            <p:nvPr/>
          </p:nvSpPr>
          <p:spPr bwMode="auto">
            <a:xfrm>
              <a:off x="4819665" y="4276719"/>
              <a:ext cx="233364" cy="158750"/>
            </a:xfrm>
            <a:custGeom>
              <a:avLst/>
              <a:gdLst>
                <a:gd name="T0" fmla="*/ 62 w 62"/>
                <a:gd name="T1" fmla="*/ 10 h 42"/>
                <a:gd name="T2" fmla="*/ 17 w 62"/>
                <a:gd name="T3" fmla="*/ 42 h 42"/>
                <a:gd name="T4" fmla="*/ 6 w 62"/>
                <a:gd name="T5" fmla="*/ 22 h 42"/>
                <a:gd name="T6" fmla="*/ 11 w 62"/>
                <a:gd name="T7" fmla="*/ 9 h 42"/>
                <a:gd name="T8" fmla="*/ 34 w 62"/>
                <a:gd name="T9" fmla="*/ 4 h 42"/>
                <a:gd name="T10" fmla="*/ 50 w 62"/>
                <a:gd name="T11" fmla="*/ 3 h 42"/>
                <a:gd name="T12" fmla="*/ 62 w 62"/>
                <a:gd name="T13" fmla="*/ 1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42">
                  <a:moveTo>
                    <a:pt x="62" y="10"/>
                  </a:moveTo>
                  <a:cubicBezTo>
                    <a:pt x="50" y="26"/>
                    <a:pt x="32" y="30"/>
                    <a:pt x="17" y="42"/>
                  </a:cubicBezTo>
                  <a:cubicBezTo>
                    <a:pt x="15" y="34"/>
                    <a:pt x="16" y="25"/>
                    <a:pt x="6" y="22"/>
                  </a:cubicBezTo>
                  <a:cubicBezTo>
                    <a:pt x="0" y="15"/>
                    <a:pt x="7" y="12"/>
                    <a:pt x="11" y="9"/>
                  </a:cubicBezTo>
                  <a:cubicBezTo>
                    <a:pt x="19" y="8"/>
                    <a:pt x="26" y="2"/>
                    <a:pt x="34" y="4"/>
                  </a:cubicBezTo>
                  <a:cubicBezTo>
                    <a:pt x="40" y="8"/>
                    <a:pt x="45" y="5"/>
                    <a:pt x="50" y="3"/>
                  </a:cubicBezTo>
                  <a:cubicBezTo>
                    <a:pt x="58" y="0"/>
                    <a:pt x="61" y="3"/>
                    <a:pt x="62" y="10"/>
                  </a:cubicBezTo>
                  <a:close/>
                </a:path>
              </a:pathLst>
            </a:custGeom>
            <a:solidFill>
              <a:srgbClr val="DDAF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6" name="Freeform 260"/>
            <p:cNvSpPr/>
            <p:nvPr/>
          </p:nvSpPr>
          <p:spPr bwMode="auto">
            <a:xfrm>
              <a:off x="4802202" y="4122731"/>
              <a:ext cx="195264" cy="244475"/>
            </a:xfrm>
            <a:custGeom>
              <a:avLst/>
              <a:gdLst>
                <a:gd name="T0" fmla="*/ 18 w 52"/>
                <a:gd name="T1" fmla="*/ 51 h 65"/>
                <a:gd name="T2" fmla="*/ 11 w 52"/>
                <a:gd name="T3" fmla="*/ 63 h 65"/>
                <a:gd name="T4" fmla="*/ 3 w 52"/>
                <a:gd name="T5" fmla="*/ 52 h 65"/>
                <a:gd name="T6" fmla="*/ 18 w 52"/>
                <a:gd name="T7" fmla="*/ 27 h 65"/>
                <a:gd name="T8" fmla="*/ 36 w 52"/>
                <a:gd name="T9" fmla="*/ 12 h 65"/>
                <a:gd name="T10" fmla="*/ 52 w 52"/>
                <a:gd name="T11" fmla="*/ 11 h 65"/>
                <a:gd name="T12" fmla="*/ 18 w 52"/>
                <a:gd name="T13" fmla="*/ 5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65">
                  <a:moveTo>
                    <a:pt x="18" y="51"/>
                  </a:moveTo>
                  <a:cubicBezTo>
                    <a:pt x="14" y="53"/>
                    <a:pt x="11" y="57"/>
                    <a:pt x="11" y="63"/>
                  </a:cubicBezTo>
                  <a:cubicBezTo>
                    <a:pt x="0" y="65"/>
                    <a:pt x="4" y="57"/>
                    <a:pt x="3" y="52"/>
                  </a:cubicBezTo>
                  <a:cubicBezTo>
                    <a:pt x="20" y="51"/>
                    <a:pt x="9" y="32"/>
                    <a:pt x="18" y="27"/>
                  </a:cubicBezTo>
                  <a:cubicBezTo>
                    <a:pt x="27" y="26"/>
                    <a:pt x="31" y="18"/>
                    <a:pt x="36" y="12"/>
                  </a:cubicBezTo>
                  <a:cubicBezTo>
                    <a:pt x="40" y="7"/>
                    <a:pt x="45" y="0"/>
                    <a:pt x="52" y="11"/>
                  </a:cubicBezTo>
                  <a:cubicBezTo>
                    <a:pt x="47" y="30"/>
                    <a:pt x="35" y="42"/>
                    <a:pt x="18" y="51"/>
                  </a:cubicBezTo>
                  <a:close/>
                </a:path>
              </a:pathLst>
            </a:custGeom>
            <a:solidFill>
              <a:srgbClr val="BC8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7" name="Freeform 261"/>
            <p:cNvSpPr/>
            <p:nvPr/>
          </p:nvSpPr>
          <p:spPr bwMode="auto">
            <a:xfrm>
              <a:off x="3017847" y="4276719"/>
              <a:ext cx="127000" cy="153987"/>
            </a:xfrm>
            <a:custGeom>
              <a:avLst/>
              <a:gdLst>
                <a:gd name="T0" fmla="*/ 30 w 34"/>
                <a:gd name="T1" fmla="*/ 14 h 41"/>
                <a:gd name="T2" fmla="*/ 34 w 34"/>
                <a:gd name="T3" fmla="*/ 25 h 41"/>
                <a:gd name="T4" fmla="*/ 22 w 34"/>
                <a:gd name="T5" fmla="*/ 34 h 41"/>
                <a:gd name="T6" fmla="*/ 9 w 34"/>
                <a:gd name="T7" fmla="*/ 33 h 41"/>
                <a:gd name="T8" fmla="*/ 1 w 34"/>
                <a:gd name="T9" fmla="*/ 18 h 41"/>
                <a:gd name="T10" fmla="*/ 6 w 34"/>
                <a:gd name="T11" fmla="*/ 16 h 41"/>
                <a:gd name="T12" fmla="*/ 12 w 34"/>
                <a:gd name="T13" fmla="*/ 9 h 41"/>
                <a:gd name="T14" fmla="*/ 30 w 34"/>
                <a:gd name="T15" fmla="*/ 1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41">
                  <a:moveTo>
                    <a:pt x="30" y="14"/>
                  </a:moveTo>
                  <a:cubicBezTo>
                    <a:pt x="31" y="18"/>
                    <a:pt x="33" y="22"/>
                    <a:pt x="34" y="25"/>
                  </a:cubicBezTo>
                  <a:cubicBezTo>
                    <a:pt x="34" y="34"/>
                    <a:pt x="33" y="41"/>
                    <a:pt x="22" y="34"/>
                  </a:cubicBezTo>
                  <a:cubicBezTo>
                    <a:pt x="17" y="38"/>
                    <a:pt x="13" y="36"/>
                    <a:pt x="9" y="33"/>
                  </a:cubicBezTo>
                  <a:cubicBezTo>
                    <a:pt x="4" y="29"/>
                    <a:pt x="0" y="25"/>
                    <a:pt x="1" y="18"/>
                  </a:cubicBezTo>
                  <a:cubicBezTo>
                    <a:pt x="3" y="17"/>
                    <a:pt x="5" y="15"/>
                    <a:pt x="6" y="16"/>
                  </a:cubicBezTo>
                  <a:cubicBezTo>
                    <a:pt x="16" y="21"/>
                    <a:pt x="12" y="13"/>
                    <a:pt x="12" y="9"/>
                  </a:cubicBezTo>
                  <a:cubicBezTo>
                    <a:pt x="21" y="0"/>
                    <a:pt x="25" y="8"/>
                    <a:pt x="30" y="14"/>
                  </a:cubicBezTo>
                  <a:close/>
                </a:path>
              </a:pathLst>
            </a:custGeom>
            <a:solidFill>
              <a:srgbClr val="AE8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8" name="Freeform 262"/>
            <p:cNvSpPr/>
            <p:nvPr/>
          </p:nvSpPr>
          <p:spPr bwMode="auto">
            <a:xfrm>
              <a:off x="2935297" y="4340218"/>
              <a:ext cx="165100" cy="101600"/>
            </a:xfrm>
            <a:custGeom>
              <a:avLst/>
              <a:gdLst>
                <a:gd name="T0" fmla="*/ 32 w 44"/>
                <a:gd name="T1" fmla="*/ 13 h 27"/>
                <a:gd name="T2" fmla="*/ 44 w 44"/>
                <a:gd name="T3" fmla="*/ 17 h 27"/>
                <a:gd name="T4" fmla="*/ 44 w 44"/>
                <a:gd name="T5" fmla="*/ 25 h 27"/>
                <a:gd name="T6" fmla="*/ 0 w 44"/>
                <a:gd name="T7" fmla="*/ 9 h 27"/>
                <a:gd name="T8" fmla="*/ 12 w 44"/>
                <a:gd name="T9" fmla="*/ 0 h 27"/>
                <a:gd name="T10" fmla="*/ 32 w 44"/>
                <a:gd name="T11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27">
                  <a:moveTo>
                    <a:pt x="32" y="13"/>
                  </a:moveTo>
                  <a:cubicBezTo>
                    <a:pt x="36" y="14"/>
                    <a:pt x="40" y="16"/>
                    <a:pt x="44" y="17"/>
                  </a:cubicBezTo>
                  <a:cubicBezTo>
                    <a:pt x="44" y="20"/>
                    <a:pt x="44" y="23"/>
                    <a:pt x="44" y="25"/>
                  </a:cubicBezTo>
                  <a:cubicBezTo>
                    <a:pt x="26" y="27"/>
                    <a:pt x="13" y="20"/>
                    <a:pt x="0" y="9"/>
                  </a:cubicBezTo>
                  <a:cubicBezTo>
                    <a:pt x="2" y="4"/>
                    <a:pt x="6" y="0"/>
                    <a:pt x="12" y="0"/>
                  </a:cubicBezTo>
                  <a:cubicBezTo>
                    <a:pt x="20" y="2"/>
                    <a:pt x="24" y="11"/>
                    <a:pt x="32" y="13"/>
                  </a:cubicBezTo>
                  <a:close/>
                </a:path>
              </a:pathLst>
            </a:custGeom>
            <a:solidFill>
              <a:srgbClr val="D39F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9" name="Freeform 263"/>
            <p:cNvSpPr/>
            <p:nvPr/>
          </p:nvSpPr>
          <p:spPr bwMode="auto">
            <a:xfrm>
              <a:off x="2709871" y="3908419"/>
              <a:ext cx="423865" cy="469900"/>
            </a:xfrm>
            <a:custGeom>
              <a:avLst/>
              <a:gdLst>
                <a:gd name="T0" fmla="*/ 73 w 113"/>
                <a:gd name="T1" fmla="*/ 116 h 125"/>
                <a:gd name="T2" fmla="*/ 60 w 113"/>
                <a:gd name="T3" fmla="*/ 124 h 125"/>
                <a:gd name="T4" fmla="*/ 60 w 113"/>
                <a:gd name="T5" fmla="*/ 124 h 125"/>
                <a:gd name="T6" fmla="*/ 31 w 113"/>
                <a:gd name="T7" fmla="*/ 100 h 125"/>
                <a:gd name="T8" fmla="*/ 5 w 113"/>
                <a:gd name="T9" fmla="*/ 36 h 125"/>
                <a:gd name="T10" fmla="*/ 8 w 113"/>
                <a:gd name="T11" fmla="*/ 20 h 125"/>
                <a:gd name="T12" fmla="*/ 20 w 113"/>
                <a:gd name="T13" fmla="*/ 0 h 125"/>
                <a:gd name="T14" fmla="*/ 20 w 113"/>
                <a:gd name="T15" fmla="*/ 26 h 125"/>
                <a:gd name="T16" fmla="*/ 22 w 113"/>
                <a:gd name="T17" fmla="*/ 57 h 125"/>
                <a:gd name="T18" fmla="*/ 24 w 113"/>
                <a:gd name="T19" fmla="*/ 57 h 125"/>
                <a:gd name="T20" fmla="*/ 24 w 113"/>
                <a:gd name="T21" fmla="*/ 53 h 125"/>
                <a:gd name="T22" fmla="*/ 50 w 113"/>
                <a:gd name="T23" fmla="*/ 34 h 125"/>
                <a:gd name="T24" fmla="*/ 61 w 113"/>
                <a:gd name="T25" fmla="*/ 54 h 125"/>
                <a:gd name="T26" fmla="*/ 62 w 113"/>
                <a:gd name="T27" fmla="*/ 53 h 125"/>
                <a:gd name="T28" fmla="*/ 75 w 113"/>
                <a:gd name="T29" fmla="*/ 34 h 125"/>
                <a:gd name="T30" fmla="*/ 91 w 113"/>
                <a:gd name="T31" fmla="*/ 51 h 125"/>
                <a:gd name="T32" fmla="*/ 99 w 113"/>
                <a:gd name="T33" fmla="*/ 80 h 125"/>
                <a:gd name="T34" fmla="*/ 112 w 113"/>
                <a:gd name="T35" fmla="*/ 112 h 125"/>
                <a:gd name="T36" fmla="*/ 96 w 113"/>
                <a:gd name="T37" fmla="*/ 108 h 125"/>
                <a:gd name="T38" fmla="*/ 73 w 113"/>
                <a:gd name="T39" fmla="*/ 94 h 125"/>
                <a:gd name="T40" fmla="*/ 85 w 113"/>
                <a:gd name="T41" fmla="*/ 113 h 125"/>
                <a:gd name="T42" fmla="*/ 73 w 113"/>
                <a:gd name="T43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3" h="125">
                  <a:moveTo>
                    <a:pt x="73" y="116"/>
                  </a:moveTo>
                  <a:cubicBezTo>
                    <a:pt x="68" y="118"/>
                    <a:pt x="66" y="125"/>
                    <a:pt x="60" y="124"/>
                  </a:cubicBezTo>
                  <a:cubicBezTo>
                    <a:pt x="60" y="124"/>
                    <a:pt x="60" y="124"/>
                    <a:pt x="60" y="124"/>
                  </a:cubicBezTo>
                  <a:cubicBezTo>
                    <a:pt x="52" y="114"/>
                    <a:pt x="46" y="102"/>
                    <a:pt x="31" y="100"/>
                  </a:cubicBezTo>
                  <a:cubicBezTo>
                    <a:pt x="11" y="89"/>
                    <a:pt x="0" y="62"/>
                    <a:pt x="5" y="36"/>
                  </a:cubicBezTo>
                  <a:cubicBezTo>
                    <a:pt x="6" y="31"/>
                    <a:pt x="7" y="25"/>
                    <a:pt x="8" y="20"/>
                  </a:cubicBezTo>
                  <a:cubicBezTo>
                    <a:pt x="9" y="12"/>
                    <a:pt x="15" y="6"/>
                    <a:pt x="20" y="0"/>
                  </a:cubicBezTo>
                  <a:cubicBezTo>
                    <a:pt x="28" y="9"/>
                    <a:pt x="22" y="18"/>
                    <a:pt x="20" y="26"/>
                  </a:cubicBezTo>
                  <a:cubicBezTo>
                    <a:pt x="17" y="37"/>
                    <a:pt x="15" y="47"/>
                    <a:pt x="22" y="57"/>
                  </a:cubicBezTo>
                  <a:cubicBezTo>
                    <a:pt x="23" y="55"/>
                    <a:pt x="22" y="64"/>
                    <a:pt x="24" y="57"/>
                  </a:cubicBezTo>
                  <a:cubicBezTo>
                    <a:pt x="24" y="56"/>
                    <a:pt x="24" y="55"/>
                    <a:pt x="24" y="53"/>
                  </a:cubicBezTo>
                  <a:cubicBezTo>
                    <a:pt x="27" y="39"/>
                    <a:pt x="34" y="29"/>
                    <a:pt x="50" y="34"/>
                  </a:cubicBezTo>
                  <a:cubicBezTo>
                    <a:pt x="58" y="38"/>
                    <a:pt x="59" y="46"/>
                    <a:pt x="61" y="54"/>
                  </a:cubicBezTo>
                  <a:cubicBezTo>
                    <a:pt x="60" y="56"/>
                    <a:pt x="64" y="52"/>
                    <a:pt x="62" y="53"/>
                  </a:cubicBezTo>
                  <a:cubicBezTo>
                    <a:pt x="60" y="42"/>
                    <a:pt x="63" y="35"/>
                    <a:pt x="75" y="34"/>
                  </a:cubicBezTo>
                  <a:cubicBezTo>
                    <a:pt x="83" y="37"/>
                    <a:pt x="88" y="43"/>
                    <a:pt x="91" y="51"/>
                  </a:cubicBezTo>
                  <a:cubicBezTo>
                    <a:pt x="92" y="61"/>
                    <a:pt x="98" y="70"/>
                    <a:pt x="99" y="80"/>
                  </a:cubicBezTo>
                  <a:cubicBezTo>
                    <a:pt x="104" y="91"/>
                    <a:pt x="113" y="99"/>
                    <a:pt x="112" y="112"/>
                  </a:cubicBezTo>
                  <a:cubicBezTo>
                    <a:pt x="106" y="111"/>
                    <a:pt x="103" y="103"/>
                    <a:pt x="96" y="108"/>
                  </a:cubicBezTo>
                  <a:cubicBezTo>
                    <a:pt x="85" y="108"/>
                    <a:pt x="83" y="94"/>
                    <a:pt x="73" y="94"/>
                  </a:cubicBezTo>
                  <a:cubicBezTo>
                    <a:pt x="77" y="100"/>
                    <a:pt x="89" y="101"/>
                    <a:pt x="85" y="113"/>
                  </a:cubicBezTo>
                  <a:cubicBezTo>
                    <a:pt x="81" y="116"/>
                    <a:pt x="78" y="120"/>
                    <a:pt x="73" y="116"/>
                  </a:cubicBezTo>
                  <a:close/>
                </a:path>
              </a:pathLst>
            </a:custGeom>
            <a:solidFill>
              <a:srgbClr val="CA89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0" name="Freeform 264"/>
            <p:cNvSpPr/>
            <p:nvPr/>
          </p:nvSpPr>
          <p:spPr bwMode="auto">
            <a:xfrm>
              <a:off x="2738446" y="3694107"/>
              <a:ext cx="293688" cy="488950"/>
            </a:xfrm>
            <a:custGeom>
              <a:avLst/>
              <a:gdLst>
                <a:gd name="T0" fmla="*/ 68 w 78"/>
                <a:gd name="T1" fmla="*/ 93 h 130"/>
                <a:gd name="T2" fmla="*/ 53 w 78"/>
                <a:gd name="T3" fmla="*/ 119 h 130"/>
                <a:gd name="T4" fmla="*/ 44 w 78"/>
                <a:gd name="T5" fmla="*/ 94 h 130"/>
                <a:gd name="T6" fmla="*/ 44 w 78"/>
                <a:gd name="T7" fmla="*/ 80 h 130"/>
                <a:gd name="T8" fmla="*/ 20 w 78"/>
                <a:gd name="T9" fmla="*/ 112 h 130"/>
                <a:gd name="T10" fmla="*/ 20 w 78"/>
                <a:gd name="T11" fmla="*/ 130 h 130"/>
                <a:gd name="T12" fmla="*/ 10 w 78"/>
                <a:gd name="T13" fmla="*/ 72 h 130"/>
                <a:gd name="T14" fmla="*/ 12 w 78"/>
                <a:gd name="T15" fmla="*/ 57 h 130"/>
                <a:gd name="T16" fmla="*/ 31 w 78"/>
                <a:gd name="T17" fmla="*/ 26 h 130"/>
                <a:gd name="T18" fmla="*/ 44 w 78"/>
                <a:gd name="T19" fmla="*/ 9 h 130"/>
                <a:gd name="T20" fmla="*/ 47 w 78"/>
                <a:gd name="T21" fmla="*/ 13 h 130"/>
                <a:gd name="T22" fmla="*/ 48 w 78"/>
                <a:gd name="T23" fmla="*/ 10 h 130"/>
                <a:gd name="T24" fmla="*/ 56 w 78"/>
                <a:gd name="T25" fmla="*/ 1 h 130"/>
                <a:gd name="T26" fmla="*/ 61 w 78"/>
                <a:gd name="T27" fmla="*/ 17 h 130"/>
                <a:gd name="T28" fmla="*/ 68 w 78"/>
                <a:gd name="T29" fmla="*/ 28 h 130"/>
                <a:gd name="T30" fmla="*/ 72 w 78"/>
                <a:gd name="T31" fmla="*/ 56 h 130"/>
                <a:gd name="T32" fmla="*/ 60 w 78"/>
                <a:gd name="T33" fmla="*/ 68 h 130"/>
                <a:gd name="T34" fmla="*/ 76 w 78"/>
                <a:gd name="T35" fmla="*/ 75 h 130"/>
                <a:gd name="T36" fmla="*/ 78 w 78"/>
                <a:gd name="T37" fmla="*/ 83 h 130"/>
                <a:gd name="T38" fmla="*/ 68 w 78"/>
                <a:gd name="T39" fmla="*/ 93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8" h="130">
                  <a:moveTo>
                    <a:pt x="68" y="93"/>
                  </a:moveTo>
                  <a:cubicBezTo>
                    <a:pt x="53" y="96"/>
                    <a:pt x="59" y="110"/>
                    <a:pt x="53" y="119"/>
                  </a:cubicBezTo>
                  <a:cubicBezTo>
                    <a:pt x="46" y="112"/>
                    <a:pt x="47" y="102"/>
                    <a:pt x="44" y="94"/>
                  </a:cubicBezTo>
                  <a:cubicBezTo>
                    <a:pt x="43" y="89"/>
                    <a:pt x="42" y="85"/>
                    <a:pt x="44" y="80"/>
                  </a:cubicBezTo>
                  <a:cubicBezTo>
                    <a:pt x="31" y="88"/>
                    <a:pt x="12" y="90"/>
                    <a:pt x="20" y="112"/>
                  </a:cubicBezTo>
                  <a:cubicBezTo>
                    <a:pt x="18" y="118"/>
                    <a:pt x="27" y="124"/>
                    <a:pt x="20" y="130"/>
                  </a:cubicBezTo>
                  <a:cubicBezTo>
                    <a:pt x="2" y="113"/>
                    <a:pt x="0" y="94"/>
                    <a:pt x="10" y="72"/>
                  </a:cubicBezTo>
                  <a:cubicBezTo>
                    <a:pt x="12" y="68"/>
                    <a:pt x="11" y="62"/>
                    <a:pt x="12" y="57"/>
                  </a:cubicBezTo>
                  <a:cubicBezTo>
                    <a:pt x="12" y="43"/>
                    <a:pt x="23" y="34"/>
                    <a:pt x="31" y="26"/>
                  </a:cubicBezTo>
                  <a:cubicBezTo>
                    <a:pt x="36" y="20"/>
                    <a:pt x="40" y="15"/>
                    <a:pt x="44" y="9"/>
                  </a:cubicBezTo>
                  <a:cubicBezTo>
                    <a:pt x="45" y="10"/>
                    <a:pt x="46" y="11"/>
                    <a:pt x="47" y="13"/>
                  </a:cubicBezTo>
                  <a:cubicBezTo>
                    <a:pt x="49" y="13"/>
                    <a:pt x="48" y="11"/>
                    <a:pt x="48" y="10"/>
                  </a:cubicBezTo>
                  <a:cubicBezTo>
                    <a:pt x="49" y="5"/>
                    <a:pt x="50" y="0"/>
                    <a:pt x="56" y="1"/>
                  </a:cubicBezTo>
                  <a:cubicBezTo>
                    <a:pt x="61" y="5"/>
                    <a:pt x="60" y="12"/>
                    <a:pt x="61" y="17"/>
                  </a:cubicBezTo>
                  <a:cubicBezTo>
                    <a:pt x="62" y="20"/>
                    <a:pt x="53" y="29"/>
                    <a:pt x="68" y="28"/>
                  </a:cubicBezTo>
                  <a:cubicBezTo>
                    <a:pt x="75" y="27"/>
                    <a:pt x="73" y="46"/>
                    <a:pt x="72" y="56"/>
                  </a:cubicBezTo>
                  <a:cubicBezTo>
                    <a:pt x="72" y="63"/>
                    <a:pt x="71" y="71"/>
                    <a:pt x="60" y="68"/>
                  </a:cubicBezTo>
                  <a:cubicBezTo>
                    <a:pt x="64" y="74"/>
                    <a:pt x="72" y="70"/>
                    <a:pt x="76" y="75"/>
                  </a:cubicBezTo>
                  <a:cubicBezTo>
                    <a:pt x="78" y="78"/>
                    <a:pt x="78" y="80"/>
                    <a:pt x="78" y="83"/>
                  </a:cubicBezTo>
                  <a:cubicBezTo>
                    <a:pt x="76" y="88"/>
                    <a:pt x="70" y="89"/>
                    <a:pt x="68" y="93"/>
                  </a:cubicBezTo>
                  <a:close/>
                </a:path>
              </a:pathLst>
            </a:custGeom>
            <a:solidFill>
              <a:srgbClr val="D68F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1" name="Freeform 265"/>
            <p:cNvSpPr/>
            <p:nvPr/>
          </p:nvSpPr>
          <p:spPr bwMode="auto">
            <a:xfrm>
              <a:off x="2892435" y="3216270"/>
              <a:ext cx="285750" cy="590549"/>
            </a:xfrm>
            <a:custGeom>
              <a:avLst/>
              <a:gdLst>
                <a:gd name="T0" fmla="*/ 15 w 76"/>
                <a:gd name="T1" fmla="*/ 128 h 157"/>
                <a:gd name="T2" fmla="*/ 8 w 76"/>
                <a:gd name="T3" fmla="*/ 157 h 157"/>
                <a:gd name="T4" fmla="*/ 3 w 76"/>
                <a:gd name="T5" fmla="*/ 136 h 157"/>
                <a:gd name="T6" fmla="*/ 54 w 76"/>
                <a:gd name="T7" fmla="*/ 0 h 157"/>
                <a:gd name="T8" fmla="*/ 67 w 76"/>
                <a:gd name="T9" fmla="*/ 16 h 157"/>
                <a:gd name="T10" fmla="*/ 53 w 76"/>
                <a:gd name="T11" fmla="*/ 36 h 157"/>
                <a:gd name="T12" fmla="*/ 67 w 76"/>
                <a:gd name="T13" fmla="*/ 21 h 157"/>
                <a:gd name="T14" fmla="*/ 72 w 76"/>
                <a:gd name="T15" fmla="*/ 21 h 157"/>
                <a:gd name="T16" fmla="*/ 58 w 76"/>
                <a:gd name="T17" fmla="*/ 65 h 157"/>
                <a:gd name="T18" fmla="*/ 52 w 76"/>
                <a:gd name="T19" fmla="*/ 68 h 157"/>
                <a:gd name="T20" fmla="*/ 41 w 76"/>
                <a:gd name="T21" fmla="*/ 105 h 157"/>
                <a:gd name="T22" fmla="*/ 27 w 76"/>
                <a:gd name="T23" fmla="*/ 114 h 157"/>
                <a:gd name="T24" fmla="*/ 24 w 76"/>
                <a:gd name="T25" fmla="*/ 99 h 157"/>
                <a:gd name="T26" fmla="*/ 35 w 76"/>
                <a:gd name="T27" fmla="*/ 70 h 157"/>
                <a:gd name="T28" fmla="*/ 15 w 76"/>
                <a:gd name="T29" fmla="*/ 12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6" h="157">
                  <a:moveTo>
                    <a:pt x="15" y="128"/>
                  </a:moveTo>
                  <a:cubicBezTo>
                    <a:pt x="6" y="136"/>
                    <a:pt x="15" y="148"/>
                    <a:pt x="8" y="157"/>
                  </a:cubicBezTo>
                  <a:cubicBezTo>
                    <a:pt x="0" y="151"/>
                    <a:pt x="4" y="143"/>
                    <a:pt x="3" y="136"/>
                  </a:cubicBezTo>
                  <a:cubicBezTo>
                    <a:pt x="2" y="84"/>
                    <a:pt x="30" y="43"/>
                    <a:pt x="54" y="0"/>
                  </a:cubicBezTo>
                  <a:cubicBezTo>
                    <a:pt x="54" y="9"/>
                    <a:pt x="75" y="1"/>
                    <a:pt x="67" y="16"/>
                  </a:cubicBezTo>
                  <a:cubicBezTo>
                    <a:pt x="58" y="19"/>
                    <a:pt x="57" y="29"/>
                    <a:pt x="53" y="36"/>
                  </a:cubicBezTo>
                  <a:cubicBezTo>
                    <a:pt x="59" y="32"/>
                    <a:pt x="59" y="22"/>
                    <a:pt x="67" y="21"/>
                  </a:cubicBezTo>
                  <a:cubicBezTo>
                    <a:pt x="69" y="21"/>
                    <a:pt x="70" y="21"/>
                    <a:pt x="72" y="21"/>
                  </a:cubicBezTo>
                  <a:cubicBezTo>
                    <a:pt x="76" y="38"/>
                    <a:pt x="70" y="53"/>
                    <a:pt x="58" y="65"/>
                  </a:cubicBezTo>
                  <a:cubicBezTo>
                    <a:pt x="55" y="64"/>
                    <a:pt x="52" y="62"/>
                    <a:pt x="52" y="68"/>
                  </a:cubicBezTo>
                  <a:cubicBezTo>
                    <a:pt x="50" y="81"/>
                    <a:pt x="46" y="93"/>
                    <a:pt x="41" y="105"/>
                  </a:cubicBezTo>
                  <a:cubicBezTo>
                    <a:pt x="38" y="111"/>
                    <a:pt x="34" y="116"/>
                    <a:pt x="27" y="114"/>
                  </a:cubicBezTo>
                  <a:cubicBezTo>
                    <a:pt x="18" y="112"/>
                    <a:pt x="24" y="104"/>
                    <a:pt x="24" y="99"/>
                  </a:cubicBezTo>
                  <a:cubicBezTo>
                    <a:pt x="26" y="88"/>
                    <a:pt x="33" y="79"/>
                    <a:pt x="35" y="70"/>
                  </a:cubicBezTo>
                  <a:cubicBezTo>
                    <a:pt x="24" y="87"/>
                    <a:pt x="24" y="109"/>
                    <a:pt x="15" y="128"/>
                  </a:cubicBezTo>
                  <a:close/>
                </a:path>
              </a:pathLst>
            </a:custGeom>
            <a:solidFill>
              <a:srgbClr val="C593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2" name="Freeform 266"/>
            <p:cNvSpPr/>
            <p:nvPr/>
          </p:nvSpPr>
          <p:spPr bwMode="auto">
            <a:xfrm>
              <a:off x="2825760" y="4268781"/>
              <a:ext cx="109538" cy="106363"/>
            </a:xfrm>
            <a:custGeom>
              <a:avLst/>
              <a:gdLst>
                <a:gd name="T0" fmla="*/ 0 w 29"/>
                <a:gd name="T1" fmla="*/ 4 h 28"/>
                <a:gd name="T2" fmla="*/ 29 w 29"/>
                <a:gd name="T3" fmla="*/ 28 h 28"/>
                <a:gd name="T4" fmla="*/ 0 w 29"/>
                <a:gd name="T5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8">
                  <a:moveTo>
                    <a:pt x="0" y="4"/>
                  </a:moveTo>
                  <a:cubicBezTo>
                    <a:pt x="20" y="0"/>
                    <a:pt x="27" y="11"/>
                    <a:pt x="29" y="28"/>
                  </a:cubicBezTo>
                  <a:cubicBezTo>
                    <a:pt x="16" y="25"/>
                    <a:pt x="9" y="14"/>
                    <a:pt x="0" y="4"/>
                  </a:cubicBezTo>
                  <a:close/>
                </a:path>
              </a:pathLst>
            </a:custGeom>
            <a:solidFill>
              <a:srgbClr val="D39F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3" name="Freeform 267"/>
            <p:cNvSpPr/>
            <p:nvPr/>
          </p:nvSpPr>
          <p:spPr bwMode="auto">
            <a:xfrm>
              <a:off x="4868877" y="3370257"/>
              <a:ext cx="365126" cy="969961"/>
            </a:xfrm>
            <a:custGeom>
              <a:avLst/>
              <a:gdLst>
                <a:gd name="T0" fmla="*/ 33 w 97"/>
                <a:gd name="T1" fmla="*/ 210 h 258"/>
                <a:gd name="T2" fmla="*/ 18 w 97"/>
                <a:gd name="T3" fmla="*/ 220 h 258"/>
                <a:gd name="T4" fmla="*/ 0 w 97"/>
                <a:gd name="T5" fmla="*/ 227 h 258"/>
                <a:gd name="T6" fmla="*/ 17 w 97"/>
                <a:gd name="T7" fmla="*/ 199 h 258"/>
                <a:gd name="T8" fmla="*/ 25 w 97"/>
                <a:gd name="T9" fmla="*/ 161 h 258"/>
                <a:gd name="T10" fmla="*/ 41 w 97"/>
                <a:gd name="T11" fmla="*/ 91 h 258"/>
                <a:gd name="T12" fmla="*/ 40 w 97"/>
                <a:gd name="T13" fmla="*/ 88 h 258"/>
                <a:gd name="T14" fmla="*/ 41 w 97"/>
                <a:gd name="T15" fmla="*/ 90 h 258"/>
                <a:gd name="T16" fmla="*/ 34 w 97"/>
                <a:gd name="T17" fmla="*/ 125 h 258"/>
                <a:gd name="T18" fmla="*/ 28 w 97"/>
                <a:gd name="T19" fmla="*/ 124 h 258"/>
                <a:gd name="T20" fmla="*/ 26 w 97"/>
                <a:gd name="T21" fmla="*/ 103 h 258"/>
                <a:gd name="T22" fmla="*/ 22 w 97"/>
                <a:gd name="T23" fmla="*/ 73 h 258"/>
                <a:gd name="T24" fmla="*/ 21 w 97"/>
                <a:gd name="T25" fmla="*/ 61 h 258"/>
                <a:gd name="T26" fmla="*/ 35 w 97"/>
                <a:gd name="T27" fmla="*/ 46 h 258"/>
                <a:gd name="T28" fmla="*/ 34 w 97"/>
                <a:gd name="T29" fmla="*/ 42 h 258"/>
                <a:gd name="T30" fmla="*/ 44 w 97"/>
                <a:gd name="T31" fmla="*/ 0 h 258"/>
                <a:gd name="T32" fmla="*/ 58 w 97"/>
                <a:gd name="T33" fmla="*/ 105 h 258"/>
                <a:gd name="T34" fmla="*/ 62 w 97"/>
                <a:gd name="T35" fmla="*/ 113 h 258"/>
                <a:gd name="T36" fmla="*/ 92 w 97"/>
                <a:gd name="T37" fmla="*/ 151 h 258"/>
                <a:gd name="T38" fmla="*/ 53 w 97"/>
                <a:gd name="T39" fmla="*/ 251 h 258"/>
                <a:gd name="T40" fmla="*/ 51 w 97"/>
                <a:gd name="T41" fmla="*/ 251 h 258"/>
                <a:gd name="T42" fmla="*/ 49 w 97"/>
                <a:gd name="T43" fmla="*/ 251 h 258"/>
                <a:gd name="T44" fmla="*/ 35 w 97"/>
                <a:gd name="T45" fmla="*/ 250 h 258"/>
                <a:gd name="T46" fmla="*/ 20 w 97"/>
                <a:gd name="T47" fmla="*/ 247 h 258"/>
                <a:gd name="T48" fmla="*/ 27 w 97"/>
                <a:gd name="T49" fmla="*/ 229 h 258"/>
                <a:gd name="T50" fmla="*/ 33 w 97"/>
                <a:gd name="T51" fmla="*/ 21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7" h="258">
                  <a:moveTo>
                    <a:pt x="33" y="210"/>
                  </a:moveTo>
                  <a:cubicBezTo>
                    <a:pt x="21" y="204"/>
                    <a:pt x="21" y="215"/>
                    <a:pt x="18" y="220"/>
                  </a:cubicBezTo>
                  <a:cubicBezTo>
                    <a:pt x="14" y="228"/>
                    <a:pt x="10" y="233"/>
                    <a:pt x="0" y="227"/>
                  </a:cubicBezTo>
                  <a:cubicBezTo>
                    <a:pt x="3" y="216"/>
                    <a:pt x="15" y="211"/>
                    <a:pt x="17" y="199"/>
                  </a:cubicBezTo>
                  <a:cubicBezTo>
                    <a:pt x="11" y="185"/>
                    <a:pt x="23" y="174"/>
                    <a:pt x="25" y="161"/>
                  </a:cubicBezTo>
                  <a:cubicBezTo>
                    <a:pt x="32" y="138"/>
                    <a:pt x="44" y="115"/>
                    <a:pt x="41" y="91"/>
                  </a:cubicBezTo>
                  <a:cubicBezTo>
                    <a:pt x="41" y="86"/>
                    <a:pt x="38" y="89"/>
                    <a:pt x="40" y="88"/>
                  </a:cubicBezTo>
                  <a:cubicBezTo>
                    <a:pt x="41" y="88"/>
                    <a:pt x="42" y="89"/>
                    <a:pt x="41" y="90"/>
                  </a:cubicBezTo>
                  <a:cubicBezTo>
                    <a:pt x="38" y="101"/>
                    <a:pt x="46" y="115"/>
                    <a:pt x="34" y="125"/>
                  </a:cubicBezTo>
                  <a:cubicBezTo>
                    <a:pt x="32" y="125"/>
                    <a:pt x="30" y="125"/>
                    <a:pt x="28" y="124"/>
                  </a:cubicBezTo>
                  <a:cubicBezTo>
                    <a:pt x="23" y="117"/>
                    <a:pt x="25" y="110"/>
                    <a:pt x="26" y="103"/>
                  </a:cubicBezTo>
                  <a:cubicBezTo>
                    <a:pt x="28" y="93"/>
                    <a:pt x="28" y="82"/>
                    <a:pt x="22" y="73"/>
                  </a:cubicBezTo>
                  <a:cubicBezTo>
                    <a:pt x="21" y="69"/>
                    <a:pt x="21" y="65"/>
                    <a:pt x="21" y="61"/>
                  </a:cubicBezTo>
                  <a:cubicBezTo>
                    <a:pt x="25" y="55"/>
                    <a:pt x="20" y="42"/>
                    <a:pt x="35" y="46"/>
                  </a:cubicBezTo>
                  <a:cubicBezTo>
                    <a:pt x="37" y="46"/>
                    <a:pt x="34" y="43"/>
                    <a:pt x="34" y="42"/>
                  </a:cubicBezTo>
                  <a:cubicBezTo>
                    <a:pt x="39" y="28"/>
                    <a:pt x="29" y="11"/>
                    <a:pt x="44" y="0"/>
                  </a:cubicBezTo>
                  <a:cubicBezTo>
                    <a:pt x="52" y="34"/>
                    <a:pt x="65" y="68"/>
                    <a:pt x="58" y="105"/>
                  </a:cubicBezTo>
                  <a:cubicBezTo>
                    <a:pt x="58" y="109"/>
                    <a:pt x="59" y="113"/>
                    <a:pt x="62" y="113"/>
                  </a:cubicBezTo>
                  <a:cubicBezTo>
                    <a:pt x="86" y="115"/>
                    <a:pt x="89" y="134"/>
                    <a:pt x="92" y="151"/>
                  </a:cubicBezTo>
                  <a:cubicBezTo>
                    <a:pt x="97" y="191"/>
                    <a:pt x="85" y="225"/>
                    <a:pt x="53" y="251"/>
                  </a:cubicBezTo>
                  <a:cubicBezTo>
                    <a:pt x="53" y="251"/>
                    <a:pt x="51" y="251"/>
                    <a:pt x="51" y="251"/>
                  </a:cubicBezTo>
                  <a:cubicBezTo>
                    <a:pt x="51" y="251"/>
                    <a:pt x="49" y="251"/>
                    <a:pt x="49" y="251"/>
                  </a:cubicBezTo>
                  <a:cubicBezTo>
                    <a:pt x="45" y="247"/>
                    <a:pt x="41" y="244"/>
                    <a:pt x="35" y="250"/>
                  </a:cubicBezTo>
                  <a:cubicBezTo>
                    <a:pt x="29" y="256"/>
                    <a:pt x="23" y="258"/>
                    <a:pt x="20" y="247"/>
                  </a:cubicBezTo>
                  <a:cubicBezTo>
                    <a:pt x="15" y="238"/>
                    <a:pt x="23" y="234"/>
                    <a:pt x="27" y="229"/>
                  </a:cubicBezTo>
                  <a:cubicBezTo>
                    <a:pt x="32" y="223"/>
                    <a:pt x="37" y="218"/>
                    <a:pt x="33" y="210"/>
                  </a:cubicBezTo>
                  <a:close/>
                </a:path>
              </a:pathLst>
            </a:custGeom>
            <a:solidFill>
              <a:srgbClr val="D691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4" name="Freeform 268"/>
            <p:cNvSpPr/>
            <p:nvPr/>
          </p:nvSpPr>
          <p:spPr bwMode="auto">
            <a:xfrm>
              <a:off x="2990860" y="3257545"/>
              <a:ext cx="365126" cy="1038223"/>
            </a:xfrm>
            <a:custGeom>
              <a:avLst/>
              <a:gdLst>
                <a:gd name="T0" fmla="*/ 30 w 97"/>
                <a:gd name="T1" fmla="*/ 54 h 276"/>
                <a:gd name="T2" fmla="*/ 46 w 97"/>
                <a:gd name="T3" fmla="*/ 10 h 276"/>
                <a:gd name="T4" fmla="*/ 52 w 97"/>
                <a:gd name="T5" fmla="*/ 1 h 276"/>
                <a:gd name="T6" fmla="*/ 57 w 97"/>
                <a:gd name="T7" fmla="*/ 1 h 276"/>
                <a:gd name="T8" fmla="*/ 56 w 97"/>
                <a:gd name="T9" fmla="*/ 34 h 276"/>
                <a:gd name="T10" fmla="*/ 62 w 97"/>
                <a:gd name="T11" fmla="*/ 44 h 276"/>
                <a:gd name="T12" fmla="*/ 56 w 97"/>
                <a:gd name="T13" fmla="*/ 50 h 276"/>
                <a:gd name="T14" fmla="*/ 34 w 97"/>
                <a:gd name="T15" fmla="*/ 86 h 276"/>
                <a:gd name="T16" fmla="*/ 25 w 97"/>
                <a:gd name="T17" fmla="*/ 148 h 276"/>
                <a:gd name="T18" fmla="*/ 61 w 97"/>
                <a:gd name="T19" fmla="*/ 244 h 276"/>
                <a:gd name="T20" fmla="*/ 80 w 97"/>
                <a:gd name="T21" fmla="*/ 249 h 276"/>
                <a:gd name="T22" fmla="*/ 90 w 97"/>
                <a:gd name="T23" fmla="*/ 271 h 276"/>
                <a:gd name="T24" fmla="*/ 84 w 97"/>
                <a:gd name="T25" fmla="*/ 276 h 276"/>
                <a:gd name="T26" fmla="*/ 26 w 97"/>
                <a:gd name="T27" fmla="*/ 233 h 276"/>
                <a:gd name="T28" fmla="*/ 15 w 97"/>
                <a:gd name="T29" fmla="*/ 219 h 276"/>
                <a:gd name="T30" fmla="*/ 9 w 97"/>
                <a:gd name="T31" fmla="*/ 201 h 276"/>
                <a:gd name="T32" fmla="*/ 8 w 97"/>
                <a:gd name="T33" fmla="*/ 193 h 276"/>
                <a:gd name="T34" fmla="*/ 30 w 97"/>
                <a:gd name="T35" fmla="*/ 5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7" h="276">
                  <a:moveTo>
                    <a:pt x="30" y="54"/>
                  </a:moveTo>
                  <a:cubicBezTo>
                    <a:pt x="39" y="41"/>
                    <a:pt x="40" y="24"/>
                    <a:pt x="46" y="10"/>
                  </a:cubicBezTo>
                  <a:cubicBezTo>
                    <a:pt x="48" y="7"/>
                    <a:pt x="50" y="4"/>
                    <a:pt x="52" y="1"/>
                  </a:cubicBezTo>
                  <a:cubicBezTo>
                    <a:pt x="54" y="0"/>
                    <a:pt x="56" y="0"/>
                    <a:pt x="57" y="1"/>
                  </a:cubicBezTo>
                  <a:cubicBezTo>
                    <a:pt x="64" y="12"/>
                    <a:pt x="49" y="23"/>
                    <a:pt x="56" y="34"/>
                  </a:cubicBezTo>
                  <a:cubicBezTo>
                    <a:pt x="58" y="37"/>
                    <a:pt x="62" y="40"/>
                    <a:pt x="62" y="44"/>
                  </a:cubicBezTo>
                  <a:cubicBezTo>
                    <a:pt x="61" y="46"/>
                    <a:pt x="58" y="48"/>
                    <a:pt x="56" y="50"/>
                  </a:cubicBezTo>
                  <a:cubicBezTo>
                    <a:pt x="42" y="57"/>
                    <a:pt x="37" y="71"/>
                    <a:pt x="34" y="86"/>
                  </a:cubicBezTo>
                  <a:cubicBezTo>
                    <a:pt x="30" y="106"/>
                    <a:pt x="27" y="127"/>
                    <a:pt x="25" y="148"/>
                  </a:cubicBezTo>
                  <a:cubicBezTo>
                    <a:pt x="13" y="189"/>
                    <a:pt x="33" y="218"/>
                    <a:pt x="61" y="244"/>
                  </a:cubicBezTo>
                  <a:cubicBezTo>
                    <a:pt x="67" y="248"/>
                    <a:pt x="74" y="246"/>
                    <a:pt x="80" y="249"/>
                  </a:cubicBezTo>
                  <a:cubicBezTo>
                    <a:pt x="91" y="253"/>
                    <a:pt x="97" y="259"/>
                    <a:pt x="90" y="271"/>
                  </a:cubicBezTo>
                  <a:cubicBezTo>
                    <a:pt x="89" y="274"/>
                    <a:pt x="87" y="275"/>
                    <a:pt x="84" y="276"/>
                  </a:cubicBezTo>
                  <a:cubicBezTo>
                    <a:pt x="58" y="270"/>
                    <a:pt x="44" y="248"/>
                    <a:pt x="26" y="233"/>
                  </a:cubicBezTo>
                  <a:cubicBezTo>
                    <a:pt x="22" y="229"/>
                    <a:pt x="19" y="224"/>
                    <a:pt x="15" y="219"/>
                  </a:cubicBezTo>
                  <a:cubicBezTo>
                    <a:pt x="11" y="214"/>
                    <a:pt x="6" y="209"/>
                    <a:pt x="9" y="201"/>
                  </a:cubicBezTo>
                  <a:cubicBezTo>
                    <a:pt x="8" y="198"/>
                    <a:pt x="8" y="196"/>
                    <a:pt x="8" y="193"/>
                  </a:cubicBezTo>
                  <a:cubicBezTo>
                    <a:pt x="0" y="144"/>
                    <a:pt x="8" y="98"/>
                    <a:pt x="30" y="54"/>
                  </a:cubicBezTo>
                  <a:close/>
                </a:path>
              </a:pathLst>
            </a:custGeom>
            <a:solidFill>
              <a:srgbClr val="895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5" name="Freeform 269"/>
            <p:cNvSpPr/>
            <p:nvPr/>
          </p:nvSpPr>
          <p:spPr bwMode="auto">
            <a:xfrm>
              <a:off x="3186122" y="3001958"/>
              <a:ext cx="387352" cy="263525"/>
            </a:xfrm>
            <a:custGeom>
              <a:avLst/>
              <a:gdLst>
                <a:gd name="T0" fmla="*/ 6 w 103"/>
                <a:gd name="T1" fmla="*/ 70 h 70"/>
                <a:gd name="T2" fmla="*/ 0 w 103"/>
                <a:gd name="T3" fmla="*/ 69 h 70"/>
                <a:gd name="T4" fmla="*/ 49 w 103"/>
                <a:gd name="T5" fmla="*/ 22 h 70"/>
                <a:gd name="T6" fmla="*/ 81 w 103"/>
                <a:gd name="T7" fmla="*/ 2 h 70"/>
                <a:gd name="T8" fmla="*/ 101 w 103"/>
                <a:gd name="T9" fmla="*/ 1 h 70"/>
                <a:gd name="T10" fmla="*/ 102 w 103"/>
                <a:gd name="T11" fmla="*/ 9 h 70"/>
                <a:gd name="T12" fmla="*/ 59 w 103"/>
                <a:gd name="T13" fmla="*/ 31 h 70"/>
                <a:gd name="T14" fmla="*/ 28 w 103"/>
                <a:gd name="T15" fmla="*/ 51 h 70"/>
                <a:gd name="T16" fmla="*/ 6 w 103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70">
                  <a:moveTo>
                    <a:pt x="6" y="70"/>
                  </a:moveTo>
                  <a:cubicBezTo>
                    <a:pt x="4" y="69"/>
                    <a:pt x="2" y="69"/>
                    <a:pt x="0" y="69"/>
                  </a:cubicBezTo>
                  <a:cubicBezTo>
                    <a:pt x="9" y="46"/>
                    <a:pt x="29" y="33"/>
                    <a:pt x="49" y="22"/>
                  </a:cubicBezTo>
                  <a:cubicBezTo>
                    <a:pt x="56" y="8"/>
                    <a:pt x="65" y="0"/>
                    <a:pt x="81" y="2"/>
                  </a:cubicBezTo>
                  <a:cubicBezTo>
                    <a:pt x="88" y="1"/>
                    <a:pt x="94" y="1"/>
                    <a:pt x="101" y="1"/>
                  </a:cubicBezTo>
                  <a:cubicBezTo>
                    <a:pt x="103" y="4"/>
                    <a:pt x="103" y="6"/>
                    <a:pt x="102" y="9"/>
                  </a:cubicBezTo>
                  <a:cubicBezTo>
                    <a:pt x="89" y="19"/>
                    <a:pt x="71" y="20"/>
                    <a:pt x="59" y="31"/>
                  </a:cubicBezTo>
                  <a:cubicBezTo>
                    <a:pt x="49" y="39"/>
                    <a:pt x="37" y="42"/>
                    <a:pt x="28" y="51"/>
                  </a:cubicBezTo>
                  <a:cubicBezTo>
                    <a:pt x="21" y="58"/>
                    <a:pt x="18" y="70"/>
                    <a:pt x="6" y="70"/>
                  </a:cubicBezTo>
                  <a:close/>
                </a:path>
              </a:pathLst>
            </a:custGeom>
            <a:solidFill>
              <a:srgbClr val="A268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6" name="Freeform 270"/>
            <p:cNvSpPr/>
            <p:nvPr/>
          </p:nvSpPr>
          <p:spPr bwMode="auto">
            <a:xfrm>
              <a:off x="3538549" y="2955920"/>
              <a:ext cx="207964" cy="125412"/>
            </a:xfrm>
            <a:custGeom>
              <a:avLst/>
              <a:gdLst>
                <a:gd name="T0" fmla="*/ 6 w 55"/>
                <a:gd name="T1" fmla="*/ 22 h 33"/>
                <a:gd name="T2" fmla="*/ 7 w 55"/>
                <a:gd name="T3" fmla="*/ 13 h 33"/>
                <a:gd name="T4" fmla="*/ 55 w 55"/>
                <a:gd name="T5" fmla="*/ 10 h 33"/>
                <a:gd name="T6" fmla="*/ 52 w 55"/>
                <a:gd name="T7" fmla="*/ 14 h 33"/>
                <a:gd name="T8" fmla="*/ 31 w 55"/>
                <a:gd name="T9" fmla="*/ 21 h 33"/>
                <a:gd name="T10" fmla="*/ 8 w 55"/>
                <a:gd name="T11" fmla="*/ 32 h 33"/>
                <a:gd name="T12" fmla="*/ 6 w 55"/>
                <a:gd name="T13" fmla="*/ 2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3">
                  <a:moveTo>
                    <a:pt x="6" y="22"/>
                  </a:moveTo>
                  <a:cubicBezTo>
                    <a:pt x="6" y="19"/>
                    <a:pt x="6" y="16"/>
                    <a:pt x="7" y="13"/>
                  </a:cubicBezTo>
                  <a:cubicBezTo>
                    <a:pt x="23" y="9"/>
                    <a:pt x="38" y="0"/>
                    <a:pt x="55" y="10"/>
                  </a:cubicBezTo>
                  <a:cubicBezTo>
                    <a:pt x="54" y="11"/>
                    <a:pt x="53" y="12"/>
                    <a:pt x="52" y="14"/>
                  </a:cubicBezTo>
                  <a:cubicBezTo>
                    <a:pt x="45" y="18"/>
                    <a:pt x="38" y="18"/>
                    <a:pt x="31" y="21"/>
                  </a:cubicBezTo>
                  <a:cubicBezTo>
                    <a:pt x="23" y="24"/>
                    <a:pt x="18" y="33"/>
                    <a:pt x="8" y="32"/>
                  </a:cubicBezTo>
                  <a:cubicBezTo>
                    <a:pt x="2" y="30"/>
                    <a:pt x="0" y="27"/>
                    <a:pt x="6" y="22"/>
                  </a:cubicBezTo>
                  <a:close/>
                </a:path>
              </a:pathLst>
            </a:custGeom>
            <a:solidFill>
              <a:srgbClr val="8056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7" name="Freeform 271"/>
            <p:cNvSpPr/>
            <p:nvPr/>
          </p:nvSpPr>
          <p:spPr bwMode="auto">
            <a:xfrm>
              <a:off x="3735400" y="2930521"/>
              <a:ext cx="273051" cy="96838"/>
            </a:xfrm>
            <a:custGeom>
              <a:avLst/>
              <a:gdLst>
                <a:gd name="T0" fmla="*/ 0 w 73"/>
                <a:gd name="T1" fmla="*/ 17 h 26"/>
                <a:gd name="T2" fmla="*/ 3 w 73"/>
                <a:gd name="T3" fmla="*/ 17 h 26"/>
                <a:gd name="T4" fmla="*/ 11 w 73"/>
                <a:gd name="T5" fmla="*/ 17 h 26"/>
                <a:gd name="T6" fmla="*/ 47 w 73"/>
                <a:gd name="T7" fmla="*/ 8 h 26"/>
                <a:gd name="T8" fmla="*/ 54 w 73"/>
                <a:gd name="T9" fmla="*/ 8 h 26"/>
                <a:gd name="T10" fmla="*/ 73 w 73"/>
                <a:gd name="T11" fmla="*/ 18 h 26"/>
                <a:gd name="T12" fmla="*/ 11 w 73"/>
                <a:gd name="T13" fmla="*/ 25 h 26"/>
                <a:gd name="T14" fmla="*/ 0 w 73"/>
                <a:gd name="T1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26">
                  <a:moveTo>
                    <a:pt x="0" y="17"/>
                  </a:moveTo>
                  <a:cubicBezTo>
                    <a:pt x="1" y="17"/>
                    <a:pt x="2" y="17"/>
                    <a:pt x="3" y="17"/>
                  </a:cubicBezTo>
                  <a:cubicBezTo>
                    <a:pt x="6" y="17"/>
                    <a:pt x="8" y="17"/>
                    <a:pt x="11" y="17"/>
                  </a:cubicBezTo>
                  <a:cubicBezTo>
                    <a:pt x="20" y="0"/>
                    <a:pt x="33" y="1"/>
                    <a:pt x="47" y="8"/>
                  </a:cubicBezTo>
                  <a:cubicBezTo>
                    <a:pt x="50" y="8"/>
                    <a:pt x="52" y="8"/>
                    <a:pt x="54" y="8"/>
                  </a:cubicBezTo>
                  <a:cubicBezTo>
                    <a:pt x="71" y="7"/>
                    <a:pt x="73" y="8"/>
                    <a:pt x="73" y="18"/>
                  </a:cubicBezTo>
                  <a:cubicBezTo>
                    <a:pt x="53" y="25"/>
                    <a:pt x="31" y="20"/>
                    <a:pt x="11" y="25"/>
                  </a:cubicBezTo>
                  <a:cubicBezTo>
                    <a:pt x="6" y="26"/>
                    <a:pt x="0" y="25"/>
                    <a:pt x="0" y="17"/>
                  </a:cubicBezTo>
                  <a:close/>
                </a:path>
              </a:pathLst>
            </a:custGeom>
            <a:solidFill>
              <a:srgbClr val="F2DD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8" name="Freeform 272"/>
            <p:cNvSpPr/>
            <p:nvPr/>
          </p:nvSpPr>
          <p:spPr bwMode="auto">
            <a:xfrm>
              <a:off x="3370273" y="2955920"/>
              <a:ext cx="153988" cy="128588"/>
            </a:xfrm>
            <a:custGeom>
              <a:avLst/>
              <a:gdLst>
                <a:gd name="T0" fmla="*/ 32 w 41"/>
                <a:gd name="T1" fmla="*/ 14 h 34"/>
                <a:gd name="T2" fmla="*/ 0 w 41"/>
                <a:gd name="T3" fmla="*/ 34 h 34"/>
                <a:gd name="T4" fmla="*/ 33 w 41"/>
                <a:gd name="T5" fmla="*/ 6 h 34"/>
                <a:gd name="T6" fmla="*/ 32 w 41"/>
                <a:gd name="T7" fmla="*/ 1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4">
                  <a:moveTo>
                    <a:pt x="32" y="14"/>
                  </a:moveTo>
                  <a:cubicBezTo>
                    <a:pt x="20" y="18"/>
                    <a:pt x="10" y="26"/>
                    <a:pt x="0" y="34"/>
                  </a:cubicBezTo>
                  <a:cubicBezTo>
                    <a:pt x="0" y="15"/>
                    <a:pt x="16" y="0"/>
                    <a:pt x="33" y="6"/>
                  </a:cubicBezTo>
                  <a:cubicBezTo>
                    <a:pt x="41" y="8"/>
                    <a:pt x="31" y="11"/>
                    <a:pt x="32" y="14"/>
                  </a:cubicBezTo>
                  <a:close/>
                </a:path>
              </a:pathLst>
            </a:custGeom>
            <a:solidFill>
              <a:srgbClr val="E0C1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9" name="Freeform 273"/>
            <p:cNvSpPr/>
            <p:nvPr/>
          </p:nvSpPr>
          <p:spPr bwMode="auto">
            <a:xfrm>
              <a:off x="3776674" y="2895595"/>
              <a:ext cx="138113" cy="98424"/>
            </a:xfrm>
            <a:custGeom>
              <a:avLst/>
              <a:gdLst>
                <a:gd name="T0" fmla="*/ 36 w 37"/>
                <a:gd name="T1" fmla="*/ 17 h 26"/>
                <a:gd name="T2" fmla="*/ 0 w 37"/>
                <a:gd name="T3" fmla="*/ 26 h 26"/>
                <a:gd name="T4" fmla="*/ 32 w 37"/>
                <a:gd name="T5" fmla="*/ 1 h 26"/>
                <a:gd name="T6" fmla="*/ 36 w 37"/>
                <a:gd name="T7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6">
                  <a:moveTo>
                    <a:pt x="36" y="17"/>
                  </a:moveTo>
                  <a:cubicBezTo>
                    <a:pt x="24" y="19"/>
                    <a:pt x="10" y="13"/>
                    <a:pt x="0" y="26"/>
                  </a:cubicBezTo>
                  <a:cubicBezTo>
                    <a:pt x="4" y="9"/>
                    <a:pt x="14" y="0"/>
                    <a:pt x="32" y="1"/>
                  </a:cubicBezTo>
                  <a:cubicBezTo>
                    <a:pt x="37" y="5"/>
                    <a:pt x="35" y="12"/>
                    <a:pt x="36" y="17"/>
                  </a:cubicBezTo>
                  <a:close/>
                </a:path>
              </a:pathLst>
            </a:custGeom>
            <a:solidFill>
              <a:srgbClr val="D2B5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0" name="Freeform 274"/>
            <p:cNvSpPr/>
            <p:nvPr/>
          </p:nvSpPr>
          <p:spPr bwMode="auto">
            <a:xfrm>
              <a:off x="3065472" y="3276595"/>
              <a:ext cx="79376" cy="126999"/>
            </a:xfrm>
            <a:custGeom>
              <a:avLst/>
              <a:gdLst>
                <a:gd name="T0" fmla="*/ 21 w 21"/>
                <a:gd name="T1" fmla="*/ 5 h 34"/>
                <a:gd name="T2" fmla="*/ 4 w 21"/>
                <a:gd name="T3" fmla="*/ 34 h 34"/>
                <a:gd name="T4" fmla="*/ 21 w 21"/>
                <a:gd name="T5" fmla="*/ 0 h 34"/>
                <a:gd name="T6" fmla="*/ 21 w 21"/>
                <a:gd name="T7" fmla="*/ 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34">
                  <a:moveTo>
                    <a:pt x="21" y="5"/>
                  </a:moveTo>
                  <a:cubicBezTo>
                    <a:pt x="15" y="14"/>
                    <a:pt x="14" y="27"/>
                    <a:pt x="4" y="34"/>
                  </a:cubicBezTo>
                  <a:cubicBezTo>
                    <a:pt x="0" y="14"/>
                    <a:pt x="7" y="0"/>
                    <a:pt x="21" y="0"/>
                  </a:cubicBezTo>
                  <a:cubicBezTo>
                    <a:pt x="21" y="2"/>
                    <a:pt x="21" y="3"/>
                    <a:pt x="21" y="5"/>
                  </a:cubicBezTo>
                  <a:close/>
                </a:path>
              </a:pathLst>
            </a:custGeom>
            <a:solidFill>
              <a:srgbClr val="E9D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1" name="Freeform 275"/>
            <p:cNvSpPr/>
            <p:nvPr/>
          </p:nvSpPr>
          <p:spPr bwMode="auto">
            <a:xfrm>
              <a:off x="4860940" y="3182932"/>
              <a:ext cx="173038" cy="417512"/>
            </a:xfrm>
            <a:custGeom>
              <a:avLst/>
              <a:gdLst>
                <a:gd name="T0" fmla="*/ 46 w 46"/>
                <a:gd name="T1" fmla="*/ 50 h 111"/>
                <a:gd name="T2" fmla="*/ 40 w 46"/>
                <a:gd name="T3" fmla="*/ 111 h 111"/>
                <a:gd name="T4" fmla="*/ 32 w 46"/>
                <a:gd name="T5" fmla="*/ 97 h 111"/>
                <a:gd name="T6" fmla="*/ 27 w 46"/>
                <a:gd name="T7" fmla="*/ 109 h 111"/>
                <a:gd name="T8" fmla="*/ 24 w 46"/>
                <a:gd name="T9" fmla="*/ 108 h 111"/>
                <a:gd name="T10" fmla="*/ 19 w 46"/>
                <a:gd name="T11" fmla="*/ 102 h 111"/>
                <a:gd name="T12" fmla="*/ 0 w 46"/>
                <a:gd name="T13" fmla="*/ 13 h 111"/>
                <a:gd name="T14" fmla="*/ 16 w 46"/>
                <a:gd name="T15" fmla="*/ 8 h 111"/>
                <a:gd name="T16" fmla="*/ 29 w 46"/>
                <a:gd name="T17" fmla="*/ 30 h 111"/>
                <a:gd name="T18" fmla="*/ 38 w 46"/>
                <a:gd name="T19" fmla="*/ 34 h 111"/>
                <a:gd name="T20" fmla="*/ 46 w 46"/>
                <a:gd name="T21" fmla="*/ 5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" h="110">
                  <a:moveTo>
                    <a:pt x="46" y="50"/>
                  </a:moveTo>
                  <a:cubicBezTo>
                    <a:pt x="40" y="69"/>
                    <a:pt x="44" y="90"/>
                    <a:pt x="40" y="111"/>
                  </a:cubicBezTo>
                  <a:cubicBezTo>
                    <a:pt x="31" y="109"/>
                    <a:pt x="37" y="100"/>
                    <a:pt x="32" y="97"/>
                  </a:cubicBezTo>
                  <a:cubicBezTo>
                    <a:pt x="29" y="101"/>
                    <a:pt x="32" y="107"/>
                    <a:pt x="27" y="109"/>
                  </a:cubicBezTo>
                  <a:cubicBezTo>
                    <a:pt x="26" y="109"/>
                    <a:pt x="25" y="108"/>
                    <a:pt x="24" y="108"/>
                  </a:cubicBezTo>
                  <a:cubicBezTo>
                    <a:pt x="22" y="106"/>
                    <a:pt x="20" y="104"/>
                    <a:pt x="19" y="102"/>
                  </a:cubicBezTo>
                  <a:cubicBezTo>
                    <a:pt x="18" y="71"/>
                    <a:pt x="5" y="43"/>
                    <a:pt x="0" y="13"/>
                  </a:cubicBezTo>
                  <a:cubicBezTo>
                    <a:pt x="2" y="0"/>
                    <a:pt x="9" y="2"/>
                    <a:pt x="16" y="8"/>
                  </a:cubicBezTo>
                  <a:cubicBezTo>
                    <a:pt x="23" y="14"/>
                    <a:pt x="28" y="21"/>
                    <a:pt x="29" y="30"/>
                  </a:cubicBezTo>
                  <a:cubicBezTo>
                    <a:pt x="30" y="39"/>
                    <a:pt x="34" y="34"/>
                    <a:pt x="38" y="34"/>
                  </a:cubicBezTo>
                  <a:cubicBezTo>
                    <a:pt x="44" y="37"/>
                    <a:pt x="46" y="43"/>
                    <a:pt x="46" y="50"/>
                  </a:cubicBezTo>
                  <a:close/>
                </a:path>
              </a:pathLst>
            </a:custGeom>
            <a:solidFill>
              <a:srgbClr val="DBB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2" name="Freeform 276"/>
            <p:cNvSpPr/>
            <p:nvPr/>
          </p:nvSpPr>
          <p:spPr bwMode="auto">
            <a:xfrm>
              <a:off x="4737114" y="2914645"/>
              <a:ext cx="266700" cy="433388"/>
            </a:xfrm>
            <a:custGeom>
              <a:avLst/>
              <a:gdLst>
                <a:gd name="T0" fmla="*/ 71 w 71"/>
                <a:gd name="T1" fmla="*/ 105 h 115"/>
                <a:gd name="T2" fmla="*/ 57 w 71"/>
                <a:gd name="T3" fmla="*/ 115 h 115"/>
                <a:gd name="T4" fmla="*/ 48 w 71"/>
                <a:gd name="T5" fmla="*/ 83 h 115"/>
                <a:gd name="T6" fmla="*/ 35 w 71"/>
                <a:gd name="T7" fmla="*/ 81 h 115"/>
                <a:gd name="T8" fmla="*/ 28 w 71"/>
                <a:gd name="T9" fmla="*/ 74 h 115"/>
                <a:gd name="T10" fmla="*/ 16 w 71"/>
                <a:gd name="T11" fmla="*/ 41 h 115"/>
                <a:gd name="T12" fmla="*/ 0 w 71"/>
                <a:gd name="T13" fmla="*/ 0 h 115"/>
                <a:gd name="T14" fmla="*/ 19 w 71"/>
                <a:gd name="T15" fmla="*/ 17 h 115"/>
                <a:gd name="T16" fmla="*/ 50 w 71"/>
                <a:gd name="T17" fmla="*/ 53 h 115"/>
                <a:gd name="T18" fmla="*/ 71 w 71"/>
                <a:gd name="T19" fmla="*/ 10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115">
                  <a:moveTo>
                    <a:pt x="71" y="105"/>
                  </a:moveTo>
                  <a:cubicBezTo>
                    <a:pt x="67" y="108"/>
                    <a:pt x="62" y="112"/>
                    <a:pt x="57" y="115"/>
                  </a:cubicBezTo>
                  <a:cubicBezTo>
                    <a:pt x="63" y="101"/>
                    <a:pt x="55" y="92"/>
                    <a:pt x="48" y="83"/>
                  </a:cubicBezTo>
                  <a:cubicBezTo>
                    <a:pt x="45" y="79"/>
                    <a:pt x="41" y="73"/>
                    <a:pt x="35" y="81"/>
                  </a:cubicBezTo>
                  <a:cubicBezTo>
                    <a:pt x="30" y="81"/>
                    <a:pt x="29" y="78"/>
                    <a:pt x="28" y="74"/>
                  </a:cubicBezTo>
                  <a:cubicBezTo>
                    <a:pt x="35" y="59"/>
                    <a:pt x="25" y="50"/>
                    <a:pt x="16" y="41"/>
                  </a:cubicBezTo>
                  <a:cubicBezTo>
                    <a:pt x="18" y="24"/>
                    <a:pt x="3" y="15"/>
                    <a:pt x="0" y="0"/>
                  </a:cubicBezTo>
                  <a:cubicBezTo>
                    <a:pt x="8" y="4"/>
                    <a:pt x="13" y="9"/>
                    <a:pt x="19" y="17"/>
                  </a:cubicBezTo>
                  <a:cubicBezTo>
                    <a:pt x="28" y="30"/>
                    <a:pt x="35" y="43"/>
                    <a:pt x="50" y="53"/>
                  </a:cubicBezTo>
                  <a:cubicBezTo>
                    <a:pt x="67" y="63"/>
                    <a:pt x="65" y="87"/>
                    <a:pt x="71" y="105"/>
                  </a:cubicBezTo>
                  <a:close/>
                </a:path>
              </a:pathLst>
            </a:custGeom>
            <a:solidFill>
              <a:srgbClr val="D19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3" name="Freeform 277"/>
            <p:cNvSpPr/>
            <p:nvPr/>
          </p:nvSpPr>
          <p:spPr bwMode="auto">
            <a:xfrm>
              <a:off x="4437077" y="2938459"/>
              <a:ext cx="450852" cy="269874"/>
            </a:xfrm>
            <a:custGeom>
              <a:avLst/>
              <a:gdLst>
                <a:gd name="T0" fmla="*/ 96 w 120"/>
                <a:gd name="T1" fmla="*/ 35 h 72"/>
                <a:gd name="T2" fmla="*/ 112 w 120"/>
                <a:gd name="T3" fmla="*/ 67 h 72"/>
                <a:gd name="T4" fmla="*/ 95 w 120"/>
                <a:gd name="T5" fmla="*/ 62 h 72"/>
                <a:gd name="T6" fmla="*/ 81 w 120"/>
                <a:gd name="T7" fmla="*/ 49 h 72"/>
                <a:gd name="T8" fmla="*/ 0 w 120"/>
                <a:gd name="T9" fmla="*/ 24 h 72"/>
                <a:gd name="T10" fmla="*/ 15 w 120"/>
                <a:gd name="T11" fmla="*/ 15 h 72"/>
                <a:gd name="T12" fmla="*/ 32 w 120"/>
                <a:gd name="T13" fmla="*/ 6 h 72"/>
                <a:gd name="T14" fmla="*/ 72 w 120"/>
                <a:gd name="T15" fmla="*/ 23 h 72"/>
                <a:gd name="T16" fmla="*/ 96 w 120"/>
                <a:gd name="T17" fmla="*/ 3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72">
                  <a:moveTo>
                    <a:pt x="96" y="35"/>
                  </a:moveTo>
                  <a:cubicBezTo>
                    <a:pt x="117" y="44"/>
                    <a:pt x="120" y="50"/>
                    <a:pt x="112" y="67"/>
                  </a:cubicBezTo>
                  <a:cubicBezTo>
                    <a:pt x="104" y="72"/>
                    <a:pt x="100" y="66"/>
                    <a:pt x="95" y="62"/>
                  </a:cubicBezTo>
                  <a:cubicBezTo>
                    <a:pt x="91" y="57"/>
                    <a:pt x="87" y="52"/>
                    <a:pt x="81" y="49"/>
                  </a:cubicBezTo>
                  <a:cubicBezTo>
                    <a:pt x="56" y="33"/>
                    <a:pt x="27" y="33"/>
                    <a:pt x="0" y="24"/>
                  </a:cubicBezTo>
                  <a:cubicBezTo>
                    <a:pt x="0" y="11"/>
                    <a:pt x="11" y="18"/>
                    <a:pt x="15" y="15"/>
                  </a:cubicBezTo>
                  <a:cubicBezTo>
                    <a:pt x="21" y="13"/>
                    <a:pt x="25" y="6"/>
                    <a:pt x="32" y="6"/>
                  </a:cubicBezTo>
                  <a:cubicBezTo>
                    <a:pt x="50" y="0"/>
                    <a:pt x="60" y="13"/>
                    <a:pt x="72" y="23"/>
                  </a:cubicBezTo>
                  <a:cubicBezTo>
                    <a:pt x="79" y="29"/>
                    <a:pt x="81" y="44"/>
                    <a:pt x="96" y="35"/>
                  </a:cubicBezTo>
                  <a:close/>
                </a:path>
              </a:pathLst>
            </a:custGeom>
            <a:solidFill>
              <a:srgbClr val="E4C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4" name="Freeform 278"/>
            <p:cNvSpPr/>
            <p:nvPr/>
          </p:nvSpPr>
          <p:spPr bwMode="auto">
            <a:xfrm>
              <a:off x="4102113" y="2911471"/>
              <a:ext cx="390526" cy="131763"/>
            </a:xfrm>
            <a:custGeom>
              <a:avLst/>
              <a:gdLst>
                <a:gd name="T0" fmla="*/ 104 w 104"/>
                <a:gd name="T1" fmla="*/ 22 h 35"/>
                <a:gd name="T2" fmla="*/ 89 w 104"/>
                <a:gd name="T3" fmla="*/ 28 h 35"/>
                <a:gd name="T4" fmla="*/ 78 w 104"/>
                <a:gd name="T5" fmla="*/ 34 h 35"/>
                <a:gd name="T6" fmla="*/ 57 w 104"/>
                <a:gd name="T7" fmla="*/ 30 h 35"/>
                <a:gd name="T8" fmla="*/ 28 w 104"/>
                <a:gd name="T9" fmla="*/ 32 h 35"/>
                <a:gd name="T10" fmla="*/ 0 w 104"/>
                <a:gd name="T11" fmla="*/ 21 h 35"/>
                <a:gd name="T12" fmla="*/ 9 w 104"/>
                <a:gd name="T13" fmla="*/ 17 h 35"/>
                <a:gd name="T14" fmla="*/ 41 w 104"/>
                <a:gd name="T15" fmla="*/ 6 h 35"/>
                <a:gd name="T16" fmla="*/ 56 w 104"/>
                <a:gd name="T17" fmla="*/ 18 h 35"/>
                <a:gd name="T18" fmla="*/ 104 w 104"/>
                <a:gd name="T19" fmla="*/ 2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35">
                  <a:moveTo>
                    <a:pt x="104" y="22"/>
                  </a:moveTo>
                  <a:cubicBezTo>
                    <a:pt x="101" y="28"/>
                    <a:pt x="93" y="24"/>
                    <a:pt x="89" y="28"/>
                  </a:cubicBezTo>
                  <a:cubicBezTo>
                    <a:pt x="87" y="33"/>
                    <a:pt x="82" y="34"/>
                    <a:pt x="78" y="34"/>
                  </a:cubicBezTo>
                  <a:cubicBezTo>
                    <a:pt x="71" y="35"/>
                    <a:pt x="64" y="32"/>
                    <a:pt x="57" y="30"/>
                  </a:cubicBezTo>
                  <a:cubicBezTo>
                    <a:pt x="47" y="23"/>
                    <a:pt x="38" y="34"/>
                    <a:pt x="28" y="32"/>
                  </a:cubicBezTo>
                  <a:cubicBezTo>
                    <a:pt x="18" y="29"/>
                    <a:pt x="7" y="30"/>
                    <a:pt x="0" y="21"/>
                  </a:cubicBezTo>
                  <a:cubicBezTo>
                    <a:pt x="1" y="15"/>
                    <a:pt x="4" y="15"/>
                    <a:pt x="9" y="17"/>
                  </a:cubicBezTo>
                  <a:cubicBezTo>
                    <a:pt x="22" y="21"/>
                    <a:pt x="27" y="0"/>
                    <a:pt x="41" y="6"/>
                  </a:cubicBezTo>
                  <a:cubicBezTo>
                    <a:pt x="43" y="14"/>
                    <a:pt x="46" y="18"/>
                    <a:pt x="56" y="18"/>
                  </a:cubicBezTo>
                  <a:cubicBezTo>
                    <a:pt x="72" y="18"/>
                    <a:pt x="88" y="20"/>
                    <a:pt x="104" y="22"/>
                  </a:cubicBezTo>
                  <a:close/>
                </a:path>
              </a:pathLst>
            </a:custGeom>
            <a:solidFill>
              <a:srgbClr val="E8CB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5" name="Freeform 279"/>
            <p:cNvSpPr/>
            <p:nvPr/>
          </p:nvSpPr>
          <p:spPr bwMode="auto">
            <a:xfrm>
              <a:off x="4516451" y="2930521"/>
              <a:ext cx="190501" cy="93663"/>
            </a:xfrm>
            <a:custGeom>
              <a:avLst/>
              <a:gdLst>
                <a:gd name="T0" fmla="*/ 51 w 51"/>
                <a:gd name="T1" fmla="*/ 25 h 25"/>
                <a:gd name="T2" fmla="*/ 11 w 51"/>
                <a:gd name="T3" fmla="*/ 8 h 25"/>
                <a:gd name="T4" fmla="*/ 12 w 51"/>
                <a:gd name="T5" fmla="*/ 1 h 25"/>
                <a:gd name="T6" fmla="*/ 51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51" y="25"/>
                  </a:moveTo>
                  <a:cubicBezTo>
                    <a:pt x="37" y="19"/>
                    <a:pt x="26" y="8"/>
                    <a:pt x="11" y="8"/>
                  </a:cubicBezTo>
                  <a:cubicBezTo>
                    <a:pt x="10" y="5"/>
                    <a:pt x="0" y="0"/>
                    <a:pt x="12" y="1"/>
                  </a:cubicBezTo>
                  <a:cubicBezTo>
                    <a:pt x="28" y="2"/>
                    <a:pt x="44" y="6"/>
                    <a:pt x="51" y="25"/>
                  </a:cubicBezTo>
                  <a:close/>
                </a:path>
              </a:pathLst>
            </a:custGeom>
            <a:solidFill>
              <a:srgbClr val="D19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6" name="Freeform 280"/>
            <p:cNvSpPr/>
            <p:nvPr/>
          </p:nvSpPr>
          <p:spPr bwMode="auto">
            <a:xfrm>
              <a:off x="3941775" y="2914644"/>
              <a:ext cx="239713" cy="65088"/>
            </a:xfrm>
            <a:custGeom>
              <a:avLst/>
              <a:gdLst>
                <a:gd name="T0" fmla="*/ 0 w 64"/>
                <a:gd name="T1" fmla="*/ 8 h 17"/>
                <a:gd name="T2" fmla="*/ 10 w 64"/>
                <a:gd name="T3" fmla="*/ 1 h 17"/>
                <a:gd name="T4" fmla="*/ 49 w 64"/>
                <a:gd name="T5" fmla="*/ 1 h 17"/>
                <a:gd name="T6" fmla="*/ 52 w 64"/>
                <a:gd name="T7" fmla="*/ 13 h 17"/>
                <a:gd name="T8" fmla="*/ 0 w 64"/>
                <a:gd name="T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17">
                  <a:moveTo>
                    <a:pt x="0" y="8"/>
                  </a:moveTo>
                  <a:cubicBezTo>
                    <a:pt x="1" y="2"/>
                    <a:pt x="5" y="1"/>
                    <a:pt x="10" y="1"/>
                  </a:cubicBezTo>
                  <a:cubicBezTo>
                    <a:pt x="23" y="1"/>
                    <a:pt x="36" y="0"/>
                    <a:pt x="49" y="1"/>
                  </a:cubicBezTo>
                  <a:cubicBezTo>
                    <a:pt x="64" y="1"/>
                    <a:pt x="59" y="7"/>
                    <a:pt x="52" y="13"/>
                  </a:cubicBezTo>
                  <a:cubicBezTo>
                    <a:pt x="34" y="17"/>
                    <a:pt x="17" y="14"/>
                    <a:pt x="0" y="8"/>
                  </a:cubicBezTo>
                  <a:close/>
                </a:path>
              </a:pathLst>
            </a:custGeom>
            <a:solidFill>
              <a:srgbClr val="F6D6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7" name="Freeform 281"/>
            <p:cNvSpPr/>
            <p:nvPr/>
          </p:nvSpPr>
          <p:spPr bwMode="auto">
            <a:xfrm>
              <a:off x="3937013" y="2944809"/>
              <a:ext cx="200026" cy="71438"/>
            </a:xfrm>
            <a:custGeom>
              <a:avLst/>
              <a:gdLst>
                <a:gd name="T0" fmla="*/ 1 w 53"/>
                <a:gd name="T1" fmla="*/ 0 h 19"/>
                <a:gd name="T2" fmla="*/ 53 w 53"/>
                <a:gd name="T3" fmla="*/ 5 h 19"/>
                <a:gd name="T4" fmla="*/ 53 w 53"/>
                <a:gd name="T5" fmla="*/ 8 h 19"/>
                <a:gd name="T6" fmla="*/ 45 w 53"/>
                <a:gd name="T7" fmla="*/ 12 h 19"/>
                <a:gd name="T8" fmla="*/ 20 w 53"/>
                <a:gd name="T9" fmla="*/ 12 h 19"/>
                <a:gd name="T10" fmla="*/ 0 w 53"/>
                <a:gd name="T11" fmla="*/ 4 h 19"/>
                <a:gd name="T12" fmla="*/ 1 w 53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9">
                  <a:moveTo>
                    <a:pt x="1" y="0"/>
                  </a:moveTo>
                  <a:cubicBezTo>
                    <a:pt x="19" y="1"/>
                    <a:pt x="36" y="0"/>
                    <a:pt x="53" y="5"/>
                  </a:cubicBezTo>
                  <a:cubicBezTo>
                    <a:pt x="53" y="6"/>
                    <a:pt x="53" y="7"/>
                    <a:pt x="53" y="8"/>
                  </a:cubicBezTo>
                  <a:cubicBezTo>
                    <a:pt x="50" y="9"/>
                    <a:pt x="48" y="11"/>
                    <a:pt x="45" y="12"/>
                  </a:cubicBezTo>
                  <a:cubicBezTo>
                    <a:pt x="37" y="19"/>
                    <a:pt x="29" y="19"/>
                    <a:pt x="20" y="12"/>
                  </a:cubicBezTo>
                  <a:cubicBezTo>
                    <a:pt x="14" y="9"/>
                    <a:pt x="7" y="7"/>
                    <a:pt x="0" y="4"/>
                  </a:cubicBezTo>
                  <a:cubicBezTo>
                    <a:pt x="1" y="3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D2B5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8" name="Freeform 282"/>
            <p:cNvSpPr/>
            <p:nvPr/>
          </p:nvSpPr>
          <p:spPr bwMode="auto">
            <a:xfrm>
              <a:off x="3911613" y="4144957"/>
              <a:ext cx="157163" cy="128588"/>
            </a:xfrm>
            <a:custGeom>
              <a:avLst/>
              <a:gdLst>
                <a:gd name="T0" fmla="*/ 20 w 42"/>
                <a:gd name="T1" fmla="*/ 0 h 34"/>
                <a:gd name="T2" fmla="*/ 42 w 42"/>
                <a:gd name="T3" fmla="*/ 15 h 34"/>
                <a:gd name="T4" fmla="*/ 21 w 42"/>
                <a:gd name="T5" fmla="*/ 34 h 34"/>
                <a:gd name="T6" fmla="*/ 1 w 42"/>
                <a:gd name="T7" fmla="*/ 14 h 34"/>
                <a:gd name="T8" fmla="*/ 20 w 42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4">
                  <a:moveTo>
                    <a:pt x="20" y="0"/>
                  </a:moveTo>
                  <a:cubicBezTo>
                    <a:pt x="32" y="1"/>
                    <a:pt x="42" y="3"/>
                    <a:pt x="42" y="15"/>
                  </a:cubicBezTo>
                  <a:cubicBezTo>
                    <a:pt x="42" y="27"/>
                    <a:pt x="33" y="34"/>
                    <a:pt x="21" y="34"/>
                  </a:cubicBezTo>
                  <a:cubicBezTo>
                    <a:pt x="9" y="33"/>
                    <a:pt x="0" y="24"/>
                    <a:pt x="1" y="14"/>
                  </a:cubicBezTo>
                  <a:cubicBezTo>
                    <a:pt x="1" y="3"/>
                    <a:pt x="12" y="1"/>
                    <a:pt x="20" y="0"/>
                  </a:cubicBezTo>
                  <a:close/>
                </a:path>
              </a:pathLst>
            </a:custGeom>
            <a:solidFill>
              <a:srgbClr val="A965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9" name="Freeform 283"/>
            <p:cNvSpPr/>
            <p:nvPr/>
          </p:nvSpPr>
          <p:spPr bwMode="auto">
            <a:xfrm>
              <a:off x="4076713" y="3851269"/>
              <a:ext cx="93663" cy="101600"/>
            </a:xfrm>
            <a:custGeom>
              <a:avLst/>
              <a:gdLst>
                <a:gd name="T0" fmla="*/ 23 w 25"/>
                <a:gd name="T1" fmla="*/ 24 h 27"/>
                <a:gd name="T2" fmla="*/ 20 w 25"/>
                <a:gd name="T3" fmla="*/ 27 h 27"/>
                <a:gd name="T4" fmla="*/ 0 w 25"/>
                <a:gd name="T5" fmla="*/ 3 h 27"/>
                <a:gd name="T6" fmla="*/ 2 w 25"/>
                <a:gd name="T7" fmla="*/ 1 h 27"/>
                <a:gd name="T8" fmla="*/ 23 w 25"/>
                <a:gd name="T9" fmla="*/ 2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7">
                  <a:moveTo>
                    <a:pt x="23" y="24"/>
                  </a:moveTo>
                  <a:cubicBezTo>
                    <a:pt x="22" y="25"/>
                    <a:pt x="21" y="26"/>
                    <a:pt x="20" y="27"/>
                  </a:cubicBezTo>
                  <a:cubicBezTo>
                    <a:pt x="13" y="19"/>
                    <a:pt x="6" y="11"/>
                    <a:pt x="0" y="3"/>
                  </a:cubicBezTo>
                  <a:cubicBezTo>
                    <a:pt x="1" y="3"/>
                    <a:pt x="1" y="2"/>
                    <a:pt x="2" y="1"/>
                  </a:cubicBezTo>
                  <a:cubicBezTo>
                    <a:pt x="18" y="0"/>
                    <a:pt x="25" y="8"/>
                    <a:pt x="23" y="24"/>
                  </a:cubicBezTo>
                  <a:close/>
                </a:path>
              </a:pathLst>
            </a:custGeom>
            <a:solidFill>
              <a:srgbClr val="CFB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0" name="Freeform 284"/>
            <p:cNvSpPr/>
            <p:nvPr/>
          </p:nvSpPr>
          <p:spPr bwMode="auto">
            <a:xfrm>
              <a:off x="3963999" y="3790945"/>
              <a:ext cx="112713" cy="76200"/>
            </a:xfrm>
            <a:custGeom>
              <a:avLst/>
              <a:gdLst>
                <a:gd name="T0" fmla="*/ 30 w 30"/>
                <a:gd name="T1" fmla="*/ 19 h 20"/>
                <a:gd name="T2" fmla="*/ 2 w 30"/>
                <a:gd name="T3" fmla="*/ 20 h 20"/>
                <a:gd name="T4" fmla="*/ 2 w 30"/>
                <a:gd name="T5" fmla="*/ 19 h 20"/>
                <a:gd name="T6" fmla="*/ 2 w 30"/>
                <a:gd name="T7" fmla="*/ 13 h 20"/>
                <a:gd name="T8" fmla="*/ 30 w 30"/>
                <a:gd name="T9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9"/>
                  </a:moveTo>
                  <a:cubicBezTo>
                    <a:pt x="21" y="19"/>
                    <a:pt x="11" y="20"/>
                    <a:pt x="2" y="20"/>
                  </a:cubicBezTo>
                  <a:cubicBezTo>
                    <a:pt x="2" y="20"/>
                    <a:pt x="2" y="19"/>
                    <a:pt x="2" y="19"/>
                  </a:cubicBezTo>
                  <a:cubicBezTo>
                    <a:pt x="0" y="17"/>
                    <a:pt x="0" y="15"/>
                    <a:pt x="2" y="13"/>
                  </a:cubicBezTo>
                  <a:cubicBezTo>
                    <a:pt x="13" y="5"/>
                    <a:pt x="24" y="0"/>
                    <a:pt x="30" y="19"/>
                  </a:cubicBezTo>
                  <a:close/>
                </a:path>
              </a:pathLst>
            </a:custGeom>
            <a:solidFill>
              <a:srgbClr val="CFB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1" name="Freeform 285"/>
            <p:cNvSpPr/>
            <p:nvPr/>
          </p:nvSpPr>
          <p:spPr bwMode="auto">
            <a:xfrm>
              <a:off x="3941775" y="3716332"/>
              <a:ext cx="522289" cy="628649"/>
            </a:xfrm>
            <a:custGeom>
              <a:avLst/>
              <a:gdLst>
                <a:gd name="T0" fmla="*/ 36 w 139"/>
                <a:gd name="T1" fmla="*/ 39 h 167"/>
                <a:gd name="T2" fmla="*/ 8 w 139"/>
                <a:gd name="T3" fmla="*/ 35 h 167"/>
                <a:gd name="T4" fmla="*/ 9 w 139"/>
                <a:gd name="T5" fmla="*/ 5 h 167"/>
                <a:gd name="T6" fmla="*/ 47 w 139"/>
                <a:gd name="T7" fmla="*/ 4 h 167"/>
                <a:gd name="T8" fmla="*/ 50 w 139"/>
                <a:gd name="T9" fmla="*/ 13 h 167"/>
                <a:gd name="T10" fmla="*/ 55 w 139"/>
                <a:gd name="T11" fmla="*/ 26 h 167"/>
                <a:gd name="T12" fmla="*/ 84 w 139"/>
                <a:gd name="T13" fmla="*/ 89 h 167"/>
                <a:gd name="T14" fmla="*/ 118 w 139"/>
                <a:gd name="T15" fmla="*/ 145 h 167"/>
                <a:gd name="T16" fmla="*/ 139 w 139"/>
                <a:gd name="T17" fmla="*/ 159 h 167"/>
                <a:gd name="T18" fmla="*/ 104 w 139"/>
                <a:gd name="T19" fmla="*/ 166 h 167"/>
                <a:gd name="T20" fmla="*/ 64 w 139"/>
                <a:gd name="T21" fmla="*/ 138 h 167"/>
                <a:gd name="T22" fmla="*/ 59 w 139"/>
                <a:gd name="T23" fmla="*/ 118 h 167"/>
                <a:gd name="T24" fmla="*/ 59 w 139"/>
                <a:gd name="T25" fmla="*/ 60 h 167"/>
                <a:gd name="T26" fmla="*/ 36 w 139"/>
                <a:gd name="T27" fmla="*/ 39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9" h="167">
                  <a:moveTo>
                    <a:pt x="36" y="39"/>
                  </a:moveTo>
                  <a:cubicBezTo>
                    <a:pt x="28" y="27"/>
                    <a:pt x="18" y="31"/>
                    <a:pt x="8" y="35"/>
                  </a:cubicBezTo>
                  <a:cubicBezTo>
                    <a:pt x="0" y="25"/>
                    <a:pt x="5" y="15"/>
                    <a:pt x="9" y="5"/>
                  </a:cubicBezTo>
                  <a:cubicBezTo>
                    <a:pt x="22" y="0"/>
                    <a:pt x="34" y="1"/>
                    <a:pt x="47" y="4"/>
                  </a:cubicBezTo>
                  <a:cubicBezTo>
                    <a:pt x="51" y="6"/>
                    <a:pt x="54" y="8"/>
                    <a:pt x="50" y="13"/>
                  </a:cubicBezTo>
                  <a:cubicBezTo>
                    <a:pt x="44" y="20"/>
                    <a:pt x="51" y="22"/>
                    <a:pt x="55" y="26"/>
                  </a:cubicBezTo>
                  <a:cubicBezTo>
                    <a:pt x="74" y="43"/>
                    <a:pt x="86" y="64"/>
                    <a:pt x="84" y="89"/>
                  </a:cubicBezTo>
                  <a:cubicBezTo>
                    <a:pt x="83" y="116"/>
                    <a:pt x="98" y="132"/>
                    <a:pt x="118" y="145"/>
                  </a:cubicBezTo>
                  <a:cubicBezTo>
                    <a:pt x="125" y="149"/>
                    <a:pt x="135" y="151"/>
                    <a:pt x="139" y="159"/>
                  </a:cubicBezTo>
                  <a:cubicBezTo>
                    <a:pt x="129" y="167"/>
                    <a:pt x="115" y="162"/>
                    <a:pt x="104" y="166"/>
                  </a:cubicBezTo>
                  <a:cubicBezTo>
                    <a:pt x="91" y="157"/>
                    <a:pt x="77" y="147"/>
                    <a:pt x="64" y="138"/>
                  </a:cubicBezTo>
                  <a:cubicBezTo>
                    <a:pt x="55" y="133"/>
                    <a:pt x="53" y="125"/>
                    <a:pt x="59" y="118"/>
                  </a:cubicBezTo>
                  <a:cubicBezTo>
                    <a:pt x="80" y="98"/>
                    <a:pt x="71" y="79"/>
                    <a:pt x="59" y="60"/>
                  </a:cubicBezTo>
                  <a:cubicBezTo>
                    <a:pt x="55" y="48"/>
                    <a:pt x="50" y="39"/>
                    <a:pt x="36" y="39"/>
                  </a:cubicBezTo>
                  <a:close/>
                </a:path>
              </a:pathLst>
            </a:custGeom>
            <a:solidFill>
              <a:srgbClr val="F6DE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2" name="Freeform 286"/>
            <p:cNvSpPr/>
            <p:nvPr/>
          </p:nvSpPr>
          <p:spPr bwMode="auto">
            <a:xfrm>
              <a:off x="4132275" y="3798883"/>
              <a:ext cx="808040" cy="523874"/>
            </a:xfrm>
            <a:custGeom>
              <a:avLst/>
              <a:gdLst>
                <a:gd name="T0" fmla="*/ 88 w 215"/>
                <a:gd name="T1" fmla="*/ 137 h 139"/>
                <a:gd name="T2" fmla="*/ 44 w 215"/>
                <a:gd name="T3" fmla="*/ 112 h 139"/>
                <a:gd name="T4" fmla="*/ 28 w 215"/>
                <a:gd name="T5" fmla="*/ 75 h 139"/>
                <a:gd name="T6" fmla="*/ 0 w 215"/>
                <a:gd name="T7" fmla="*/ 6 h 139"/>
                <a:gd name="T8" fmla="*/ 6 w 215"/>
                <a:gd name="T9" fmla="*/ 0 h 139"/>
                <a:gd name="T10" fmla="*/ 12 w 215"/>
                <a:gd name="T11" fmla="*/ 1 h 139"/>
                <a:gd name="T12" fmla="*/ 42 w 215"/>
                <a:gd name="T13" fmla="*/ 71 h 139"/>
                <a:gd name="T14" fmla="*/ 56 w 215"/>
                <a:gd name="T15" fmla="*/ 105 h 139"/>
                <a:gd name="T16" fmla="*/ 132 w 215"/>
                <a:gd name="T17" fmla="*/ 117 h 139"/>
                <a:gd name="T18" fmla="*/ 176 w 215"/>
                <a:gd name="T19" fmla="*/ 79 h 139"/>
                <a:gd name="T20" fmla="*/ 153 w 215"/>
                <a:gd name="T21" fmla="*/ 52 h 139"/>
                <a:gd name="T22" fmla="*/ 126 w 215"/>
                <a:gd name="T23" fmla="*/ 37 h 139"/>
                <a:gd name="T24" fmla="*/ 130 w 215"/>
                <a:gd name="T25" fmla="*/ 24 h 139"/>
                <a:gd name="T26" fmla="*/ 181 w 215"/>
                <a:gd name="T27" fmla="*/ 45 h 139"/>
                <a:gd name="T28" fmla="*/ 192 w 215"/>
                <a:gd name="T29" fmla="*/ 45 h 139"/>
                <a:gd name="T30" fmla="*/ 204 w 215"/>
                <a:gd name="T31" fmla="*/ 28 h 139"/>
                <a:gd name="T32" fmla="*/ 210 w 215"/>
                <a:gd name="T33" fmla="*/ 29 h 139"/>
                <a:gd name="T34" fmla="*/ 204 w 215"/>
                <a:gd name="T35" fmla="*/ 57 h 139"/>
                <a:gd name="T36" fmla="*/ 193 w 215"/>
                <a:gd name="T37" fmla="*/ 74 h 139"/>
                <a:gd name="T38" fmla="*/ 140 w 215"/>
                <a:gd name="T39" fmla="*/ 129 h 139"/>
                <a:gd name="T40" fmla="*/ 88 w 215"/>
                <a:gd name="T41" fmla="*/ 1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5" h="139">
                  <a:moveTo>
                    <a:pt x="88" y="137"/>
                  </a:moveTo>
                  <a:cubicBezTo>
                    <a:pt x="72" y="132"/>
                    <a:pt x="57" y="124"/>
                    <a:pt x="44" y="112"/>
                  </a:cubicBezTo>
                  <a:cubicBezTo>
                    <a:pt x="33" y="101"/>
                    <a:pt x="27" y="90"/>
                    <a:pt x="28" y="75"/>
                  </a:cubicBezTo>
                  <a:cubicBezTo>
                    <a:pt x="31" y="47"/>
                    <a:pt x="20" y="24"/>
                    <a:pt x="0" y="6"/>
                  </a:cubicBezTo>
                  <a:cubicBezTo>
                    <a:pt x="1" y="3"/>
                    <a:pt x="3" y="1"/>
                    <a:pt x="6" y="0"/>
                  </a:cubicBezTo>
                  <a:cubicBezTo>
                    <a:pt x="8" y="0"/>
                    <a:pt x="10" y="0"/>
                    <a:pt x="12" y="1"/>
                  </a:cubicBezTo>
                  <a:cubicBezTo>
                    <a:pt x="32" y="20"/>
                    <a:pt x="44" y="42"/>
                    <a:pt x="42" y="71"/>
                  </a:cubicBezTo>
                  <a:cubicBezTo>
                    <a:pt x="41" y="84"/>
                    <a:pt x="47" y="95"/>
                    <a:pt x="56" y="105"/>
                  </a:cubicBezTo>
                  <a:cubicBezTo>
                    <a:pt x="79" y="123"/>
                    <a:pt x="104" y="130"/>
                    <a:pt x="132" y="117"/>
                  </a:cubicBezTo>
                  <a:cubicBezTo>
                    <a:pt x="149" y="107"/>
                    <a:pt x="165" y="95"/>
                    <a:pt x="176" y="79"/>
                  </a:cubicBezTo>
                  <a:cubicBezTo>
                    <a:pt x="178" y="61"/>
                    <a:pt x="160" y="61"/>
                    <a:pt x="153" y="52"/>
                  </a:cubicBezTo>
                  <a:cubicBezTo>
                    <a:pt x="145" y="45"/>
                    <a:pt x="131" y="49"/>
                    <a:pt x="126" y="37"/>
                  </a:cubicBezTo>
                  <a:cubicBezTo>
                    <a:pt x="125" y="32"/>
                    <a:pt x="125" y="27"/>
                    <a:pt x="130" y="24"/>
                  </a:cubicBezTo>
                  <a:cubicBezTo>
                    <a:pt x="149" y="26"/>
                    <a:pt x="168" y="28"/>
                    <a:pt x="181" y="45"/>
                  </a:cubicBezTo>
                  <a:cubicBezTo>
                    <a:pt x="185" y="51"/>
                    <a:pt x="188" y="49"/>
                    <a:pt x="192" y="45"/>
                  </a:cubicBezTo>
                  <a:cubicBezTo>
                    <a:pt x="196" y="39"/>
                    <a:pt x="197" y="31"/>
                    <a:pt x="204" y="28"/>
                  </a:cubicBezTo>
                  <a:cubicBezTo>
                    <a:pt x="206" y="28"/>
                    <a:pt x="208" y="28"/>
                    <a:pt x="210" y="29"/>
                  </a:cubicBezTo>
                  <a:cubicBezTo>
                    <a:pt x="215" y="40"/>
                    <a:pt x="207" y="48"/>
                    <a:pt x="204" y="57"/>
                  </a:cubicBezTo>
                  <a:cubicBezTo>
                    <a:pt x="201" y="63"/>
                    <a:pt x="200" y="70"/>
                    <a:pt x="193" y="74"/>
                  </a:cubicBezTo>
                  <a:cubicBezTo>
                    <a:pt x="184" y="100"/>
                    <a:pt x="159" y="112"/>
                    <a:pt x="140" y="129"/>
                  </a:cubicBezTo>
                  <a:cubicBezTo>
                    <a:pt x="123" y="134"/>
                    <a:pt x="106" y="139"/>
                    <a:pt x="88" y="137"/>
                  </a:cubicBezTo>
                  <a:close/>
                </a:path>
              </a:pathLst>
            </a:custGeom>
            <a:solidFill>
              <a:srgbClr val="A36C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3" name="Freeform 287"/>
            <p:cNvSpPr/>
            <p:nvPr/>
          </p:nvSpPr>
          <p:spPr bwMode="auto">
            <a:xfrm>
              <a:off x="3579823" y="3833807"/>
              <a:ext cx="331788" cy="492124"/>
            </a:xfrm>
            <a:custGeom>
              <a:avLst/>
              <a:gdLst>
                <a:gd name="T0" fmla="*/ 20 w 88"/>
                <a:gd name="T1" fmla="*/ 128 h 131"/>
                <a:gd name="T2" fmla="*/ 0 w 88"/>
                <a:gd name="T3" fmla="*/ 124 h 131"/>
                <a:gd name="T4" fmla="*/ 3 w 88"/>
                <a:gd name="T5" fmla="*/ 120 h 131"/>
                <a:gd name="T6" fmla="*/ 16 w 88"/>
                <a:gd name="T7" fmla="*/ 107 h 131"/>
                <a:gd name="T8" fmla="*/ 50 w 88"/>
                <a:gd name="T9" fmla="*/ 23 h 131"/>
                <a:gd name="T10" fmla="*/ 53 w 88"/>
                <a:gd name="T11" fmla="*/ 6 h 131"/>
                <a:gd name="T12" fmla="*/ 58 w 88"/>
                <a:gd name="T13" fmla="*/ 3 h 131"/>
                <a:gd name="T14" fmla="*/ 88 w 88"/>
                <a:gd name="T15" fmla="*/ 9 h 131"/>
                <a:gd name="T16" fmla="*/ 75 w 88"/>
                <a:gd name="T17" fmla="*/ 23 h 131"/>
                <a:gd name="T18" fmla="*/ 65 w 88"/>
                <a:gd name="T19" fmla="*/ 72 h 131"/>
                <a:gd name="T20" fmla="*/ 53 w 88"/>
                <a:gd name="T21" fmla="*/ 110 h 131"/>
                <a:gd name="T22" fmla="*/ 20 w 88"/>
                <a:gd name="T23" fmla="*/ 128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" h="131">
                  <a:moveTo>
                    <a:pt x="20" y="128"/>
                  </a:moveTo>
                  <a:cubicBezTo>
                    <a:pt x="13" y="127"/>
                    <a:pt x="6" y="131"/>
                    <a:pt x="0" y="124"/>
                  </a:cubicBezTo>
                  <a:cubicBezTo>
                    <a:pt x="1" y="123"/>
                    <a:pt x="2" y="121"/>
                    <a:pt x="3" y="120"/>
                  </a:cubicBezTo>
                  <a:cubicBezTo>
                    <a:pt x="8" y="116"/>
                    <a:pt x="12" y="111"/>
                    <a:pt x="16" y="107"/>
                  </a:cubicBezTo>
                  <a:cubicBezTo>
                    <a:pt x="45" y="86"/>
                    <a:pt x="44" y="53"/>
                    <a:pt x="50" y="23"/>
                  </a:cubicBezTo>
                  <a:cubicBezTo>
                    <a:pt x="51" y="17"/>
                    <a:pt x="51" y="11"/>
                    <a:pt x="53" y="6"/>
                  </a:cubicBezTo>
                  <a:cubicBezTo>
                    <a:pt x="55" y="4"/>
                    <a:pt x="56" y="3"/>
                    <a:pt x="58" y="3"/>
                  </a:cubicBezTo>
                  <a:cubicBezTo>
                    <a:pt x="68" y="6"/>
                    <a:pt x="79" y="0"/>
                    <a:pt x="88" y="9"/>
                  </a:cubicBezTo>
                  <a:cubicBezTo>
                    <a:pt x="88" y="17"/>
                    <a:pt x="79" y="18"/>
                    <a:pt x="75" y="23"/>
                  </a:cubicBezTo>
                  <a:cubicBezTo>
                    <a:pt x="64" y="38"/>
                    <a:pt x="54" y="51"/>
                    <a:pt x="65" y="72"/>
                  </a:cubicBezTo>
                  <a:cubicBezTo>
                    <a:pt x="72" y="86"/>
                    <a:pt x="71" y="101"/>
                    <a:pt x="53" y="110"/>
                  </a:cubicBezTo>
                  <a:cubicBezTo>
                    <a:pt x="42" y="115"/>
                    <a:pt x="31" y="122"/>
                    <a:pt x="20" y="128"/>
                  </a:cubicBezTo>
                  <a:close/>
                </a:path>
              </a:pathLst>
            </a:custGeom>
            <a:solidFill>
              <a:srgbClr val="F5DA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4" name="Freeform 288"/>
            <p:cNvSpPr/>
            <p:nvPr/>
          </p:nvSpPr>
          <p:spPr bwMode="auto">
            <a:xfrm>
              <a:off x="3783025" y="3724270"/>
              <a:ext cx="206376" cy="168275"/>
            </a:xfrm>
            <a:custGeom>
              <a:avLst/>
              <a:gdLst>
                <a:gd name="T0" fmla="*/ 34 w 55"/>
                <a:gd name="T1" fmla="*/ 38 h 45"/>
                <a:gd name="T2" fmla="*/ 6 w 55"/>
                <a:gd name="T3" fmla="*/ 33 h 45"/>
                <a:gd name="T4" fmla="*/ 6 w 55"/>
                <a:gd name="T5" fmla="*/ 13 h 45"/>
                <a:gd name="T6" fmla="*/ 12 w 55"/>
                <a:gd name="T7" fmla="*/ 16 h 45"/>
                <a:gd name="T8" fmla="*/ 28 w 55"/>
                <a:gd name="T9" fmla="*/ 26 h 45"/>
                <a:gd name="T10" fmla="*/ 36 w 55"/>
                <a:gd name="T11" fmla="*/ 6 h 45"/>
                <a:gd name="T12" fmla="*/ 40 w 55"/>
                <a:gd name="T13" fmla="*/ 0 h 45"/>
                <a:gd name="T14" fmla="*/ 50 w 55"/>
                <a:gd name="T15" fmla="*/ 5 h 45"/>
                <a:gd name="T16" fmla="*/ 50 w 55"/>
                <a:gd name="T17" fmla="*/ 33 h 45"/>
                <a:gd name="T18" fmla="*/ 50 w 55"/>
                <a:gd name="T19" fmla="*/ 37 h 45"/>
                <a:gd name="T20" fmla="*/ 34 w 55"/>
                <a:gd name="T21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45">
                  <a:moveTo>
                    <a:pt x="34" y="38"/>
                  </a:moveTo>
                  <a:cubicBezTo>
                    <a:pt x="25" y="34"/>
                    <a:pt x="13" y="45"/>
                    <a:pt x="6" y="33"/>
                  </a:cubicBezTo>
                  <a:cubicBezTo>
                    <a:pt x="1" y="26"/>
                    <a:pt x="0" y="20"/>
                    <a:pt x="6" y="13"/>
                  </a:cubicBezTo>
                  <a:cubicBezTo>
                    <a:pt x="9" y="12"/>
                    <a:pt x="11" y="13"/>
                    <a:pt x="12" y="16"/>
                  </a:cubicBezTo>
                  <a:cubicBezTo>
                    <a:pt x="16" y="22"/>
                    <a:pt x="19" y="30"/>
                    <a:pt x="28" y="26"/>
                  </a:cubicBezTo>
                  <a:cubicBezTo>
                    <a:pt x="38" y="23"/>
                    <a:pt x="37" y="14"/>
                    <a:pt x="36" y="6"/>
                  </a:cubicBezTo>
                  <a:cubicBezTo>
                    <a:pt x="36" y="3"/>
                    <a:pt x="37" y="1"/>
                    <a:pt x="40" y="0"/>
                  </a:cubicBezTo>
                  <a:cubicBezTo>
                    <a:pt x="45" y="0"/>
                    <a:pt x="48" y="2"/>
                    <a:pt x="50" y="5"/>
                  </a:cubicBezTo>
                  <a:cubicBezTo>
                    <a:pt x="55" y="15"/>
                    <a:pt x="51" y="24"/>
                    <a:pt x="50" y="33"/>
                  </a:cubicBezTo>
                  <a:cubicBezTo>
                    <a:pt x="50" y="35"/>
                    <a:pt x="50" y="36"/>
                    <a:pt x="50" y="37"/>
                  </a:cubicBezTo>
                  <a:cubicBezTo>
                    <a:pt x="44" y="37"/>
                    <a:pt x="39" y="37"/>
                    <a:pt x="34" y="38"/>
                  </a:cubicBezTo>
                  <a:close/>
                </a:path>
              </a:pathLst>
            </a:custGeom>
            <a:solidFill>
              <a:srgbClr val="E39F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5" name="Freeform 289"/>
            <p:cNvSpPr/>
            <p:nvPr/>
          </p:nvSpPr>
          <p:spPr bwMode="auto">
            <a:xfrm>
              <a:off x="4756164" y="3833807"/>
              <a:ext cx="266700" cy="454024"/>
            </a:xfrm>
            <a:custGeom>
              <a:avLst/>
              <a:gdLst>
                <a:gd name="T0" fmla="*/ 27 w 71"/>
                <a:gd name="T1" fmla="*/ 65 h 121"/>
                <a:gd name="T2" fmla="*/ 34 w 71"/>
                <a:gd name="T3" fmla="*/ 48 h 121"/>
                <a:gd name="T4" fmla="*/ 41 w 71"/>
                <a:gd name="T5" fmla="*/ 60 h 121"/>
                <a:gd name="T6" fmla="*/ 59 w 71"/>
                <a:gd name="T7" fmla="*/ 0 h 121"/>
                <a:gd name="T8" fmla="*/ 63 w 71"/>
                <a:gd name="T9" fmla="*/ 0 h 121"/>
                <a:gd name="T10" fmla="*/ 59 w 71"/>
                <a:gd name="T11" fmla="*/ 40 h 121"/>
                <a:gd name="T12" fmla="*/ 47 w 71"/>
                <a:gd name="T13" fmla="*/ 76 h 121"/>
                <a:gd name="T14" fmla="*/ 15 w 71"/>
                <a:gd name="T15" fmla="*/ 112 h 121"/>
                <a:gd name="T16" fmla="*/ 6 w 71"/>
                <a:gd name="T17" fmla="*/ 115 h 121"/>
                <a:gd name="T18" fmla="*/ 6 w 71"/>
                <a:gd name="T19" fmla="*/ 103 h 121"/>
                <a:gd name="T20" fmla="*/ 25 w 71"/>
                <a:gd name="T21" fmla="*/ 84 h 121"/>
                <a:gd name="T22" fmla="*/ 27 w 71"/>
                <a:gd name="T23" fmla="*/ 65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" h="120">
                  <a:moveTo>
                    <a:pt x="27" y="65"/>
                  </a:moveTo>
                  <a:cubicBezTo>
                    <a:pt x="29" y="59"/>
                    <a:pt x="32" y="53"/>
                    <a:pt x="34" y="48"/>
                  </a:cubicBezTo>
                  <a:cubicBezTo>
                    <a:pt x="40" y="50"/>
                    <a:pt x="42" y="54"/>
                    <a:pt x="41" y="60"/>
                  </a:cubicBezTo>
                  <a:cubicBezTo>
                    <a:pt x="49" y="40"/>
                    <a:pt x="41" y="16"/>
                    <a:pt x="59" y="0"/>
                  </a:cubicBezTo>
                  <a:cubicBezTo>
                    <a:pt x="60" y="0"/>
                    <a:pt x="61" y="0"/>
                    <a:pt x="63" y="0"/>
                  </a:cubicBezTo>
                  <a:cubicBezTo>
                    <a:pt x="71" y="14"/>
                    <a:pt x="59" y="27"/>
                    <a:pt x="59" y="40"/>
                  </a:cubicBezTo>
                  <a:cubicBezTo>
                    <a:pt x="55" y="52"/>
                    <a:pt x="51" y="64"/>
                    <a:pt x="47" y="76"/>
                  </a:cubicBezTo>
                  <a:cubicBezTo>
                    <a:pt x="29" y="82"/>
                    <a:pt x="27" y="101"/>
                    <a:pt x="15" y="112"/>
                  </a:cubicBezTo>
                  <a:cubicBezTo>
                    <a:pt x="12" y="114"/>
                    <a:pt x="12" y="121"/>
                    <a:pt x="6" y="115"/>
                  </a:cubicBezTo>
                  <a:cubicBezTo>
                    <a:pt x="0" y="110"/>
                    <a:pt x="0" y="106"/>
                    <a:pt x="6" y="103"/>
                  </a:cubicBezTo>
                  <a:cubicBezTo>
                    <a:pt x="15" y="99"/>
                    <a:pt x="19" y="90"/>
                    <a:pt x="25" y="84"/>
                  </a:cubicBezTo>
                  <a:cubicBezTo>
                    <a:pt x="31" y="78"/>
                    <a:pt x="33" y="72"/>
                    <a:pt x="27" y="65"/>
                  </a:cubicBezTo>
                  <a:close/>
                </a:path>
              </a:pathLst>
            </a:custGeom>
            <a:solidFill>
              <a:srgbClr val="C597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6" name="Freeform 290"/>
            <p:cNvSpPr/>
            <p:nvPr/>
          </p:nvSpPr>
          <p:spPr bwMode="auto">
            <a:xfrm>
              <a:off x="3343287" y="4254493"/>
              <a:ext cx="244476" cy="82550"/>
            </a:xfrm>
            <a:custGeom>
              <a:avLst/>
              <a:gdLst>
                <a:gd name="T0" fmla="*/ 65 w 65"/>
                <a:gd name="T1" fmla="*/ 11 h 22"/>
                <a:gd name="T2" fmla="*/ 63 w 65"/>
                <a:gd name="T3" fmla="*/ 12 h 22"/>
                <a:gd name="T4" fmla="*/ 11 w 65"/>
                <a:gd name="T5" fmla="*/ 16 h 22"/>
                <a:gd name="T6" fmla="*/ 7 w 65"/>
                <a:gd name="T7" fmla="*/ 5 h 22"/>
                <a:gd name="T8" fmla="*/ 20 w 65"/>
                <a:gd name="T9" fmla="*/ 2 h 22"/>
                <a:gd name="T10" fmla="*/ 55 w 65"/>
                <a:gd name="T11" fmla="*/ 0 h 22"/>
                <a:gd name="T12" fmla="*/ 65 w 65"/>
                <a:gd name="T13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22">
                  <a:moveTo>
                    <a:pt x="65" y="11"/>
                  </a:moveTo>
                  <a:cubicBezTo>
                    <a:pt x="65" y="12"/>
                    <a:pt x="64" y="12"/>
                    <a:pt x="63" y="12"/>
                  </a:cubicBezTo>
                  <a:cubicBezTo>
                    <a:pt x="46" y="22"/>
                    <a:pt x="28" y="14"/>
                    <a:pt x="11" y="16"/>
                  </a:cubicBezTo>
                  <a:cubicBezTo>
                    <a:pt x="1" y="15"/>
                    <a:pt x="0" y="11"/>
                    <a:pt x="7" y="5"/>
                  </a:cubicBezTo>
                  <a:cubicBezTo>
                    <a:pt x="11" y="2"/>
                    <a:pt x="16" y="3"/>
                    <a:pt x="20" y="2"/>
                  </a:cubicBezTo>
                  <a:cubicBezTo>
                    <a:pt x="32" y="3"/>
                    <a:pt x="44" y="1"/>
                    <a:pt x="55" y="0"/>
                  </a:cubicBezTo>
                  <a:cubicBezTo>
                    <a:pt x="65" y="0"/>
                    <a:pt x="65" y="1"/>
                    <a:pt x="65" y="11"/>
                  </a:cubicBezTo>
                  <a:close/>
                </a:path>
              </a:pathLst>
            </a:custGeom>
            <a:solidFill>
              <a:srgbClr val="995B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7" name="Freeform 291"/>
            <p:cNvSpPr/>
            <p:nvPr/>
          </p:nvSpPr>
          <p:spPr bwMode="auto">
            <a:xfrm>
              <a:off x="3254386" y="4232268"/>
              <a:ext cx="160339" cy="126999"/>
            </a:xfrm>
            <a:custGeom>
              <a:avLst/>
              <a:gdLst>
                <a:gd name="T0" fmla="*/ 43 w 43"/>
                <a:gd name="T1" fmla="*/ 14 h 34"/>
                <a:gd name="T2" fmla="*/ 30 w 43"/>
                <a:gd name="T3" fmla="*/ 17 h 34"/>
                <a:gd name="T4" fmla="*/ 35 w 43"/>
                <a:gd name="T5" fmla="*/ 22 h 34"/>
                <a:gd name="T6" fmla="*/ 19 w 43"/>
                <a:gd name="T7" fmla="*/ 34 h 34"/>
                <a:gd name="T8" fmla="*/ 8 w 43"/>
                <a:gd name="T9" fmla="*/ 29 h 34"/>
                <a:gd name="T10" fmla="*/ 15 w 43"/>
                <a:gd name="T11" fmla="*/ 14 h 34"/>
                <a:gd name="T12" fmla="*/ 19 w 43"/>
                <a:gd name="T13" fmla="*/ 11 h 34"/>
                <a:gd name="T14" fmla="*/ 43 w 43"/>
                <a:gd name="T15" fmla="*/ 1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34">
                  <a:moveTo>
                    <a:pt x="43" y="14"/>
                  </a:moveTo>
                  <a:cubicBezTo>
                    <a:pt x="39" y="16"/>
                    <a:pt x="33" y="11"/>
                    <a:pt x="30" y="17"/>
                  </a:cubicBezTo>
                  <a:cubicBezTo>
                    <a:pt x="30" y="18"/>
                    <a:pt x="33" y="20"/>
                    <a:pt x="35" y="22"/>
                  </a:cubicBezTo>
                  <a:cubicBezTo>
                    <a:pt x="27" y="23"/>
                    <a:pt x="26" y="33"/>
                    <a:pt x="19" y="34"/>
                  </a:cubicBezTo>
                  <a:cubicBezTo>
                    <a:pt x="15" y="33"/>
                    <a:pt x="11" y="31"/>
                    <a:pt x="8" y="29"/>
                  </a:cubicBezTo>
                  <a:cubicBezTo>
                    <a:pt x="0" y="20"/>
                    <a:pt x="13" y="20"/>
                    <a:pt x="15" y="14"/>
                  </a:cubicBezTo>
                  <a:cubicBezTo>
                    <a:pt x="16" y="13"/>
                    <a:pt x="17" y="12"/>
                    <a:pt x="19" y="11"/>
                  </a:cubicBezTo>
                  <a:cubicBezTo>
                    <a:pt x="28" y="4"/>
                    <a:pt x="37" y="0"/>
                    <a:pt x="43" y="14"/>
                  </a:cubicBezTo>
                  <a:close/>
                </a:path>
              </a:pathLst>
            </a:custGeom>
            <a:solidFill>
              <a:srgbClr val="B677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8" name="Freeform 292"/>
            <p:cNvSpPr/>
            <p:nvPr/>
          </p:nvSpPr>
          <p:spPr bwMode="auto">
            <a:xfrm>
              <a:off x="3032135" y="4073518"/>
              <a:ext cx="300039" cy="266699"/>
            </a:xfrm>
            <a:custGeom>
              <a:avLst/>
              <a:gdLst>
                <a:gd name="T0" fmla="*/ 74 w 80"/>
                <a:gd name="T1" fmla="*/ 56 h 71"/>
                <a:gd name="T2" fmla="*/ 67 w 80"/>
                <a:gd name="T3" fmla="*/ 71 h 71"/>
                <a:gd name="T4" fmla="*/ 33 w 80"/>
                <a:gd name="T5" fmla="*/ 47 h 71"/>
                <a:gd name="T6" fmla="*/ 13 w 80"/>
                <a:gd name="T7" fmla="*/ 36 h 71"/>
                <a:gd name="T8" fmla="*/ 2 w 80"/>
                <a:gd name="T9" fmla="*/ 8 h 71"/>
                <a:gd name="T10" fmla="*/ 6 w 80"/>
                <a:gd name="T11" fmla="*/ 0 h 71"/>
                <a:gd name="T12" fmla="*/ 74 w 80"/>
                <a:gd name="T13" fmla="*/ 5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71">
                  <a:moveTo>
                    <a:pt x="74" y="56"/>
                  </a:moveTo>
                  <a:cubicBezTo>
                    <a:pt x="80" y="66"/>
                    <a:pt x="62" y="63"/>
                    <a:pt x="67" y="71"/>
                  </a:cubicBezTo>
                  <a:cubicBezTo>
                    <a:pt x="53" y="67"/>
                    <a:pt x="36" y="68"/>
                    <a:pt x="33" y="47"/>
                  </a:cubicBezTo>
                  <a:cubicBezTo>
                    <a:pt x="33" y="42"/>
                    <a:pt x="26" y="29"/>
                    <a:pt x="13" y="36"/>
                  </a:cubicBezTo>
                  <a:cubicBezTo>
                    <a:pt x="6" y="28"/>
                    <a:pt x="0" y="20"/>
                    <a:pt x="2" y="8"/>
                  </a:cubicBezTo>
                  <a:cubicBezTo>
                    <a:pt x="4" y="6"/>
                    <a:pt x="3" y="1"/>
                    <a:pt x="6" y="0"/>
                  </a:cubicBezTo>
                  <a:cubicBezTo>
                    <a:pt x="27" y="21"/>
                    <a:pt x="46" y="44"/>
                    <a:pt x="74" y="56"/>
                  </a:cubicBezTo>
                  <a:close/>
                </a:path>
              </a:pathLst>
            </a:custGeom>
            <a:solidFill>
              <a:srgbClr val="D59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9" name="Freeform 293"/>
            <p:cNvSpPr/>
            <p:nvPr/>
          </p:nvSpPr>
          <p:spPr bwMode="auto">
            <a:xfrm>
              <a:off x="4868877" y="4160832"/>
              <a:ext cx="180976" cy="187325"/>
            </a:xfrm>
            <a:custGeom>
              <a:avLst/>
              <a:gdLst>
                <a:gd name="T0" fmla="*/ 33 w 48"/>
                <a:gd name="T1" fmla="*/ 0 h 50"/>
                <a:gd name="T2" fmla="*/ 37 w 48"/>
                <a:gd name="T3" fmla="*/ 16 h 50"/>
                <a:gd name="T4" fmla="*/ 20 w 48"/>
                <a:gd name="T5" fmla="*/ 37 h 50"/>
                <a:gd name="T6" fmla="*/ 0 w 48"/>
                <a:gd name="T7" fmla="*/ 41 h 50"/>
                <a:gd name="T8" fmla="*/ 33 w 48"/>
                <a:gd name="T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0">
                  <a:moveTo>
                    <a:pt x="33" y="0"/>
                  </a:moveTo>
                  <a:cubicBezTo>
                    <a:pt x="42" y="3"/>
                    <a:pt x="48" y="6"/>
                    <a:pt x="37" y="16"/>
                  </a:cubicBezTo>
                  <a:cubicBezTo>
                    <a:pt x="30" y="21"/>
                    <a:pt x="22" y="26"/>
                    <a:pt x="20" y="37"/>
                  </a:cubicBezTo>
                  <a:cubicBezTo>
                    <a:pt x="13" y="34"/>
                    <a:pt x="9" y="50"/>
                    <a:pt x="0" y="41"/>
                  </a:cubicBezTo>
                  <a:cubicBezTo>
                    <a:pt x="12" y="28"/>
                    <a:pt x="24" y="16"/>
                    <a:pt x="33" y="0"/>
                  </a:cubicBezTo>
                  <a:close/>
                </a:path>
              </a:pathLst>
            </a:custGeom>
            <a:solidFill>
              <a:srgbClr val="ECD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0" name="Freeform 294"/>
            <p:cNvSpPr/>
            <p:nvPr/>
          </p:nvSpPr>
          <p:spPr bwMode="auto">
            <a:xfrm>
              <a:off x="2941648" y="4227507"/>
              <a:ext cx="165100" cy="161925"/>
            </a:xfrm>
            <a:custGeom>
              <a:avLst/>
              <a:gdLst>
                <a:gd name="T0" fmla="*/ 22 w 44"/>
                <a:gd name="T1" fmla="*/ 26 h 43"/>
                <a:gd name="T2" fmla="*/ 0 w 44"/>
                <a:gd name="T3" fmla="*/ 1 h 43"/>
                <a:gd name="T4" fmla="*/ 34 w 44"/>
                <a:gd name="T5" fmla="*/ 23 h 43"/>
                <a:gd name="T6" fmla="*/ 44 w 44"/>
                <a:gd name="T7" fmla="*/ 37 h 43"/>
                <a:gd name="T8" fmla="*/ 22 w 44"/>
                <a:gd name="T9" fmla="*/ 32 h 43"/>
                <a:gd name="T10" fmla="*/ 22 w 44"/>
                <a:gd name="T11" fmla="*/ 2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43">
                  <a:moveTo>
                    <a:pt x="22" y="26"/>
                  </a:moveTo>
                  <a:cubicBezTo>
                    <a:pt x="20" y="13"/>
                    <a:pt x="0" y="17"/>
                    <a:pt x="0" y="1"/>
                  </a:cubicBezTo>
                  <a:cubicBezTo>
                    <a:pt x="17" y="0"/>
                    <a:pt x="25" y="12"/>
                    <a:pt x="34" y="23"/>
                  </a:cubicBezTo>
                  <a:cubicBezTo>
                    <a:pt x="37" y="28"/>
                    <a:pt x="40" y="32"/>
                    <a:pt x="44" y="37"/>
                  </a:cubicBezTo>
                  <a:cubicBezTo>
                    <a:pt x="34" y="43"/>
                    <a:pt x="31" y="29"/>
                    <a:pt x="22" y="32"/>
                  </a:cubicBezTo>
                  <a:cubicBezTo>
                    <a:pt x="20" y="30"/>
                    <a:pt x="20" y="28"/>
                    <a:pt x="22" y="26"/>
                  </a:cubicBezTo>
                  <a:close/>
                </a:path>
              </a:pathLst>
            </a:custGeom>
            <a:solidFill>
              <a:srgbClr val="E0C3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1" name="Freeform 295"/>
            <p:cNvSpPr/>
            <p:nvPr/>
          </p:nvSpPr>
          <p:spPr bwMode="auto">
            <a:xfrm>
              <a:off x="2982922" y="4325932"/>
              <a:ext cx="71438" cy="74613"/>
            </a:xfrm>
            <a:custGeom>
              <a:avLst/>
              <a:gdLst>
                <a:gd name="T0" fmla="*/ 11 w 19"/>
                <a:gd name="T1" fmla="*/ 0 h 20"/>
                <a:gd name="T2" fmla="*/ 11 w 19"/>
                <a:gd name="T3" fmla="*/ 6 h 20"/>
                <a:gd name="T4" fmla="*/ 19 w 19"/>
                <a:gd name="T5" fmla="*/ 17 h 20"/>
                <a:gd name="T6" fmla="*/ 0 w 19"/>
                <a:gd name="T7" fmla="*/ 5 h 20"/>
                <a:gd name="T8" fmla="*/ 11 w 19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11" y="0"/>
                  </a:moveTo>
                  <a:cubicBezTo>
                    <a:pt x="11" y="2"/>
                    <a:pt x="11" y="4"/>
                    <a:pt x="11" y="6"/>
                  </a:cubicBezTo>
                  <a:cubicBezTo>
                    <a:pt x="14" y="9"/>
                    <a:pt x="17" y="13"/>
                    <a:pt x="19" y="17"/>
                  </a:cubicBezTo>
                  <a:cubicBezTo>
                    <a:pt x="8" y="20"/>
                    <a:pt x="4" y="13"/>
                    <a:pt x="0" y="5"/>
                  </a:cubicBezTo>
                  <a:cubicBezTo>
                    <a:pt x="3" y="4"/>
                    <a:pt x="7" y="2"/>
                    <a:pt x="11" y="0"/>
                  </a:cubicBezTo>
                  <a:close/>
                </a:path>
              </a:pathLst>
            </a:custGeom>
            <a:solidFill>
              <a:srgbClr val="EEC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" name="Freeform 296"/>
            <p:cNvSpPr/>
            <p:nvPr/>
          </p:nvSpPr>
          <p:spPr bwMode="auto">
            <a:xfrm>
              <a:off x="2776545" y="3946520"/>
              <a:ext cx="153988" cy="168275"/>
            </a:xfrm>
            <a:custGeom>
              <a:avLst/>
              <a:gdLst>
                <a:gd name="T0" fmla="*/ 10 w 41"/>
                <a:gd name="T1" fmla="*/ 45 h 45"/>
                <a:gd name="T2" fmla="*/ 16 w 41"/>
                <a:gd name="T3" fmla="*/ 14 h 45"/>
                <a:gd name="T4" fmla="*/ 35 w 41"/>
                <a:gd name="T5" fmla="*/ 0 h 45"/>
                <a:gd name="T6" fmla="*/ 34 w 41"/>
                <a:gd name="T7" fmla="*/ 27 h 45"/>
                <a:gd name="T8" fmla="*/ 10 w 41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5">
                  <a:moveTo>
                    <a:pt x="10" y="45"/>
                  </a:moveTo>
                  <a:cubicBezTo>
                    <a:pt x="0" y="36"/>
                    <a:pt x="4" y="18"/>
                    <a:pt x="16" y="14"/>
                  </a:cubicBezTo>
                  <a:cubicBezTo>
                    <a:pt x="25" y="12"/>
                    <a:pt x="30" y="8"/>
                    <a:pt x="35" y="0"/>
                  </a:cubicBezTo>
                  <a:cubicBezTo>
                    <a:pt x="38" y="10"/>
                    <a:pt x="41" y="18"/>
                    <a:pt x="34" y="27"/>
                  </a:cubicBezTo>
                  <a:cubicBezTo>
                    <a:pt x="19" y="24"/>
                    <a:pt x="12" y="32"/>
                    <a:pt x="10" y="45"/>
                  </a:cubicBezTo>
                  <a:close/>
                </a:path>
              </a:pathLst>
            </a:custGeom>
            <a:solidFill>
              <a:srgbClr val="F1C7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" name="Freeform 297"/>
            <p:cNvSpPr/>
            <p:nvPr/>
          </p:nvSpPr>
          <p:spPr bwMode="auto">
            <a:xfrm>
              <a:off x="2971809" y="4002083"/>
              <a:ext cx="82550" cy="101600"/>
            </a:xfrm>
            <a:custGeom>
              <a:avLst/>
              <a:gdLst>
                <a:gd name="T0" fmla="*/ 22 w 22"/>
                <a:gd name="T1" fmla="*/ 19 h 27"/>
                <a:gd name="T2" fmla="*/ 18 w 22"/>
                <a:gd name="T3" fmla="*/ 27 h 27"/>
                <a:gd name="T4" fmla="*/ 6 w 22"/>
                <a:gd name="T5" fmla="*/ 11 h 27"/>
                <a:gd name="T6" fmla="*/ 5 w 22"/>
                <a:gd name="T7" fmla="*/ 1 h 27"/>
                <a:gd name="T8" fmla="*/ 14 w 22"/>
                <a:gd name="T9" fmla="*/ 3 h 27"/>
                <a:gd name="T10" fmla="*/ 22 w 22"/>
                <a:gd name="T11" fmla="*/ 1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27">
                  <a:moveTo>
                    <a:pt x="22" y="19"/>
                  </a:moveTo>
                  <a:cubicBezTo>
                    <a:pt x="22" y="22"/>
                    <a:pt x="21" y="25"/>
                    <a:pt x="18" y="27"/>
                  </a:cubicBezTo>
                  <a:cubicBezTo>
                    <a:pt x="14" y="22"/>
                    <a:pt x="10" y="16"/>
                    <a:pt x="6" y="11"/>
                  </a:cubicBezTo>
                  <a:cubicBezTo>
                    <a:pt x="5" y="8"/>
                    <a:pt x="0" y="4"/>
                    <a:pt x="5" y="1"/>
                  </a:cubicBezTo>
                  <a:cubicBezTo>
                    <a:pt x="7" y="0"/>
                    <a:pt x="11" y="2"/>
                    <a:pt x="14" y="3"/>
                  </a:cubicBezTo>
                  <a:cubicBezTo>
                    <a:pt x="16" y="8"/>
                    <a:pt x="19" y="13"/>
                    <a:pt x="22" y="19"/>
                  </a:cubicBezTo>
                  <a:close/>
                </a:path>
              </a:pathLst>
            </a:custGeom>
            <a:solidFill>
              <a:srgbClr val="E9C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4" name="Freeform 298"/>
            <p:cNvSpPr/>
            <p:nvPr/>
          </p:nvSpPr>
          <p:spPr bwMode="auto">
            <a:xfrm>
              <a:off x="2938470" y="3419471"/>
              <a:ext cx="165100" cy="601663"/>
            </a:xfrm>
            <a:custGeom>
              <a:avLst/>
              <a:gdLst>
                <a:gd name="T0" fmla="*/ 44 w 44"/>
                <a:gd name="T1" fmla="*/ 11 h 160"/>
                <a:gd name="T2" fmla="*/ 22 w 44"/>
                <a:gd name="T3" fmla="*/ 150 h 160"/>
                <a:gd name="T4" fmla="*/ 3 w 44"/>
                <a:gd name="T5" fmla="*/ 140 h 160"/>
                <a:gd name="T6" fmla="*/ 3 w 44"/>
                <a:gd name="T7" fmla="*/ 136 h 160"/>
                <a:gd name="T8" fmla="*/ 14 w 44"/>
                <a:gd name="T9" fmla="*/ 100 h 160"/>
                <a:gd name="T10" fmla="*/ 6 w 44"/>
                <a:gd name="T11" fmla="*/ 114 h 160"/>
                <a:gd name="T12" fmla="*/ 3 w 44"/>
                <a:gd name="T13" fmla="*/ 114 h 160"/>
                <a:gd name="T14" fmla="*/ 3 w 44"/>
                <a:gd name="T15" fmla="*/ 74 h 160"/>
                <a:gd name="T16" fmla="*/ 25 w 44"/>
                <a:gd name="T17" fmla="*/ 1 h 160"/>
                <a:gd name="T18" fmla="*/ 22 w 44"/>
                <a:gd name="T19" fmla="*/ 29 h 160"/>
                <a:gd name="T20" fmla="*/ 14 w 44"/>
                <a:gd name="T21" fmla="*/ 57 h 160"/>
                <a:gd name="T22" fmla="*/ 26 w 44"/>
                <a:gd name="T23" fmla="*/ 45 h 160"/>
                <a:gd name="T24" fmla="*/ 35 w 44"/>
                <a:gd name="T25" fmla="*/ 11 h 160"/>
                <a:gd name="T26" fmla="*/ 44 w 44"/>
                <a:gd name="T27" fmla="*/ 1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160">
                  <a:moveTo>
                    <a:pt x="44" y="11"/>
                  </a:moveTo>
                  <a:cubicBezTo>
                    <a:pt x="28" y="56"/>
                    <a:pt x="24" y="103"/>
                    <a:pt x="22" y="150"/>
                  </a:cubicBezTo>
                  <a:cubicBezTo>
                    <a:pt x="17" y="143"/>
                    <a:pt x="0" y="160"/>
                    <a:pt x="3" y="140"/>
                  </a:cubicBezTo>
                  <a:cubicBezTo>
                    <a:pt x="3" y="139"/>
                    <a:pt x="3" y="137"/>
                    <a:pt x="3" y="136"/>
                  </a:cubicBezTo>
                  <a:cubicBezTo>
                    <a:pt x="15" y="118"/>
                    <a:pt x="15" y="118"/>
                    <a:pt x="14" y="100"/>
                  </a:cubicBezTo>
                  <a:cubicBezTo>
                    <a:pt x="11" y="106"/>
                    <a:pt x="8" y="110"/>
                    <a:pt x="6" y="114"/>
                  </a:cubicBezTo>
                  <a:cubicBezTo>
                    <a:pt x="5" y="114"/>
                    <a:pt x="4" y="114"/>
                    <a:pt x="3" y="114"/>
                  </a:cubicBezTo>
                  <a:cubicBezTo>
                    <a:pt x="3" y="101"/>
                    <a:pt x="3" y="88"/>
                    <a:pt x="3" y="74"/>
                  </a:cubicBezTo>
                  <a:cubicBezTo>
                    <a:pt x="1" y="47"/>
                    <a:pt x="18" y="25"/>
                    <a:pt x="25" y="1"/>
                  </a:cubicBezTo>
                  <a:cubicBezTo>
                    <a:pt x="32" y="12"/>
                    <a:pt x="25" y="20"/>
                    <a:pt x="22" y="29"/>
                  </a:cubicBezTo>
                  <a:cubicBezTo>
                    <a:pt x="19" y="38"/>
                    <a:pt x="16" y="48"/>
                    <a:pt x="14" y="57"/>
                  </a:cubicBezTo>
                  <a:cubicBezTo>
                    <a:pt x="24" y="59"/>
                    <a:pt x="25" y="51"/>
                    <a:pt x="26" y="45"/>
                  </a:cubicBezTo>
                  <a:cubicBezTo>
                    <a:pt x="30" y="34"/>
                    <a:pt x="32" y="22"/>
                    <a:pt x="35" y="11"/>
                  </a:cubicBezTo>
                  <a:cubicBezTo>
                    <a:pt x="37" y="4"/>
                    <a:pt x="41" y="0"/>
                    <a:pt x="44" y="11"/>
                  </a:cubicBezTo>
                  <a:close/>
                </a:path>
              </a:pathLst>
            </a:custGeom>
            <a:solidFill>
              <a:srgbClr val="E2BA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5" name="Freeform 299"/>
            <p:cNvSpPr/>
            <p:nvPr/>
          </p:nvSpPr>
          <p:spPr bwMode="auto">
            <a:xfrm>
              <a:off x="4230699" y="3062284"/>
              <a:ext cx="762001" cy="808036"/>
            </a:xfrm>
            <a:custGeom>
              <a:avLst/>
              <a:gdLst>
                <a:gd name="T0" fmla="*/ 195 w 203"/>
                <a:gd name="T1" fmla="*/ 141 h 215"/>
                <a:gd name="T2" fmla="*/ 195 w 203"/>
                <a:gd name="T3" fmla="*/ 154 h 215"/>
                <a:gd name="T4" fmla="*/ 189 w 203"/>
                <a:gd name="T5" fmla="*/ 215 h 215"/>
                <a:gd name="T6" fmla="*/ 178 w 203"/>
                <a:gd name="T7" fmla="*/ 202 h 215"/>
                <a:gd name="T8" fmla="*/ 174 w 203"/>
                <a:gd name="T9" fmla="*/ 181 h 215"/>
                <a:gd name="T10" fmla="*/ 109 w 203"/>
                <a:gd name="T11" fmla="*/ 145 h 215"/>
                <a:gd name="T12" fmla="*/ 75 w 203"/>
                <a:gd name="T13" fmla="*/ 139 h 215"/>
                <a:gd name="T14" fmla="*/ 34 w 203"/>
                <a:gd name="T15" fmla="*/ 148 h 215"/>
                <a:gd name="T16" fmla="*/ 5 w 203"/>
                <a:gd name="T17" fmla="*/ 174 h 215"/>
                <a:gd name="T18" fmla="*/ 0 w 203"/>
                <a:gd name="T19" fmla="*/ 165 h 215"/>
                <a:gd name="T20" fmla="*/ 33 w 203"/>
                <a:gd name="T21" fmla="*/ 119 h 215"/>
                <a:gd name="T22" fmla="*/ 48 w 203"/>
                <a:gd name="T23" fmla="*/ 87 h 215"/>
                <a:gd name="T24" fmla="*/ 41 w 203"/>
                <a:gd name="T25" fmla="*/ 11 h 215"/>
                <a:gd name="T26" fmla="*/ 51 w 203"/>
                <a:gd name="T27" fmla="*/ 1 h 215"/>
                <a:gd name="T28" fmla="*/ 62 w 203"/>
                <a:gd name="T29" fmla="*/ 31 h 215"/>
                <a:gd name="T30" fmla="*/ 64 w 203"/>
                <a:gd name="T31" fmla="*/ 92 h 215"/>
                <a:gd name="T32" fmla="*/ 87 w 203"/>
                <a:gd name="T33" fmla="*/ 123 h 215"/>
                <a:gd name="T34" fmla="*/ 106 w 203"/>
                <a:gd name="T35" fmla="*/ 128 h 215"/>
                <a:gd name="T36" fmla="*/ 169 w 203"/>
                <a:gd name="T37" fmla="*/ 156 h 215"/>
                <a:gd name="T38" fmla="*/ 182 w 203"/>
                <a:gd name="T39" fmla="*/ 152 h 215"/>
                <a:gd name="T40" fmla="*/ 187 w 203"/>
                <a:gd name="T41" fmla="*/ 140 h 215"/>
                <a:gd name="T42" fmla="*/ 195 w 203"/>
                <a:gd name="T43" fmla="*/ 141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" h="215">
                  <a:moveTo>
                    <a:pt x="195" y="141"/>
                  </a:moveTo>
                  <a:cubicBezTo>
                    <a:pt x="195" y="145"/>
                    <a:pt x="195" y="150"/>
                    <a:pt x="195" y="154"/>
                  </a:cubicBezTo>
                  <a:cubicBezTo>
                    <a:pt x="203" y="175"/>
                    <a:pt x="196" y="195"/>
                    <a:pt x="189" y="215"/>
                  </a:cubicBezTo>
                  <a:cubicBezTo>
                    <a:pt x="179" y="214"/>
                    <a:pt x="178" y="214"/>
                    <a:pt x="178" y="202"/>
                  </a:cubicBezTo>
                  <a:cubicBezTo>
                    <a:pt x="178" y="195"/>
                    <a:pt x="183" y="186"/>
                    <a:pt x="174" y="181"/>
                  </a:cubicBezTo>
                  <a:cubicBezTo>
                    <a:pt x="151" y="171"/>
                    <a:pt x="135" y="150"/>
                    <a:pt x="109" y="145"/>
                  </a:cubicBezTo>
                  <a:cubicBezTo>
                    <a:pt x="98" y="141"/>
                    <a:pt x="86" y="144"/>
                    <a:pt x="75" y="139"/>
                  </a:cubicBezTo>
                  <a:cubicBezTo>
                    <a:pt x="51" y="125"/>
                    <a:pt x="51" y="125"/>
                    <a:pt x="34" y="148"/>
                  </a:cubicBezTo>
                  <a:cubicBezTo>
                    <a:pt x="26" y="159"/>
                    <a:pt x="19" y="170"/>
                    <a:pt x="5" y="174"/>
                  </a:cubicBezTo>
                  <a:cubicBezTo>
                    <a:pt x="1" y="173"/>
                    <a:pt x="0" y="170"/>
                    <a:pt x="0" y="165"/>
                  </a:cubicBezTo>
                  <a:cubicBezTo>
                    <a:pt x="7" y="148"/>
                    <a:pt x="23" y="135"/>
                    <a:pt x="33" y="119"/>
                  </a:cubicBezTo>
                  <a:cubicBezTo>
                    <a:pt x="40" y="109"/>
                    <a:pt x="46" y="99"/>
                    <a:pt x="48" y="87"/>
                  </a:cubicBezTo>
                  <a:cubicBezTo>
                    <a:pt x="53" y="61"/>
                    <a:pt x="47" y="36"/>
                    <a:pt x="41" y="11"/>
                  </a:cubicBezTo>
                  <a:cubicBezTo>
                    <a:pt x="42" y="6"/>
                    <a:pt x="44" y="0"/>
                    <a:pt x="51" y="1"/>
                  </a:cubicBezTo>
                  <a:cubicBezTo>
                    <a:pt x="59" y="9"/>
                    <a:pt x="59" y="21"/>
                    <a:pt x="62" y="31"/>
                  </a:cubicBezTo>
                  <a:cubicBezTo>
                    <a:pt x="66" y="51"/>
                    <a:pt x="64" y="72"/>
                    <a:pt x="64" y="92"/>
                  </a:cubicBezTo>
                  <a:cubicBezTo>
                    <a:pt x="64" y="109"/>
                    <a:pt x="71" y="118"/>
                    <a:pt x="87" y="123"/>
                  </a:cubicBezTo>
                  <a:cubicBezTo>
                    <a:pt x="93" y="125"/>
                    <a:pt x="99" y="127"/>
                    <a:pt x="106" y="128"/>
                  </a:cubicBezTo>
                  <a:cubicBezTo>
                    <a:pt x="130" y="130"/>
                    <a:pt x="150" y="143"/>
                    <a:pt x="169" y="156"/>
                  </a:cubicBezTo>
                  <a:cubicBezTo>
                    <a:pt x="175" y="160"/>
                    <a:pt x="181" y="164"/>
                    <a:pt x="182" y="152"/>
                  </a:cubicBezTo>
                  <a:cubicBezTo>
                    <a:pt x="182" y="148"/>
                    <a:pt x="183" y="143"/>
                    <a:pt x="187" y="140"/>
                  </a:cubicBezTo>
                  <a:cubicBezTo>
                    <a:pt x="190" y="139"/>
                    <a:pt x="192" y="139"/>
                    <a:pt x="195" y="141"/>
                  </a:cubicBezTo>
                  <a:close/>
                </a:path>
              </a:pathLst>
            </a:custGeom>
            <a:solidFill>
              <a:srgbClr val="9F69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6" name="Freeform 300"/>
            <p:cNvSpPr/>
            <p:nvPr/>
          </p:nvSpPr>
          <p:spPr bwMode="auto">
            <a:xfrm>
              <a:off x="4884750" y="3641721"/>
              <a:ext cx="127000" cy="454024"/>
            </a:xfrm>
            <a:custGeom>
              <a:avLst/>
              <a:gdLst>
                <a:gd name="T0" fmla="*/ 12 w 34"/>
                <a:gd name="T1" fmla="*/ 62 h 121"/>
                <a:gd name="T2" fmla="*/ 21 w 34"/>
                <a:gd name="T3" fmla="*/ 0 h 121"/>
                <a:gd name="T4" fmla="*/ 27 w 34"/>
                <a:gd name="T5" fmla="*/ 32 h 121"/>
                <a:gd name="T6" fmla="*/ 25 w 34"/>
                <a:gd name="T7" fmla="*/ 51 h 121"/>
                <a:gd name="T8" fmla="*/ 16 w 34"/>
                <a:gd name="T9" fmla="*/ 94 h 121"/>
                <a:gd name="T10" fmla="*/ 4 w 34"/>
                <a:gd name="T11" fmla="*/ 121 h 121"/>
                <a:gd name="T12" fmla="*/ 0 w 34"/>
                <a:gd name="T13" fmla="*/ 99 h 121"/>
                <a:gd name="T14" fmla="*/ 9 w 34"/>
                <a:gd name="T15" fmla="*/ 71 h 121"/>
                <a:gd name="T16" fmla="*/ 12 w 34"/>
                <a:gd name="T17" fmla="*/ 62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20">
                  <a:moveTo>
                    <a:pt x="12" y="62"/>
                  </a:moveTo>
                  <a:cubicBezTo>
                    <a:pt x="18" y="42"/>
                    <a:pt x="24" y="21"/>
                    <a:pt x="21" y="0"/>
                  </a:cubicBezTo>
                  <a:cubicBezTo>
                    <a:pt x="34" y="8"/>
                    <a:pt x="28" y="21"/>
                    <a:pt x="27" y="32"/>
                  </a:cubicBezTo>
                  <a:cubicBezTo>
                    <a:pt x="27" y="38"/>
                    <a:pt x="24" y="45"/>
                    <a:pt x="25" y="51"/>
                  </a:cubicBezTo>
                  <a:cubicBezTo>
                    <a:pt x="21" y="65"/>
                    <a:pt x="15" y="79"/>
                    <a:pt x="16" y="94"/>
                  </a:cubicBezTo>
                  <a:cubicBezTo>
                    <a:pt x="17" y="103"/>
                    <a:pt x="13" y="112"/>
                    <a:pt x="4" y="121"/>
                  </a:cubicBezTo>
                  <a:cubicBezTo>
                    <a:pt x="4" y="111"/>
                    <a:pt x="5" y="104"/>
                    <a:pt x="0" y="99"/>
                  </a:cubicBezTo>
                  <a:cubicBezTo>
                    <a:pt x="3" y="90"/>
                    <a:pt x="9" y="81"/>
                    <a:pt x="9" y="71"/>
                  </a:cubicBezTo>
                  <a:cubicBezTo>
                    <a:pt x="8" y="68"/>
                    <a:pt x="10" y="65"/>
                    <a:pt x="12" y="62"/>
                  </a:cubicBezTo>
                  <a:close/>
                </a:path>
              </a:pathLst>
            </a:custGeom>
            <a:solidFill>
              <a:srgbClr val="E2B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7" name="Freeform 301"/>
            <p:cNvSpPr/>
            <p:nvPr/>
          </p:nvSpPr>
          <p:spPr bwMode="auto">
            <a:xfrm>
              <a:off x="5026038" y="3908420"/>
              <a:ext cx="95250" cy="157163"/>
            </a:xfrm>
            <a:custGeom>
              <a:avLst/>
              <a:gdLst>
                <a:gd name="T0" fmla="*/ 25 w 25"/>
                <a:gd name="T1" fmla="*/ 42 h 42"/>
                <a:gd name="T2" fmla="*/ 0 w 25"/>
                <a:gd name="T3" fmla="*/ 37 h 42"/>
                <a:gd name="T4" fmla="*/ 11 w 25"/>
                <a:gd name="T5" fmla="*/ 0 h 42"/>
                <a:gd name="T6" fmla="*/ 25 w 25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42">
                  <a:moveTo>
                    <a:pt x="25" y="42"/>
                  </a:moveTo>
                  <a:cubicBezTo>
                    <a:pt x="16" y="39"/>
                    <a:pt x="12" y="23"/>
                    <a:pt x="0" y="37"/>
                  </a:cubicBezTo>
                  <a:cubicBezTo>
                    <a:pt x="3" y="24"/>
                    <a:pt x="7" y="12"/>
                    <a:pt x="11" y="0"/>
                  </a:cubicBezTo>
                  <a:cubicBezTo>
                    <a:pt x="10" y="16"/>
                    <a:pt x="22" y="27"/>
                    <a:pt x="25" y="42"/>
                  </a:cubicBezTo>
                  <a:close/>
                </a:path>
              </a:pathLst>
            </a:custGeom>
            <a:solidFill>
              <a:srgbClr val="EFB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8" name="Freeform 302"/>
            <p:cNvSpPr/>
            <p:nvPr/>
          </p:nvSpPr>
          <p:spPr bwMode="auto">
            <a:xfrm>
              <a:off x="4959363" y="3694109"/>
              <a:ext cx="85725" cy="288924"/>
            </a:xfrm>
            <a:custGeom>
              <a:avLst/>
              <a:gdLst>
                <a:gd name="T0" fmla="*/ 5 w 23"/>
                <a:gd name="T1" fmla="*/ 77 h 77"/>
                <a:gd name="T2" fmla="*/ 9 w 23"/>
                <a:gd name="T3" fmla="*/ 37 h 77"/>
                <a:gd name="T4" fmla="*/ 20 w 23"/>
                <a:gd name="T5" fmla="*/ 0 h 77"/>
                <a:gd name="T6" fmla="*/ 5 w 23"/>
                <a:gd name="T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77">
                  <a:moveTo>
                    <a:pt x="5" y="77"/>
                  </a:moveTo>
                  <a:cubicBezTo>
                    <a:pt x="0" y="63"/>
                    <a:pt x="12" y="51"/>
                    <a:pt x="9" y="37"/>
                  </a:cubicBezTo>
                  <a:cubicBezTo>
                    <a:pt x="18" y="27"/>
                    <a:pt x="7" y="11"/>
                    <a:pt x="20" y="0"/>
                  </a:cubicBezTo>
                  <a:cubicBezTo>
                    <a:pt x="23" y="28"/>
                    <a:pt x="15" y="53"/>
                    <a:pt x="5" y="77"/>
                  </a:cubicBezTo>
                  <a:close/>
                </a:path>
              </a:pathLst>
            </a:custGeom>
            <a:solidFill>
              <a:srgbClr val="E9B7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9" name="Freeform 303"/>
            <p:cNvSpPr/>
            <p:nvPr/>
          </p:nvSpPr>
          <p:spPr bwMode="auto">
            <a:xfrm>
              <a:off x="3017845" y="3482972"/>
              <a:ext cx="773115" cy="752474"/>
            </a:xfrm>
            <a:custGeom>
              <a:avLst/>
              <a:gdLst>
                <a:gd name="T0" fmla="*/ 54 w 206"/>
                <a:gd name="T1" fmla="*/ 189 h 200"/>
                <a:gd name="T2" fmla="*/ 14 w 206"/>
                <a:gd name="T3" fmla="*/ 89 h 200"/>
                <a:gd name="T4" fmla="*/ 36 w 206"/>
                <a:gd name="T5" fmla="*/ 53 h 200"/>
                <a:gd name="T6" fmla="*/ 39 w 206"/>
                <a:gd name="T7" fmla="*/ 39 h 200"/>
                <a:gd name="T8" fmla="*/ 52 w 206"/>
                <a:gd name="T9" fmla="*/ 25 h 200"/>
                <a:gd name="T10" fmla="*/ 59 w 206"/>
                <a:gd name="T11" fmla="*/ 45 h 200"/>
                <a:gd name="T12" fmla="*/ 57 w 206"/>
                <a:gd name="T13" fmla="*/ 52 h 200"/>
                <a:gd name="T14" fmla="*/ 72 w 206"/>
                <a:gd name="T15" fmla="*/ 72 h 200"/>
                <a:gd name="T16" fmla="*/ 65 w 206"/>
                <a:gd name="T17" fmla="*/ 90 h 200"/>
                <a:gd name="T18" fmla="*/ 71 w 206"/>
                <a:gd name="T19" fmla="*/ 100 h 200"/>
                <a:gd name="T20" fmla="*/ 79 w 206"/>
                <a:gd name="T21" fmla="*/ 117 h 200"/>
                <a:gd name="T22" fmla="*/ 97 w 206"/>
                <a:gd name="T23" fmla="*/ 85 h 200"/>
                <a:gd name="T24" fmla="*/ 112 w 206"/>
                <a:gd name="T25" fmla="*/ 51 h 200"/>
                <a:gd name="T26" fmla="*/ 134 w 206"/>
                <a:gd name="T27" fmla="*/ 2 h 200"/>
                <a:gd name="T28" fmla="*/ 155 w 206"/>
                <a:gd name="T29" fmla="*/ 2 h 200"/>
                <a:gd name="T30" fmla="*/ 200 w 206"/>
                <a:gd name="T31" fmla="*/ 41 h 200"/>
                <a:gd name="T32" fmla="*/ 203 w 206"/>
                <a:gd name="T33" fmla="*/ 79 h 200"/>
                <a:gd name="T34" fmla="*/ 200 w 206"/>
                <a:gd name="T35" fmla="*/ 92 h 200"/>
                <a:gd name="T36" fmla="*/ 193 w 206"/>
                <a:gd name="T37" fmla="*/ 155 h 200"/>
                <a:gd name="T38" fmla="*/ 176 w 206"/>
                <a:gd name="T39" fmla="*/ 179 h 200"/>
                <a:gd name="T40" fmla="*/ 134 w 206"/>
                <a:gd name="T41" fmla="*/ 197 h 200"/>
                <a:gd name="T42" fmla="*/ 69 w 206"/>
                <a:gd name="T43" fmla="*/ 187 h 200"/>
                <a:gd name="T44" fmla="*/ 54 w 206"/>
                <a:gd name="T45" fmla="*/ 18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06" h="200">
                  <a:moveTo>
                    <a:pt x="54" y="189"/>
                  </a:moveTo>
                  <a:cubicBezTo>
                    <a:pt x="23" y="163"/>
                    <a:pt x="0" y="133"/>
                    <a:pt x="14" y="89"/>
                  </a:cubicBezTo>
                  <a:cubicBezTo>
                    <a:pt x="33" y="84"/>
                    <a:pt x="40" y="72"/>
                    <a:pt x="36" y="53"/>
                  </a:cubicBezTo>
                  <a:cubicBezTo>
                    <a:pt x="35" y="48"/>
                    <a:pt x="38" y="43"/>
                    <a:pt x="39" y="39"/>
                  </a:cubicBezTo>
                  <a:cubicBezTo>
                    <a:pt x="42" y="33"/>
                    <a:pt x="42" y="22"/>
                    <a:pt x="52" y="25"/>
                  </a:cubicBezTo>
                  <a:cubicBezTo>
                    <a:pt x="61" y="27"/>
                    <a:pt x="61" y="36"/>
                    <a:pt x="59" y="45"/>
                  </a:cubicBezTo>
                  <a:cubicBezTo>
                    <a:pt x="59" y="47"/>
                    <a:pt x="57" y="50"/>
                    <a:pt x="57" y="52"/>
                  </a:cubicBezTo>
                  <a:cubicBezTo>
                    <a:pt x="57" y="63"/>
                    <a:pt x="71" y="62"/>
                    <a:pt x="72" y="72"/>
                  </a:cubicBezTo>
                  <a:cubicBezTo>
                    <a:pt x="72" y="79"/>
                    <a:pt x="68" y="85"/>
                    <a:pt x="65" y="90"/>
                  </a:cubicBezTo>
                  <a:cubicBezTo>
                    <a:pt x="60" y="98"/>
                    <a:pt x="66" y="99"/>
                    <a:pt x="71" y="100"/>
                  </a:cubicBezTo>
                  <a:cubicBezTo>
                    <a:pt x="76" y="103"/>
                    <a:pt x="76" y="109"/>
                    <a:pt x="79" y="117"/>
                  </a:cubicBezTo>
                  <a:cubicBezTo>
                    <a:pt x="82" y="102"/>
                    <a:pt x="86" y="92"/>
                    <a:pt x="97" y="85"/>
                  </a:cubicBezTo>
                  <a:cubicBezTo>
                    <a:pt x="106" y="79"/>
                    <a:pt x="110" y="64"/>
                    <a:pt x="112" y="51"/>
                  </a:cubicBezTo>
                  <a:cubicBezTo>
                    <a:pt x="117" y="34"/>
                    <a:pt x="121" y="16"/>
                    <a:pt x="134" y="2"/>
                  </a:cubicBezTo>
                  <a:cubicBezTo>
                    <a:pt x="141" y="0"/>
                    <a:pt x="148" y="0"/>
                    <a:pt x="155" y="2"/>
                  </a:cubicBezTo>
                  <a:cubicBezTo>
                    <a:pt x="174" y="11"/>
                    <a:pt x="188" y="24"/>
                    <a:pt x="200" y="41"/>
                  </a:cubicBezTo>
                  <a:cubicBezTo>
                    <a:pt x="199" y="54"/>
                    <a:pt x="206" y="66"/>
                    <a:pt x="203" y="79"/>
                  </a:cubicBezTo>
                  <a:cubicBezTo>
                    <a:pt x="201" y="83"/>
                    <a:pt x="198" y="87"/>
                    <a:pt x="200" y="92"/>
                  </a:cubicBezTo>
                  <a:cubicBezTo>
                    <a:pt x="205" y="114"/>
                    <a:pt x="197" y="134"/>
                    <a:pt x="193" y="155"/>
                  </a:cubicBezTo>
                  <a:cubicBezTo>
                    <a:pt x="189" y="164"/>
                    <a:pt x="183" y="172"/>
                    <a:pt x="176" y="179"/>
                  </a:cubicBezTo>
                  <a:cubicBezTo>
                    <a:pt x="164" y="189"/>
                    <a:pt x="155" y="200"/>
                    <a:pt x="134" y="197"/>
                  </a:cubicBezTo>
                  <a:cubicBezTo>
                    <a:pt x="112" y="193"/>
                    <a:pt x="89" y="200"/>
                    <a:pt x="69" y="187"/>
                  </a:cubicBezTo>
                  <a:cubicBezTo>
                    <a:pt x="64" y="184"/>
                    <a:pt x="60" y="191"/>
                    <a:pt x="54" y="189"/>
                  </a:cubicBezTo>
                  <a:close/>
                </a:path>
              </a:pathLst>
            </a:custGeom>
            <a:solidFill>
              <a:srgbClr val="E09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0" name="Freeform 304"/>
            <p:cNvSpPr/>
            <p:nvPr/>
          </p:nvSpPr>
          <p:spPr bwMode="auto">
            <a:xfrm>
              <a:off x="3070234" y="3427409"/>
              <a:ext cx="450851" cy="390524"/>
            </a:xfrm>
            <a:custGeom>
              <a:avLst/>
              <a:gdLst>
                <a:gd name="T0" fmla="*/ 36 w 120"/>
                <a:gd name="T1" fmla="*/ 68 h 104"/>
                <a:gd name="T2" fmla="*/ 34 w 120"/>
                <a:gd name="T3" fmla="*/ 41 h 104"/>
                <a:gd name="T4" fmla="*/ 30 w 120"/>
                <a:gd name="T5" fmla="*/ 89 h 104"/>
                <a:gd name="T6" fmla="*/ 19 w 120"/>
                <a:gd name="T7" fmla="*/ 103 h 104"/>
                <a:gd name="T8" fmla="*/ 0 w 120"/>
                <a:gd name="T9" fmla="*/ 104 h 104"/>
                <a:gd name="T10" fmla="*/ 19 w 120"/>
                <a:gd name="T11" fmla="*/ 10 h 104"/>
                <a:gd name="T12" fmla="*/ 35 w 120"/>
                <a:gd name="T13" fmla="*/ 1 h 104"/>
                <a:gd name="T14" fmla="*/ 102 w 120"/>
                <a:gd name="T15" fmla="*/ 8 h 104"/>
                <a:gd name="T16" fmla="*/ 120 w 120"/>
                <a:gd name="T17" fmla="*/ 20 h 104"/>
                <a:gd name="T18" fmla="*/ 100 w 120"/>
                <a:gd name="T19" fmla="*/ 68 h 104"/>
                <a:gd name="T20" fmla="*/ 36 w 120"/>
                <a:gd name="T21" fmla="*/ 6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" h="104">
                  <a:moveTo>
                    <a:pt x="36" y="68"/>
                  </a:moveTo>
                  <a:cubicBezTo>
                    <a:pt x="39" y="60"/>
                    <a:pt x="47" y="51"/>
                    <a:pt x="34" y="41"/>
                  </a:cubicBezTo>
                  <a:cubicBezTo>
                    <a:pt x="32" y="58"/>
                    <a:pt x="19" y="71"/>
                    <a:pt x="30" y="89"/>
                  </a:cubicBezTo>
                  <a:cubicBezTo>
                    <a:pt x="35" y="97"/>
                    <a:pt x="27" y="104"/>
                    <a:pt x="19" y="103"/>
                  </a:cubicBezTo>
                  <a:cubicBezTo>
                    <a:pt x="12" y="101"/>
                    <a:pt x="6" y="104"/>
                    <a:pt x="0" y="104"/>
                  </a:cubicBezTo>
                  <a:cubicBezTo>
                    <a:pt x="3" y="72"/>
                    <a:pt x="3" y="40"/>
                    <a:pt x="19" y="10"/>
                  </a:cubicBezTo>
                  <a:cubicBezTo>
                    <a:pt x="23" y="2"/>
                    <a:pt x="27" y="0"/>
                    <a:pt x="35" y="1"/>
                  </a:cubicBezTo>
                  <a:cubicBezTo>
                    <a:pt x="57" y="4"/>
                    <a:pt x="80" y="0"/>
                    <a:pt x="102" y="8"/>
                  </a:cubicBezTo>
                  <a:cubicBezTo>
                    <a:pt x="108" y="11"/>
                    <a:pt x="118" y="9"/>
                    <a:pt x="120" y="20"/>
                  </a:cubicBezTo>
                  <a:cubicBezTo>
                    <a:pt x="113" y="36"/>
                    <a:pt x="107" y="52"/>
                    <a:pt x="100" y="68"/>
                  </a:cubicBezTo>
                  <a:cubicBezTo>
                    <a:pt x="78" y="64"/>
                    <a:pt x="57" y="76"/>
                    <a:pt x="36" y="68"/>
                  </a:cubicBezTo>
                  <a:close/>
                </a:path>
              </a:pathLst>
            </a:custGeom>
            <a:solidFill>
              <a:srgbClr val="D78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1" name="Freeform 305"/>
            <p:cNvSpPr/>
            <p:nvPr/>
          </p:nvSpPr>
          <p:spPr bwMode="auto">
            <a:xfrm>
              <a:off x="3152784" y="3040060"/>
              <a:ext cx="420689" cy="379412"/>
            </a:xfrm>
            <a:custGeom>
              <a:avLst/>
              <a:gdLst>
                <a:gd name="T0" fmla="*/ 109 w 112"/>
                <a:gd name="T1" fmla="*/ 0 h 101"/>
                <a:gd name="T2" fmla="*/ 110 w 112"/>
                <a:gd name="T3" fmla="*/ 8 h 101"/>
                <a:gd name="T4" fmla="*/ 111 w 112"/>
                <a:gd name="T5" fmla="*/ 17 h 101"/>
                <a:gd name="T6" fmla="*/ 109 w 112"/>
                <a:gd name="T7" fmla="*/ 81 h 101"/>
                <a:gd name="T8" fmla="*/ 72 w 112"/>
                <a:gd name="T9" fmla="*/ 88 h 101"/>
                <a:gd name="T10" fmla="*/ 68 w 112"/>
                <a:gd name="T11" fmla="*/ 71 h 101"/>
                <a:gd name="T12" fmla="*/ 67 w 112"/>
                <a:gd name="T13" fmla="*/ 61 h 101"/>
                <a:gd name="T14" fmla="*/ 60 w 112"/>
                <a:gd name="T15" fmla="*/ 66 h 101"/>
                <a:gd name="T16" fmla="*/ 52 w 112"/>
                <a:gd name="T17" fmla="*/ 75 h 101"/>
                <a:gd name="T18" fmla="*/ 10 w 112"/>
                <a:gd name="T19" fmla="*/ 95 h 101"/>
                <a:gd name="T20" fmla="*/ 15 w 112"/>
                <a:gd name="T21" fmla="*/ 60 h 101"/>
                <a:gd name="T22" fmla="*/ 33 w 112"/>
                <a:gd name="T23" fmla="*/ 39 h 101"/>
                <a:gd name="T24" fmla="*/ 66 w 112"/>
                <a:gd name="T25" fmla="*/ 19 h 101"/>
                <a:gd name="T26" fmla="*/ 109 w 112"/>
                <a:gd name="T2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" h="100">
                  <a:moveTo>
                    <a:pt x="109" y="0"/>
                  </a:moveTo>
                  <a:cubicBezTo>
                    <a:pt x="108" y="3"/>
                    <a:pt x="104" y="6"/>
                    <a:pt x="110" y="8"/>
                  </a:cubicBezTo>
                  <a:cubicBezTo>
                    <a:pt x="112" y="11"/>
                    <a:pt x="112" y="14"/>
                    <a:pt x="111" y="17"/>
                  </a:cubicBezTo>
                  <a:cubicBezTo>
                    <a:pt x="102" y="38"/>
                    <a:pt x="110" y="60"/>
                    <a:pt x="109" y="81"/>
                  </a:cubicBezTo>
                  <a:cubicBezTo>
                    <a:pt x="93" y="101"/>
                    <a:pt x="92" y="101"/>
                    <a:pt x="72" y="88"/>
                  </a:cubicBezTo>
                  <a:cubicBezTo>
                    <a:pt x="65" y="83"/>
                    <a:pt x="61" y="79"/>
                    <a:pt x="68" y="71"/>
                  </a:cubicBezTo>
                  <a:cubicBezTo>
                    <a:pt x="70" y="68"/>
                    <a:pt x="72" y="64"/>
                    <a:pt x="67" y="61"/>
                  </a:cubicBezTo>
                  <a:cubicBezTo>
                    <a:pt x="62" y="58"/>
                    <a:pt x="60" y="62"/>
                    <a:pt x="60" y="66"/>
                  </a:cubicBezTo>
                  <a:cubicBezTo>
                    <a:pt x="59" y="71"/>
                    <a:pt x="56" y="75"/>
                    <a:pt x="52" y="75"/>
                  </a:cubicBezTo>
                  <a:cubicBezTo>
                    <a:pt x="34" y="74"/>
                    <a:pt x="24" y="88"/>
                    <a:pt x="10" y="95"/>
                  </a:cubicBezTo>
                  <a:cubicBezTo>
                    <a:pt x="0" y="82"/>
                    <a:pt x="13" y="71"/>
                    <a:pt x="15" y="60"/>
                  </a:cubicBezTo>
                  <a:cubicBezTo>
                    <a:pt x="23" y="55"/>
                    <a:pt x="28" y="47"/>
                    <a:pt x="33" y="39"/>
                  </a:cubicBezTo>
                  <a:cubicBezTo>
                    <a:pt x="45" y="33"/>
                    <a:pt x="65" y="43"/>
                    <a:pt x="66" y="19"/>
                  </a:cubicBezTo>
                  <a:cubicBezTo>
                    <a:pt x="77" y="6"/>
                    <a:pt x="92" y="1"/>
                    <a:pt x="109" y="0"/>
                  </a:cubicBezTo>
                  <a:close/>
                </a:path>
              </a:pathLst>
            </a:custGeom>
            <a:solidFill>
              <a:srgbClr val="CC8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2" name="Freeform 306"/>
            <p:cNvSpPr/>
            <p:nvPr/>
          </p:nvSpPr>
          <p:spPr bwMode="auto">
            <a:xfrm>
              <a:off x="3189297" y="3230559"/>
              <a:ext cx="433389" cy="252413"/>
            </a:xfrm>
            <a:custGeom>
              <a:avLst/>
              <a:gdLst>
                <a:gd name="T0" fmla="*/ 0 w 115"/>
                <a:gd name="T1" fmla="*/ 44 h 67"/>
                <a:gd name="T2" fmla="*/ 35 w 115"/>
                <a:gd name="T3" fmla="*/ 20 h 67"/>
                <a:gd name="T4" fmla="*/ 44 w 115"/>
                <a:gd name="T5" fmla="*/ 12 h 67"/>
                <a:gd name="T6" fmla="*/ 51 w 115"/>
                <a:gd name="T7" fmla="*/ 2 h 67"/>
                <a:gd name="T8" fmla="*/ 65 w 115"/>
                <a:gd name="T9" fmla="*/ 9 h 67"/>
                <a:gd name="T10" fmla="*/ 63 w 115"/>
                <a:gd name="T11" fmla="*/ 22 h 67"/>
                <a:gd name="T12" fmla="*/ 64 w 115"/>
                <a:gd name="T13" fmla="*/ 33 h 67"/>
                <a:gd name="T14" fmla="*/ 95 w 115"/>
                <a:gd name="T15" fmla="*/ 33 h 67"/>
                <a:gd name="T16" fmla="*/ 108 w 115"/>
                <a:gd name="T17" fmla="*/ 45 h 67"/>
                <a:gd name="T18" fmla="*/ 104 w 115"/>
                <a:gd name="T19" fmla="*/ 67 h 67"/>
                <a:gd name="T20" fmla="*/ 24 w 115"/>
                <a:gd name="T21" fmla="*/ 55 h 67"/>
                <a:gd name="T22" fmla="*/ 8 w 115"/>
                <a:gd name="T23" fmla="*/ 49 h 67"/>
                <a:gd name="T24" fmla="*/ 0 w 115"/>
                <a:gd name="T25" fmla="*/ 4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67">
                  <a:moveTo>
                    <a:pt x="0" y="44"/>
                  </a:moveTo>
                  <a:cubicBezTo>
                    <a:pt x="9" y="31"/>
                    <a:pt x="18" y="19"/>
                    <a:pt x="35" y="20"/>
                  </a:cubicBezTo>
                  <a:cubicBezTo>
                    <a:pt x="41" y="21"/>
                    <a:pt x="47" y="21"/>
                    <a:pt x="44" y="12"/>
                  </a:cubicBezTo>
                  <a:cubicBezTo>
                    <a:pt x="43" y="7"/>
                    <a:pt x="42" y="1"/>
                    <a:pt x="51" y="2"/>
                  </a:cubicBezTo>
                  <a:cubicBezTo>
                    <a:pt x="57" y="3"/>
                    <a:pt x="64" y="0"/>
                    <a:pt x="65" y="9"/>
                  </a:cubicBezTo>
                  <a:cubicBezTo>
                    <a:pt x="65" y="14"/>
                    <a:pt x="74" y="18"/>
                    <a:pt x="63" y="22"/>
                  </a:cubicBezTo>
                  <a:cubicBezTo>
                    <a:pt x="55" y="25"/>
                    <a:pt x="56" y="28"/>
                    <a:pt x="64" y="33"/>
                  </a:cubicBezTo>
                  <a:cubicBezTo>
                    <a:pt x="76" y="39"/>
                    <a:pt x="85" y="41"/>
                    <a:pt x="95" y="33"/>
                  </a:cubicBezTo>
                  <a:cubicBezTo>
                    <a:pt x="102" y="34"/>
                    <a:pt x="105" y="40"/>
                    <a:pt x="108" y="45"/>
                  </a:cubicBezTo>
                  <a:cubicBezTo>
                    <a:pt x="111" y="54"/>
                    <a:pt x="115" y="62"/>
                    <a:pt x="104" y="67"/>
                  </a:cubicBezTo>
                  <a:cubicBezTo>
                    <a:pt x="77" y="66"/>
                    <a:pt x="52" y="52"/>
                    <a:pt x="24" y="55"/>
                  </a:cubicBezTo>
                  <a:cubicBezTo>
                    <a:pt x="18" y="55"/>
                    <a:pt x="12" y="54"/>
                    <a:pt x="8" y="49"/>
                  </a:cubicBezTo>
                  <a:cubicBezTo>
                    <a:pt x="5" y="47"/>
                    <a:pt x="3" y="46"/>
                    <a:pt x="0" y="44"/>
                  </a:cubicBezTo>
                  <a:close/>
                </a:path>
              </a:pathLst>
            </a:custGeom>
            <a:solidFill>
              <a:srgbClr val="DD94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3" name="Freeform 307"/>
            <p:cNvSpPr/>
            <p:nvPr/>
          </p:nvSpPr>
          <p:spPr bwMode="auto">
            <a:xfrm>
              <a:off x="3219460" y="4073520"/>
              <a:ext cx="541340" cy="222249"/>
            </a:xfrm>
            <a:custGeom>
              <a:avLst/>
              <a:gdLst>
                <a:gd name="T0" fmla="*/ 0 w 144"/>
                <a:gd name="T1" fmla="*/ 32 h 59"/>
                <a:gd name="T2" fmla="*/ 26 w 144"/>
                <a:gd name="T3" fmla="*/ 28 h 59"/>
                <a:gd name="T4" fmla="*/ 70 w 144"/>
                <a:gd name="T5" fmla="*/ 35 h 59"/>
                <a:gd name="T6" fmla="*/ 78 w 144"/>
                <a:gd name="T7" fmla="*/ 33 h 59"/>
                <a:gd name="T8" fmla="*/ 129 w 144"/>
                <a:gd name="T9" fmla="*/ 5 h 59"/>
                <a:gd name="T10" fmla="*/ 135 w 144"/>
                <a:gd name="T11" fmla="*/ 0 h 59"/>
                <a:gd name="T12" fmla="*/ 128 w 144"/>
                <a:gd name="T13" fmla="*/ 29 h 59"/>
                <a:gd name="T14" fmla="*/ 112 w 144"/>
                <a:gd name="T15" fmla="*/ 49 h 59"/>
                <a:gd name="T16" fmla="*/ 98 w 144"/>
                <a:gd name="T17" fmla="*/ 59 h 59"/>
                <a:gd name="T18" fmla="*/ 89 w 144"/>
                <a:gd name="T19" fmla="*/ 53 h 59"/>
                <a:gd name="T20" fmla="*/ 52 w 144"/>
                <a:gd name="T21" fmla="*/ 56 h 59"/>
                <a:gd name="T22" fmla="*/ 28 w 144"/>
                <a:gd name="T23" fmla="*/ 53 h 59"/>
                <a:gd name="T24" fmla="*/ 0 w 144"/>
                <a:gd name="T25" fmla="*/ 3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4" h="59">
                  <a:moveTo>
                    <a:pt x="0" y="32"/>
                  </a:moveTo>
                  <a:cubicBezTo>
                    <a:pt x="7" y="21"/>
                    <a:pt x="23" y="24"/>
                    <a:pt x="26" y="28"/>
                  </a:cubicBezTo>
                  <a:cubicBezTo>
                    <a:pt x="39" y="45"/>
                    <a:pt x="56" y="32"/>
                    <a:pt x="70" y="35"/>
                  </a:cubicBezTo>
                  <a:cubicBezTo>
                    <a:pt x="73" y="35"/>
                    <a:pt x="76" y="32"/>
                    <a:pt x="78" y="33"/>
                  </a:cubicBezTo>
                  <a:cubicBezTo>
                    <a:pt x="106" y="43"/>
                    <a:pt x="115" y="20"/>
                    <a:pt x="129" y="5"/>
                  </a:cubicBezTo>
                  <a:cubicBezTo>
                    <a:pt x="131" y="3"/>
                    <a:pt x="133" y="2"/>
                    <a:pt x="135" y="0"/>
                  </a:cubicBezTo>
                  <a:cubicBezTo>
                    <a:pt x="144" y="13"/>
                    <a:pt x="134" y="21"/>
                    <a:pt x="128" y="29"/>
                  </a:cubicBezTo>
                  <a:cubicBezTo>
                    <a:pt x="123" y="36"/>
                    <a:pt x="116" y="41"/>
                    <a:pt x="112" y="49"/>
                  </a:cubicBezTo>
                  <a:cubicBezTo>
                    <a:pt x="109" y="54"/>
                    <a:pt x="105" y="58"/>
                    <a:pt x="98" y="59"/>
                  </a:cubicBezTo>
                  <a:cubicBezTo>
                    <a:pt x="100" y="50"/>
                    <a:pt x="93" y="52"/>
                    <a:pt x="89" y="53"/>
                  </a:cubicBezTo>
                  <a:cubicBezTo>
                    <a:pt x="76" y="56"/>
                    <a:pt x="64" y="56"/>
                    <a:pt x="52" y="56"/>
                  </a:cubicBezTo>
                  <a:cubicBezTo>
                    <a:pt x="45" y="49"/>
                    <a:pt x="36" y="53"/>
                    <a:pt x="28" y="53"/>
                  </a:cubicBezTo>
                  <a:cubicBezTo>
                    <a:pt x="30" y="31"/>
                    <a:pt x="11" y="36"/>
                    <a:pt x="0" y="32"/>
                  </a:cubicBezTo>
                  <a:close/>
                </a:path>
              </a:pathLst>
            </a:custGeom>
            <a:solidFill>
              <a:srgbClr val="D898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4" name="Freeform 308"/>
            <p:cNvSpPr/>
            <p:nvPr/>
          </p:nvSpPr>
          <p:spPr bwMode="auto">
            <a:xfrm>
              <a:off x="3201997" y="3411534"/>
              <a:ext cx="415926" cy="93663"/>
            </a:xfrm>
            <a:custGeom>
              <a:avLst/>
              <a:gdLst>
                <a:gd name="T0" fmla="*/ 5 w 111"/>
                <a:gd name="T1" fmla="*/ 1 h 25"/>
                <a:gd name="T2" fmla="*/ 101 w 111"/>
                <a:gd name="T3" fmla="*/ 16 h 25"/>
                <a:gd name="T4" fmla="*/ 109 w 111"/>
                <a:gd name="T5" fmla="*/ 25 h 25"/>
                <a:gd name="T6" fmla="*/ 85 w 111"/>
                <a:gd name="T7" fmla="*/ 24 h 25"/>
                <a:gd name="T8" fmla="*/ 22 w 111"/>
                <a:gd name="T9" fmla="*/ 12 h 25"/>
                <a:gd name="T10" fmla="*/ 0 w 111"/>
                <a:gd name="T11" fmla="*/ 5 h 25"/>
                <a:gd name="T12" fmla="*/ 5 w 111"/>
                <a:gd name="T13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25">
                  <a:moveTo>
                    <a:pt x="5" y="1"/>
                  </a:moveTo>
                  <a:cubicBezTo>
                    <a:pt x="38" y="0"/>
                    <a:pt x="69" y="9"/>
                    <a:pt x="101" y="16"/>
                  </a:cubicBezTo>
                  <a:cubicBezTo>
                    <a:pt x="103" y="19"/>
                    <a:pt x="111" y="17"/>
                    <a:pt x="109" y="25"/>
                  </a:cubicBezTo>
                  <a:cubicBezTo>
                    <a:pt x="101" y="24"/>
                    <a:pt x="93" y="24"/>
                    <a:pt x="85" y="24"/>
                  </a:cubicBezTo>
                  <a:cubicBezTo>
                    <a:pt x="65" y="15"/>
                    <a:pt x="44" y="12"/>
                    <a:pt x="22" y="12"/>
                  </a:cubicBezTo>
                  <a:cubicBezTo>
                    <a:pt x="14" y="12"/>
                    <a:pt x="6" y="13"/>
                    <a:pt x="0" y="5"/>
                  </a:cubicBezTo>
                  <a:cubicBezTo>
                    <a:pt x="2" y="4"/>
                    <a:pt x="3" y="2"/>
                    <a:pt x="5" y="1"/>
                  </a:cubicBezTo>
                  <a:close/>
                </a:path>
              </a:pathLst>
            </a:custGeom>
            <a:solidFill>
              <a:srgbClr val="AD63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5" name="Freeform 309"/>
            <p:cNvSpPr/>
            <p:nvPr/>
          </p:nvSpPr>
          <p:spPr bwMode="auto">
            <a:xfrm>
              <a:off x="3276611" y="3111496"/>
              <a:ext cx="142876" cy="112713"/>
            </a:xfrm>
            <a:custGeom>
              <a:avLst/>
              <a:gdLst>
                <a:gd name="T0" fmla="*/ 33 w 38"/>
                <a:gd name="T1" fmla="*/ 0 h 30"/>
                <a:gd name="T2" fmla="*/ 29 w 38"/>
                <a:gd name="T3" fmla="*/ 22 h 30"/>
                <a:gd name="T4" fmla="*/ 0 w 38"/>
                <a:gd name="T5" fmla="*/ 20 h 30"/>
                <a:gd name="T6" fmla="*/ 33 w 38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30">
                  <a:moveTo>
                    <a:pt x="33" y="0"/>
                  </a:moveTo>
                  <a:cubicBezTo>
                    <a:pt x="38" y="5"/>
                    <a:pt x="34" y="24"/>
                    <a:pt x="29" y="22"/>
                  </a:cubicBezTo>
                  <a:cubicBezTo>
                    <a:pt x="19" y="18"/>
                    <a:pt x="9" y="30"/>
                    <a:pt x="0" y="20"/>
                  </a:cubicBezTo>
                  <a:cubicBezTo>
                    <a:pt x="8" y="9"/>
                    <a:pt x="21" y="6"/>
                    <a:pt x="33" y="0"/>
                  </a:cubicBezTo>
                  <a:close/>
                </a:path>
              </a:pathLst>
            </a:custGeom>
            <a:solidFill>
              <a:srgbClr val="E3A7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6" name="Freeform 310"/>
            <p:cNvSpPr/>
            <p:nvPr/>
          </p:nvSpPr>
          <p:spPr bwMode="auto">
            <a:xfrm>
              <a:off x="3554423" y="2986085"/>
              <a:ext cx="657227" cy="207963"/>
            </a:xfrm>
            <a:custGeom>
              <a:avLst/>
              <a:gdLst>
                <a:gd name="T0" fmla="*/ 122 w 175"/>
                <a:gd name="T1" fmla="*/ 1 h 55"/>
                <a:gd name="T2" fmla="*/ 147 w 175"/>
                <a:gd name="T3" fmla="*/ 1 h 55"/>
                <a:gd name="T4" fmla="*/ 175 w 175"/>
                <a:gd name="T5" fmla="*/ 9 h 55"/>
                <a:gd name="T6" fmla="*/ 167 w 175"/>
                <a:gd name="T7" fmla="*/ 14 h 55"/>
                <a:gd name="T8" fmla="*/ 104 w 175"/>
                <a:gd name="T9" fmla="*/ 13 h 55"/>
                <a:gd name="T10" fmla="*/ 67 w 175"/>
                <a:gd name="T11" fmla="*/ 17 h 55"/>
                <a:gd name="T12" fmla="*/ 16 w 175"/>
                <a:gd name="T13" fmla="*/ 50 h 55"/>
                <a:gd name="T14" fmla="*/ 8 w 175"/>
                <a:gd name="T15" fmla="*/ 55 h 55"/>
                <a:gd name="T16" fmla="*/ 27 w 175"/>
                <a:gd name="T17" fmla="*/ 12 h 55"/>
                <a:gd name="T18" fmla="*/ 28 w 175"/>
                <a:gd name="T19" fmla="*/ 11 h 55"/>
                <a:gd name="T20" fmla="*/ 26 w 175"/>
                <a:gd name="T21" fmla="*/ 9 h 55"/>
                <a:gd name="T22" fmla="*/ 48 w 175"/>
                <a:gd name="T23" fmla="*/ 2 h 55"/>
                <a:gd name="T24" fmla="*/ 89 w 175"/>
                <a:gd name="T25" fmla="*/ 1 h 55"/>
                <a:gd name="T26" fmla="*/ 122 w 175"/>
                <a:gd name="T27" fmla="*/ 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5" h="55">
                  <a:moveTo>
                    <a:pt x="122" y="1"/>
                  </a:moveTo>
                  <a:cubicBezTo>
                    <a:pt x="131" y="1"/>
                    <a:pt x="139" y="1"/>
                    <a:pt x="147" y="1"/>
                  </a:cubicBezTo>
                  <a:cubicBezTo>
                    <a:pt x="156" y="3"/>
                    <a:pt x="166" y="6"/>
                    <a:pt x="175" y="9"/>
                  </a:cubicBezTo>
                  <a:cubicBezTo>
                    <a:pt x="173" y="12"/>
                    <a:pt x="170" y="13"/>
                    <a:pt x="167" y="14"/>
                  </a:cubicBezTo>
                  <a:cubicBezTo>
                    <a:pt x="146" y="17"/>
                    <a:pt x="125" y="6"/>
                    <a:pt x="104" y="13"/>
                  </a:cubicBezTo>
                  <a:cubicBezTo>
                    <a:pt x="92" y="16"/>
                    <a:pt x="79" y="15"/>
                    <a:pt x="67" y="17"/>
                  </a:cubicBezTo>
                  <a:cubicBezTo>
                    <a:pt x="46" y="22"/>
                    <a:pt x="26" y="27"/>
                    <a:pt x="16" y="50"/>
                  </a:cubicBezTo>
                  <a:cubicBezTo>
                    <a:pt x="15" y="53"/>
                    <a:pt x="12" y="54"/>
                    <a:pt x="8" y="55"/>
                  </a:cubicBezTo>
                  <a:cubicBezTo>
                    <a:pt x="0" y="37"/>
                    <a:pt x="5" y="27"/>
                    <a:pt x="27" y="12"/>
                  </a:cubicBezTo>
                  <a:cubicBezTo>
                    <a:pt x="28" y="12"/>
                    <a:pt x="28" y="11"/>
                    <a:pt x="28" y="11"/>
                  </a:cubicBezTo>
                  <a:cubicBezTo>
                    <a:pt x="28" y="10"/>
                    <a:pt x="27" y="10"/>
                    <a:pt x="26" y="9"/>
                  </a:cubicBezTo>
                  <a:cubicBezTo>
                    <a:pt x="33" y="4"/>
                    <a:pt x="41" y="5"/>
                    <a:pt x="48" y="2"/>
                  </a:cubicBezTo>
                  <a:cubicBezTo>
                    <a:pt x="62" y="11"/>
                    <a:pt x="75" y="0"/>
                    <a:pt x="89" y="1"/>
                  </a:cubicBezTo>
                  <a:cubicBezTo>
                    <a:pt x="100" y="2"/>
                    <a:pt x="111" y="1"/>
                    <a:pt x="122" y="1"/>
                  </a:cubicBezTo>
                  <a:close/>
                </a:path>
              </a:pathLst>
            </a:custGeom>
            <a:solidFill>
              <a:srgbClr val="C18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7" name="Freeform 311"/>
            <p:cNvSpPr/>
            <p:nvPr/>
          </p:nvSpPr>
          <p:spPr bwMode="auto">
            <a:xfrm>
              <a:off x="3543311" y="3021010"/>
              <a:ext cx="157163" cy="280988"/>
            </a:xfrm>
            <a:custGeom>
              <a:avLst/>
              <a:gdLst>
                <a:gd name="T0" fmla="*/ 29 w 42"/>
                <a:gd name="T1" fmla="*/ 0 h 75"/>
                <a:gd name="T2" fmla="*/ 42 w 42"/>
                <a:gd name="T3" fmla="*/ 1 h 75"/>
                <a:gd name="T4" fmla="*/ 10 w 42"/>
                <a:gd name="T5" fmla="*/ 44 h 75"/>
                <a:gd name="T6" fmla="*/ 15 w 42"/>
                <a:gd name="T7" fmla="*/ 57 h 75"/>
                <a:gd name="T8" fmla="*/ 5 w 42"/>
                <a:gd name="T9" fmla="*/ 75 h 75"/>
                <a:gd name="T10" fmla="*/ 5 w 42"/>
                <a:gd name="T11" fmla="*/ 21 h 75"/>
                <a:gd name="T12" fmla="*/ 6 w 42"/>
                <a:gd name="T13" fmla="*/ 13 h 75"/>
                <a:gd name="T14" fmla="*/ 29 w 42"/>
                <a:gd name="T15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75">
                  <a:moveTo>
                    <a:pt x="29" y="0"/>
                  </a:moveTo>
                  <a:cubicBezTo>
                    <a:pt x="32" y="0"/>
                    <a:pt x="35" y="1"/>
                    <a:pt x="42" y="1"/>
                  </a:cubicBezTo>
                  <a:cubicBezTo>
                    <a:pt x="18" y="9"/>
                    <a:pt x="12" y="25"/>
                    <a:pt x="10" y="44"/>
                  </a:cubicBezTo>
                  <a:cubicBezTo>
                    <a:pt x="14" y="48"/>
                    <a:pt x="15" y="52"/>
                    <a:pt x="15" y="57"/>
                  </a:cubicBezTo>
                  <a:cubicBezTo>
                    <a:pt x="14" y="65"/>
                    <a:pt x="18" y="75"/>
                    <a:pt x="5" y="75"/>
                  </a:cubicBezTo>
                  <a:cubicBezTo>
                    <a:pt x="0" y="57"/>
                    <a:pt x="0" y="39"/>
                    <a:pt x="5" y="21"/>
                  </a:cubicBezTo>
                  <a:cubicBezTo>
                    <a:pt x="5" y="18"/>
                    <a:pt x="6" y="16"/>
                    <a:pt x="6" y="13"/>
                  </a:cubicBezTo>
                  <a:cubicBezTo>
                    <a:pt x="14" y="9"/>
                    <a:pt x="22" y="5"/>
                    <a:pt x="29" y="0"/>
                  </a:cubicBezTo>
                  <a:close/>
                </a:path>
              </a:pathLst>
            </a:custGeom>
            <a:solidFill>
              <a:srgbClr val="ECC2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8" name="Freeform 312"/>
            <p:cNvSpPr/>
            <p:nvPr/>
          </p:nvSpPr>
          <p:spPr bwMode="auto">
            <a:xfrm>
              <a:off x="4711712" y="3103560"/>
              <a:ext cx="250825" cy="488950"/>
            </a:xfrm>
            <a:custGeom>
              <a:avLst/>
              <a:gdLst>
                <a:gd name="T0" fmla="*/ 67 w 67"/>
                <a:gd name="T1" fmla="*/ 130 h 130"/>
                <a:gd name="T2" fmla="*/ 59 w 67"/>
                <a:gd name="T3" fmla="*/ 130 h 130"/>
                <a:gd name="T4" fmla="*/ 51 w 67"/>
                <a:gd name="T5" fmla="*/ 108 h 130"/>
                <a:gd name="T6" fmla="*/ 46 w 67"/>
                <a:gd name="T7" fmla="*/ 82 h 130"/>
                <a:gd name="T8" fmla="*/ 41 w 67"/>
                <a:gd name="T9" fmla="*/ 68 h 130"/>
                <a:gd name="T10" fmla="*/ 7 w 67"/>
                <a:gd name="T11" fmla="*/ 11 h 130"/>
                <a:gd name="T12" fmla="*/ 3 w 67"/>
                <a:gd name="T13" fmla="*/ 1 h 130"/>
                <a:gd name="T14" fmla="*/ 12 w 67"/>
                <a:gd name="T15" fmla="*/ 2 h 130"/>
                <a:gd name="T16" fmla="*/ 39 w 67"/>
                <a:gd name="T17" fmla="*/ 23 h 130"/>
                <a:gd name="T18" fmla="*/ 42 w 67"/>
                <a:gd name="T19" fmla="*/ 31 h 130"/>
                <a:gd name="T20" fmla="*/ 67 w 67"/>
                <a:gd name="T21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130">
                  <a:moveTo>
                    <a:pt x="67" y="130"/>
                  </a:moveTo>
                  <a:cubicBezTo>
                    <a:pt x="64" y="130"/>
                    <a:pt x="61" y="130"/>
                    <a:pt x="59" y="130"/>
                  </a:cubicBezTo>
                  <a:cubicBezTo>
                    <a:pt x="52" y="124"/>
                    <a:pt x="54" y="115"/>
                    <a:pt x="51" y="108"/>
                  </a:cubicBezTo>
                  <a:cubicBezTo>
                    <a:pt x="49" y="99"/>
                    <a:pt x="49" y="90"/>
                    <a:pt x="46" y="82"/>
                  </a:cubicBezTo>
                  <a:cubicBezTo>
                    <a:pt x="44" y="77"/>
                    <a:pt x="43" y="73"/>
                    <a:pt x="41" y="68"/>
                  </a:cubicBezTo>
                  <a:cubicBezTo>
                    <a:pt x="36" y="45"/>
                    <a:pt x="25" y="26"/>
                    <a:pt x="7" y="11"/>
                  </a:cubicBezTo>
                  <a:cubicBezTo>
                    <a:pt x="4" y="9"/>
                    <a:pt x="0" y="6"/>
                    <a:pt x="3" y="1"/>
                  </a:cubicBezTo>
                  <a:cubicBezTo>
                    <a:pt x="6" y="0"/>
                    <a:pt x="9" y="1"/>
                    <a:pt x="12" y="2"/>
                  </a:cubicBezTo>
                  <a:cubicBezTo>
                    <a:pt x="24" y="4"/>
                    <a:pt x="24" y="23"/>
                    <a:pt x="39" y="23"/>
                  </a:cubicBezTo>
                  <a:cubicBezTo>
                    <a:pt x="40" y="25"/>
                    <a:pt x="41" y="28"/>
                    <a:pt x="42" y="31"/>
                  </a:cubicBezTo>
                  <a:cubicBezTo>
                    <a:pt x="55" y="63"/>
                    <a:pt x="61" y="96"/>
                    <a:pt x="67" y="130"/>
                  </a:cubicBezTo>
                  <a:close/>
                </a:path>
              </a:pathLst>
            </a:custGeom>
            <a:solidFill>
              <a:srgbClr val="B98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9" name="Freeform 313"/>
            <p:cNvSpPr/>
            <p:nvPr/>
          </p:nvSpPr>
          <p:spPr bwMode="auto">
            <a:xfrm>
              <a:off x="4392623" y="3016246"/>
              <a:ext cx="363539" cy="106363"/>
            </a:xfrm>
            <a:custGeom>
              <a:avLst/>
              <a:gdLst>
                <a:gd name="T0" fmla="*/ 97 w 97"/>
                <a:gd name="T1" fmla="*/ 25 h 28"/>
                <a:gd name="T2" fmla="*/ 87 w 97"/>
                <a:gd name="T3" fmla="*/ 26 h 28"/>
                <a:gd name="T4" fmla="*/ 78 w 97"/>
                <a:gd name="T5" fmla="*/ 27 h 28"/>
                <a:gd name="T6" fmla="*/ 13 w 97"/>
                <a:gd name="T7" fmla="*/ 13 h 28"/>
                <a:gd name="T8" fmla="*/ 0 w 97"/>
                <a:gd name="T9" fmla="*/ 2 h 28"/>
                <a:gd name="T10" fmla="*/ 12 w 97"/>
                <a:gd name="T11" fmla="*/ 0 h 28"/>
                <a:gd name="T12" fmla="*/ 97 w 97"/>
                <a:gd name="T13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28">
                  <a:moveTo>
                    <a:pt x="97" y="25"/>
                  </a:moveTo>
                  <a:cubicBezTo>
                    <a:pt x="94" y="25"/>
                    <a:pt x="90" y="26"/>
                    <a:pt x="87" y="26"/>
                  </a:cubicBezTo>
                  <a:cubicBezTo>
                    <a:pt x="85" y="28"/>
                    <a:pt x="82" y="28"/>
                    <a:pt x="78" y="27"/>
                  </a:cubicBezTo>
                  <a:cubicBezTo>
                    <a:pt x="58" y="18"/>
                    <a:pt x="35" y="15"/>
                    <a:pt x="13" y="13"/>
                  </a:cubicBezTo>
                  <a:cubicBezTo>
                    <a:pt x="9" y="9"/>
                    <a:pt x="0" y="11"/>
                    <a:pt x="0" y="2"/>
                  </a:cubicBezTo>
                  <a:cubicBezTo>
                    <a:pt x="4" y="1"/>
                    <a:pt x="8" y="1"/>
                    <a:pt x="12" y="0"/>
                  </a:cubicBezTo>
                  <a:cubicBezTo>
                    <a:pt x="41" y="5"/>
                    <a:pt x="71" y="7"/>
                    <a:pt x="97" y="25"/>
                  </a:cubicBezTo>
                  <a:close/>
                </a:path>
              </a:pathLst>
            </a:custGeom>
            <a:solidFill>
              <a:srgbClr val="A36F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0" name="Freeform 314"/>
            <p:cNvSpPr/>
            <p:nvPr/>
          </p:nvSpPr>
          <p:spPr bwMode="auto">
            <a:xfrm>
              <a:off x="4173548" y="2967034"/>
              <a:ext cx="177800" cy="147638"/>
            </a:xfrm>
            <a:custGeom>
              <a:avLst/>
              <a:gdLst>
                <a:gd name="T0" fmla="*/ 2 w 47"/>
                <a:gd name="T1" fmla="*/ 15 h 39"/>
                <a:gd name="T2" fmla="*/ 10 w 47"/>
                <a:gd name="T3" fmla="*/ 14 h 39"/>
                <a:gd name="T4" fmla="*/ 38 w 47"/>
                <a:gd name="T5" fmla="*/ 10 h 39"/>
                <a:gd name="T6" fmla="*/ 30 w 47"/>
                <a:gd name="T7" fmla="*/ 12 h 39"/>
                <a:gd name="T8" fmla="*/ 43 w 47"/>
                <a:gd name="T9" fmla="*/ 22 h 39"/>
                <a:gd name="T10" fmla="*/ 41 w 47"/>
                <a:gd name="T11" fmla="*/ 36 h 39"/>
                <a:gd name="T12" fmla="*/ 17 w 47"/>
                <a:gd name="T13" fmla="*/ 30 h 39"/>
                <a:gd name="T14" fmla="*/ 2 w 47"/>
                <a:gd name="T15" fmla="*/ 1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9">
                  <a:moveTo>
                    <a:pt x="2" y="15"/>
                  </a:moveTo>
                  <a:cubicBezTo>
                    <a:pt x="5" y="14"/>
                    <a:pt x="8" y="14"/>
                    <a:pt x="10" y="14"/>
                  </a:cubicBezTo>
                  <a:cubicBezTo>
                    <a:pt x="20" y="15"/>
                    <a:pt x="27" y="0"/>
                    <a:pt x="38" y="10"/>
                  </a:cubicBezTo>
                  <a:cubicBezTo>
                    <a:pt x="36" y="13"/>
                    <a:pt x="33" y="13"/>
                    <a:pt x="30" y="12"/>
                  </a:cubicBezTo>
                  <a:cubicBezTo>
                    <a:pt x="34" y="16"/>
                    <a:pt x="42" y="14"/>
                    <a:pt x="43" y="22"/>
                  </a:cubicBezTo>
                  <a:cubicBezTo>
                    <a:pt x="33" y="26"/>
                    <a:pt x="47" y="32"/>
                    <a:pt x="41" y="36"/>
                  </a:cubicBezTo>
                  <a:cubicBezTo>
                    <a:pt x="32" y="39"/>
                    <a:pt x="25" y="32"/>
                    <a:pt x="17" y="30"/>
                  </a:cubicBezTo>
                  <a:cubicBezTo>
                    <a:pt x="11" y="26"/>
                    <a:pt x="0" y="26"/>
                    <a:pt x="2" y="15"/>
                  </a:cubicBezTo>
                  <a:close/>
                </a:path>
              </a:pathLst>
            </a:custGeom>
            <a:solidFill>
              <a:srgbClr val="AF7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1" name="Freeform 315"/>
            <p:cNvSpPr/>
            <p:nvPr/>
          </p:nvSpPr>
          <p:spPr bwMode="auto">
            <a:xfrm>
              <a:off x="4279911" y="3001959"/>
              <a:ext cx="157163" cy="101600"/>
            </a:xfrm>
            <a:custGeom>
              <a:avLst/>
              <a:gdLst>
                <a:gd name="T0" fmla="*/ 14 w 42"/>
                <a:gd name="T1" fmla="*/ 13 h 27"/>
                <a:gd name="T2" fmla="*/ 7 w 42"/>
                <a:gd name="T3" fmla="*/ 9 h 27"/>
                <a:gd name="T4" fmla="*/ 0 w 42"/>
                <a:gd name="T5" fmla="*/ 4 h 27"/>
                <a:gd name="T6" fmla="*/ 10 w 42"/>
                <a:gd name="T7" fmla="*/ 1 h 27"/>
                <a:gd name="T8" fmla="*/ 30 w 42"/>
                <a:gd name="T9" fmla="*/ 6 h 27"/>
                <a:gd name="T10" fmla="*/ 42 w 42"/>
                <a:gd name="T11" fmla="*/ 13 h 27"/>
                <a:gd name="T12" fmla="*/ 37 w 42"/>
                <a:gd name="T13" fmla="*/ 17 h 27"/>
                <a:gd name="T14" fmla="*/ 29 w 42"/>
                <a:gd name="T15" fmla="*/ 26 h 27"/>
                <a:gd name="T16" fmla="*/ 14 w 42"/>
                <a:gd name="T17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27">
                  <a:moveTo>
                    <a:pt x="14" y="13"/>
                  </a:moveTo>
                  <a:cubicBezTo>
                    <a:pt x="12" y="12"/>
                    <a:pt x="10" y="10"/>
                    <a:pt x="7" y="9"/>
                  </a:cubicBezTo>
                  <a:cubicBezTo>
                    <a:pt x="5" y="8"/>
                    <a:pt x="0" y="8"/>
                    <a:pt x="0" y="4"/>
                  </a:cubicBezTo>
                  <a:cubicBezTo>
                    <a:pt x="1" y="0"/>
                    <a:pt x="7" y="3"/>
                    <a:pt x="10" y="1"/>
                  </a:cubicBezTo>
                  <a:cubicBezTo>
                    <a:pt x="17" y="3"/>
                    <a:pt x="23" y="4"/>
                    <a:pt x="30" y="6"/>
                  </a:cubicBezTo>
                  <a:cubicBezTo>
                    <a:pt x="34" y="8"/>
                    <a:pt x="38" y="11"/>
                    <a:pt x="42" y="13"/>
                  </a:cubicBezTo>
                  <a:cubicBezTo>
                    <a:pt x="41" y="16"/>
                    <a:pt x="40" y="17"/>
                    <a:pt x="37" y="17"/>
                  </a:cubicBezTo>
                  <a:cubicBezTo>
                    <a:pt x="35" y="20"/>
                    <a:pt x="32" y="23"/>
                    <a:pt x="29" y="26"/>
                  </a:cubicBezTo>
                  <a:cubicBezTo>
                    <a:pt x="20" y="27"/>
                    <a:pt x="16" y="21"/>
                    <a:pt x="14" y="13"/>
                  </a:cubicBezTo>
                  <a:close/>
                </a:path>
              </a:pathLst>
            </a:custGeom>
            <a:solidFill>
              <a:srgbClr val="6D3F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2" name="Freeform 316"/>
            <p:cNvSpPr/>
            <p:nvPr/>
          </p:nvSpPr>
          <p:spPr bwMode="auto">
            <a:xfrm>
              <a:off x="3900497" y="3663944"/>
              <a:ext cx="269876" cy="82550"/>
            </a:xfrm>
            <a:custGeom>
              <a:avLst/>
              <a:gdLst>
                <a:gd name="T0" fmla="*/ 19 w 72"/>
                <a:gd name="T1" fmla="*/ 21 h 22"/>
                <a:gd name="T2" fmla="*/ 10 w 72"/>
                <a:gd name="T3" fmla="*/ 17 h 22"/>
                <a:gd name="T4" fmla="*/ 14 w 72"/>
                <a:gd name="T5" fmla="*/ 1 h 22"/>
                <a:gd name="T6" fmla="*/ 28 w 72"/>
                <a:gd name="T7" fmla="*/ 1 h 22"/>
                <a:gd name="T8" fmla="*/ 56 w 72"/>
                <a:gd name="T9" fmla="*/ 5 h 22"/>
                <a:gd name="T10" fmla="*/ 66 w 72"/>
                <a:gd name="T11" fmla="*/ 20 h 22"/>
                <a:gd name="T12" fmla="*/ 63 w 72"/>
                <a:gd name="T13" fmla="*/ 22 h 22"/>
                <a:gd name="T14" fmla="*/ 19 w 72"/>
                <a:gd name="T15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22">
                  <a:moveTo>
                    <a:pt x="19" y="21"/>
                  </a:moveTo>
                  <a:cubicBezTo>
                    <a:pt x="16" y="20"/>
                    <a:pt x="13" y="18"/>
                    <a:pt x="10" y="17"/>
                  </a:cubicBezTo>
                  <a:cubicBezTo>
                    <a:pt x="0" y="9"/>
                    <a:pt x="5" y="4"/>
                    <a:pt x="14" y="1"/>
                  </a:cubicBezTo>
                  <a:cubicBezTo>
                    <a:pt x="19" y="0"/>
                    <a:pt x="23" y="0"/>
                    <a:pt x="28" y="1"/>
                  </a:cubicBezTo>
                  <a:cubicBezTo>
                    <a:pt x="37" y="4"/>
                    <a:pt x="47" y="3"/>
                    <a:pt x="56" y="5"/>
                  </a:cubicBezTo>
                  <a:cubicBezTo>
                    <a:pt x="65" y="6"/>
                    <a:pt x="72" y="9"/>
                    <a:pt x="66" y="20"/>
                  </a:cubicBezTo>
                  <a:cubicBezTo>
                    <a:pt x="65" y="20"/>
                    <a:pt x="64" y="21"/>
                    <a:pt x="63" y="22"/>
                  </a:cubicBezTo>
                  <a:cubicBezTo>
                    <a:pt x="48" y="22"/>
                    <a:pt x="34" y="21"/>
                    <a:pt x="19" y="21"/>
                  </a:cubicBezTo>
                  <a:close/>
                </a:path>
              </a:pathLst>
            </a:custGeom>
            <a:solidFill>
              <a:srgbClr val="C78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3" name="Freeform 317"/>
            <p:cNvSpPr/>
            <p:nvPr/>
          </p:nvSpPr>
          <p:spPr bwMode="auto">
            <a:xfrm>
              <a:off x="4071948" y="3735382"/>
              <a:ext cx="142876" cy="85725"/>
            </a:xfrm>
            <a:custGeom>
              <a:avLst/>
              <a:gdLst>
                <a:gd name="T0" fmla="*/ 21 w 38"/>
                <a:gd name="T1" fmla="*/ 18 h 23"/>
                <a:gd name="T2" fmla="*/ 16 w 38"/>
                <a:gd name="T3" fmla="*/ 23 h 23"/>
                <a:gd name="T4" fmla="*/ 0 w 38"/>
                <a:gd name="T5" fmla="*/ 15 h 23"/>
                <a:gd name="T6" fmla="*/ 17 w 38"/>
                <a:gd name="T7" fmla="*/ 3 h 23"/>
                <a:gd name="T8" fmla="*/ 17 w 38"/>
                <a:gd name="T9" fmla="*/ 3 h 23"/>
                <a:gd name="T10" fmla="*/ 25 w 38"/>
                <a:gd name="T11" fmla="*/ 0 h 23"/>
                <a:gd name="T12" fmla="*/ 21 w 38"/>
                <a:gd name="T13" fmla="*/ 1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3">
                  <a:moveTo>
                    <a:pt x="21" y="18"/>
                  </a:moveTo>
                  <a:cubicBezTo>
                    <a:pt x="19" y="20"/>
                    <a:pt x="18" y="21"/>
                    <a:pt x="16" y="23"/>
                  </a:cubicBezTo>
                  <a:cubicBezTo>
                    <a:pt x="11" y="21"/>
                    <a:pt x="6" y="18"/>
                    <a:pt x="0" y="15"/>
                  </a:cubicBezTo>
                  <a:cubicBezTo>
                    <a:pt x="3" y="7"/>
                    <a:pt x="13" y="8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9" y="0"/>
                    <a:pt x="22" y="0"/>
                    <a:pt x="25" y="0"/>
                  </a:cubicBezTo>
                  <a:cubicBezTo>
                    <a:pt x="38" y="9"/>
                    <a:pt x="26" y="13"/>
                    <a:pt x="21" y="18"/>
                  </a:cubicBezTo>
                  <a:close/>
                </a:path>
              </a:pathLst>
            </a:custGeom>
            <a:solidFill>
              <a:srgbClr val="824C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4" name="Freeform 318"/>
            <p:cNvSpPr/>
            <p:nvPr/>
          </p:nvSpPr>
          <p:spPr bwMode="auto">
            <a:xfrm>
              <a:off x="4162436" y="3505195"/>
              <a:ext cx="747715" cy="722312"/>
            </a:xfrm>
            <a:custGeom>
              <a:avLst/>
              <a:gdLst>
                <a:gd name="T0" fmla="*/ 24 w 199"/>
                <a:gd name="T1" fmla="*/ 54 h 192"/>
                <a:gd name="T2" fmla="*/ 51 w 199"/>
                <a:gd name="T3" fmla="*/ 24 h 192"/>
                <a:gd name="T4" fmla="*/ 93 w 199"/>
                <a:gd name="T5" fmla="*/ 15 h 192"/>
                <a:gd name="T6" fmla="*/ 77 w 199"/>
                <a:gd name="T7" fmla="*/ 45 h 192"/>
                <a:gd name="T8" fmla="*/ 129 w 199"/>
                <a:gd name="T9" fmla="*/ 23 h 192"/>
                <a:gd name="T10" fmla="*/ 168 w 199"/>
                <a:gd name="T11" fmla="*/ 43 h 192"/>
                <a:gd name="T12" fmla="*/ 193 w 199"/>
                <a:gd name="T13" fmla="*/ 59 h 192"/>
                <a:gd name="T14" fmla="*/ 195 w 199"/>
                <a:gd name="T15" fmla="*/ 62 h 192"/>
                <a:gd name="T16" fmla="*/ 196 w 199"/>
                <a:gd name="T17" fmla="*/ 107 h 192"/>
                <a:gd name="T18" fmla="*/ 188 w 199"/>
                <a:gd name="T19" fmla="*/ 127 h 192"/>
                <a:gd name="T20" fmla="*/ 169 w 199"/>
                <a:gd name="T21" fmla="*/ 130 h 192"/>
                <a:gd name="T22" fmla="*/ 130 w 199"/>
                <a:gd name="T23" fmla="*/ 106 h 192"/>
                <a:gd name="T24" fmla="*/ 125 w 199"/>
                <a:gd name="T25" fmla="*/ 103 h 192"/>
                <a:gd name="T26" fmla="*/ 119 w 199"/>
                <a:gd name="T27" fmla="*/ 103 h 192"/>
                <a:gd name="T28" fmla="*/ 105 w 199"/>
                <a:gd name="T29" fmla="*/ 103 h 192"/>
                <a:gd name="T30" fmla="*/ 108 w 199"/>
                <a:gd name="T31" fmla="*/ 87 h 192"/>
                <a:gd name="T32" fmla="*/ 117 w 199"/>
                <a:gd name="T33" fmla="*/ 65 h 192"/>
                <a:gd name="T34" fmla="*/ 45 w 199"/>
                <a:gd name="T35" fmla="*/ 81 h 192"/>
                <a:gd name="T36" fmla="*/ 43 w 199"/>
                <a:gd name="T37" fmla="*/ 118 h 192"/>
                <a:gd name="T38" fmla="*/ 85 w 199"/>
                <a:gd name="T39" fmla="*/ 99 h 192"/>
                <a:gd name="T40" fmla="*/ 93 w 199"/>
                <a:gd name="T41" fmla="*/ 99 h 192"/>
                <a:gd name="T42" fmla="*/ 120 w 199"/>
                <a:gd name="T43" fmla="*/ 115 h 192"/>
                <a:gd name="T44" fmla="*/ 149 w 199"/>
                <a:gd name="T45" fmla="*/ 127 h 192"/>
                <a:gd name="T46" fmla="*/ 142 w 199"/>
                <a:gd name="T47" fmla="*/ 140 h 192"/>
                <a:gd name="T48" fmla="*/ 121 w 199"/>
                <a:gd name="T49" fmla="*/ 140 h 192"/>
                <a:gd name="T50" fmla="*/ 93 w 199"/>
                <a:gd name="T51" fmla="*/ 131 h 192"/>
                <a:gd name="T52" fmla="*/ 84 w 199"/>
                <a:gd name="T53" fmla="*/ 165 h 192"/>
                <a:gd name="T54" fmla="*/ 71 w 199"/>
                <a:gd name="T55" fmla="*/ 174 h 192"/>
                <a:gd name="T56" fmla="*/ 45 w 199"/>
                <a:gd name="T57" fmla="*/ 187 h 192"/>
                <a:gd name="T58" fmla="*/ 29 w 199"/>
                <a:gd name="T59" fmla="*/ 151 h 192"/>
                <a:gd name="T60" fmla="*/ 0 w 199"/>
                <a:gd name="T61" fmla="*/ 79 h 192"/>
                <a:gd name="T62" fmla="*/ 24 w 199"/>
                <a:gd name="T63" fmla="*/ 5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9" h="192">
                  <a:moveTo>
                    <a:pt x="24" y="54"/>
                  </a:moveTo>
                  <a:cubicBezTo>
                    <a:pt x="33" y="44"/>
                    <a:pt x="44" y="35"/>
                    <a:pt x="51" y="24"/>
                  </a:cubicBezTo>
                  <a:cubicBezTo>
                    <a:pt x="66" y="0"/>
                    <a:pt x="67" y="0"/>
                    <a:pt x="93" y="15"/>
                  </a:cubicBezTo>
                  <a:cubicBezTo>
                    <a:pt x="103" y="32"/>
                    <a:pt x="81" y="32"/>
                    <a:pt x="77" y="45"/>
                  </a:cubicBezTo>
                  <a:cubicBezTo>
                    <a:pt x="97" y="39"/>
                    <a:pt x="105" y="10"/>
                    <a:pt x="129" y="23"/>
                  </a:cubicBezTo>
                  <a:cubicBezTo>
                    <a:pt x="145" y="25"/>
                    <a:pt x="157" y="33"/>
                    <a:pt x="168" y="43"/>
                  </a:cubicBezTo>
                  <a:cubicBezTo>
                    <a:pt x="175" y="50"/>
                    <a:pt x="185" y="54"/>
                    <a:pt x="193" y="59"/>
                  </a:cubicBezTo>
                  <a:cubicBezTo>
                    <a:pt x="194" y="60"/>
                    <a:pt x="195" y="61"/>
                    <a:pt x="195" y="62"/>
                  </a:cubicBezTo>
                  <a:cubicBezTo>
                    <a:pt x="196" y="77"/>
                    <a:pt x="199" y="92"/>
                    <a:pt x="196" y="107"/>
                  </a:cubicBezTo>
                  <a:cubicBezTo>
                    <a:pt x="194" y="114"/>
                    <a:pt x="191" y="120"/>
                    <a:pt x="188" y="127"/>
                  </a:cubicBezTo>
                  <a:cubicBezTo>
                    <a:pt x="183" y="137"/>
                    <a:pt x="171" y="136"/>
                    <a:pt x="169" y="130"/>
                  </a:cubicBezTo>
                  <a:cubicBezTo>
                    <a:pt x="162" y="109"/>
                    <a:pt x="143" y="114"/>
                    <a:pt x="130" y="106"/>
                  </a:cubicBezTo>
                  <a:cubicBezTo>
                    <a:pt x="128" y="105"/>
                    <a:pt x="126" y="104"/>
                    <a:pt x="125" y="103"/>
                  </a:cubicBezTo>
                  <a:cubicBezTo>
                    <a:pt x="123" y="102"/>
                    <a:pt x="121" y="102"/>
                    <a:pt x="119" y="103"/>
                  </a:cubicBezTo>
                  <a:cubicBezTo>
                    <a:pt x="114" y="105"/>
                    <a:pt x="109" y="108"/>
                    <a:pt x="105" y="103"/>
                  </a:cubicBezTo>
                  <a:cubicBezTo>
                    <a:pt x="100" y="97"/>
                    <a:pt x="105" y="92"/>
                    <a:pt x="108" y="87"/>
                  </a:cubicBezTo>
                  <a:cubicBezTo>
                    <a:pt x="113" y="81"/>
                    <a:pt x="117" y="76"/>
                    <a:pt x="117" y="65"/>
                  </a:cubicBezTo>
                  <a:cubicBezTo>
                    <a:pt x="96" y="91"/>
                    <a:pt x="70" y="80"/>
                    <a:pt x="45" y="81"/>
                  </a:cubicBezTo>
                  <a:cubicBezTo>
                    <a:pt x="50" y="91"/>
                    <a:pt x="47" y="102"/>
                    <a:pt x="43" y="118"/>
                  </a:cubicBezTo>
                  <a:cubicBezTo>
                    <a:pt x="56" y="103"/>
                    <a:pt x="74" y="109"/>
                    <a:pt x="85" y="99"/>
                  </a:cubicBezTo>
                  <a:cubicBezTo>
                    <a:pt x="87" y="97"/>
                    <a:pt x="92" y="97"/>
                    <a:pt x="93" y="99"/>
                  </a:cubicBezTo>
                  <a:cubicBezTo>
                    <a:pt x="97" y="113"/>
                    <a:pt x="111" y="110"/>
                    <a:pt x="120" y="115"/>
                  </a:cubicBezTo>
                  <a:cubicBezTo>
                    <a:pt x="128" y="123"/>
                    <a:pt x="142" y="116"/>
                    <a:pt x="149" y="127"/>
                  </a:cubicBezTo>
                  <a:cubicBezTo>
                    <a:pt x="151" y="133"/>
                    <a:pt x="144" y="135"/>
                    <a:pt x="142" y="140"/>
                  </a:cubicBezTo>
                  <a:cubicBezTo>
                    <a:pt x="133" y="158"/>
                    <a:pt x="132" y="158"/>
                    <a:pt x="121" y="140"/>
                  </a:cubicBezTo>
                  <a:cubicBezTo>
                    <a:pt x="114" y="128"/>
                    <a:pt x="101" y="139"/>
                    <a:pt x="93" y="131"/>
                  </a:cubicBezTo>
                  <a:cubicBezTo>
                    <a:pt x="112" y="150"/>
                    <a:pt x="111" y="155"/>
                    <a:pt x="84" y="165"/>
                  </a:cubicBezTo>
                  <a:cubicBezTo>
                    <a:pt x="79" y="167"/>
                    <a:pt x="72" y="166"/>
                    <a:pt x="71" y="174"/>
                  </a:cubicBezTo>
                  <a:cubicBezTo>
                    <a:pt x="69" y="192"/>
                    <a:pt x="57" y="189"/>
                    <a:pt x="45" y="187"/>
                  </a:cubicBezTo>
                  <a:cubicBezTo>
                    <a:pt x="35" y="177"/>
                    <a:pt x="27" y="165"/>
                    <a:pt x="29" y="151"/>
                  </a:cubicBezTo>
                  <a:cubicBezTo>
                    <a:pt x="32" y="122"/>
                    <a:pt x="17" y="100"/>
                    <a:pt x="0" y="79"/>
                  </a:cubicBezTo>
                  <a:cubicBezTo>
                    <a:pt x="7" y="70"/>
                    <a:pt x="12" y="59"/>
                    <a:pt x="24" y="54"/>
                  </a:cubicBezTo>
                  <a:close/>
                </a:path>
              </a:pathLst>
            </a:custGeom>
            <a:solidFill>
              <a:srgbClr val="EB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5" name="Freeform 319"/>
            <p:cNvSpPr/>
            <p:nvPr/>
          </p:nvSpPr>
          <p:spPr bwMode="auto">
            <a:xfrm>
              <a:off x="4332299" y="3949695"/>
              <a:ext cx="503239" cy="365124"/>
            </a:xfrm>
            <a:custGeom>
              <a:avLst/>
              <a:gdLst>
                <a:gd name="T0" fmla="*/ 0 w 134"/>
                <a:gd name="T1" fmla="*/ 69 h 97"/>
                <a:gd name="T2" fmla="*/ 19 w 134"/>
                <a:gd name="T3" fmla="*/ 51 h 97"/>
                <a:gd name="T4" fmla="*/ 33 w 134"/>
                <a:gd name="T5" fmla="*/ 42 h 97"/>
                <a:gd name="T6" fmla="*/ 51 w 134"/>
                <a:gd name="T7" fmla="*/ 36 h 97"/>
                <a:gd name="T8" fmla="*/ 52 w 134"/>
                <a:gd name="T9" fmla="*/ 24 h 97"/>
                <a:gd name="T10" fmla="*/ 41 w 134"/>
                <a:gd name="T11" fmla="*/ 16 h 97"/>
                <a:gd name="T12" fmla="*/ 40 w 134"/>
                <a:gd name="T13" fmla="*/ 6 h 97"/>
                <a:gd name="T14" fmla="*/ 49 w 134"/>
                <a:gd name="T15" fmla="*/ 8 h 97"/>
                <a:gd name="T16" fmla="*/ 63 w 134"/>
                <a:gd name="T17" fmla="*/ 11 h 97"/>
                <a:gd name="T18" fmla="*/ 81 w 134"/>
                <a:gd name="T19" fmla="*/ 25 h 97"/>
                <a:gd name="T20" fmla="*/ 87 w 134"/>
                <a:gd name="T21" fmla="*/ 31 h 97"/>
                <a:gd name="T22" fmla="*/ 91 w 134"/>
                <a:gd name="T23" fmla="*/ 24 h 97"/>
                <a:gd name="T24" fmla="*/ 104 w 134"/>
                <a:gd name="T25" fmla="*/ 9 h 97"/>
                <a:gd name="T26" fmla="*/ 123 w 134"/>
                <a:gd name="T27" fmla="*/ 22 h 97"/>
                <a:gd name="T28" fmla="*/ 127 w 134"/>
                <a:gd name="T29" fmla="*/ 41 h 97"/>
                <a:gd name="T30" fmla="*/ 83 w 134"/>
                <a:gd name="T31" fmla="*/ 81 h 97"/>
                <a:gd name="T32" fmla="*/ 0 w 134"/>
                <a:gd name="T33" fmla="*/ 6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4" h="97">
                  <a:moveTo>
                    <a:pt x="0" y="69"/>
                  </a:moveTo>
                  <a:cubicBezTo>
                    <a:pt x="7" y="64"/>
                    <a:pt x="25" y="72"/>
                    <a:pt x="19" y="51"/>
                  </a:cubicBezTo>
                  <a:cubicBezTo>
                    <a:pt x="18" y="49"/>
                    <a:pt x="27" y="41"/>
                    <a:pt x="33" y="42"/>
                  </a:cubicBezTo>
                  <a:cubicBezTo>
                    <a:pt x="41" y="44"/>
                    <a:pt x="45" y="38"/>
                    <a:pt x="51" y="36"/>
                  </a:cubicBezTo>
                  <a:cubicBezTo>
                    <a:pt x="59" y="34"/>
                    <a:pt x="63" y="30"/>
                    <a:pt x="52" y="24"/>
                  </a:cubicBezTo>
                  <a:cubicBezTo>
                    <a:pt x="48" y="23"/>
                    <a:pt x="44" y="19"/>
                    <a:pt x="41" y="16"/>
                  </a:cubicBezTo>
                  <a:cubicBezTo>
                    <a:pt x="37" y="13"/>
                    <a:pt x="37" y="9"/>
                    <a:pt x="40" y="6"/>
                  </a:cubicBezTo>
                  <a:cubicBezTo>
                    <a:pt x="44" y="0"/>
                    <a:pt x="47" y="4"/>
                    <a:pt x="49" y="8"/>
                  </a:cubicBezTo>
                  <a:cubicBezTo>
                    <a:pt x="53" y="13"/>
                    <a:pt x="58" y="11"/>
                    <a:pt x="63" y="11"/>
                  </a:cubicBezTo>
                  <a:cubicBezTo>
                    <a:pt x="72" y="12"/>
                    <a:pt x="87" y="5"/>
                    <a:pt x="81" y="25"/>
                  </a:cubicBezTo>
                  <a:cubicBezTo>
                    <a:pt x="80" y="28"/>
                    <a:pt x="83" y="32"/>
                    <a:pt x="87" y="31"/>
                  </a:cubicBezTo>
                  <a:cubicBezTo>
                    <a:pt x="92" y="31"/>
                    <a:pt x="92" y="27"/>
                    <a:pt x="91" y="24"/>
                  </a:cubicBezTo>
                  <a:cubicBezTo>
                    <a:pt x="90" y="14"/>
                    <a:pt x="95" y="10"/>
                    <a:pt x="104" y="9"/>
                  </a:cubicBezTo>
                  <a:cubicBezTo>
                    <a:pt x="110" y="13"/>
                    <a:pt x="116" y="19"/>
                    <a:pt x="123" y="22"/>
                  </a:cubicBezTo>
                  <a:cubicBezTo>
                    <a:pt x="134" y="27"/>
                    <a:pt x="133" y="33"/>
                    <a:pt x="127" y="41"/>
                  </a:cubicBezTo>
                  <a:cubicBezTo>
                    <a:pt x="102" y="42"/>
                    <a:pt x="93" y="62"/>
                    <a:pt x="83" y="81"/>
                  </a:cubicBezTo>
                  <a:cubicBezTo>
                    <a:pt x="53" y="97"/>
                    <a:pt x="25" y="88"/>
                    <a:pt x="0" y="69"/>
                  </a:cubicBezTo>
                  <a:close/>
                </a:path>
              </a:pathLst>
            </a:custGeom>
            <a:solidFill>
              <a:srgbClr val="E0A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6" name="Freeform 320"/>
            <p:cNvSpPr/>
            <p:nvPr/>
          </p:nvSpPr>
          <p:spPr bwMode="auto">
            <a:xfrm>
              <a:off x="4294199" y="3719507"/>
              <a:ext cx="360363" cy="268287"/>
            </a:xfrm>
            <a:custGeom>
              <a:avLst/>
              <a:gdLst>
                <a:gd name="T0" fmla="*/ 85 w 96"/>
                <a:gd name="T1" fmla="*/ 58 h 71"/>
                <a:gd name="T2" fmla="*/ 56 w 96"/>
                <a:gd name="T3" fmla="*/ 42 h 71"/>
                <a:gd name="T4" fmla="*/ 32 w 96"/>
                <a:gd name="T5" fmla="*/ 53 h 71"/>
                <a:gd name="T6" fmla="*/ 16 w 96"/>
                <a:gd name="T7" fmla="*/ 62 h 71"/>
                <a:gd name="T8" fmla="*/ 5 w 96"/>
                <a:gd name="T9" fmla="*/ 66 h 71"/>
                <a:gd name="T10" fmla="*/ 3 w 96"/>
                <a:gd name="T11" fmla="*/ 53 h 71"/>
                <a:gd name="T12" fmla="*/ 0 w 96"/>
                <a:gd name="T13" fmla="*/ 17 h 71"/>
                <a:gd name="T14" fmla="*/ 18 w 96"/>
                <a:gd name="T15" fmla="*/ 18 h 71"/>
                <a:gd name="T16" fmla="*/ 40 w 96"/>
                <a:gd name="T17" fmla="*/ 14 h 71"/>
                <a:gd name="T18" fmla="*/ 51 w 96"/>
                <a:gd name="T19" fmla="*/ 17 h 71"/>
                <a:gd name="T20" fmla="*/ 70 w 96"/>
                <a:gd name="T21" fmla="*/ 11 h 71"/>
                <a:gd name="T22" fmla="*/ 86 w 96"/>
                <a:gd name="T23" fmla="*/ 3 h 71"/>
                <a:gd name="T24" fmla="*/ 87 w 96"/>
                <a:gd name="T25" fmla="*/ 17 h 71"/>
                <a:gd name="T26" fmla="*/ 71 w 96"/>
                <a:gd name="T27" fmla="*/ 42 h 71"/>
                <a:gd name="T28" fmla="*/ 90 w 96"/>
                <a:gd name="T29" fmla="*/ 46 h 71"/>
                <a:gd name="T30" fmla="*/ 85 w 96"/>
                <a:gd name="T31" fmla="*/ 5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71">
                  <a:moveTo>
                    <a:pt x="85" y="58"/>
                  </a:moveTo>
                  <a:cubicBezTo>
                    <a:pt x="70" y="66"/>
                    <a:pt x="60" y="61"/>
                    <a:pt x="56" y="42"/>
                  </a:cubicBezTo>
                  <a:cubicBezTo>
                    <a:pt x="48" y="49"/>
                    <a:pt x="46" y="64"/>
                    <a:pt x="32" y="53"/>
                  </a:cubicBezTo>
                  <a:cubicBezTo>
                    <a:pt x="27" y="49"/>
                    <a:pt x="22" y="59"/>
                    <a:pt x="16" y="62"/>
                  </a:cubicBezTo>
                  <a:cubicBezTo>
                    <a:pt x="12" y="64"/>
                    <a:pt x="10" y="71"/>
                    <a:pt x="5" y="66"/>
                  </a:cubicBezTo>
                  <a:cubicBezTo>
                    <a:pt x="1" y="63"/>
                    <a:pt x="1" y="58"/>
                    <a:pt x="3" y="53"/>
                  </a:cubicBezTo>
                  <a:cubicBezTo>
                    <a:pt x="8" y="41"/>
                    <a:pt x="16" y="29"/>
                    <a:pt x="0" y="17"/>
                  </a:cubicBezTo>
                  <a:cubicBezTo>
                    <a:pt x="6" y="17"/>
                    <a:pt x="14" y="15"/>
                    <a:pt x="18" y="18"/>
                  </a:cubicBezTo>
                  <a:cubicBezTo>
                    <a:pt x="28" y="23"/>
                    <a:pt x="34" y="29"/>
                    <a:pt x="40" y="14"/>
                  </a:cubicBezTo>
                  <a:cubicBezTo>
                    <a:pt x="42" y="8"/>
                    <a:pt x="47" y="15"/>
                    <a:pt x="51" y="17"/>
                  </a:cubicBezTo>
                  <a:cubicBezTo>
                    <a:pt x="60" y="23"/>
                    <a:pt x="68" y="28"/>
                    <a:pt x="70" y="11"/>
                  </a:cubicBezTo>
                  <a:cubicBezTo>
                    <a:pt x="71" y="0"/>
                    <a:pt x="79" y="1"/>
                    <a:pt x="86" y="3"/>
                  </a:cubicBezTo>
                  <a:cubicBezTo>
                    <a:pt x="96" y="7"/>
                    <a:pt x="87" y="12"/>
                    <a:pt x="87" y="17"/>
                  </a:cubicBezTo>
                  <a:cubicBezTo>
                    <a:pt x="86" y="28"/>
                    <a:pt x="74" y="32"/>
                    <a:pt x="71" y="42"/>
                  </a:cubicBezTo>
                  <a:cubicBezTo>
                    <a:pt x="76" y="49"/>
                    <a:pt x="85" y="37"/>
                    <a:pt x="90" y="46"/>
                  </a:cubicBezTo>
                  <a:cubicBezTo>
                    <a:pt x="84" y="49"/>
                    <a:pt x="85" y="54"/>
                    <a:pt x="85" y="58"/>
                  </a:cubicBezTo>
                  <a:close/>
                </a:path>
              </a:pathLst>
            </a:custGeom>
            <a:solidFill>
              <a:srgbClr val="E0A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" name="Freeform 321"/>
            <p:cNvSpPr/>
            <p:nvPr/>
          </p:nvSpPr>
          <p:spPr bwMode="auto">
            <a:xfrm>
              <a:off x="4591062" y="4035418"/>
              <a:ext cx="217489" cy="219075"/>
            </a:xfrm>
            <a:custGeom>
              <a:avLst/>
              <a:gdLst>
                <a:gd name="T0" fmla="*/ 14 w 58"/>
                <a:gd name="T1" fmla="*/ 58 h 58"/>
                <a:gd name="T2" fmla="*/ 27 w 58"/>
                <a:gd name="T3" fmla="*/ 36 h 58"/>
                <a:gd name="T4" fmla="*/ 30 w 58"/>
                <a:gd name="T5" fmla="*/ 32 h 58"/>
                <a:gd name="T6" fmla="*/ 58 w 58"/>
                <a:gd name="T7" fmla="*/ 18 h 58"/>
                <a:gd name="T8" fmla="*/ 14 w 58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7">
                  <a:moveTo>
                    <a:pt x="14" y="58"/>
                  </a:moveTo>
                  <a:cubicBezTo>
                    <a:pt x="16" y="49"/>
                    <a:pt x="0" y="31"/>
                    <a:pt x="27" y="36"/>
                  </a:cubicBezTo>
                  <a:cubicBezTo>
                    <a:pt x="28" y="36"/>
                    <a:pt x="30" y="34"/>
                    <a:pt x="30" y="32"/>
                  </a:cubicBezTo>
                  <a:cubicBezTo>
                    <a:pt x="25" y="0"/>
                    <a:pt x="46" y="17"/>
                    <a:pt x="58" y="18"/>
                  </a:cubicBezTo>
                  <a:cubicBezTo>
                    <a:pt x="47" y="34"/>
                    <a:pt x="31" y="47"/>
                    <a:pt x="14" y="58"/>
                  </a:cubicBezTo>
                  <a:close/>
                </a:path>
              </a:pathLst>
            </a:custGeom>
            <a:solidFill>
              <a:srgbClr val="D296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8" name="Freeform 322"/>
            <p:cNvSpPr/>
            <p:nvPr/>
          </p:nvSpPr>
          <p:spPr bwMode="auto">
            <a:xfrm>
              <a:off x="4868874" y="3727444"/>
              <a:ext cx="63500" cy="180975"/>
            </a:xfrm>
            <a:custGeom>
              <a:avLst/>
              <a:gdLst>
                <a:gd name="T0" fmla="*/ 8 w 17"/>
                <a:gd name="T1" fmla="*/ 48 h 48"/>
                <a:gd name="T2" fmla="*/ 5 w 17"/>
                <a:gd name="T3" fmla="*/ 0 h 48"/>
                <a:gd name="T4" fmla="*/ 15 w 17"/>
                <a:gd name="T5" fmla="*/ 17 h 48"/>
                <a:gd name="T6" fmla="*/ 16 w 17"/>
                <a:gd name="T7" fmla="*/ 39 h 48"/>
                <a:gd name="T8" fmla="*/ 13 w 17"/>
                <a:gd name="T9" fmla="*/ 48 h 48"/>
                <a:gd name="T10" fmla="*/ 8 w 17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48">
                  <a:moveTo>
                    <a:pt x="8" y="48"/>
                  </a:moveTo>
                  <a:cubicBezTo>
                    <a:pt x="0" y="32"/>
                    <a:pt x="5" y="16"/>
                    <a:pt x="5" y="0"/>
                  </a:cubicBezTo>
                  <a:cubicBezTo>
                    <a:pt x="15" y="1"/>
                    <a:pt x="17" y="7"/>
                    <a:pt x="15" y="17"/>
                  </a:cubicBezTo>
                  <a:cubicBezTo>
                    <a:pt x="13" y="24"/>
                    <a:pt x="9" y="32"/>
                    <a:pt x="16" y="39"/>
                  </a:cubicBezTo>
                  <a:cubicBezTo>
                    <a:pt x="16" y="43"/>
                    <a:pt x="16" y="46"/>
                    <a:pt x="13" y="48"/>
                  </a:cubicBezTo>
                  <a:cubicBezTo>
                    <a:pt x="12" y="48"/>
                    <a:pt x="10" y="48"/>
                    <a:pt x="8" y="48"/>
                  </a:cubicBezTo>
                  <a:close/>
                </a:path>
              </a:pathLst>
            </a:custGeom>
            <a:solidFill>
              <a:srgbClr val="D096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9" name="Freeform 323"/>
            <p:cNvSpPr/>
            <p:nvPr/>
          </p:nvSpPr>
          <p:spPr bwMode="auto">
            <a:xfrm>
              <a:off x="4137037" y="3682994"/>
              <a:ext cx="115888" cy="120650"/>
            </a:xfrm>
            <a:custGeom>
              <a:avLst/>
              <a:gdLst>
                <a:gd name="T0" fmla="*/ 31 w 31"/>
                <a:gd name="T1" fmla="*/ 7 h 32"/>
                <a:gd name="T2" fmla="*/ 7 w 31"/>
                <a:gd name="T3" fmla="*/ 32 h 32"/>
                <a:gd name="T4" fmla="*/ 6 w 31"/>
                <a:gd name="T5" fmla="*/ 32 h 32"/>
                <a:gd name="T6" fmla="*/ 4 w 31"/>
                <a:gd name="T7" fmla="*/ 32 h 32"/>
                <a:gd name="T8" fmla="*/ 8 w 31"/>
                <a:gd name="T9" fmla="*/ 16 h 32"/>
                <a:gd name="T10" fmla="*/ 27 w 31"/>
                <a:gd name="T11" fmla="*/ 0 h 32"/>
                <a:gd name="T12" fmla="*/ 31 w 31"/>
                <a:gd name="T13" fmla="*/ 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2">
                  <a:moveTo>
                    <a:pt x="31" y="7"/>
                  </a:moveTo>
                  <a:cubicBezTo>
                    <a:pt x="21" y="14"/>
                    <a:pt x="22" y="30"/>
                    <a:pt x="7" y="32"/>
                  </a:cubicBezTo>
                  <a:cubicBezTo>
                    <a:pt x="7" y="32"/>
                    <a:pt x="6" y="32"/>
                    <a:pt x="6" y="32"/>
                  </a:cubicBezTo>
                  <a:cubicBezTo>
                    <a:pt x="6" y="32"/>
                    <a:pt x="4" y="32"/>
                    <a:pt x="4" y="32"/>
                  </a:cubicBezTo>
                  <a:cubicBezTo>
                    <a:pt x="0" y="26"/>
                    <a:pt x="16" y="24"/>
                    <a:pt x="8" y="16"/>
                  </a:cubicBezTo>
                  <a:cubicBezTo>
                    <a:pt x="10" y="5"/>
                    <a:pt x="18" y="2"/>
                    <a:pt x="27" y="0"/>
                  </a:cubicBezTo>
                  <a:cubicBezTo>
                    <a:pt x="29" y="3"/>
                    <a:pt x="30" y="5"/>
                    <a:pt x="31" y="7"/>
                  </a:cubicBezTo>
                  <a:close/>
                </a:path>
              </a:pathLst>
            </a:custGeom>
            <a:solidFill>
              <a:srgbClr val="C78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0" name="Freeform 324"/>
            <p:cNvSpPr/>
            <p:nvPr/>
          </p:nvSpPr>
          <p:spPr bwMode="auto">
            <a:xfrm>
              <a:off x="3640147" y="3773482"/>
              <a:ext cx="153988" cy="484187"/>
            </a:xfrm>
            <a:custGeom>
              <a:avLst/>
              <a:gdLst>
                <a:gd name="T0" fmla="*/ 0 w 41"/>
                <a:gd name="T1" fmla="*/ 129 h 129"/>
                <a:gd name="T2" fmla="*/ 13 w 41"/>
                <a:gd name="T3" fmla="*/ 108 h 129"/>
                <a:gd name="T4" fmla="*/ 23 w 41"/>
                <a:gd name="T5" fmla="*/ 80 h 129"/>
                <a:gd name="T6" fmla="*/ 28 w 41"/>
                <a:gd name="T7" fmla="*/ 15 h 129"/>
                <a:gd name="T8" fmla="*/ 36 w 41"/>
                <a:gd name="T9" fmla="*/ 0 h 129"/>
                <a:gd name="T10" fmla="*/ 39 w 41"/>
                <a:gd name="T11" fmla="*/ 20 h 129"/>
                <a:gd name="T12" fmla="*/ 0 w 41"/>
                <a:gd name="T1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29">
                  <a:moveTo>
                    <a:pt x="0" y="129"/>
                  </a:moveTo>
                  <a:cubicBezTo>
                    <a:pt x="0" y="119"/>
                    <a:pt x="8" y="115"/>
                    <a:pt x="13" y="108"/>
                  </a:cubicBezTo>
                  <a:cubicBezTo>
                    <a:pt x="21" y="100"/>
                    <a:pt x="25" y="91"/>
                    <a:pt x="23" y="80"/>
                  </a:cubicBezTo>
                  <a:cubicBezTo>
                    <a:pt x="26" y="58"/>
                    <a:pt x="35" y="37"/>
                    <a:pt x="28" y="15"/>
                  </a:cubicBezTo>
                  <a:cubicBezTo>
                    <a:pt x="26" y="9"/>
                    <a:pt x="26" y="1"/>
                    <a:pt x="36" y="0"/>
                  </a:cubicBezTo>
                  <a:cubicBezTo>
                    <a:pt x="41" y="6"/>
                    <a:pt x="40" y="13"/>
                    <a:pt x="39" y="20"/>
                  </a:cubicBezTo>
                  <a:cubicBezTo>
                    <a:pt x="36" y="60"/>
                    <a:pt x="38" y="102"/>
                    <a:pt x="0" y="129"/>
                  </a:cubicBezTo>
                  <a:close/>
                </a:path>
              </a:pathLst>
            </a:custGeom>
            <a:solidFill>
              <a:srgbClr val="A17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1" name="Freeform 325"/>
            <p:cNvSpPr/>
            <p:nvPr/>
          </p:nvSpPr>
          <p:spPr bwMode="auto">
            <a:xfrm>
              <a:off x="3741747" y="3633782"/>
              <a:ext cx="82550" cy="214313"/>
            </a:xfrm>
            <a:custGeom>
              <a:avLst/>
              <a:gdLst>
                <a:gd name="T0" fmla="*/ 12 w 22"/>
                <a:gd name="T1" fmla="*/ 57 h 57"/>
                <a:gd name="T2" fmla="*/ 9 w 22"/>
                <a:gd name="T3" fmla="*/ 37 h 57"/>
                <a:gd name="T4" fmla="*/ 4 w 22"/>
                <a:gd name="T5" fmla="*/ 1 h 57"/>
                <a:gd name="T6" fmla="*/ 9 w 22"/>
                <a:gd name="T7" fmla="*/ 1 h 57"/>
                <a:gd name="T8" fmla="*/ 22 w 22"/>
                <a:gd name="T9" fmla="*/ 32 h 57"/>
                <a:gd name="T10" fmla="*/ 21 w 22"/>
                <a:gd name="T11" fmla="*/ 37 h 57"/>
                <a:gd name="T12" fmla="*/ 17 w 22"/>
                <a:gd name="T13" fmla="*/ 57 h 57"/>
                <a:gd name="T14" fmla="*/ 12 w 22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57">
                  <a:moveTo>
                    <a:pt x="12" y="57"/>
                  </a:moveTo>
                  <a:cubicBezTo>
                    <a:pt x="11" y="50"/>
                    <a:pt x="10" y="44"/>
                    <a:pt x="9" y="37"/>
                  </a:cubicBezTo>
                  <a:cubicBezTo>
                    <a:pt x="5" y="25"/>
                    <a:pt x="0" y="14"/>
                    <a:pt x="4" y="1"/>
                  </a:cubicBezTo>
                  <a:cubicBezTo>
                    <a:pt x="6" y="0"/>
                    <a:pt x="8" y="0"/>
                    <a:pt x="9" y="1"/>
                  </a:cubicBezTo>
                  <a:cubicBezTo>
                    <a:pt x="15" y="11"/>
                    <a:pt x="14" y="23"/>
                    <a:pt x="22" y="32"/>
                  </a:cubicBezTo>
                  <a:cubicBezTo>
                    <a:pt x="22" y="34"/>
                    <a:pt x="22" y="36"/>
                    <a:pt x="21" y="37"/>
                  </a:cubicBezTo>
                  <a:cubicBezTo>
                    <a:pt x="14" y="43"/>
                    <a:pt x="18" y="50"/>
                    <a:pt x="17" y="57"/>
                  </a:cubicBezTo>
                  <a:cubicBezTo>
                    <a:pt x="15" y="57"/>
                    <a:pt x="14" y="57"/>
                    <a:pt x="12" y="57"/>
                  </a:cubicBezTo>
                  <a:close/>
                </a:path>
              </a:pathLst>
            </a:custGeom>
            <a:solidFill>
              <a:srgbClr val="E8B7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2" name="Freeform 326"/>
            <p:cNvSpPr/>
            <p:nvPr/>
          </p:nvSpPr>
          <p:spPr bwMode="auto">
            <a:xfrm>
              <a:off x="3763973" y="3595682"/>
              <a:ext cx="211138" cy="177800"/>
            </a:xfrm>
            <a:custGeom>
              <a:avLst/>
              <a:gdLst>
                <a:gd name="T0" fmla="*/ 15 w 56"/>
                <a:gd name="T1" fmla="*/ 44 h 47"/>
                <a:gd name="T2" fmla="*/ 3 w 56"/>
                <a:gd name="T3" fmla="*/ 11 h 47"/>
                <a:gd name="T4" fmla="*/ 3 w 56"/>
                <a:gd name="T5" fmla="*/ 9 h 47"/>
                <a:gd name="T6" fmla="*/ 16 w 56"/>
                <a:gd name="T7" fmla="*/ 0 h 47"/>
                <a:gd name="T8" fmla="*/ 41 w 56"/>
                <a:gd name="T9" fmla="*/ 9 h 47"/>
                <a:gd name="T10" fmla="*/ 50 w 56"/>
                <a:gd name="T11" fmla="*/ 23 h 47"/>
                <a:gd name="T12" fmla="*/ 46 w 56"/>
                <a:gd name="T13" fmla="*/ 35 h 47"/>
                <a:gd name="T14" fmla="*/ 43 w 56"/>
                <a:gd name="T15" fmla="*/ 38 h 47"/>
                <a:gd name="T16" fmla="*/ 15 w 56"/>
                <a:gd name="T17" fmla="*/ 4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47">
                  <a:moveTo>
                    <a:pt x="15" y="44"/>
                  </a:moveTo>
                  <a:cubicBezTo>
                    <a:pt x="0" y="37"/>
                    <a:pt x="3" y="24"/>
                    <a:pt x="3" y="11"/>
                  </a:cubicBezTo>
                  <a:cubicBezTo>
                    <a:pt x="3" y="10"/>
                    <a:pt x="3" y="10"/>
                    <a:pt x="3" y="9"/>
                  </a:cubicBezTo>
                  <a:cubicBezTo>
                    <a:pt x="5" y="2"/>
                    <a:pt x="10" y="0"/>
                    <a:pt x="16" y="0"/>
                  </a:cubicBezTo>
                  <a:cubicBezTo>
                    <a:pt x="25" y="2"/>
                    <a:pt x="33" y="5"/>
                    <a:pt x="41" y="9"/>
                  </a:cubicBezTo>
                  <a:cubicBezTo>
                    <a:pt x="46" y="12"/>
                    <a:pt x="56" y="13"/>
                    <a:pt x="50" y="23"/>
                  </a:cubicBezTo>
                  <a:cubicBezTo>
                    <a:pt x="40" y="24"/>
                    <a:pt x="45" y="30"/>
                    <a:pt x="46" y="35"/>
                  </a:cubicBezTo>
                  <a:cubicBezTo>
                    <a:pt x="45" y="36"/>
                    <a:pt x="44" y="37"/>
                    <a:pt x="43" y="38"/>
                  </a:cubicBezTo>
                  <a:cubicBezTo>
                    <a:pt x="35" y="47"/>
                    <a:pt x="25" y="46"/>
                    <a:pt x="15" y="44"/>
                  </a:cubicBezTo>
                  <a:close/>
                </a:path>
              </a:pathLst>
            </a:custGeom>
            <a:solidFill>
              <a:srgbClr val="F7DC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3" name="Freeform 327"/>
            <p:cNvSpPr/>
            <p:nvPr/>
          </p:nvSpPr>
          <p:spPr bwMode="auto">
            <a:xfrm>
              <a:off x="3810011" y="3735382"/>
              <a:ext cx="149225" cy="120650"/>
            </a:xfrm>
            <a:custGeom>
              <a:avLst/>
              <a:gdLst>
                <a:gd name="T0" fmla="*/ 3 w 40"/>
                <a:gd name="T1" fmla="*/ 7 h 32"/>
                <a:gd name="T2" fmla="*/ 31 w 40"/>
                <a:gd name="T3" fmla="*/ 1 h 32"/>
                <a:gd name="T4" fmla="*/ 33 w 40"/>
                <a:gd name="T5" fmla="*/ 22 h 32"/>
                <a:gd name="T6" fmla="*/ 11 w 40"/>
                <a:gd name="T7" fmla="*/ 30 h 32"/>
                <a:gd name="T8" fmla="*/ 3 w 40"/>
                <a:gd name="T9" fmla="*/ 10 h 32"/>
                <a:gd name="T10" fmla="*/ 3 w 40"/>
                <a:gd name="T11" fmla="*/ 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32">
                  <a:moveTo>
                    <a:pt x="3" y="7"/>
                  </a:moveTo>
                  <a:cubicBezTo>
                    <a:pt x="11" y="0"/>
                    <a:pt x="22" y="4"/>
                    <a:pt x="31" y="1"/>
                  </a:cubicBezTo>
                  <a:cubicBezTo>
                    <a:pt x="35" y="8"/>
                    <a:pt x="40" y="14"/>
                    <a:pt x="33" y="22"/>
                  </a:cubicBezTo>
                  <a:cubicBezTo>
                    <a:pt x="27" y="29"/>
                    <a:pt x="20" y="32"/>
                    <a:pt x="11" y="30"/>
                  </a:cubicBezTo>
                  <a:cubicBezTo>
                    <a:pt x="0" y="27"/>
                    <a:pt x="3" y="18"/>
                    <a:pt x="3" y="10"/>
                  </a:cubicBezTo>
                  <a:cubicBezTo>
                    <a:pt x="3" y="9"/>
                    <a:pt x="3" y="8"/>
                    <a:pt x="3" y="7"/>
                  </a:cubicBezTo>
                  <a:close/>
                </a:path>
              </a:pathLst>
            </a:custGeom>
            <a:solidFill>
              <a:srgbClr val="D358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4" name="Freeform 328"/>
            <p:cNvSpPr/>
            <p:nvPr/>
          </p:nvSpPr>
          <p:spPr bwMode="auto">
            <a:xfrm>
              <a:off x="4440248" y="3122609"/>
              <a:ext cx="488952" cy="560387"/>
            </a:xfrm>
            <a:custGeom>
              <a:avLst/>
              <a:gdLst>
                <a:gd name="T0" fmla="*/ 122 w 130"/>
                <a:gd name="T1" fmla="*/ 74 h 149"/>
                <a:gd name="T2" fmla="*/ 127 w 130"/>
                <a:gd name="T3" fmla="*/ 101 h 149"/>
                <a:gd name="T4" fmla="*/ 128 w 130"/>
                <a:gd name="T5" fmla="*/ 136 h 149"/>
                <a:gd name="T6" fmla="*/ 114 w 130"/>
                <a:gd name="T7" fmla="*/ 146 h 149"/>
                <a:gd name="T8" fmla="*/ 26 w 130"/>
                <a:gd name="T9" fmla="*/ 110 h 149"/>
                <a:gd name="T10" fmla="*/ 2 w 130"/>
                <a:gd name="T11" fmla="*/ 77 h 149"/>
                <a:gd name="T12" fmla="*/ 2 w 130"/>
                <a:gd name="T13" fmla="*/ 14 h 149"/>
                <a:gd name="T14" fmla="*/ 5 w 130"/>
                <a:gd name="T15" fmla="*/ 5 h 149"/>
                <a:gd name="T16" fmla="*/ 20 w 130"/>
                <a:gd name="T17" fmla="*/ 11 h 149"/>
                <a:gd name="T18" fmla="*/ 25 w 130"/>
                <a:gd name="T19" fmla="*/ 9 h 149"/>
                <a:gd name="T20" fmla="*/ 40 w 130"/>
                <a:gd name="T21" fmla="*/ 9 h 149"/>
                <a:gd name="T22" fmla="*/ 59 w 130"/>
                <a:gd name="T23" fmla="*/ 31 h 149"/>
                <a:gd name="T24" fmla="*/ 65 w 130"/>
                <a:gd name="T25" fmla="*/ 48 h 149"/>
                <a:gd name="T26" fmla="*/ 81 w 130"/>
                <a:gd name="T27" fmla="*/ 30 h 149"/>
                <a:gd name="T28" fmla="*/ 98 w 130"/>
                <a:gd name="T29" fmla="*/ 45 h 149"/>
                <a:gd name="T30" fmla="*/ 89 w 130"/>
                <a:gd name="T31" fmla="*/ 72 h 149"/>
                <a:gd name="T32" fmla="*/ 61 w 130"/>
                <a:gd name="T33" fmla="*/ 86 h 149"/>
                <a:gd name="T34" fmla="*/ 68 w 130"/>
                <a:gd name="T35" fmla="*/ 80 h 149"/>
                <a:gd name="T36" fmla="*/ 98 w 130"/>
                <a:gd name="T37" fmla="*/ 71 h 149"/>
                <a:gd name="T38" fmla="*/ 114 w 130"/>
                <a:gd name="T39" fmla="*/ 82 h 149"/>
                <a:gd name="T40" fmla="*/ 113 w 130"/>
                <a:gd name="T41" fmla="*/ 99 h 149"/>
                <a:gd name="T42" fmla="*/ 122 w 130"/>
                <a:gd name="T43" fmla="*/ 7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0" h="149">
                  <a:moveTo>
                    <a:pt x="122" y="74"/>
                  </a:moveTo>
                  <a:cubicBezTo>
                    <a:pt x="126" y="83"/>
                    <a:pt x="127" y="92"/>
                    <a:pt x="127" y="101"/>
                  </a:cubicBezTo>
                  <a:cubicBezTo>
                    <a:pt x="130" y="113"/>
                    <a:pt x="128" y="124"/>
                    <a:pt x="128" y="136"/>
                  </a:cubicBezTo>
                  <a:cubicBezTo>
                    <a:pt x="128" y="145"/>
                    <a:pt x="123" y="149"/>
                    <a:pt x="114" y="146"/>
                  </a:cubicBezTo>
                  <a:cubicBezTo>
                    <a:pt x="88" y="126"/>
                    <a:pt x="57" y="117"/>
                    <a:pt x="26" y="110"/>
                  </a:cubicBezTo>
                  <a:cubicBezTo>
                    <a:pt x="9" y="106"/>
                    <a:pt x="0" y="97"/>
                    <a:pt x="2" y="77"/>
                  </a:cubicBezTo>
                  <a:cubicBezTo>
                    <a:pt x="4" y="56"/>
                    <a:pt x="2" y="35"/>
                    <a:pt x="2" y="14"/>
                  </a:cubicBezTo>
                  <a:cubicBezTo>
                    <a:pt x="0" y="10"/>
                    <a:pt x="0" y="6"/>
                    <a:pt x="5" y="5"/>
                  </a:cubicBezTo>
                  <a:cubicBezTo>
                    <a:pt x="11" y="4"/>
                    <a:pt x="16" y="6"/>
                    <a:pt x="20" y="11"/>
                  </a:cubicBezTo>
                  <a:cubicBezTo>
                    <a:pt x="26" y="20"/>
                    <a:pt x="23" y="8"/>
                    <a:pt x="25" y="9"/>
                  </a:cubicBezTo>
                  <a:cubicBezTo>
                    <a:pt x="31" y="3"/>
                    <a:pt x="39" y="0"/>
                    <a:pt x="40" y="9"/>
                  </a:cubicBezTo>
                  <a:cubicBezTo>
                    <a:pt x="42" y="21"/>
                    <a:pt x="49" y="26"/>
                    <a:pt x="59" y="31"/>
                  </a:cubicBezTo>
                  <a:cubicBezTo>
                    <a:pt x="64" y="34"/>
                    <a:pt x="66" y="41"/>
                    <a:pt x="65" y="48"/>
                  </a:cubicBezTo>
                  <a:cubicBezTo>
                    <a:pt x="72" y="42"/>
                    <a:pt x="72" y="30"/>
                    <a:pt x="81" y="30"/>
                  </a:cubicBezTo>
                  <a:cubicBezTo>
                    <a:pt x="90" y="29"/>
                    <a:pt x="93" y="39"/>
                    <a:pt x="98" y="45"/>
                  </a:cubicBezTo>
                  <a:cubicBezTo>
                    <a:pt x="104" y="57"/>
                    <a:pt x="102" y="64"/>
                    <a:pt x="89" y="72"/>
                  </a:cubicBezTo>
                  <a:cubicBezTo>
                    <a:pt x="79" y="76"/>
                    <a:pt x="65" y="75"/>
                    <a:pt x="61" y="86"/>
                  </a:cubicBezTo>
                  <a:cubicBezTo>
                    <a:pt x="61" y="84"/>
                    <a:pt x="64" y="81"/>
                    <a:pt x="68" y="80"/>
                  </a:cubicBezTo>
                  <a:cubicBezTo>
                    <a:pt x="78" y="79"/>
                    <a:pt x="88" y="76"/>
                    <a:pt x="98" y="71"/>
                  </a:cubicBezTo>
                  <a:cubicBezTo>
                    <a:pt x="106" y="67"/>
                    <a:pt x="113" y="71"/>
                    <a:pt x="114" y="82"/>
                  </a:cubicBezTo>
                  <a:cubicBezTo>
                    <a:pt x="115" y="88"/>
                    <a:pt x="114" y="94"/>
                    <a:pt x="113" y="99"/>
                  </a:cubicBezTo>
                  <a:cubicBezTo>
                    <a:pt x="118" y="92"/>
                    <a:pt x="108" y="79"/>
                    <a:pt x="122" y="74"/>
                  </a:cubicBezTo>
                  <a:close/>
                </a:path>
              </a:pathLst>
            </a:custGeom>
            <a:solidFill>
              <a:srgbClr val="EBB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" name="Freeform 329"/>
            <p:cNvSpPr/>
            <p:nvPr/>
          </p:nvSpPr>
          <p:spPr bwMode="auto">
            <a:xfrm>
              <a:off x="4005273" y="3321045"/>
              <a:ext cx="431801" cy="425449"/>
            </a:xfrm>
            <a:custGeom>
              <a:avLst/>
              <a:gdLst>
                <a:gd name="T0" fmla="*/ 62 w 115"/>
                <a:gd name="T1" fmla="*/ 96 h 113"/>
                <a:gd name="T2" fmla="*/ 43 w 115"/>
                <a:gd name="T3" fmla="*/ 112 h 113"/>
                <a:gd name="T4" fmla="*/ 35 w 115"/>
                <a:gd name="T5" fmla="*/ 113 h 113"/>
                <a:gd name="T6" fmla="*/ 26 w 115"/>
                <a:gd name="T7" fmla="*/ 100 h 113"/>
                <a:gd name="T8" fmla="*/ 0 w 115"/>
                <a:gd name="T9" fmla="*/ 96 h 113"/>
                <a:gd name="T10" fmla="*/ 20 w 115"/>
                <a:gd name="T11" fmla="*/ 85 h 113"/>
                <a:gd name="T12" fmla="*/ 73 w 115"/>
                <a:gd name="T13" fmla="*/ 46 h 113"/>
                <a:gd name="T14" fmla="*/ 95 w 115"/>
                <a:gd name="T15" fmla="*/ 20 h 113"/>
                <a:gd name="T16" fmla="*/ 110 w 115"/>
                <a:gd name="T17" fmla="*/ 0 h 113"/>
                <a:gd name="T18" fmla="*/ 111 w 115"/>
                <a:gd name="T19" fmla="*/ 21 h 113"/>
                <a:gd name="T20" fmla="*/ 71 w 115"/>
                <a:gd name="T21" fmla="*/ 86 h 113"/>
                <a:gd name="T22" fmla="*/ 62 w 115"/>
                <a:gd name="T23" fmla="*/ 9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113">
                  <a:moveTo>
                    <a:pt x="62" y="96"/>
                  </a:moveTo>
                  <a:cubicBezTo>
                    <a:pt x="56" y="102"/>
                    <a:pt x="49" y="107"/>
                    <a:pt x="43" y="112"/>
                  </a:cubicBezTo>
                  <a:cubicBezTo>
                    <a:pt x="40" y="112"/>
                    <a:pt x="37" y="112"/>
                    <a:pt x="35" y="113"/>
                  </a:cubicBezTo>
                  <a:cubicBezTo>
                    <a:pt x="40" y="103"/>
                    <a:pt x="36" y="100"/>
                    <a:pt x="26" y="100"/>
                  </a:cubicBezTo>
                  <a:cubicBezTo>
                    <a:pt x="17" y="100"/>
                    <a:pt x="8" y="102"/>
                    <a:pt x="0" y="96"/>
                  </a:cubicBezTo>
                  <a:cubicBezTo>
                    <a:pt x="2" y="83"/>
                    <a:pt x="14" y="90"/>
                    <a:pt x="20" y="85"/>
                  </a:cubicBezTo>
                  <a:cubicBezTo>
                    <a:pt x="41" y="77"/>
                    <a:pt x="61" y="67"/>
                    <a:pt x="73" y="46"/>
                  </a:cubicBezTo>
                  <a:cubicBezTo>
                    <a:pt x="77" y="34"/>
                    <a:pt x="89" y="29"/>
                    <a:pt x="95" y="20"/>
                  </a:cubicBezTo>
                  <a:cubicBezTo>
                    <a:pt x="100" y="13"/>
                    <a:pt x="98" y="2"/>
                    <a:pt x="110" y="0"/>
                  </a:cubicBezTo>
                  <a:cubicBezTo>
                    <a:pt x="115" y="7"/>
                    <a:pt x="113" y="14"/>
                    <a:pt x="111" y="21"/>
                  </a:cubicBezTo>
                  <a:cubicBezTo>
                    <a:pt x="108" y="48"/>
                    <a:pt x="86" y="65"/>
                    <a:pt x="71" y="86"/>
                  </a:cubicBezTo>
                  <a:cubicBezTo>
                    <a:pt x="69" y="90"/>
                    <a:pt x="65" y="93"/>
                    <a:pt x="62" y="96"/>
                  </a:cubicBezTo>
                  <a:close/>
                </a:path>
              </a:pathLst>
            </a:custGeom>
            <a:solidFill>
              <a:srgbClr val="F5D9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" name="Freeform 330"/>
            <p:cNvSpPr/>
            <p:nvPr/>
          </p:nvSpPr>
          <p:spPr bwMode="auto">
            <a:xfrm>
              <a:off x="4418024" y="3051171"/>
              <a:ext cx="274638" cy="161925"/>
            </a:xfrm>
            <a:custGeom>
              <a:avLst/>
              <a:gdLst>
                <a:gd name="T0" fmla="*/ 33 w 73"/>
                <a:gd name="T1" fmla="*/ 29 h 43"/>
                <a:gd name="T2" fmla="*/ 21 w 73"/>
                <a:gd name="T3" fmla="*/ 43 h 43"/>
                <a:gd name="T4" fmla="*/ 20 w 73"/>
                <a:gd name="T5" fmla="*/ 29 h 43"/>
                <a:gd name="T6" fmla="*/ 8 w 73"/>
                <a:gd name="T7" fmla="*/ 33 h 43"/>
                <a:gd name="T8" fmla="*/ 0 w 73"/>
                <a:gd name="T9" fmla="*/ 4 h 43"/>
                <a:gd name="T10" fmla="*/ 5 w 73"/>
                <a:gd name="T11" fmla="*/ 0 h 43"/>
                <a:gd name="T12" fmla="*/ 73 w 73"/>
                <a:gd name="T13" fmla="*/ 16 h 43"/>
                <a:gd name="T14" fmla="*/ 49 w 73"/>
                <a:gd name="T15" fmla="*/ 25 h 43"/>
                <a:gd name="T16" fmla="*/ 33 w 73"/>
                <a:gd name="T17" fmla="*/ 2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43">
                  <a:moveTo>
                    <a:pt x="33" y="29"/>
                  </a:moveTo>
                  <a:cubicBezTo>
                    <a:pt x="38" y="42"/>
                    <a:pt x="28" y="41"/>
                    <a:pt x="21" y="43"/>
                  </a:cubicBezTo>
                  <a:cubicBezTo>
                    <a:pt x="14" y="38"/>
                    <a:pt x="30" y="33"/>
                    <a:pt x="20" y="29"/>
                  </a:cubicBezTo>
                  <a:cubicBezTo>
                    <a:pt x="15" y="27"/>
                    <a:pt x="9" y="24"/>
                    <a:pt x="8" y="33"/>
                  </a:cubicBezTo>
                  <a:cubicBezTo>
                    <a:pt x="3" y="24"/>
                    <a:pt x="2" y="14"/>
                    <a:pt x="0" y="4"/>
                  </a:cubicBezTo>
                  <a:cubicBezTo>
                    <a:pt x="2" y="3"/>
                    <a:pt x="3" y="2"/>
                    <a:pt x="5" y="0"/>
                  </a:cubicBezTo>
                  <a:cubicBezTo>
                    <a:pt x="29" y="0"/>
                    <a:pt x="52" y="2"/>
                    <a:pt x="73" y="16"/>
                  </a:cubicBezTo>
                  <a:cubicBezTo>
                    <a:pt x="67" y="37"/>
                    <a:pt x="67" y="37"/>
                    <a:pt x="49" y="25"/>
                  </a:cubicBezTo>
                  <a:cubicBezTo>
                    <a:pt x="43" y="21"/>
                    <a:pt x="37" y="21"/>
                    <a:pt x="33" y="29"/>
                  </a:cubicBezTo>
                  <a:close/>
                </a:path>
              </a:pathLst>
            </a:custGeom>
            <a:solidFill>
              <a:srgbClr val="DD9C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" name="Freeform 331"/>
            <p:cNvSpPr/>
            <p:nvPr/>
          </p:nvSpPr>
          <p:spPr bwMode="auto">
            <a:xfrm>
              <a:off x="4422787" y="3562345"/>
              <a:ext cx="223839" cy="146049"/>
            </a:xfrm>
            <a:custGeom>
              <a:avLst/>
              <a:gdLst>
                <a:gd name="T0" fmla="*/ 60 w 60"/>
                <a:gd name="T1" fmla="*/ 8 h 39"/>
                <a:gd name="T2" fmla="*/ 31 w 60"/>
                <a:gd name="T3" fmla="*/ 24 h 39"/>
                <a:gd name="T4" fmla="*/ 6 w 60"/>
                <a:gd name="T5" fmla="*/ 38 h 39"/>
                <a:gd name="T6" fmla="*/ 1 w 60"/>
                <a:gd name="T7" fmla="*/ 32 h 39"/>
                <a:gd name="T8" fmla="*/ 11 w 60"/>
                <a:gd name="T9" fmla="*/ 15 h 39"/>
                <a:gd name="T10" fmla="*/ 24 w 60"/>
                <a:gd name="T11" fmla="*/ 0 h 39"/>
                <a:gd name="T12" fmla="*/ 60 w 60"/>
                <a:gd name="T13" fmla="*/ 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39">
                  <a:moveTo>
                    <a:pt x="60" y="8"/>
                  </a:moveTo>
                  <a:cubicBezTo>
                    <a:pt x="49" y="10"/>
                    <a:pt x="33" y="2"/>
                    <a:pt x="31" y="24"/>
                  </a:cubicBezTo>
                  <a:cubicBezTo>
                    <a:pt x="31" y="30"/>
                    <a:pt x="15" y="34"/>
                    <a:pt x="6" y="38"/>
                  </a:cubicBezTo>
                  <a:cubicBezTo>
                    <a:pt x="3" y="39"/>
                    <a:pt x="0" y="35"/>
                    <a:pt x="1" y="32"/>
                  </a:cubicBezTo>
                  <a:cubicBezTo>
                    <a:pt x="4" y="26"/>
                    <a:pt x="1" y="15"/>
                    <a:pt x="11" y="15"/>
                  </a:cubicBezTo>
                  <a:cubicBezTo>
                    <a:pt x="23" y="16"/>
                    <a:pt x="23" y="9"/>
                    <a:pt x="24" y="0"/>
                  </a:cubicBezTo>
                  <a:cubicBezTo>
                    <a:pt x="35" y="8"/>
                    <a:pt x="49" y="0"/>
                    <a:pt x="60" y="8"/>
                  </a:cubicBezTo>
                  <a:close/>
                </a:path>
              </a:pathLst>
            </a:custGeom>
            <a:solidFill>
              <a:srgbClr val="CC93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" name="Freeform 332"/>
            <p:cNvSpPr/>
            <p:nvPr/>
          </p:nvSpPr>
          <p:spPr bwMode="auto">
            <a:xfrm>
              <a:off x="4279911" y="3051171"/>
              <a:ext cx="171451" cy="349250"/>
            </a:xfrm>
            <a:custGeom>
              <a:avLst/>
              <a:gdLst>
                <a:gd name="T0" fmla="*/ 38 w 46"/>
                <a:gd name="T1" fmla="*/ 93 h 93"/>
                <a:gd name="T2" fmla="*/ 34 w 46"/>
                <a:gd name="T3" fmla="*/ 73 h 93"/>
                <a:gd name="T4" fmla="*/ 25 w 46"/>
                <a:gd name="T5" fmla="*/ 34 h 93"/>
                <a:gd name="T6" fmla="*/ 17 w 46"/>
                <a:gd name="T7" fmla="*/ 20 h 93"/>
                <a:gd name="T8" fmla="*/ 14 w 46"/>
                <a:gd name="T9" fmla="*/ 13 h 93"/>
                <a:gd name="T10" fmla="*/ 14 w 46"/>
                <a:gd name="T11" fmla="*/ 0 h 93"/>
                <a:gd name="T12" fmla="*/ 29 w 46"/>
                <a:gd name="T13" fmla="*/ 13 h 93"/>
                <a:gd name="T14" fmla="*/ 38 w 46"/>
                <a:gd name="T15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93">
                  <a:moveTo>
                    <a:pt x="38" y="93"/>
                  </a:moveTo>
                  <a:cubicBezTo>
                    <a:pt x="36" y="86"/>
                    <a:pt x="40" y="79"/>
                    <a:pt x="34" y="73"/>
                  </a:cubicBezTo>
                  <a:cubicBezTo>
                    <a:pt x="23" y="62"/>
                    <a:pt x="32" y="46"/>
                    <a:pt x="25" y="34"/>
                  </a:cubicBezTo>
                  <a:cubicBezTo>
                    <a:pt x="23" y="29"/>
                    <a:pt x="20" y="24"/>
                    <a:pt x="17" y="20"/>
                  </a:cubicBezTo>
                  <a:cubicBezTo>
                    <a:pt x="16" y="18"/>
                    <a:pt x="14" y="16"/>
                    <a:pt x="14" y="13"/>
                  </a:cubicBezTo>
                  <a:cubicBezTo>
                    <a:pt x="18" y="8"/>
                    <a:pt x="0" y="5"/>
                    <a:pt x="14" y="0"/>
                  </a:cubicBezTo>
                  <a:cubicBezTo>
                    <a:pt x="19" y="4"/>
                    <a:pt x="24" y="9"/>
                    <a:pt x="29" y="13"/>
                  </a:cubicBezTo>
                  <a:cubicBezTo>
                    <a:pt x="43" y="38"/>
                    <a:pt x="46" y="65"/>
                    <a:pt x="38" y="93"/>
                  </a:cubicBezTo>
                  <a:close/>
                </a:path>
              </a:pathLst>
            </a:custGeom>
            <a:solidFill>
              <a:srgbClr val="DFAF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" name="Freeform 333"/>
            <p:cNvSpPr/>
            <p:nvPr/>
          </p:nvSpPr>
          <p:spPr bwMode="auto">
            <a:xfrm>
              <a:off x="4868873" y="3502019"/>
              <a:ext cx="71438" cy="203199"/>
            </a:xfrm>
            <a:custGeom>
              <a:avLst/>
              <a:gdLst>
                <a:gd name="T0" fmla="*/ 0 w 19"/>
                <a:gd name="T1" fmla="*/ 45 h 54"/>
                <a:gd name="T2" fmla="*/ 12 w 19"/>
                <a:gd name="T3" fmla="*/ 29 h 54"/>
                <a:gd name="T4" fmla="*/ 13 w 19"/>
                <a:gd name="T5" fmla="*/ 0 h 54"/>
                <a:gd name="T6" fmla="*/ 17 w 19"/>
                <a:gd name="T7" fmla="*/ 24 h 54"/>
                <a:gd name="T8" fmla="*/ 16 w 19"/>
                <a:gd name="T9" fmla="*/ 40 h 54"/>
                <a:gd name="T10" fmla="*/ 0 w 19"/>
                <a:gd name="T11" fmla="*/ 4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54">
                  <a:moveTo>
                    <a:pt x="0" y="45"/>
                  </a:moveTo>
                  <a:cubicBezTo>
                    <a:pt x="9" y="44"/>
                    <a:pt x="14" y="38"/>
                    <a:pt x="12" y="29"/>
                  </a:cubicBezTo>
                  <a:cubicBezTo>
                    <a:pt x="10" y="19"/>
                    <a:pt x="13" y="10"/>
                    <a:pt x="13" y="0"/>
                  </a:cubicBezTo>
                  <a:cubicBezTo>
                    <a:pt x="19" y="7"/>
                    <a:pt x="15" y="16"/>
                    <a:pt x="17" y="24"/>
                  </a:cubicBezTo>
                  <a:cubicBezTo>
                    <a:pt x="17" y="30"/>
                    <a:pt x="17" y="35"/>
                    <a:pt x="16" y="40"/>
                  </a:cubicBezTo>
                  <a:cubicBezTo>
                    <a:pt x="14" y="53"/>
                    <a:pt x="9" y="54"/>
                    <a:pt x="0" y="45"/>
                  </a:cubicBezTo>
                  <a:close/>
                </a:path>
              </a:pathLst>
            </a:custGeom>
            <a:solidFill>
              <a:srgbClr val="DBB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" name="Freeform 334"/>
            <p:cNvSpPr/>
            <p:nvPr/>
          </p:nvSpPr>
          <p:spPr bwMode="auto">
            <a:xfrm>
              <a:off x="3201996" y="3644894"/>
              <a:ext cx="250825" cy="307974"/>
            </a:xfrm>
            <a:custGeom>
              <a:avLst/>
              <a:gdLst>
                <a:gd name="T0" fmla="*/ 1 w 67"/>
                <a:gd name="T1" fmla="*/ 10 h 82"/>
                <a:gd name="T2" fmla="*/ 41 w 67"/>
                <a:gd name="T3" fmla="*/ 4 h 82"/>
                <a:gd name="T4" fmla="*/ 65 w 67"/>
                <a:gd name="T5" fmla="*/ 10 h 82"/>
                <a:gd name="T6" fmla="*/ 50 w 67"/>
                <a:gd name="T7" fmla="*/ 48 h 82"/>
                <a:gd name="T8" fmla="*/ 38 w 67"/>
                <a:gd name="T9" fmla="*/ 65 h 82"/>
                <a:gd name="T10" fmla="*/ 24 w 67"/>
                <a:gd name="T11" fmla="*/ 82 h 82"/>
                <a:gd name="T12" fmla="*/ 21 w 67"/>
                <a:gd name="T13" fmla="*/ 58 h 82"/>
                <a:gd name="T14" fmla="*/ 33 w 67"/>
                <a:gd name="T15" fmla="*/ 31 h 82"/>
                <a:gd name="T16" fmla="*/ 21 w 67"/>
                <a:gd name="T17" fmla="*/ 30 h 82"/>
                <a:gd name="T18" fmla="*/ 1 w 67"/>
                <a:gd name="T19" fmla="*/ 1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2">
                  <a:moveTo>
                    <a:pt x="1" y="10"/>
                  </a:moveTo>
                  <a:cubicBezTo>
                    <a:pt x="14" y="8"/>
                    <a:pt x="28" y="8"/>
                    <a:pt x="41" y="4"/>
                  </a:cubicBezTo>
                  <a:cubicBezTo>
                    <a:pt x="52" y="0"/>
                    <a:pt x="56" y="11"/>
                    <a:pt x="65" y="10"/>
                  </a:cubicBezTo>
                  <a:cubicBezTo>
                    <a:pt x="67" y="21"/>
                    <a:pt x="58" y="47"/>
                    <a:pt x="50" y="48"/>
                  </a:cubicBezTo>
                  <a:cubicBezTo>
                    <a:pt x="41" y="51"/>
                    <a:pt x="36" y="54"/>
                    <a:pt x="38" y="65"/>
                  </a:cubicBezTo>
                  <a:cubicBezTo>
                    <a:pt x="39" y="73"/>
                    <a:pt x="32" y="79"/>
                    <a:pt x="24" y="82"/>
                  </a:cubicBezTo>
                  <a:cubicBezTo>
                    <a:pt x="19" y="73"/>
                    <a:pt x="28" y="65"/>
                    <a:pt x="21" y="58"/>
                  </a:cubicBezTo>
                  <a:cubicBezTo>
                    <a:pt x="19" y="47"/>
                    <a:pt x="29" y="40"/>
                    <a:pt x="33" y="31"/>
                  </a:cubicBezTo>
                  <a:cubicBezTo>
                    <a:pt x="29" y="30"/>
                    <a:pt x="25" y="33"/>
                    <a:pt x="21" y="30"/>
                  </a:cubicBezTo>
                  <a:cubicBezTo>
                    <a:pt x="18" y="20"/>
                    <a:pt x="0" y="25"/>
                    <a:pt x="1" y="10"/>
                  </a:cubicBezTo>
                  <a:close/>
                </a:path>
              </a:pathLst>
            </a:custGeom>
            <a:solidFill>
              <a:srgbClr val="E9A8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" name="Freeform 335"/>
            <p:cNvSpPr/>
            <p:nvPr/>
          </p:nvSpPr>
          <p:spPr bwMode="auto">
            <a:xfrm>
              <a:off x="3573471" y="3392483"/>
              <a:ext cx="217489" cy="244475"/>
            </a:xfrm>
            <a:custGeom>
              <a:avLst/>
              <a:gdLst>
                <a:gd name="T0" fmla="*/ 54 w 58"/>
                <a:gd name="T1" fmla="*/ 65 h 65"/>
                <a:gd name="T2" fmla="*/ 49 w 58"/>
                <a:gd name="T3" fmla="*/ 65 h 65"/>
                <a:gd name="T4" fmla="*/ 10 w 58"/>
                <a:gd name="T5" fmla="*/ 30 h 65"/>
                <a:gd name="T6" fmla="*/ 2 w 58"/>
                <a:gd name="T7" fmla="*/ 21 h 65"/>
                <a:gd name="T8" fmla="*/ 1 w 58"/>
                <a:gd name="T9" fmla="*/ 1 h 65"/>
                <a:gd name="T10" fmla="*/ 7 w 58"/>
                <a:gd name="T11" fmla="*/ 0 h 65"/>
                <a:gd name="T12" fmla="*/ 51 w 58"/>
                <a:gd name="T13" fmla="*/ 51 h 65"/>
                <a:gd name="T14" fmla="*/ 54 w 58"/>
                <a:gd name="T1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65">
                  <a:moveTo>
                    <a:pt x="54" y="65"/>
                  </a:moveTo>
                  <a:cubicBezTo>
                    <a:pt x="52" y="65"/>
                    <a:pt x="51" y="65"/>
                    <a:pt x="49" y="65"/>
                  </a:cubicBezTo>
                  <a:cubicBezTo>
                    <a:pt x="36" y="53"/>
                    <a:pt x="23" y="41"/>
                    <a:pt x="10" y="30"/>
                  </a:cubicBezTo>
                  <a:cubicBezTo>
                    <a:pt x="7" y="27"/>
                    <a:pt x="4" y="24"/>
                    <a:pt x="2" y="21"/>
                  </a:cubicBezTo>
                  <a:cubicBezTo>
                    <a:pt x="10" y="14"/>
                    <a:pt x="0" y="8"/>
                    <a:pt x="1" y="1"/>
                  </a:cubicBezTo>
                  <a:cubicBezTo>
                    <a:pt x="3" y="0"/>
                    <a:pt x="5" y="0"/>
                    <a:pt x="7" y="0"/>
                  </a:cubicBezTo>
                  <a:cubicBezTo>
                    <a:pt x="22" y="17"/>
                    <a:pt x="35" y="35"/>
                    <a:pt x="51" y="51"/>
                  </a:cubicBezTo>
                  <a:cubicBezTo>
                    <a:pt x="55" y="54"/>
                    <a:pt x="58" y="60"/>
                    <a:pt x="54" y="65"/>
                  </a:cubicBezTo>
                  <a:close/>
                </a:path>
              </a:pathLst>
            </a:custGeom>
            <a:solidFill>
              <a:srgbClr val="9257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2" name="Freeform 336"/>
            <p:cNvSpPr/>
            <p:nvPr/>
          </p:nvSpPr>
          <p:spPr bwMode="auto">
            <a:xfrm>
              <a:off x="3213109" y="3716332"/>
              <a:ext cx="149225" cy="169863"/>
            </a:xfrm>
            <a:custGeom>
              <a:avLst/>
              <a:gdLst>
                <a:gd name="T0" fmla="*/ 18 w 40"/>
                <a:gd name="T1" fmla="*/ 11 h 45"/>
                <a:gd name="T2" fmla="*/ 40 w 40"/>
                <a:gd name="T3" fmla="*/ 8 h 45"/>
                <a:gd name="T4" fmla="*/ 18 w 40"/>
                <a:gd name="T5" fmla="*/ 39 h 45"/>
                <a:gd name="T6" fmla="*/ 5 w 40"/>
                <a:gd name="T7" fmla="*/ 42 h 45"/>
                <a:gd name="T8" fmla="*/ 7 w 40"/>
                <a:gd name="T9" fmla="*/ 30 h 45"/>
                <a:gd name="T10" fmla="*/ 18 w 40"/>
                <a:gd name="T11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45">
                  <a:moveTo>
                    <a:pt x="18" y="11"/>
                  </a:moveTo>
                  <a:cubicBezTo>
                    <a:pt x="25" y="10"/>
                    <a:pt x="30" y="0"/>
                    <a:pt x="40" y="8"/>
                  </a:cubicBezTo>
                  <a:cubicBezTo>
                    <a:pt x="29" y="16"/>
                    <a:pt x="26" y="29"/>
                    <a:pt x="18" y="39"/>
                  </a:cubicBezTo>
                  <a:cubicBezTo>
                    <a:pt x="14" y="41"/>
                    <a:pt x="9" y="45"/>
                    <a:pt x="5" y="42"/>
                  </a:cubicBezTo>
                  <a:cubicBezTo>
                    <a:pt x="0" y="38"/>
                    <a:pt x="5" y="33"/>
                    <a:pt x="7" y="30"/>
                  </a:cubicBezTo>
                  <a:cubicBezTo>
                    <a:pt x="10" y="23"/>
                    <a:pt x="14" y="17"/>
                    <a:pt x="18" y="11"/>
                  </a:cubicBezTo>
                  <a:close/>
                </a:path>
              </a:pathLst>
            </a:custGeom>
            <a:solidFill>
              <a:srgbClr val="C68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3" name="Freeform 337"/>
            <p:cNvSpPr/>
            <p:nvPr/>
          </p:nvSpPr>
          <p:spPr bwMode="auto">
            <a:xfrm>
              <a:off x="3425835" y="3941757"/>
              <a:ext cx="65088" cy="136524"/>
            </a:xfrm>
            <a:custGeom>
              <a:avLst/>
              <a:gdLst>
                <a:gd name="T0" fmla="*/ 12 w 17"/>
                <a:gd name="T1" fmla="*/ 36 h 36"/>
                <a:gd name="T2" fmla="*/ 1 w 17"/>
                <a:gd name="T3" fmla="*/ 10 h 36"/>
                <a:gd name="T4" fmla="*/ 9 w 17"/>
                <a:gd name="T5" fmla="*/ 1 h 36"/>
                <a:gd name="T6" fmla="*/ 16 w 17"/>
                <a:gd name="T7" fmla="*/ 11 h 36"/>
                <a:gd name="T8" fmla="*/ 12 w 17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36">
                  <a:moveTo>
                    <a:pt x="12" y="36"/>
                  </a:moveTo>
                  <a:cubicBezTo>
                    <a:pt x="3" y="29"/>
                    <a:pt x="0" y="20"/>
                    <a:pt x="1" y="10"/>
                  </a:cubicBezTo>
                  <a:cubicBezTo>
                    <a:pt x="2" y="5"/>
                    <a:pt x="3" y="0"/>
                    <a:pt x="9" y="1"/>
                  </a:cubicBezTo>
                  <a:cubicBezTo>
                    <a:pt x="15" y="1"/>
                    <a:pt x="17" y="6"/>
                    <a:pt x="16" y="11"/>
                  </a:cubicBezTo>
                  <a:cubicBezTo>
                    <a:pt x="15" y="19"/>
                    <a:pt x="13" y="27"/>
                    <a:pt x="12" y="36"/>
                  </a:cubicBezTo>
                  <a:close/>
                </a:path>
              </a:pathLst>
            </a:custGeom>
            <a:solidFill>
              <a:srgbClr val="B37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4" name="Freeform 338"/>
            <p:cNvSpPr/>
            <p:nvPr/>
          </p:nvSpPr>
          <p:spPr bwMode="auto">
            <a:xfrm>
              <a:off x="3370272" y="3562345"/>
              <a:ext cx="68264" cy="60325"/>
            </a:xfrm>
            <a:custGeom>
              <a:avLst/>
              <a:gdLst>
                <a:gd name="T0" fmla="*/ 8 w 18"/>
                <a:gd name="T1" fmla="*/ 16 h 16"/>
                <a:gd name="T2" fmla="*/ 2 w 18"/>
                <a:gd name="T3" fmla="*/ 9 h 16"/>
                <a:gd name="T4" fmla="*/ 11 w 18"/>
                <a:gd name="T5" fmla="*/ 1 h 16"/>
                <a:gd name="T6" fmla="*/ 17 w 18"/>
                <a:gd name="T7" fmla="*/ 9 h 16"/>
                <a:gd name="T8" fmla="*/ 8 w 18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6">
                  <a:moveTo>
                    <a:pt x="8" y="16"/>
                  </a:moveTo>
                  <a:cubicBezTo>
                    <a:pt x="4" y="16"/>
                    <a:pt x="0" y="14"/>
                    <a:pt x="2" y="9"/>
                  </a:cubicBezTo>
                  <a:cubicBezTo>
                    <a:pt x="3" y="5"/>
                    <a:pt x="5" y="0"/>
                    <a:pt x="11" y="1"/>
                  </a:cubicBezTo>
                  <a:cubicBezTo>
                    <a:pt x="16" y="2"/>
                    <a:pt x="17" y="6"/>
                    <a:pt x="17" y="9"/>
                  </a:cubicBezTo>
                  <a:cubicBezTo>
                    <a:pt x="18" y="15"/>
                    <a:pt x="13" y="16"/>
                    <a:pt x="8" y="16"/>
                  </a:cubicBezTo>
                  <a:close/>
                </a:path>
              </a:pathLst>
            </a:custGeom>
            <a:solidFill>
              <a:srgbClr val="AF66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5" name="Freeform 339"/>
            <p:cNvSpPr/>
            <p:nvPr/>
          </p:nvSpPr>
          <p:spPr bwMode="auto">
            <a:xfrm>
              <a:off x="3524260" y="3098796"/>
              <a:ext cx="82550" cy="301625"/>
            </a:xfrm>
            <a:custGeom>
              <a:avLst/>
              <a:gdLst>
                <a:gd name="T0" fmla="*/ 18 w 22"/>
                <a:gd name="T1" fmla="*/ 80 h 80"/>
                <a:gd name="T2" fmla="*/ 14 w 22"/>
                <a:gd name="T3" fmla="*/ 79 h 80"/>
                <a:gd name="T4" fmla="*/ 6 w 22"/>
                <a:gd name="T5" fmla="*/ 68 h 80"/>
                <a:gd name="T6" fmla="*/ 3 w 22"/>
                <a:gd name="T7" fmla="*/ 15 h 80"/>
                <a:gd name="T8" fmla="*/ 10 w 22"/>
                <a:gd name="T9" fmla="*/ 0 h 80"/>
                <a:gd name="T10" fmla="*/ 12 w 22"/>
                <a:gd name="T11" fmla="*/ 55 h 80"/>
                <a:gd name="T12" fmla="*/ 18 w 22"/>
                <a:gd name="T1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80">
                  <a:moveTo>
                    <a:pt x="18" y="80"/>
                  </a:moveTo>
                  <a:cubicBezTo>
                    <a:pt x="17" y="80"/>
                    <a:pt x="15" y="79"/>
                    <a:pt x="14" y="79"/>
                  </a:cubicBezTo>
                  <a:cubicBezTo>
                    <a:pt x="11" y="76"/>
                    <a:pt x="9" y="72"/>
                    <a:pt x="6" y="68"/>
                  </a:cubicBezTo>
                  <a:cubicBezTo>
                    <a:pt x="4" y="50"/>
                    <a:pt x="2" y="33"/>
                    <a:pt x="3" y="15"/>
                  </a:cubicBezTo>
                  <a:cubicBezTo>
                    <a:pt x="3" y="9"/>
                    <a:pt x="0" y="1"/>
                    <a:pt x="10" y="0"/>
                  </a:cubicBezTo>
                  <a:cubicBezTo>
                    <a:pt x="11" y="18"/>
                    <a:pt x="11" y="37"/>
                    <a:pt x="12" y="55"/>
                  </a:cubicBezTo>
                  <a:cubicBezTo>
                    <a:pt x="16" y="62"/>
                    <a:pt x="22" y="70"/>
                    <a:pt x="18" y="80"/>
                  </a:cubicBezTo>
                  <a:close/>
                </a:path>
              </a:pathLst>
            </a:custGeom>
            <a:solidFill>
              <a:srgbClr val="A56D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6" name="Freeform 340"/>
            <p:cNvSpPr/>
            <p:nvPr/>
          </p:nvSpPr>
          <p:spPr bwMode="auto">
            <a:xfrm>
              <a:off x="3579822" y="3013071"/>
              <a:ext cx="428626" cy="593723"/>
            </a:xfrm>
            <a:custGeom>
              <a:avLst/>
              <a:gdLst>
                <a:gd name="T0" fmla="*/ 0 w 114"/>
                <a:gd name="T1" fmla="*/ 58 h 158"/>
                <a:gd name="T2" fmla="*/ 0 w 114"/>
                <a:gd name="T3" fmla="*/ 46 h 158"/>
                <a:gd name="T4" fmla="*/ 30 w 114"/>
                <a:gd name="T5" fmla="*/ 12 h 158"/>
                <a:gd name="T6" fmla="*/ 78 w 114"/>
                <a:gd name="T7" fmla="*/ 3 h 158"/>
                <a:gd name="T8" fmla="*/ 96 w 114"/>
                <a:gd name="T9" fmla="*/ 2 h 158"/>
                <a:gd name="T10" fmla="*/ 105 w 114"/>
                <a:gd name="T11" fmla="*/ 5 h 158"/>
                <a:gd name="T12" fmla="*/ 85 w 114"/>
                <a:gd name="T13" fmla="*/ 15 h 158"/>
                <a:gd name="T14" fmla="*/ 75 w 114"/>
                <a:gd name="T15" fmla="*/ 20 h 158"/>
                <a:gd name="T16" fmla="*/ 81 w 114"/>
                <a:gd name="T17" fmla="*/ 29 h 158"/>
                <a:gd name="T18" fmla="*/ 114 w 114"/>
                <a:gd name="T19" fmla="*/ 62 h 158"/>
                <a:gd name="T20" fmla="*/ 109 w 114"/>
                <a:gd name="T21" fmla="*/ 75 h 158"/>
                <a:gd name="T22" fmla="*/ 68 w 114"/>
                <a:gd name="T23" fmla="*/ 58 h 158"/>
                <a:gd name="T24" fmla="*/ 48 w 114"/>
                <a:gd name="T25" fmla="*/ 53 h 158"/>
                <a:gd name="T26" fmla="*/ 65 w 114"/>
                <a:gd name="T27" fmla="*/ 79 h 158"/>
                <a:gd name="T28" fmla="*/ 71 w 114"/>
                <a:gd name="T29" fmla="*/ 86 h 158"/>
                <a:gd name="T30" fmla="*/ 64 w 114"/>
                <a:gd name="T31" fmla="*/ 101 h 158"/>
                <a:gd name="T32" fmla="*/ 48 w 114"/>
                <a:gd name="T33" fmla="*/ 96 h 158"/>
                <a:gd name="T34" fmla="*/ 54 w 114"/>
                <a:gd name="T35" fmla="*/ 109 h 158"/>
                <a:gd name="T36" fmla="*/ 85 w 114"/>
                <a:gd name="T37" fmla="*/ 133 h 158"/>
                <a:gd name="T38" fmla="*/ 78 w 114"/>
                <a:gd name="T39" fmla="*/ 156 h 158"/>
                <a:gd name="T40" fmla="*/ 66 w 114"/>
                <a:gd name="T41" fmla="*/ 156 h 158"/>
                <a:gd name="T42" fmla="*/ 61 w 114"/>
                <a:gd name="T43" fmla="*/ 154 h 158"/>
                <a:gd name="T44" fmla="*/ 2 w 114"/>
                <a:gd name="T45" fmla="*/ 74 h 158"/>
                <a:gd name="T46" fmla="*/ 0 w 114"/>
                <a:gd name="T47" fmla="*/ 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4" h="158">
                  <a:moveTo>
                    <a:pt x="0" y="58"/>
                  </a:moveTo>
                  <a:cubicBezTo>
                    <a:pt x="0" y="54"/>
                    <a:pt x="0" y="50"/>
                    <a:pt x="0" y="46"/>
                  </a:cubicBezTo>
                  <a:cubicBezTo>
                    <a:pt x="12" y="36"/>
                    <a:pt x="12" y="16"/>
                    <a:pt x="30" y="12"/>
                  </a:cubicBezTo>
                  <a:cubicBezTo>
                    <a:pt x="46" y="9"/>
                    <a:pt x="62" y="6"/>
                    <a:pt x="78" y="3"/>
                  </a:cubicBezTo>
                  <a:cubicBezTo>
                    <a:pt x="84" y="2"/>
                    <a:pt x="90" y="3"/>
                    <a:pt x="96" y="2"/>
                  </a:cubicBezTo>
                  <a:cubicBezTo>
                    <a:pt x="100" y="0"/>
                    <a:pt x="103" y="0"/>
                    <a:pt x="105" y="5"/>
                  </a:cubicBezTo>
                  <a:cubicBezTo>
                    <a:pt x="101" y="14"/>
                    <a:pt x="92" y="14"/>
                    <a:pt x="85" y="15"/>
                  </a:cubicBezTo>
                  <a:cubicBezTo>
                    <a:pt x="81" y="16"/>
                    <a:pt x="76" y="15"/>
                    <a:pt x="75" y="20"/>
                  </a:cubicBezTo>
                  <a:cubicBezTo>
                    <a:pt x="74" y="25"/>
                    <a:pt x="78" y="27"/>
                    <a:pt x="81" y="29"/>
                  </a:cubicBezTo>
                  <a:cubicBezTo>
                    <a:pt x="92" y="40"/>
                    <a:pt x="109" y="45"/>
                    <a:pt x="114" y="62"/>
                  </a:cubicBezTo>
                  <a:cubicBezTo>
                    <a:pt x="114" y="67"/>
                    <a:pt x="113" y="71"/>
                    <a:pt x="109" y="75"/>
                  </a:cubicBezTo>
                  <a:cubicBezTo>
                    <a:pt x="91" y="81"/>
                    <a:pt x="81" y="66"/>
                    <a:pt x="68" y="58"/>
                  </a:cubicBezTo>
                  <a:cubicBezTo>
                    <a:pt x="62" y="55"/>
                    <a:pt x="57" y="44"/>
                    <a:pt x="48" y="53"/>
                  </a:cubicBezTo>
                  <a:cubicBezTo>
                    <a:pt x="45" y="67"/>
                    <a:pt x="60" y="70"/>
                    <a:pt x="65" y="79"/>
                  </a:cubicBezTo>
                  <a:cubicBezTo>
                    <a:pt x="67" y="81"/>
                    <a:pt x="69" y="84"/>
                    <a:pt x="71" y="86"/>
                  </a:cubicBezTo>
                  <a:cubicBezTo>
                    <a:pt x="75" y="94"/>
                    <a:pt x="72" y="99"/>
                    <a:pt x="64" y="101"/>
                  </a:cubicBezTo>
                  <a:cubicBezTo>
                    <a:pt x="58" y="101"/>
                    <a:pt x="54" y="96"/>
                    <a:pt x="48" y="96"/>
                  </a:cubicBezTo>
                  <a:cubicBezTo>
                    <a:pt x="46" y="102"/>
                    <a:pt x="52" y="105"/>
                    <a:pt x="54" y="109"/>
                  </a:cubicBezTo>
                  <a:cubicBezTo>
                    <a:pt x="61" y="122"/>
                    <a:pt x="72" y="129"/>
                    <a:pt x="85" y="133"/>
                  </a:cubicBezTo>
                  <a:cubicBezTo>
                    <a:pt x="94" y="144"/>
                    <a:pt x="87" y="150"/>
                    <a:pt x="78" y="156"/>
                  </a:cubicBezTo>
                  <a:cubicBezTo>
                    <a:pt x="74" y="158"/>
                    <a:pt x="70" y="157"/>
                    <a:pt x="66" y="156"/>
                  </a:cubicBezTo>
                  <a:cubicBezTo>
                    <a:pt x="64" y="156"/>
                    <a:pt x="62" y="155"/>
                    <a:pt x="61" y="154"/>
                  </a:cubicBezTo>
                  <a:cubicBezTo>
                    <a:pt x="34" y="133"/>
                    <a:pt x="9" y="111"/>
                    <a:pt x="2" y="74"/>
                  </a:cubicBezTo>
                  <a:cubicBezTo>
                    <a:pt x="1" y="69"/>
                    <a:pt x="4" y="63"/>
                    <a:pt x="0" y="58"/>
                  </a:cubicBezTo>
                  <a:close/>
                </a:path>
              </a:pathLst>
            </a:custGeom>
            <a:solidFill>
              <a:srgbClr val="E6A1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" name="Freeform 341"/>
            <p:cNvSpPr/>
            <p:nvPr/>
          </p:nvSpPr>
          <p:spPr bwMode="auto">
            <a:xfrm>
              <a:off x="3941774" y="2994021"/>
              <a:ext cx="300039" cy="109538"/>
            </a:xfrm>
            <a:custGeom>
              <a:avLst/>
              <a:gdLst>
                <a:gd name="T0" fmla="*/ 8 w 80"/>
                <a:gd name="T1" fmla="*/ 12 h 29"/>
                <a:gd name="T2" fmla="*/ 0 w 80"/>
                <a:gd name="T3" fmla="*/ 7 h 29"/>
                <a:gd name="T4" fmla="*/ 41 w 80"/>
                <a:gd name="T5" fmla="*/ 6 h 29"/>
                <a:gd name="T6" fmla="*/ 64 w 80"/>
                <a:gd name="T7" fmla="*/ 8 h 29"/>
                <a:gd name="T8" fmla="*/ 80 w 80"/>
                <a:gd name="T9" fmla="*/ 19 h 29"/>
                <a:gd name="T10" fmla="*/ 62 w 80"/>
                <a:gd name="T11" fmla="*/ 29 h 29"/>
                <a:gd name="T12" fmla="*/ 8 w 80"/>
                <a:gd name="T13" fmla="*/ 1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28">
                  <a:moveTo>
                    <a:pt x="8" y="12"/>
                  </a:moveTo>
                  <a:cubicBezTo>
                    <a:pt x="6" y="8"/>
                    <a:pt x="3" y="8"/>
                    <a:pt x="0" y="7"/>
                  </a:cubicBezTo>
                  <a:cubicBezTo>
                    <a:pt x="13" y="0"/>
                    <a:pt x="27" y="4"/>
                    <a:pt x="41" y="6"/>
                  </a:cubicBezTo>
                  <a:cubicBezTo>
                    <a:pt x="49" y="7"/>
                    <a:pt x="57" y="7"/>
                    <a:pt x="64" y="8"/>
                  </a:cubicBezTo>
                  <a:cubicBezTo>
                    <a:pt x="66" y="16"/>
                    <a:pt x="75" y="14"/>
                    <a:pt x="80" y="19"/>
                  </a:cubicBezTo>
                  <a:cubicBezTo>
                    <a:pt x="77" y="28"/>
                    <a:pt x="69" y="29"/>
                    <a:pt x="62" y="29"/>
                  </a:cubicBezTo>
                  <a:cubicBezTo>
                    <a:pt x="45" y="20"/>
                    <a:pt x="25" y="20"/>
                    <a:pt x="8" y="12"/>
                  </a:cubicBezTo>
                  <a:close/>
                </a:path>
              </a:pathLst>
            </a:custGeom>
            <a:solidFill>
              <a:srgbClr val="DCA0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" name="Freeform 342"/>
            <p:cNvSpPr/>
            <p:nvPr/>
          </p:nvSpPr>
          <p:spPr bwMode="auto">
            <a:xfrm>
              <a:off x="3557599" y="3230558"/>
              <a:ext cx="271464" cy="406400"/>
            </a:xfrm>
            <a:custGeom>
              <a:avLst/>
              <a:gdLst>
                <a:gd name="T0" fmla="*/ 6 w 72"/>
                <a:gd name="T1" fmla="*/ 0 h 108"/>
                <a:gd name="T2" fmla="*/ 10 w 72"/>
                <a:gd name="T3" fmla="*/ 16 h 108"/>
                <a:gd name="T4" fmla="*/ 70 w 72"/>
                <a:gd name="T5" fmla="*/ 96 h 108"/>
                <a:gd name="T6" fmla="*/ 70 w 72"/>
                <a:gd name="T7" fmla="*/ 96 h 108"/>
                <a:gd name="T8" fmla="*/ 71 w 72"/>
                <a:gd name="T9" fmla="*/ 99 h 108"/>
                <a:gd name="T10" fmla="*/ 70 w 72"/>
                <a:gd name="T11" fmla="*/ 100 h 108"/>
                <a:gd name="T12" fmla="*/ 58 w 72"/>
                <a:gd name="T13" fmla="*/ 108 h 108"/>
                <a:gd name="T14" fmla="*/ 49 w 72"/>
                <a:gd name="T15" fmla="*/ 93 h 108"/>
                <a:gd name="T16" fmla="*/ 9 w 72"/>
                <a:gd name="T17" fmla="*/ 45 h 108"/>
                <a:gd name="T18" fmla="*/ 3 w 72"/>
                <a:gd name="T19" fmla="*/ 20 h 108"/>
                <a:gd name="T20" fmla="*/ 6 w 72"/>
                <a:gd name="T21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" h="108">
                  <a:moveTo>
                    <a:pt x="6" y="0"/>
                  </a:moveTo>
                  <a:cubicBezTo>
                    <a:pt x="12" y="4"/>
                    <a:pt x="9" y="11"/>
                    <a:pt x="10" y="16"/>
                  </a:cubicBezTo>
                  <a:cubicBezTo>
                    <a:pt x="15" y="54"/>
                    <a:pt x="43" y="75"/>
                    <a:pt x="70" y="96"/>
                  </a:cubicBezTo>
                  <a:cubicBezTo>
                    <a:pt x="70" y="96"/>
                    <a:pt x="70" y="96"/>
                    <a:pt x="70" y="96"/>
                  </a:cubicBezTo>
                  <a:cubicBezTo>
                    <a:pt x="71" y="97"/>
                    <a:pt x="72" y="98"/>
                    <a:pt x="71" y="99"/>
                  </a:cubicBezTo>
                  <a:cubicBezTo>
                    <a:pt x="71" y="100"/>
                    <a:pt x="70" y="100"/>
                    <a:pt x="70" y="100"/>
                  </a:cubicBezTo>
                  <a:cubicBezTo>
                    <a:pt x="64" y="100"/>
                    <a:pt x="62" y="106"/>
                    <a:pt x="58" y="108"/>
                  </a:cubicBezTo>
                  <a:cubicBezTo>
                    <a:pt x="58" y="101"/>
                    <a:pt x="54" y="97"/>
                    <a:pt x="49" y="93"/>
                  </a:cubicBezTo>
                  <a:cubicBezTo>
                    <a:pt x="33" y="80"/>
                    <a:pt x="20" y="63"/>
                    <a:pt x="9" y="45"/>
                  </a:cubicBezTo>
                  <a:cubicBezTo>
                    <a:pt x="7" y="36"/>
                    <a:pt x="0" y="29"/>
                    <a:pt x="3" y="20"/>
                  </a:cubicBezTo>
                  <a:cubicBezTo>
                    <a:pt x="8" y="14"/>
                    <a:pt x="5" y="7"/>
                    <a:pt x="6" y="0"/>
                  </a:cubicBezTo>
                  <a:close/>
                </a:path>
              </a:pathLst>
            </a:custGeom>
            <a:solidFill>
              <a:srgbClr val="E8B7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" name="Freeform 343"/>
            <p:cNvSpPr/>
            <p:nvPr/>
          </p:nvSpPr>
          <p:spPr bwMode="auto">
            <a:xfrm>
              <a:off x="4541851" y="3106734"/>
              <a:ext cx="342901" cy="263525"/>
            </a:xfrm>
            <a:custGeom>
              <a:avLst/>
              <a:gdLst>
                <a:gd name="T0" fmla="*/ 0 w 91"/>
                <a:gd name="T1" fmla="*/ 14 h 70"/>
                <a:gd name="T2" fmla="*/ 22 w 91"/>
                <a:gd name="T3" fmla="*/ 13 h 70"/>
                <a:gd name="T4" fmla="*/ 31 w 91"/>
                <a:gd name="T5" fmla="*/ 13 h 70"/>
                <a:gd name="T6" fmla="*/ 40 w 91"/>
                <a:gd name="T7" fmla="*/ 1 h 70"/>
                <a:gd name="T8" fmla="*/ 47 w 91"/>
                <a:gd name="T9" fmla="*/ 2 h 70"/>
                <a:gd name="T10" fmla="*/ 91 w 91"/>
                <a:gd name="T11" fmla="*/ 65 h 70"/>
                <a:gd name="T12" fmla="*/ 79 w 91"/>
                <a:gd name="T13" fmla="*/ 61 h 70"/>
                <a:gd name="T14" fmla="*/ 67 w 91"/>
                <a:gd name="T15" fmla="*/ 50 h 70"/>
                <a:gd name="T16" fmla="*/ 55 w 91"/>
                <a:gd name="T17" fmla="*/ 36 h 70"/>
                <a:gd name="T18" fmla="*/ 36 w 91"/>
                <a:gd name="T19" fmla="*/ 65 h 70"/>
                <a:gd name="T20" fmla="*/ 13 w 91"/>
                <a:gd name="T21" fmla="*/ 35 h 70"/>
                <a:gd name="T22" fmla="*/ 11 w 91"/>
                <a:gd name="T23" fmla="*/ 22 h 70"/>
                <a:gd name="T24" fmla="*/ 0 w 91"/>
                <a:gd name="T25" fmla="*/ 1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" h="70">
                  <a:moveTo>
                    <a:pt x="0" y="14"/>
                  </a:moveTo>
                  <a:cubicBezTo>
                    <a:pt x="10" y="0"/>
                    <a:pt x="14" y="0"/>
                    <a:pt x="22" y="13"/>
                  </a:cubicBezTo>
                  <a:cubicBezTo>
                    <a:pt x="25" y="17"/>
                    <a:pt x="28" y="18"/>
                    <a:pt x="31" y="13"/>
                  </a:cubicBezTo>
                  <a:cubicBezTo>
                    <a:pt x="34" y="9"/>
                    <a:pt x="37" y="5"/>
                    <a:pt x="40" y="1"/>
                  </a:cubicBezTo>
                  <a:cubicBezTo>
                    <a:pt x="43" y="1"/>
                    <a:pt x="45" y="2"/>
                    <a:pt x="47" y="2"/>
                  </a:cubicBezTo>
                  <a:cubicBezTo>
                    <a:pt x="71" y="16"/>
                    <a:pt x="84" y="39"/>
                    <a:pt x="91" y="65"/>
                  </a:cubicBezTo>
                  <a:cubicBezTo>
                    <a:pt x="84" y="70"/>
                    <a:pt x="82" y="64"/>
                    <a:pt x="79" y="61"/>
                  </a:cubicBezTo>
                  <a:cubicBezTo>
                    <a:pt x="76" y="56"/>
                    <a:pt x="74" y="50"/>
                    <a:pt x="67" y="50"/>
                  </a:cubicBezTo>
                  <a:cubicBezTo>
                    <a:pt x="61" y="47"/>
                    <a:pt x="60" y="41"/>
                    <a:pt x="55" y="36"/>
                  </a:cubicBezTo>
                  <a:cubicBezTo>
                    <a:pt x="50" y="44"/>
                    <a:pt x="44" y="52"/>
                    <a:pt x="36" y="65"/>
                  </a:cubicBezTo>
                  <a:cubicBezTo>
                    <a:pt x="34" y="47"/>
                    <a:pt x="35" y="32"/>
                    <a:pt x="13" y="35"/>
                  </a:cubicBezTo>
                  <a:cubicBezTo>
                    <a:pt x="7" y="36"/>
                    <a:pt x="10" y="28"/>
                    <a:pt x="11" y="22"/>
                  </a:cubicBezTo>
                  <a:cubicBezTo>
                    <a:pt x="13" y="13"/>
                    <a:pt x="11" y="7"/>
                    <a:pt x="0" y="14"/>
                  </a:cubicBezTo>
                  <a:close/>
                </a:path>
              </a:pathLst>
            </a:custGeom>
            <a:solidFill>
              <a:srgbClr val="E3AD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" name="Freeform 344"/>
            <p:cNvSpPr/>
            <p:nvPr/>
          </p:nvSpPr>
          <p:spPr bwMode="auto">
            <a:xfrm>
              <a:off x="4629164" y="3257546"/>
              <a:ext cx="269876" cy="288924"/>
            </a:xfrm>
            <a:custGeom>
              <a:avLst/>
              <a:gdLst>
                <a:gd name="T0" fmla="*/ 44 w 72"/>
                <a:gd name="T1" fmla="*/ 10 h 77"/>
                <a:gd name="T2" fmla="*/ 53 w 72"/>
                <a:gd name="T3" fmla="*/ 6 h 77"/>
                <a:gd name="T4" fmla="*/ 68 w 72"/>
                <a:gd name="T5" fmla="*/ 25 h 77"/>
                <a:gd name="T6" fmla="*/ 72 w 72"/>
                <a:gd name="T7" fmla="*/ 38 h 77"/>
                <a:gd name="T8" fmla="*/ 69 w 72"/>
                <a:gd name="T9" fmla="*/ 65 h 77"/>
                <a:gd name="T10" fmla="*/ 62 w 72"/>
                <a:gd name="T11" fmla="*/ 76 h 77"/>
                <a:gd name="T12" fmla="*/ 58 w 72"/>
                <a:gd name="T13" fmla="*/ 63 h 77"/>
                <a:gd name="T14" fmla="*/ 60 w 72"/>
                <a:gd name="T15" fmla="*/ 55 h 77"/>
                <a:gd name="T16" fmla="*/ 55 w 72"/>
                <a:gd name="T17" fmla="*/ 38 h 77"/>
                <a:gd name="T18" fmla="*/ 41 w 72"/>
                <a:gd name="T19" fmla="*/ 46 h 77"/>
                <a:gd name="T20" fmla="*/ 33 w 72"/>
                <a:gd name="T21" fmla="*/ 51 h 77"/>
                <a:gd name="T22" fmla="*/ 10 w 72"/>
                <a:gd name="T23" fmla="*/ 65 h 77"/>
                <a:gd name="T24" fmla="*/ 20 w 72"/>
                <a:gd name="T25" fmla="*/ 40 h 77"/>
                <a:gd name="T26" fmla="*/ 47 w 72"/>
                <a:gd name="T27" fmla="*/ 26 h 77"/>
                <a:gd name="T28" fmla="*/ 44 w 72"/>
                <a:gd name="T29" fmla="*/ 1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77">
                  <a:moveTo>
                    <a:pt x="44" y="10"/>
                  </a:moveTo>
                  <a:cubicBezTo>
                    <a:pt x="46" y="5"/>
                    <a:pt x="46" y="0"/>
                    <a:pt x="53" y="6"/>
                  </a:cubicBezTo>
                  <a:cubicBezTo>
                    <a:pt x="59" y="12"/>
                    <a:pt x="58" y="23"/>
                    <a:pt x="68" y="25"/>
                  </a:cubicBezTo>
                  <a:cubicBezTo>
                    <a:pt x="69" y="29"/>
                    <a:pt x="71" y="34"/>
                    <a:pt x="72" y="38"/>
                  </a:cubicBezTo>
                  <a:cubicBezTo>
                    <a:pt x="65" y="46"/>
                    <a:pt x="70" y="56"/>
                    <a:pt x="69" y="65"/>
                  </a:cubicBezTo>
                  <a:cubicBezTo>
                    <a:pt x="68" y="70"/>
                    <a:pt x="70" y="77"/>
                    <a:pt x="62" y="76"/>
                  </a:cubicBezTo>
                  <a:cubicBezTo>
                    <a:pt x="54" y="75"/>
                    <a:pt x="57" y="68"/>
                    <a:pt x="58" y="63"/>
                  </a:cubicBezTo>
                  <a:cubicBezTo>
                    <a:pt x="59" y="60"/>
                    <a:pt x="60" y="58"/>
                    <a:pt x="60" y="55"/>
                  </a:cubicBezTo>
                  <a:cubicBezTo>
                    <a:pt x="60" y="49"/>
                    <a:pt x="64" y="41"/>
                    <a:pt x="55" y="38"/>
                  </a:cubicBezTo>
                  <a:cubicBezTo>
                    <a:pt x="48" y="36"/>
                    <a:pt x="43" y="39"/>
                    <a:pt x="41" y="46"/>
                  </a:cubicBezTo>
                  <a:cubicBezTo>
                    <a:pt x="40" y="51"/>
                    <a:pt x="37" y="54"/>
                    <a:pt x="33" y="51"/>
                  </a:cubicBezTo>
                  <a:cubicBezTo>
                    <a:pt x="17" y="39"/>
                    <a:pt x="14" y="51"/>
                    <a:pt x="10" y="65"/>
                  </a:cubicBezTo>
                  <a:cubicBezTo>
                    <a:pt x="7" y="52"/>
                    <a:pt x="0" y="42"/>
                    <a:pt x="20" y="40"/>
                  </a:cubicBezTo>
                  <a:cubicBezTo>
                    <a:pt x="30" y="40"/>
                    <a:pt x="35" y="27"/>
                    <a:pt x="47" y="26"/>
                  </a:cubicBezTo>
                  <a:cubicBezTo>
                    <a:pt x="51" y="25"/>
                    <a:pt x="44" y="16"/>
                    <a:pt x="44" y="10"/>
                  </a:cubicBezTo>
                  <a:close/>
                </a:path>
              </a:pathLst>
            </a:custGeom>
            <a:solidFill>
              <a:srgbClr val="D39C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" name="Freeform 345"/>
            <p:cNvSpPr/>
            <p:nvPr/>
          </p:nvSpPr>
          <p:spPr bwMode="auto">
            <a:xfrm>
              <a:off x="4091000" y="3065459"/>
              <a:ext cx="263526" cy="131763"/>
            </a:xfrm>
            <a:custGeom>
              <a:avLst/>
              <a:gdLst>
                <a:gd name="T0" fmla="*/ 24 w 70"/>
                <a:gd name="T1" fmla="*/ 8 h 35"/>
                <a:gd name="T2" fmla="*/ 40 w 70"/>
                <a:gd name="T3" fmla="*/ 0 h 35"/>
                <a:gd name="T4" fmla="*/ 64 w 70"/>
                <a:gd name="T5" fmla="*/ 9 h 35"/>
                <a:gd name="T6" fmla="*/ 68 w 70"/>
                <a:gd name="T7" fmla="*/ 13 h 35"/>
                <a:gd name="T8" fmla="*/ 64 w 70"/>
                <a:gd name="T9" fmla="*/ 22 h 35"/>
                <a:gd name="T10" fmla="*/ 59 w 70"/>
                <a:gd name="T11" fmla="*/ 23 h 35"/>
                <a:gd name="T12" fmla="*/ 25 w 70"/>
                <a:gd name="T13" fmla="*/ 31 h 35"/>
                <a:gd name="T14" fmla="*/ 8 w 70"/>
                <a:gd name="T15" fmla="*/ 29 h 35"/>
                <a:gd name="T16" fmla="*/ 4 w 70"/>
                <a:gd name="T17" fmla="*/ 24 h 35"/>
                <a:gd name="T18" fmla="*/ 12 w 70"/>
                <a:gd name="T19" fmla="*/ 10 h 35"/>
                <a:gd name="T20" fmla="*/ 24 w 70"/>
                <a:gd name="T21" fmla="*/ 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35">
                  <a:moveTo>
                    <a:pt x="24" y="8"/>
                  </a:moveTo>
                  <a:cubicBezTo>
                    <a:pt x="29" y="6"/>
                    <a:pt x="34" y="3"/>
                    <a:pt x="40" y="0"/>
                  </a:cubicBezTo>
                  <a:cubicBezTo>
                    <a:pt x="48" y="3"/>
                    <a:pt x="56" y="6"/>
                    <a:pt x="64" y="9"/>
                  </a:cubicBezTo>
                  <a:cubicBezTo>
                    <a:pt x="66" y="10"/>
                    <a:pt x="67" y="11"/>
                    <a:pt x="68" y="13"/>
                  </a:cubicBezTo>
                  <a:cubicBezTo>
                    <a:pt x="70" y="17"/>
                    <a:pt x="67" y="19"/>
                    <a:pt x="64" y="22"/>
                  </a:cubicBezTo>
                  <a:cubicBezTo>
                    <a:pt x="63" y="22"/>
                    <a:pt x="61" y="23"/>
                    <a:pt x="59" y="23"/>
                  </a:cubicBezTo>
                  <a:cubicBezTo>
                    <a:pt x="48" y="25"/>
                    <a:pt x="36" y="25"/>
                    <a:pt x="25" y="31"/>
                  </a:cubicBezTo>
                  <a:cubicBezTo>
                    <a:pt x="19" y="35"/>
                    <a:pt x="13" y="33"/>
                    <a:pt x="8" y="29"/>
                  </a:cubicBezTo>
                  <a:cubicBezTo>
                    <a:pt x="6" y="27"/>
                    <a:pt x="5" y="26"/>
                    <a:pt x="4" y="24"/>
                  </a:cubicBezTo>
                  <a:cubicBezTo>
                    <a:pt x="0" y="15"/>
                    <a:pt x="2" y="10"/>
                    <a:pt x="12" y="10"/>
                  </a:cubicBezTo>
                  <a:cubicBezTo>
                    <a:pt x="16" y="10"/>
                    <a:pt x="20" y="11"/>
                    <a:pt x="24" y="8"/>
                  </a:cubicBezTo>
                  <a:close/>
                </a:path>
              </a:pathLst>
            </a:custGeom>
            <a:solidFill>
              <a:srgbClr val="CCA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2" name="Freeform 346"/>
            <p:cNvSpPr/>
            <p:nvPr/>
          </p:nvSpPr>
          <p:spPr bwMode="auto">
            <a:xfrm>
              <a:off x="3906849" y="3606794"/>
              <a:ext cx="184150" cy="76200"/>
            </a:xfrm>
            <a:custGeom>
              <a:avLst/>
              <a:gdLst>
                <a:gd name="T0" fmla="*/ 49 w 49"/>
                <a:gd name="T1" fmla="*/ 13 h 20"/>
                <a:gd name="T2" fmla="*/ 26 w 49"/>
                <a:gd name="T3" fmla="*/ 20 h 20"/>
                <a:gd name="T4" fmla="*/ 12 w 49"/>
                <a:gd name="T5" fmla="*/ 20 h 20"/>
                <a:gd name="T6" fmla="*/ 0 w 49"/>
                <a:gd name="T7" fmla="*/ 9 h 20"/>
                <a:gd name="T8" fmla="*/ 9 w 49"/>
                <a:gd name="T9" fmla="*/ 1 h 20"/>
                <a:gd name="T10" fmla="*/ 23 w 49"/>
                <a:gd name="T11" fmla="*/ 2 h 20"/>
                <a:gd name="T12" fmla="*/ 26 w 49"/>
                <a:gd name="T13" fmla="*/ 7 h 20"/>
                <a:gd name="T14" fmla="*/ 27 w 49"/>
                <a:gd name="T15" fmla="*/ 9 h 20"/>
                <a:gd name="T16" fmla="*/ 49 w 49"/>
                <a:gd name="T17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0">
                  <a:moveTo>
                    <a:pt x="49" y="13"/>
                  </a:moveTo>
                  <a:cubicBezTo>
                    <a:pt x="43" y="20"/>
                    <a:pt x="32" y="12"/>
                    <a:pt x="26" y="20"/>
                  </a:cubicBezTo>
                  <a:cubicBezTo>
                    <a:pt x="21" y="20"/>
                    <a:pt x="17" y="20"/>
                    <a:pt x="12" y="20"/>
                  </a:cubicBezTo>
                  <a:cubicBezTo>
                    <a:pt x="13" y="11"/>
                    <a:pt x="3" y="13"/>
                    <a:pt x="0" y="9"/>
                  </a:cubicBezTo>
                  <a:cubicBezTo>
                    <a:pt x="2" y="5"/>
                    <a:pt x="6" y="3"/>
                    <a:pt x="9" y="1"/>
                  </a:cubicBezTo>
                  <a:cubicBezTo>
                    <a:pt x="14" y="0"/>
                    <a:pt x="19" y="0"/>
                    <a:pt x="23" y="2"/>
                  </a:cubicBezTo>
                  <a:cubicBezTo>
                    <a:pt x="25" y="3"/>
                    <a:pt x="26" y="5"/>
                    <a:pt x="26" y="7"/>
                  </a:cubicBezTo>
                  <a:cubicBezTo>
                    <a:pt x="27" y="7"/>
                    <a:pt x="22" y="11"/>
                    <a:pt x="27" y="9"/>
                  </a:cubicBezTo>
                  <a:cubicBezTo>
                    <a:pt x="35" y="7"/>
                    <a:pt x="43" y="6"/>
                    <a:pt x="49" y="13"/>
                  </a:cubicBezTo>
                  <a:close/>
                </a:path>
              </a:pathLst>
            </a:custGeom>
            <a:solidFill>
              <a:srgbClr val="CFA1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" name="Freeform 347"/>
            <p:cNvSpPr/>
            <p:nvPr/>
          </p:nvSpPr>
          <p:spPr bwMode="auto">
            <a:xfrm>
              <a:off x="4332298" y="4013192"/>
              <a:ext cx="96839" cy="87313"/>
            </a:xfrm>
            <a:custGeom>
              <a:avLst/>
              <a:gdLst>
                <a:gd name="T0" fmla="*/ 26 w 26"/>
                <a:gd name="T1" fmla="*/ 7 h 23"/>
                <a:gd name="T2" fmla="*/ 7 w 26"/>
                <a:gd name="T3" fmla="*/ 22 h 23"/>
                <a:gd name="T4" fmla="*/ 1 w 26"/>
                <a:gd name="T5" fmla="*/ 12 h 23"/>
                <a:gd name="T6" fmla="*/ 19 w 26"/>
                <a:gd name="T7" fmla="*/ 0 h 23"/>
                <a:gd name="T8" fmla="*/ 26 w 26"/>
                <a:gd name="T9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3">
                  <a:moveTo>
                    <a:pt x="26" y="7"/>
                  </a:moveTo>
                  <a:cubicBezTo>
                    <a:pt x="20" y="11"/>
                    <a:pt x="15" y="18"/>
                    <a:pt x="7" y="22"/>
                  </a:cubicBezTo>
                  <a:cubicBezTo>
                    <a:pt x="3" y="23"/>
                    <a:pt x="0" y="16"/>
                    <a:pt x="1" y="12"/>
                  </a:cubicBezTo>
                  <a:cubicBezTo>
                    <a:pt x="3" y="3"/>
                    <a:pt x="11" y="0"/>
                    <a:pt x="19" y="0"/>
                  </a:cubicBezTo>
                  <a:cubicBezTo>
                    <a:pt x="23" y="0"/>
                    <a:pt x="26" y="1"/>
                    <a:pt x="26" y="7"/>
                  </a:cubicBezTo>
                  <a:close/>
                </a:path>
              </a:pathLst>
            </a:custGeom>
            <a:solidFill>
              <a:srgbClr val="CE95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" name="Freeform 348"/>
            <p:cNvSpPr/>
            <p:nvPr/>
          </p:nvSpPr>
          <p:spPr bwMode="auto">
            <a:xfrm>
              <a:off x="3821121" y="3587743"/>
              <a:ext cx="120650" cy="53975"/>
            </a:xfrm>
            <a:custGeom>
              <a:avLst/>
              <a:gdLst>
                <a:gd name="T0" fmla="*/ 32 w 32"/>
                <a:gd name="T1" fmla="*/ 10 h 14"/>
                <a:gd name="T2" fmla="*/ 23 w 32"/>
                <a:gd name="T3" fmla="*/ 14 h 14"/>
                <a:gd name="T4" fmla="*/ 0 w 32"/>
                <a:gd name="T5" fmla="*/ 5 h 14"/>
                <a:gd name="T6" fmla="*/ 0 w 32"/>
                <a:gd name="T7" fmla="*/ 1 h 14"/>
                <a:gd name="T8" fmla="*/ 12 w 32"/>
                <a:gd name="T9" fmla="*/ 1 h 14"/>
                <a:gd name="T10" fmla="*/ 32 w 32"/>
                <a:gd name="T11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14">
                  <a:moveTo>
                    <a:pt x="32" y="10"/>
                  </a:moveTo>
                  <a:cubicBezTo>
                    <a:pt x="30" y="13"/>
                    <a:pt x="26" y="13"/>
                    <a:pt x="23" y="14"/>
                  </a:cubicBezTo>
                  <a:cubicBezTo>
                    <a:pt x="15" y="11"/>
                    <a:pt x="8" y="8"/>
                    <a:pt x="0" y="5"/>
                  </a:cubicBezTo>
                  <a:cubicBezTo>
                    <a:pt x="0" y="4"/>
                    <a:pt x="0" y="3"/>
                    <a:pt x="0" y="1"/>
                  </a:cubicBezTo>
                  <a:cubicBezTo>
                    <a:pt x="4" y="1"/>
                    <a:pt x="8" y="1"/>
                    <a:pt x="12" y="1"/>
                  </a:cubicBezTo>
                  <a:cubicBezTo>
                    <a:pt x="20" y="0"/>
                    <a:pt x="26" y="4"/>
                    <a:pt x="32" y="10"/>
                  </a:cubicBezTo>
                  <a:close/>
                </a:path>
              </a:pathLst>
            </a:custGeom>
            <a:solidFill>
              <a:srgbClr val="BB8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" name="Freeform 349"/>
            <p:cNvSpPr/>
            <p:nvPr/>
          </p:nvSpPr>
          <p:spPr bwMode="auto">
            <a:xfrm>
              <a:off x="3989396" y="3114668"/>
              <a:ext cx="425450" cy="552449"/>
            </a:xfrm>
            <a:custGeom>
              <a:avLst/>
              <a:gdLst>
                <a:gd name="T0" fmla="*/ 3 w 113"/>
                <a:gd name="T1" fmla="*/ 139 h 147"/>
                <a:gd name="T2" fmla="*/ 2 w 113"/>
                <a:gd name="T3" fmla="*/ 135 h 147"/>
                <a:gd name="T4" fmla="*/ 2 w 113"/>
                <a:gd name="T5" fmla="*/ 127 h 147"/>
                <a:gd name="T6" fmla="*/ 43 w 113"/>
                <a:gd name="T7" fmla="*/ 106 h 147"/>
                <a:gd name="T8" fmla="*/ 53 w 113"/>
                <a:gd name="T9" fmla="*/ 89 h 147"/>
                <a:gd name="T10" fmla="*/ 90 w 113"/>
                <a:gd name="T11" fmla="*/ 15 h 147"/>
                <a:gd name="T12" fmla="*/ 91 w 113"/>
                <a:gd name="T13" fmla="*/ 8 h 147"/>
                <a:gd name="T14" fmla="*/ 95 w 113"/>
                <a:gd name="T15" fmla="*/ 0 h 147"/>
                <a:gd name="T16" fmla="*/ 103 w 113"/>
                <a:gd name="T17" fmla="*/ 11 h 147"/>
                <a:gd name="T18" fmla="*/ 102 w 113"/>
                <a:gd name="T19" fmla="*/ 79 h 147"/>
                <a:gd name="T20" fmla="*/ 78 w 113"/>
                <a:gd name="T21" fmla="*/ 103 h 147"/>
                <a:gd name="T22" fmla="*/ 3 w 113"/>
                <a:gd name="T23" fmla="*/ 139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" h="147">
                  <a:moveTo>
                    <a:pt x="3" y="139"/>
                  </a:moveTo>
                  <a:cubicBezTo>
                    <a:pt x="3" y="138"/>
                    <a:pt x="3" y="136"/>
                    <a:pt x="2" y="135"/>
                  </a:cubicBezTo>
                  <a:cubicBezTo>
                    <a:pt x="0" y="133"/>
                    <a:pt x="0" y="130"/>
                    <a:pt x="2" y="127"/>
                  </a:cubicBezTo>
                  <a:cubicBezTo>
                    <a:pt x="16" y="120"/>
                    <a:pt x="33" y="121"/>
                    <a:pt x="43" y="106"/>
                  </a:cubicBezTo>
                  <a:cubicBezTo>
                    <a:pt x="46" y="100"/>
                    <a:pt x="47" y="93"/>
                    <a:pt x="53" y="89"/>
                  </a:cubicBezTo>
                  <a:cubicBezTo>
                    <a:pt x="78" y="74"/>
                    <a:pt x="94" y="43"/>
                    <a:pt x="90" y="15"/>
                  </a:cubicBezTo>
                  <a:cubicBezTo>
                    <a:pt x="89" y="12"/>
                    <a:pt x="89" y="10"/>
                    <a:pt x="91" y="8"/>
                  </a:cubicBezTo>
                  <a:cubicBezTo>
                    <a:pt x="92" y="5"/>
                    <a:pt x="93" y="2"/>
                    <a:pt x="95" y="0"/>
                  </a:cubicBezTo>
                  <a:cubicBezTo>
                    <a:pt x="100" y="2"/>
                    <a:pt x="103" y="6"/>
                    <a:pt x="103" y="11"/>
                  </a:cubicBezTo>
                  <a:cubicBezTo>
                    <a:pt x="113" y="34"/>
                    <a:pt x="104" y="56"/>
                    <a:pt x="102" y="79"/>
                  </a:cubicBezTo>
                  <a:cubicBezTo>
                    <a:pt x="94" y="87"/>
                    <a:pt x="86" y="95"/>
                    <a:pt x="78" y="103"/>
                  </a:cubicBezTo>
                  <a:cubicBezTo>
                    <a:pt x="58" y="125"/>
                    <a:pt x="38" y="147"/>
                    <a:pt x="3" y="139"/>
                  </a:cubicBezTo>
                  <a:close/>
                </a:path>
              </a:pathLst>
            </a:custGeom>
            <a:solidFill>
              <a:srgbClr val="EDA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" name="Freeform 350"/>
            <p:cNvSpPr/>
            <p:nvPr/>
          </p:nvSpPr>
          <p:spPr bwMode="auto">
            <a:xfrm>
              <a:off x="3986222" y="3502019"/>
              <a:ext cx="296863" cy="153987"/>
            </a:xfrm>
            <a:custGeom>
              <a:avLst/>
              <a:gdLst>
                <a:gd name="T0" fmla="*/ 4 w 79"/>
                <a:gd name="T1" fmla="*/ 36 h 41"/>
                <a:gd name="T2" fmla="*/ 56 w 79"/>
                <a:gd name="T3" fmla="*/ 17 h 41"/>
                <a:gd name="T4" fmla="*/ 79 w 79"/>
                <a:gd name="T5" fmla="*/ 0 h 41"/>
                <a:gd name="T6" fmla="*/ 28 w 79"/>
                <a:gd name="T7" fmla="*/ 41 h 41"/>
                <a:gd name="T8" fmla="*/ 1 w 79"/>
                <a:gd name="T9" fmla="*/ 40 h 41"/>
                <a:gd name="T10" fmla="*/ 0 w 79"/>
                <a:gd name="T11" fmla="*/ 39 h 41"/>
                <a:gd name="T12" fmla="*/ 4 w 79"/>
                <a:gd name="T13" fmla="*/ 3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41">
                  <a:moveTo>
                    <a:pt x="4" y="36"/>
                  </a:moveTo>
                  <a:cubicBezTo>
                    <a:pt x="24" y="39"/>
                    <a:pt x="41" y="29"/>
                    <a:pt x="56" y="17"/>
                  </a:cubicBezTo>
                  <a:cubicBezTo>
                    <a:pt x="64" y="12"/>
                    <a:pt x="72" y="6"/>
                    <a:pt x="79" y="0"/>
                  </a:cubicBezTo>
                  <a:cubicBezTo>
                    <a:pt x="74" y="17"/>
                    <a:pt x="59" y="30"/>
                    <a:pt x="28" y="41"/>
                  </a:cubicBezTo>
                  <a:cubicBezTo>
                    <a:pt x="19" y="40"/>
                    <a:pt x="10" y="40"/>
                    <a:pt x="1" y="40"/>
                  </a:cubicBezTo>
                  <a:cubicBezTo>
                    <a:pt x="1" y="40"/>
                    <a:pt x="0" y="39"/>
                    <a:pt x="0" y="39"/>
                  </a:cubicBezTo>
                  <a:cubicBezTo>
                    <a:pt x="1" y="38"/>
                    <a:pt x="3" y="37"/>
                    <a:pt x="4" y="36"/>
                  </a:cubicBezTo>
                  <a:close/>
                </a:path>
              </a:pathLst>
            </a:custGeom>
            <a:solidFill>
              <a:srgbClr val="AF7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7" name="Freeform 351"/>
            <p:cNvSpPr/>
            <p:nvPr/>
          </p:nvSpPr>
          <p:spPr bwMode="auto">
            <a:xfrm>
              <a:off x="4343411" y="3155945"/>
              <a:ext cx="82550" cy="255588"/>
            </a:xfrm>
            <a:custGeom>
              <a:avLst/>
              <a:gdLst>
                <a:gd name="T0" fmla="*/ 8 w 22"/>
                <a:gd name="T1" fmla="*/ 68 h 68"/>
                <a:gd name="T2" fmla="*/ 2 w 22"/>
                <a:gd name="T3" fmla="*/ 61 h 68"/>
                <a:gd name="T4" fmla="*/ 9 w 22"/>
                <a:gd name="T5" fmla="*/ 0 h 68"/>
                <a:gd name="T6" fmla="*/ 17 w 22"/>
                <a:gd name="T7" fmla="*/ 45 h 68"/>
                <a:gd name="T8" fmla="*/ 8 w 22"/>
                <a:gd name="T9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8">
                  <a:moveTo>
                    <a:pt x="8" y="68"/>
                  </a:moveTo>
                  <a:cubicBezTo>
                    <a:pt x="3" y="68"/>
                    <a:pt x="0" y="66"/>
                    <a:pt x="2" y="61"/>
                  </a:cubicBezTo>
                  <a:cubicBezTo>
                    <a:pt x="13" y="41"/>
                    <a:pt x="10" y="21"/>
                    <a:pt x="9" y="0"/>
                  </a:cubicBezTo>
                  <a:cubicBezTo>
                    <a:pt x="22" y="13"/>
                    <a:pt x="15" y="30"/>
                    <a:pt x="17" y="45"/>
                  </a:cubicBezTo>
                  <a:cubicBezTo>
                    <a:pt x="14" y="52"/>
                    <a:pt x="11" y="60"/>
                    <a:pt x="8" y="68"/>
                  </a:cubicBezTo>
                  <a:close/>
                </a:path>
              </a:pathLst>
            </a:custGeom>
            <a:solidFill>
              <a:srgbClr val="AF7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8" name="Freeform 352"/>
            <p:cNvSpPr/>
            <p:nvPr/>
          </p:nvSpPr>
          <p:spPr bwMode="auto">
            <a:xfrm>
              <a:off x="3824297" y="3035294"/>
              <a:ext cx="357189" cy="233363"/>
            </a:xfrm>
            <a:custGeom>
              <a:avLst/>
              <a:gdLst>
                <a:gd name="T0" fmla="*/ 95 w 95"/>
                <a:gd name="T1" fmla="*/ 16 h 62"/>
                <a:gd name="T2" fmla="*/ 83 w 95"/>
                <a:gd name="T3" fmla="*/ 24 h 62"/>
                <a:gd name="T4" fmla="*/ 79 w 95"/>
                <a:gd name="T5" fmla="*/ 32 h 62"/>
                <a:gd name="T6" fmla="*/ 61 w 95"/>
                <a:gd name="T7" fmla="*/ 51 h 62"/>
                <a:gd name="T8" fmla="*/ 47 w 95"/>
                <a:gd name="T9" fmla="*/ 56 h 62"/>
                <a:gd name="T10" fmla="*/ 11 w 95"/>
                <a:gd name="T11" fmla="*/ 26 h 62"/>
                <a:gd name="T12" fmla="*/ 2 w 95"/>
                <a:gd name="T13" fmla="*/ 12 h 62"/>
                <a:gd name="T14" fmla="*/ 17 w 95"/>
                <a:gd name="T15" fmla="*/ 4 h 62"/>
                <a:gd name="T16" fmla="*/ 39 w 95"/>
                <a:gd name="T17" fmla="*/ 1 h 62"/>
                <a:gd name="T18" fmla="*/ 95 w 95"/>
                <a:gd name="T19" fmla="*/ 16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62">
                  <a:moveTo>
                    <a:pt x="95" y="16"/>
                  </a:moveTo>
                  <a:cubicBezTo>
                    <a:pt x="95" y="25"/>
                    <a:pt x="90" y="26"/>
                    <a:pt x="83" y="24"/>
                  </a:cubicBezTo>
                  <a:cubicBezTo>
                    <a:pt x="71" y="21"/>
                    <a:pt x="78" y="28"/>
                    <a:pt x="79" y="32"/>
                  </a:cubicBezTo>
                  <a:cubicBezTo>
                    <a:pt x="71" y="37"/>
                    <a:pt x="68" y="46"/>
                    <a:pt x="61" y="51"/>
                  </a:cubicBezTo>
                  <a:cubicBezTo>
                    <a:pt x="57" y="54"/>
                    <a:pt x="54" y="62"/>
                    <a:pt x="47" y="56"/>
                  </a:cubicBezTo>
                  <a:cubicBezTo>
                    <a:pt x="38" y="42"/>
                    <a:pt x="23" y="36"/>
                    <a:pt x="11" y="26"/>
                  </a:cubicBezTo>
                  <a:cubicBezTo>
                    <a:pt x="7" y="22"/>
                    <a:pt x="0" y="20"/>
                    <a:pt x="2" y="12"/>
                  </a:cubicBezTo>
                  <a:cubicBezTo>
                    <a:pt x="3" y="4"/>
                    <a:pt x="11" y="4"/>
                    <a:pt x="17" y="4"/>
                  </a:cubicBezTo>
                  <a:cubicBezTo>
                    <a:pt x="24" y="3"/>
                    <a:pt x="31" y="2"/>
                    <a:pt x="39" y="1"/>
                  </a:cubicBezTo>
                  <a:cubicBezTo>
                    <a:pt x="59" y="0"/>
                    <a:pt x="78" y="4"/>
                    <a:pt x="95" y="16"/>
                  </a:cubicBezTo>
                  <a:close/>
                </a:path>
              </a:pathLst>
            </a:custGeom>
            <a:solidFill>
              <a:srgbClr val="A66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9" name="Freeform 353"/>
            <p:cNvSpPr/>
            <p:nvPr/>
          </p:nvSpPr>
          <p:spPr bwMode="auto">
            <a:xfrm>
              <a:off x="3741747" y="3159119"/>
              <a:ext cx="271464" cy="233363"/>
            </a:xfrm>
            <a:custGeom>
              <a:avLst/>
              <a:gdLst>
                <a:gd name="T0" fmla="*/ 24 w 72"/>
                <a:gd name="T1" fmla="*/ 48 h 62"/>
                <a:gd name="T2" fmla="*/ 21 w 72"/>
                <a:gd name="T3" fmla="*/ 43 h 62"/>
                <a:gd name="T4" fmla="*/ 0 w 72"/>
                <a:gd name="T5" fmla="*/ 11 h 62"/>
                <a:gd name="T6" fmla="*/ 21 w 72"/>
                <a:gd name="T7" fmla="*/ 9 h 62"/>
                <a:gd name="T8" fmla="*/ 65 w 72"/>
                <a:gd name="T9" fmla="*/ 34 h 62"/>
                <a:gd name="T10" fmla="*/ 72 w 72"/>
                <a:gd name="T11" fmla="*/ 46 h 62"/>
                <a:gd name="T12" fmla="*/ 67 w 72"/>
                <a:gd name="T13" fmla="*/ 53 h 62"/>
                <a:gd name="T14" fmla="*/ 53 w 72"/>
                <a:gd name="T15" fmla="*/ 52 h 62"/>
                <a:gd name="T16" fmla="*/ 24 w 72"/>
                <a:gd name="T17" fmla="*/ 4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62">
                  <a:moveTo>
                    <a:pt x="24" y="48"/>
                  </a:moveTo>
                  <a:cubicBezTo>
                    <a:pt x="23" y="46"/>
                    <a:pt x="22" y="45"/>
                    <a:pt x="21" y="43"/>
                  </a:cubicBezTo>
                  <a:cubicBezTo>
                    <a:pt x="21" y="28"/>
                    <a:pt x="1" y="26"/>
                    <a:pt x="0" y="11"/>
                  </a:cubicBezTo>
                  <a:cubicBezTo>
                    <a:pt x="6" y="1"/>
                    <a:pt x="12" y="0"/>
                    <a:pt x="21" y="9"/>
                  </a:cubicBezTo>
                  <a:cubicBezTo>
                    <a:pt x="33" y="21"/>
                    <a:pt x="45" y="34"/>
                    <a:pt x="65" y="34"/>
                  </a:cubicBezTo>
                  <a:cubicBezTo>
                    <a:pt x="72" y="35"/>
                    <a:pt x="72" y="40"/>
                    <a:pt x="72" y="46"/>
                  </a:cubicBezTo>
                  <a:cubicBezTo>
                    <a:pt x="71" y="49"/>
                    <a:pt x="70" y="51"/>
                    <a:pt x="67" y="53"/>
                  </a:cubicBezTo>
                  <a:cubicBezTo>
                    <a:pt x="62" y="54"/>
                    <a:pt x="57" y="50"/>
                    <a:pt x="53" y="52"/>
                  </a:cubicBezTo>
                  <a:cubicBezTo>
                    <a:pt x="42" y="62"/>
                    <a:pt x="33" y="55"/>
                    <a:pt x="24" y="48"/>
                  </a:cubicBezTo>
                  <a:close/>
                </a:path>
              </a:pathLst>
            </a:custGeom>
            <a:solidFill>
              <a:srgbClr val="9C50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0" name="Freeform 354"/>
            <p:cNvSpPr/>
            <p:nvPr/>
          </p:nvSpPr>
          <p:spPr bwMode="auto">
            <a:xfrm>
              <a:off x="3771911" y="3317869"/>
              <a:ext cx="222250" cy="214313"/>
            </a:xfrm>
            <a:custGeom>
              <a:avLst/>
              <a:gdLst>
                <a:gd name="T0" fmla="*/ 16 w 59"/>
                <a:gd name="T1" fmla="*/ 6 h 57"/>
                <a:gd name="T2" fmla="*/ 44 w 59"/>
                <a:gd name="T3" fmla="*/ 3 h 57"/>
                <a:gd name="T4" fmla="*/ 57 w 59"/>
                <a:gd name="T5" fmla="*/ 9 h 57"/>
                <a:gd name="T6" fmla="*/ 59 w 59"/>
                <a:gd name="T7" fmla="*/ 23 h 57"/>
                <a:gd name="T8" fmla="*/ 57 w 59"/>
                <a:gd name="T9" fmla="*/ 30 h 57"/>
                <a:gd name="T10" fmla="*/ 44 w 59"/>
                <a:gd name="T11" fmla="*/ 45 h 57"/>
                <a:gd name="T12" fmla="*/ 33 w 59"/>
                <a:gd name="T13" fmla="*/ 54 h 57"/>
                <a:gd name="T14" fmla="*/ 0 w 59"/>
                <a:gd name="T15" fmla="*/ 30 h 57"/>
                <a:gd name="T16" fmla="*/ 13 w 59"/>
                <a:gd name="T17" fmla="*/ 17 h 57"/>
                <a:gd name="T18" fmla="*/ 16 w 59"/>
                <a:gd name="T19" fmla="*/ 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57">
                  <a:moveTo>
                    <a:pt x="16" y="6"/>
                  </a:moveTo>
                  <a:cubicBezTo>
                    <a:pt x="25" y="6"/>
                    <a:pt x="35" y="19"/>
                    <a:pt x="44" y="3"/>
                  </a:cubicBezTo>
                  <a:cubicBezTo>
                    <a:pt x="46" y="0"/>
                    <a:pt x="53" y="5"/>
                    <a:pt x="57" y="9"/>
                  </a:cubicBezTo>
                  <a:cubicBezTo>
                    <a:pt x="56" y="14"/>
                    <a:pt x="58" y="18"/>
                    <a:pt x="59" y="23"/>
                  </a:cubicBezTo>
                  <a:cubicBezTo>
                    <a:pt x="59" y="26"/>
                    <a:pt x="59" y="28"/>
                    <a:pt x="57" y="30"/>
                  </a:cubicBezTo>
                  <a:cubicBezTo>
                    <a:pt x="49" y="32"/>
                    <a:pt x="42" y="34"/>
                    <a:pt x="44" y="45"/>
                  </a:cubicBezTo>
                  <a:cubicBezTo>
                    <a:pt x="45" y="51"/>
                    <a:pt x="42" y="57"/>
                    <a:pt x="33" y="54"/>
                  </a:cubicBezTo>
                  <a:cubicBezTo>
                    <a:pt x="16" y="54"/>
                    <a:pt x="6" y="44"/>
                    <a:pt x="0" y="30"/>
                  </a:cubicBezTo>
                  <a:cubicBezTo>
                    <a:pt x="6" y="27"/>
                    <a:pt x="17" y="30"/>
                    <a:pt x="13" y="17"/>
                  </a:cubicBezTo>
                  <a:cubicBezTo>
                    <a:pt x="18" y="15"/>
                    <a:pt x="20" y="11"/>
                    <a:pt x="16" y="6"/>
                  </a:cubicBezTo>
                  <a:close/>
                </a:path>
              </a:pathLst>
            </a:custGeom>
            <a:solidFill>
              <a:srgbClr val="B266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1" name="Freeform 355"/>
            <p:cNvSpPr/>
            <p:nvPr/>
          </p:nvSpPr>
          <p:spPr bwMode="auto">
            <a:xfrm>
              <a:off x="3865573" y="3414707"/>
              <a:ext cx="147638" cy="215900"/>
            </a:xfrm>
            <a:custGeom>
              <a:avLst/>
              <a:gdLst>
                <a:gd name="T0" fmla="*/ 8 w 39"/>
                <a:gd name="T1" fmla="*/ 28 h 57"/>
                <a:gd name="T2" fmla="*/ 15 w 39"/>
                <a:gd name="T3" fmla="*/ 16 h 57"/>
                <a:gd name="T4" fmla="*/ 31 w 39"/>
                <a:gd name="T5" fmla="*/ 3 h 57"/>
                <a:gd name="T6" fmla="*/ 37 w 39"/>
                <a:gd name="T7" fmla="*/ 18 h 57"/>
                <a:gd name="T8" fmla="*/ 36 w 39"/>
                <a:gd name="T9" fmla="*/ 47 h 57"/>
                <a:gd name="T10" fmla="*/ 35 w 39"/>
                <a:gd name="T11" fmla="*/ 55 h 57"/>
                <a:gd name="T12" fmla="*/ 20 w 39"/>
                <a:gd name="T13" fmla="*/ 56 h 57"/>
                <a:gd name="T14" fmla="*/ 0 w 39"/>
                <a:gd name="T15" fmla="*/ 47 h 57"/>
                <a:gd name="T16" fmla="*/ 8 w 39"/>
                <a:gd name="T17" fmla="*/ 2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57">
                  <a:moveTo>
                    <a:pt x="8" y="28"/>
                  </a:moveTo>
                  <a:cubicBezTo>
                    <a:pt x="15" y="27"/>
                    <a:pt x="16" y="22"/>
                    <a:pt x="15" y="16"/>
                  </a:cubicBezTo>
                  <a:cubicBezTo>
                    <a:pt x="12" y="1"/>
                    <a:pt x="13" y="0"/>
                    <a:pt x="31" y="3"/>
                  </a:cubicBezTo>
                  <a:cubicBezTo>
                    <a:pt x="36" y="7"/>
                    <a:pt x="37" y="13"/>
                    <a:pt x="37" y="18"/>
                  </a:cubicBezTo>
                  <a:cubicBezTo>
                    <a:pt x="36" y="28"/>
                    <a:pt x="39" y="38"/>
                    <a:pt x="36" y="47"/>
                  </a:cubicBezTo>
                  <a:cubicBezTo>
                    <a:pt x="36" y="50"/>
                    <a:pt x="36" y="53"/>
                    <a:pt x="35" y="55"/>
                  </a:cubicBezTo>
                  <a:cubicBezTo>
                    <a:pt x="30" y="55"/>
                    <a:pt x="25" y="56"/>
                    <a:pt x="20" y="56"/>
                  </a:cubicBezTo>
                  <a:cubicBezTo>
                    <a:pt x="11" y="57"/>
                    <a:pt x="6" y="51"/>
                    <a:pt x="0" y="47"/>
                  </a:cubicBezTo>
                  <a:cubicBezTo>
                    <a:pt x="4" y="42"/>
                    <a:pt x="13" y="38"/>
                    <a:pt x="8" y="28"/>
                  </a:cubicBezTo>
                  <a:close/>
                </a:path>
              </a:pathLst>
            </a:custGeom>
            <a:solidFill>
              <a:srgbClr val="C2A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2" name="Freeform 356"/>
            <p:cNvSpPr/>
            <p:nvPr/>
          </p:nvSpPr>
          <p:spPr bwMode="auto">
            <a:xfrm>
              <a:off x="3986223" y="3140069"/>
              <a:ext cx="187326" cy="249237"/>
            </a:xfrm>
            <a:custGeom>
              <a:avLst/>
              <a:gdLst>
                <a:gd name="T0" fmla="*/ 4 w 50"/>
                <a:gd name="T1" fmla="*/ 53 h 66"/>
                <a:gd name="T2" fmla="*/ 0 w 50"/>
                <a:gd name="T3" fmla="*/ 39 h 66"/>
                <a:gd name="T4" fmla="*/ 4 w 50"/>
                <a:gd name="T5" fmla="*/ 28 h 66"/>
                <a:gd name="T6" fmla="*/ 23 w 50"/>
                <a:gd name="T7" fmla="*/ 8 h 66"/>
                <a:gd name="T8" fmla="*/ 36 w 50"/>
                <a:gd name="T9" fmla="*/ 4 h 66"/>
                <a:gd name="T10" fmla="*/ 36 w 50"/>
                <a:gd name="T11" fmla="*/ 4 h 66"/>
                <a:gd name="T12" fmla="*/ 28 w 50"/>
                <a:gd name="T13" fmla="*/ 42 h 66"/>
                <a:gd name="T14" fmla="*/ 19 w 50"/>
                <a:gd name="T15" fmla="*/ 62 h 66"/>
                <a:gd name="T16" fmla="*/ 12 w 50"/>
                <a:gd name="T17" fmla="*/ 66 h 66"/>
                <a:gd name="T18" fmla="*/ 4 w 50"/>
                <a:gd name="T19" fmla="*/ 53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66">
                  <a:moveTo>
                    <a:pt x="4" y="53"/>
                  </a:moveTo>
                  <a:cubicBezTo>
                    <a:pt x="3" y="48"/>
                    <a:pt x="5" y="42"/>
                    <a:pt x="0" y="39"/>
                  </a:cubicBezTo>
                  <a:cubicBezTo>
                    <a:pt x="1" y="35"/>
                    <a:pt x="2" y="32"/>
                    <a:pt x="4" y="28"/>
                  </a:cubicBezTo>
                  <a:cubicBezTo>
                    <a:pt x="13" y="24"/>
                    <a:pt x="20" y="17"/>
                    <a:pt x="23" y="8"/>
                  </a:cubicBezTo>
                  <a:cubicBezTo>
                    <a:pt x="27" y="0"/>
                    <a:pt x="32" y="5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50" y="20"/>
                    <a:pt x="35" y="30"/>
                    <a:pt x="28" y="42"/>
                  </a:cubicBezTo>
                  <a:cubicBezTo>
                    <a:pt x="24" y="48"/>
                    <a:pt x="24" y="56"/>
                    <a:pt x="19" y="62"/>
                  </a:cubicBezTo>
                  <a:cubicBezTo>
                    <a:pt x="17" y="65"/>
                    <a:pt x="15" y="66"/>
                    <a:pt x="12" y="66"/>
                  </a:cubicBezTo>
                  <a:cubicBezTo>
                    <a:pt x="3" y="65"/>
                    <a:pt x="5" y="58"/>
                    <a:pt x="4" y="53"/>
                  </a:cubicBezTo>
                  <a:close/>
                </a:path>
              </a:pathLst>
            </a:custGeom>
            <a:solidFill>
              <a:srgbClr val="CDB2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3" name="Freeform 357"/>
            <p:cNvSpPr/>
            <p:nvPr/>
          </p:nvSpPr>
          <p:spPr bwMode="auto">
            <a:xfrm>
              <a:off x="3595695" y="3290882"/>
              <a:ext cx="225426" cy="301625"/>
            </a:xfrm>
            <a:custGeom>
              <a:avLst/>
              <a:gdLst>
                <a:gd name="T0" fmla="*/ 60 w 60"/>
                <a:gd name="T1" fmla="*/ 80 h 80"/>
                <a:gd name="T2" fmla="*/ 0 w 60"/>
                <a:gd name="T3" fmla="*/ 0 h 80"/>
                <a:gd name="T4" fmla="*/ 60 w 60"/>
                <a:gd name="T5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" h="80">
                  <a:moveTo>
                    <a:pt x="60" y="80"/>
                  </a:moveTo>
                  <a:cubicBezTo>
                    <a:pt x="28" y="62"/>
                    <a:pt x="1" y="41"/>
                    <a:pt x="0" y="0"/>
                  </a:cubicBezTo>
                  <a:cubicBezTo>
                    <a:pt x="11" y="34"/>
                    <a:pt x="37" y="56"/>
                    <a:pt x="60" y="80"/>
                  </a:cubicBezTo>
                  <a:close/>
                </a:path>
              </a:pathLst>
            </a:custGeom>
            <a:solidFill>
              <a:srgbClr val="C18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4" name="Freeform 358"/>
            <p:cNvSpPr/>
            <p:nvPr/>
          </p:nvSpPr>
          <p:spPr bwMode="auto">
            <a:xfrm>
              <a:off x="3719520" y="3325807"/>
              <a:ext cx="153988" cy="126999"/>
            </a:xfrm>
            <a:custGeom>
              <a:avLst/>
              <a:gdLst>
                <a:gd name="T0" fmla="*/ 27 w 41"/>
                <a:gd name="T1" fmla="*/ 15 h 34"/>
                <a:gd name="T2" fmla="*/ 35 w 41"/>
                <a:gd name="T3" fmla="*/ 26 h 34"/>
                <a:gd name="T4" fmla="*/ 14 w 41"/>
                <a:gd name="T5" fmla="*/ 28 h 34"/>
                <a:gd name="T6" fmla="*/ 8 w 41"/>
                <a:gd name="T7" fmla="*/ 23 h 34"/>
                <a:gd name="T8" fmla="*/ 4 w 41"/>
                <a:gd name="T9" fmla="*/ 6 h 34"/>
                <a:gd name="T10" fmla="*/ 19 w 41"/>
                <a:gd name="T11" fmla="*/ 10 h 34"/>
                <a:gd name="T12" fmla="*/ 27 w 41"/>
                <a:gd name="T13" fmla="*/ 1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34">
                  <a:moveTo>
                    <a:pt x="27" y="15"/>
                  </a:moveTo>
                  <a:cubicBezTo>
                    <a:pt x="27" y="21"/>
                    <a:pt x="41" y="17"/>
                    <a:pt x="35" y="26"/>
                  </a:cubicBezTo>
                  <a:cubicBezTo>
                    <a:pt x="30" y="34"/>
                    <a:pt x="22" y="34"/>
                    <a:pt x="14" y="28"/>
                  </a:cubicBezTo>
                  <a:cubicBezTo>
                    <a:pt x="12" y="26"/>
                    <a:pt x="10" y="25"/>
                    <a:pt x="8" y="23"/>
                  </a:cubicBezTo>
                  <a:cubicBezTo>
                    <a:pt x="2" y="19"/>
                    <a:pt x="0" y="12"/>
                    <a:pt x="4" y="6"/>
                  </a:cubicBezTo>
                  <a:cubicBezTo>
                    <a:pt x="9" y="0"/>
                    <a:pt x="14" y="8"/>
                    <a:pt x="19" y="10"/>
                  </a:cubicBezTo>
                  <a:cubicBezTo>
                    <a:pt x="22" y="11"/>
                    <a:pt x="24" y="14"/>
                    <a:pt x="27" y="15"/>
                  </a:cubicBezTo>
                  <a:close/>
                </a:path>
              </a:pathLst>
            </a:custGeom>
            <a:solidFill>
              <a:srgbClr val="9951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5" name="Freeform 359"/>
            <p:cNvSpPr/>
            <p:nvPr/>
          </p:nvSpPr>
          <p:spPr bwMode="auto">
            <a:xfrm>
              <a:off x="3716348" y="3200395"/>
              <a:ext cx="115888" cy="120650"/>
            </a:xfrm>
            <a:custGeom>
              <a:avLst/>
              <a:gdLst>
                <a:gd name="T0" fmla="*/ 7 w 31"/>
                <a:gd name="T1" fmla="*/ 0 h 32"/>
                <a:gd name="T2" fmla="*/ 21 w 31"/>
                <a:gd name="T3" fmla="*/ 11 h 32"/>
                <a:gd name="T4" fmla="*/ 28 w 31"/>
                <a:gd name="T5" fmla="*/ 32 h 32"/>
                <a:gd name="T6" fmla="*/ 7 w 31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2">
                  <a:moveTo>
                    <a:pt x="7" y="0"/>
                  </a:moveTo>
                  <a:cubicBezTo>
                    <a:pt x="10" y="6"/>
                    <a:pt x="16" y="9"/>
                    <a:pt x="21" y="11"/>
                  </a:cubicBezTo>
                  <a:cubicBezTo>
                    <a:pt x="30" y="16"/>
                    <a:pt x="31" y="23"/>
                    <a:pt x="28" y="32"/>
                  </a:cubicBezTo>
                  <a:cubicBezTo>
                    <a:pt x="20" y="22"/>
                    <a:pt x="0" y="20"/>
                    <a:pt x="7" y="0"/>
                  </a:cubicBezTo>
                  <a:close/>
                </a:path>
              </a:pathLst>
            </a:custGeom>
            <a:solidFill>
              <a:srgbClr val="B266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6" name="Freeform 360"/>
            <p:cNvSpPr/>
            <p:nvPr/>
          </p:nvSpPr>
          <p:spPr bwMode="auto">
            <a:xfrm>
              <a:off x="4084653" y="3140069"/>
              <a:ext cx="292101" cy="317499"/>
            </a:xfrm>
            <a:custGeom>
              <a:avLst/>
              <a:gdLst>
                <a:gd name="T0" fmla="*/ 66 w 78"/>
                <a:gd name="T1" fmla="*/ 1 h 84"/>
                <a:gd name="T2" fmla="*/ 30 w 78"/>
                <a:gd name="T3" fmla="*/ 84 h 84"/>
                <a:gd name="T4" fmla="*/ 0 w 78"/>
                <a:gd name="T5" fmla="*/ 48 h 84"/>
                <a:gd name="T6" fmla="*/ 62 w 78"/>
                <a:gd name="T7" fmla="*/ 0 h 84"/>
                <a:gd name="T8" fmla="*/ 66 w 78"/>
                <a:gd name="T9" fmla="*/ 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84">
                  <a:moveTo>
                    <a:pt x="66" y="1"/>
                  </a:moveTo>
                  <a:cubicBezTo>
                    <a:pt x="78" y="31"/>
                    <a:pt x="59" y="75"/>
                    <a:pt x="30" y="84"/>
                  </a:cubicBezTo>
                  <a:cubicBezTo>
                    <a:pt x="13" y="78"/>
                    <a:pt x="0" y="68"/>
                    <a:pt x="0" y="48"/>
                  </a:cubicBezTo>
                  <a:cubicBezTo>
                    <a:pt x="14" y="25"/>
                    <a:pt x="33" y="5"/>
                    <a:pt x="62" y="0"/>
                  </a:cubicBezTo>
                  <a:cubicBezTo>
                    <a:pt x="63" y="0"/>
                    <a:pt x="64" y="0"/>
                    <a:pt x="66" y="1"/>
                  </a:cubicBezTo>
                  <a:close/>
                </a:path>
              </a:pathLst>
            </a:custGeom>
            <a:solidFill>
              <a:srgbClr val="BA6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7" name="Freeform 361"/>
            <p:cNvSpPr/>
            <p:nvPr/>
          </p:nvSpPr>
          <p:spPr bwMode="auto">
            <a:xfrm>
              <a:off x="4065604" y="3136895"/>
              <a:ext cx="250826" cy="188913"/>
            </a:xfrm>
            <a:custGeom>
              <a:avLst/>
              <a:gdLst>
                <a:gd name="T0" fmla="*/ 67 w 67"/>
                <a:gd name="T1" fmla="*/ 1 h 50"/>
                <a:gd name="T2" fmla="*/ 44 w 67"/>
                <a:gd name="T3" fmla="*/ 13 h 50"/>
                <a:gd name="T4" fmla="*/ 7 w 67"/>
                <a:gd name="T5" fmla="*/ 50 h 50"/>
                <a:gd name="T6" fmla="*/ 2 w 67"/>
                <a:gd name="T7" fmla="*/ 42 h 50"/>
                <a:gd name="T8" fmla="*/ 15 w 67"/>
                <a:gd name="T9" fmla="*/ 5 h 50"/>
                <a:gd name="T10" fmla="*/ 34 w 67"/>
                <a:gd name="T11" fmla="*/ 7 h 50"/>
                <a:gd name="T12" fmla="*/ 67 w 67"/>
                <a:gd name="T13" fmla="*/ 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50">
                  <a:moveTo>
                    <a:pt x="67" y="1"/>
                  </a:moveTo>
                  <a:cubicBezTo>
                    <a:pt x="63" y="12"/>
                    <a:pt x="52" y="10"/>
                    <a:pt x="44" y="13"/>
                  </a:cubicBezTo>
                  <a:cubicBezTo>
                    <a:pt x="27" y="22"/>
                    <a:pt x="22" y="41"/>
                    <a:pt x="7" y="50"/>
                  </a:cubicBezTo>
                  <a:cubicBezTo>
                    <a:pt x="0" y="50"/>
                    <a:pt x="0" y="47"/>
                    <a:pt x="2" y="42"/>
                  </a:cubicBezTo>
                  <a:cubicBezTo>
                    <a:pt x="8" y="31"/>
                    <a:pt x="22" y="22"/>
                    <a:pt x="15" y="5"/>
                  </a:cubicBezTo>
                  <a:cubicBezTo>
                    <a:pt x="21" y="9"/>
                    <a:pt x="26" y="13"/>
                    <a:pt x="34" y="7"/>
                  </a:cubicBezTo>
                  <a:cubicBezTo>
                    <a:pt x="43" y="0"/>
                    <a:pt x="55" y="0"/>
                    <a:pt x="67" y="1"/>
                  </a:cubicBezTo>
                  <a:close/>
                </a:path>
              </a:pathLst>
            </a:custGeom>
            <a:solidFill>
              <a:srgbClr val="9462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8" name="Freeform 362"/>
            <p:cNvSpPr/>
            <p:nvPr/>
          </p:nvSpPr>
          <p:spPr bwMode="auto">
            <a:xfrm>
              <a:off x="3978293" y="3438515"/>
              <a:ext cx="192088" cy="161925"/>
            </a:xfrm>
            <a:custGeom>
              <a:avLst/>
              <a:gdLst>
                <a:gd name="T0" fmla="*/ 6 w 51"/>
                <a:gd name="T1" fmla="*/ 41 h 43"/>
                <a:gd name="T2" fmla="*/ 2 w 51"/>
                <a:gd name="T3" fmla="*/ 14 h 43"/>
                <a:gd name="T4" fmla="*/ 48 w 51"/>
                <a:gd name="T5" fmla="*/ 17 h 43"/>
                <a:gd name="T6" fmla="*/ 51 w 51"/>
                <a:gd name="T7" fmla="*/ 21 h 43"/>
                <a:gd name="T8" fmla="*/ 6 w 51"/>
                <a:gd name="T9" fmla="*/ 4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43">
                  <a:moveTo>
                    <a:pt x="6" y="41"/>
                  </a:moveTo>
                  <a:cubicBezTo>
                    <a:pt x="0" y="33"/>
                    <a:pt x="1" y="23"/>
                    <a:pt x="2" y="14"/>
                  </a:cubicBezTo>
                  <a:cubicBezTo>
                    <a:pt x="19" y="0"/>
                    <a:pt x="29" y="0"/>
                    <a:pt x="48" y="17"/>
                  </a:cubicBezTo>
                  <a:cubicBezTo>
                    <a:pt x="49" y="18"/>
                    <a:pt x="50" y="20"/>
                    <a:pt x="51" y="21"/>
                  </a:cubicBezTo>
                  <a:cubicBezTo>
                    <a:pt x="40" y="37"/>
                    <a:pt x="25" y="43"/>
                    <a:pt x="6" y="41"/>
                  </a:cubicBezTo>
                  <a:close/>
                </a:path>
              </a:pathLst>
            </a:custGeom>
            <a:solidFill>
              <a:srgbClr val="C470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9" name="Freeform 363"/>
            <p:cNvSpPr/>
            <p:nvPr/>
          </p:nvSpPr>
          <p:spPr bwMode="auto">
            <a:xfrm>
              <a:off x="4049730" y="3295641"/>
              <a:ext cx="147638" cy="220662"/>
            </a:xfrm>
            <a:custGeom>
              <a:avLst/>
              <a:gdLst>
                <a:gd name="T0" fmla="*/ 6 w 39"/>
                <a:gd name="T1" fmla="*/ 0 h 59"/>
                <a:gd name="T2" fmla="*/ 11 w 39"/>
                <a:gd name="T3" fmla="*/ 8 h 59"/>
                <a:gd name="T4" fmla="*/ 39 w 39"/>
                <a:gd name="T5" fmla="*/ 43 h 59"/>
                <a:gd name="T6" fmla="*/ 32 w 39"/>
                <a:gd name="T7" fmla="*/ 59 h 59"/>
                <a:gd name="T8" fmla="*/ 30 w 39"/>
                <a:gd name="T9" fmla="*/ 59 h 59"/>
                <a:gd name="T10" fmla="*/ 0 w 39"/>
                <a:gd name="T11" fmla="*/ 20 h 59"/>
                <a:gd name="T12" fmla="*/ 6 w 39"/>
                <a:gd name="T13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59">
                  <a:moveTo>
                    <a:pt x="6" y="0"/>
                  </a:moveTo>
                  <a:cubicBezTo>
                    <a:pt x="8" y="3"/>
                    <a:pt x="9" y="5"/>
                    <a:pt x="11" y="8"/>
                  </a:cubicBezTo>
                  <a:cubicBezTo>
                    <a:pt x="14" y="25"/>
                    <a:pt x="29" y="32"/>
                    <a:pt x="39" y="43"/>
                  </a:cubicBezTo>
                  <a:cubicBezTo>
                    <a:pt x="32" y="47"/>
                    <a:pt x="37" y="55"/>
                    <a:pt x="32" y="59"/>
                  </a:cubicBezTo>
                  <a:cubicBezTo>
                    <a:pt x="32" y="59"/>
                    <a:pt x="30" y="59"/>
                    <a:pt x="30" y="59"/>
                  </a:cubicBezTo>
                  <a:cubicBezTo>
                    <a:pt x="21" y="45"/>
                    <a:pt x="9" y="34"/>
                    <a:pt x="0" y="20"/>
                  </a:cubicBezTo>
                  <a:cubicBezTo>
                    <a:pt x="3" y="14"/>
                    <a:pt x="1" y="6"/>
                    <a:pt x="6" y="0"/>
                  </a:cubicBezTo>
                  <a:close/>
                </a:path>
              </a:pathLst>
            </a:custGeom>
            <a:solidFill>
              <a:srgbClr val="D38A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0" name="Freeform 364"/>
            <p:cNvSpPr/>
            <p:nvPr/>
          </p:nvSpPr>
          <p:spPr bwMode="auto">
            <a:xfrm>
              <a:off x="3930665" y="3340091"/>
              <a:ext cx="100013" cy="74613"/>
            </a:xfrm>
            <a:custGeom>
              <a:avLst/>
              <a:gdLst>
                <a:gd name="T0" fmla="*/ 19 w 27"/>
                <a:gd name="T1" fmla="*/ 0 h 20"/>
                <a:gd name="T2" fmla="*/ 27 w 27"/>
                <a:gd name="T3" fmla="*/ 12 h 20"/>
                <a:gd name="T4" fmla="*/ 15 w 27"/>
                <a:gd name="T5" fmla="*/ 16 h 20"/>
                <a:gd name="T6" fmla="*/ 15 w 27"/>
                <a:gd name="T7" fmla="*/ 3 h 20"/>
                <a:gd name="T8" fmla="*/ 19 w 27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0">
                  <a:moveTo>
                    <a:pt x="19" y="0"/>
                  </a:moveTo>
                  <a:cubicBezTo>
                    <a:pt x="24" y="3"/>
                    <a:pt x="22" y="10"/>
                    <a:pt x="27" y="12"/>
                  </a:cubicBezTo>
                  <a:cubicBezTo>
                    <a:pt x="25" y="20"/>
                    <a:pt x="20" y="19"/>
                    <a:pt x="15" y="16"/>
                  </a:cubicBezTo>
                  <a:cubicBezTo>
                    <a:pt x="10" y="12"/>
                    <a:pt x="0" y="7"/>
                    <a:pt x="15" y="3"/>
                  </a:cubicBezTo>
                  <a:cubicBezTo>
                    <a:pt x="16" y="2"/>
                    <a:pt x="18" y="1"/>
                    <a:pt x="19" y="0"/>
                  </a:cubicBezTo>
                  <a:close/>
                </a:path>
              </a:pathLst>
            </a:custGeom>
            <a:solidFill>
              <a:srgbClr val="C2A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1" name="Freeform 365"/>
            <p:cNvSpPr/>
            <p:nvPr/>
          </p:nvSpPr>
          <p:spPr bwMode="auto">
            <a:xfrm>
              <a:off x="3983053" y="3370254"/>
              <a:ext cx="179389" cy="146049"/>
            </a:xfrm>
            <a:custGeom>
              <a:avLst/>
              <a:gdLst>
                <a:gd name="T0" fmla="*/ 1 w 48"/>
                <a:gd name="T1" fmla="*/ 8 h 39"/>
                <a:gd name="T2" fmla="*/ 13 w 48"/>
                <a:gd name="T3" fmla="*/ 4 h 39"/>
                <a:gd name="T4" fmla="*/ 18 w 48"/>
                <a:gd name="T5" fmla="*/ 0 h 39"/>
                <a:gd name="T6" fmla="*/ 48 w 48"/>
                <a:gd name="T7" fmla="*/ 39 h 39"/>
                <a:gd name="T8" fmla="*/ 1 w 48"/>
                <a:gd name="T9" fmla="*/ 32 h 39"/>
                <a:gd name="T10" fmla="*/ 0 w 48"/>
                <a:gd name="T11" fmla="*/ 15 h 39"/>
                <a:gd name="T12" fmla="*/ 1 w 48"/>
                <a:gd name="T13" fmla="*/ 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39">
                  <a:moveTo>
                    <a:pt x="1" y="8"/>
                  </a:moveTo>
                  <a:cubicBezTo>
                    <a:pt x="5" y="7"/>
                    <a:pt x="10" y="8"/>
                    <a:pt x="13" y="4"/>
                  </a:cubicBezTo>
                  <a:cubicBezTo>
                    <a:pt x="15" y="3"/>
                    <a:pt x="16" y="1"/>
                    <a:pt x="18" y="0"/>
                  </a:cubicBezTo>
                  <a:cubicBezTo>
                    <a:pt x="34" y="9"/>
                    <a:pt x="45" y="21"/>
                    <a:pt x="48" y="39"/>
                  </a:cubicBezTo>
                  <a:cubicBezTo>
                    <a:pt x="34" y="28"/>
                    <a:pt x="19" y="21"/>
                    <a:pt x="1" y="32"/>
                  </a:cubicBezTo>
                  <a:cubicBezTo>
                    <a:pt x="1" y="26"/>
                    <a:pt x="0" y="21"/>
                    <a:pt x="0" y="15"/>
                  </a:cubicBezTo>
                  <a:cubicBezTo>
                    <a:pt x="0" y="13"/>
                    <a:pt x="1" y="11"/>
                    <a:pt x="1" y="8"/>
                  </a:cubicBezTo>
                  <a:close/>
                </a:path>
              </a:pathLst>
            </a:custGeom>
            <a:solidFill>
              <a:srgbClr val="A761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" name="Freeform 366"/>
            <p:cNvSpPr/>
            <p:nvPr/>
          </p:nvSpPr>
          <p:spPr bwMode="auto">
            <a:xfrm>
              <a:off x="4148137" y="3306763"/>
              <a:ext cx="127000" cy="104775"/>
            </a:xfrm>
            <a:custGeom>
              <a:avLst/>
              <a:gdLst>
                <a:gd name="T0" fmla="*/ 16 w 34"/>
                <a:gd name="T1" fmla="*/ 26 h 28"/>
                <a:gd name="T2" fmla="*/ 1 w 34"/>
                <a:gd name="T3" fmla="*/ 16 h 28"/>
                <a:gd name="T4" fmla="*/ 21 w 34"/>
                <a:gd name="T5" fmla="*/ 0 h 28"/>
                <a:gd name="T6" fmla="*/ 34 w 34"/>
                <a:gd name="T7" fmla="*/ 9 h 28"/>
                <a:gd name="T8" fmla="*/ 16 w 34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8">
                  <a:moveTo>
                    <a:pt x="16" y="26"/>
                  </a:moveTo>
                  <a:cubicBezTo>
                    <a:pt x="7" y="27"/>
                    <a:pt x="0" y="27"/>
                    <a:pt x="1" y="16"/>
                  </a:cubicBezTo>
                  <a:cubicBezTo>
                    <a:pt x="3" y="4"/>
                    <a:pt x="10" y="0"/>
                    <a:pt x="21" y="0"/>
                  </a:cubicBezTo>
                  <a:cubicBezTo>
                    <a:pt x="27" y="0"/>
                    <a:pt x="33" y="1"/>
                    <a:pt x="34" y="9"/>
                  </a:cubicBezTo>
                  <a:cubicBezTo>
                    <a:pt x="24" y="11"/>
                    <a:pt x="28" y="28"/>
                    <a:pt x="16" y="26"/>
                  </a:cubicBezTo>
                  <a:close/>
                </a:path>
              </a:pathLst>
            </a:custGeom>
            <a:solidFill>
              <a:srgbClr val="A54C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403" name="Grupo 402"/>
          <p:cNvGrpSpPr/>
          <p:nvPr/>
        </p:nvGrpSpPr>
        <p:grpSpPr>
          <a:xfrm>
            <a:off x="4070262" y="3207838"/>
            <a:ext cx="1975499" cy="754210"/>
            <a:chOff x="3521182" y="2352605"/>
            <a:chExt cx="1975499" cy="754210"/>
          </a:xfrm>
        </p:grpSpPr>
        <p:sp>
          <p:nvSpPr>
            <p:cNvPr id="397" name="TextBox 12">
              <a:extLst>
                <a:ext uri="{FF2B5EF4-FFF2-40B4-BE49-F238E27FC236}">
                  <a16:creationId xmlns:a16="http://schemas.microsoft.com/office/drawing/2014/main" id="{0ACD7AB7-D579-4608-83DB-B0C1F2BF5DC3}"/>
                </a:ext>
              </a:extLst>
            </p:cNvPr>
            <p:cNvSpPr txBox="1"/>
            <p:nvPr/>
          </p:nvSpPr>
          <p:spPr>
            <a:xfrm>
              <a:off x="3561151" y="2645150"/>
              <a:ext cx="19355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</a:t>
              </a:r>
              <a:endPara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98" name="TextBox 13">
              <a:extLst>
                <a:ext uri="{FF2B5EF4-FFF2-40B4-BE49-F238E27FC236}">
                  <a16:creationId xmlns:a16="http://schemas.microsoft.com/office/drawing/2014/main" id="{CC44BABA-DC62-4A59-A0A0-E7EE0050195E}"/>
                </a:ext>
              </a:extLst>
            </p:cNvPr>
            <p:cNvSpPr txBox="1"/>
            <p:nvPr/>
          </p:nvSpPr>
          <p:spPr>
            <a:xfrm>
              <a:off x="3521182" y="2352605"/>
              <a:ext cx="1942474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fa-IR" altLang="ko-K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02" name="Grupo 401"/>
          <p:cNvGrpSpPr/>
          <p:nvPr/>
        </p:nvGrpSpPr>
        <p:grpSpPr>
          <a:xfrm>
            <a:off x="8611413" y="3112337"/>
            <a:ext cx="1975499" cy="754210"/>
            <a:chOff x="5858768" y="2770898"/>
            <a:chExt cx="1975499" cy="754210"/>
          </a:xfrm>
        </p:grpSpPr>
        <p:sp>
          <p:nvSpPr>
            <p:cNvPr id="400" name="TextBox 21">
              <a:extLst>
                <a:ext uri="{FF2B5EF4-FFF2-40B4-BE49-F238E27FC236}">
                  <a16:creationId xmlns:a16="http://schemas.microsoft.com/office/drawing/2014/main" id="{90F2FD28-4246-4131-B1C7-E9D0FFD8490E}"/>
                </a:ext>
              </a:extLst>
            </p:cNvPr>
            <p:cNvSpPr txBox="1"/>
            <p:nvPr/>
          </p:nvSpPr>
          <p:spPr>
            <a:xfrm>
              <a:off x="5898737" y="3063443"/>
              <a:ext cx="19355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</a:t>
              </a:r>
              <a:endPara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01" name="TextBox 22">
              <a:extLst>
                <a:ext uri="{FF2B5EF4-FFF2-40B4-BE49-F238E27FC236}">
                  <a16:creationId xmlns:a16="http://schemas.microsoft.com/office/drawing/2014/main" id="{6D825F14-65E8-4F10-951A-2F120F7F5366}"/>
                </a:ext>
              </a:extLst>
            </p:cNvPr>
            <p:cNvSpPr txBox="1"/>
            <p:nvPr/>
          </p:nvSpPr>
          <p:spPr>
            <a:xfrm>
              <a:off x="5858768" y="2770898"/>
              <a:ext cx="1942474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fa-IR" altLang="ko-K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5976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4077C0D-87F8-468F-B4D9-D9AD89DF8FD3}"/>
              </a:ext>
            </a:extLst>
          </p:cNvPr>
          <p:cNvGrpSpPr/>
          <p:nvPr/>
        </p:nvGrpSpPr>
        <p:grpSpPr>
          <a:xfrm rot="20530444">
            <a:off x="3886507" y="1516013"/>
            <a:ext cx="4319255" cy="4330245"/>
            <a:chOff x="2154980" y="1739196"/>
            <a:chExt cx="4343991" cy="4355043"/>
          </a:xfrm>
        </p:grpSpPr>
        <p:sp>
          <p:nvSpPr>
            <p:cNvPr id="4" name="Left Arrow 2">
              <a:extLst>
                <a:ext uri="{FF2B5EF4-FFF2-40B4-BE49-F238E27FC236}">
                  <a16:creationId xmlns:a16="http://schemas.microsoft.com/office/drawing/2014/main" id="{1582495F-E428-47EA-813F-6A2CF79FC3DF}"/>
                </a:ext>
              </a:extLst>
            </p:cNvPr>
            <p:cNvSpPr/>
            <p:nvPr/>
          </p:nvSpPr>
          <p:spPr>
            <a:xfrm rot="13500000">
              <a:off x="4179319" y="2144315"/>
              <a:ext cx="2550582" cy="1740344"/>
            </a:xfrm>
            <a:custGeom>
              <a:avLst/>
              <a:gdLst>
                <a:gd name="connsiteX0" fmla="*/ 648701 w 1869678"/>
                <a:gd name="connsiteY0" fmla="*/ 1275741 h 1275741"/>
                <a:gd name="connsiteX1" fmla="*/ 0 w 1869678"/>
                <a:gd name="connsiteY1" fmla="*/ 745250 h 1275741"/>
                <a:gd name="connsiteX2" fmla="*/ 692227 w 1869678"/>
                <a:gd name="connsiteY2" fmla="*/ 467206 h 1275741"/>
                <a:gd name="connsiteX3" fmla="*/ 648701 w 1869678"/>
                <a:gd name="connsiteY3" fmla="*/ 662811 h 1275741"/>
                <a:gd name="connsiteX4" fmla="*/ 1869113 w 1869678"/>
                <a:gd name="connsiteY4" fmla="*/ 0 h 1275741"/>
                <a:gd name="connsiteX5" fmla="*/ 1699690 w 1869678"/>
                <a:gd name="connsiteY5" fmla="*/ 700718 h 1275741"/>
                <a:gd name="connsiteX6" fmla="*/ 947854 w 1869678"/>
                <a:gd name="connsiteY6" fmla="*/ 1070868 h 1275741"/>
                <a:gd name="connsiteX7" fmla="*/ 947854 w 1869678"/>
                <a:gd name="connsiteY7" fmla="*/ 1071431 h 1275741"/>
                <a:gd name="connsiteX8" fmla="*/ 942248 w 1869678"/>
                <a:gd name="connsiteY8" fmla="*/ 1071431 h 1275741"/>
                <a:gd name="connsiteX9" fmla="*/ 940456 w 1869678"/>
                <a:gd name="connsiteY9" fmla="*/ 1071611 h 1275741"/>
                <a:gd name="connsiteX10" fmla="*/ 940456 w 1869678"/>
                <a:gd name="connsiteY10" fmla="*/ 1071431 h 1275741"/>
                <a:gd name="connsiteX11" fmla="*/ 648701 w 1869678"/>
                <a:gd name="connsiteY11" fmla="*/ 1071431 h 1275741"/>
                <a:gd name="connsiteX12" fmla="*/ 648701 w 1869678"/>
                <a:gd name="connsiteY12" fmla="*/ 1275741 h 1275741"/>
                <a:gd name="connsiteX13" fmla="*/ 639997 w 1938047"/>
                <a:gd name="connsiteY13" fmla="*/ 1094586 h 1094586"/>
                <a:gd name="connsiteX14" fmla="*/ 639997 w 1938047"/>
                <a:gd name="connsiteY14" fmla="*/ 1094586 h 1094586"/>
                <a:gd name="connsiteX15" fmla="*/ 639997 w 1564191"/>
                <a:gd name="connsiteY15" fmla="*/ 1189836 h 1189836"/>
                <a:gd name="connsiteX16" fmla="*/ 639997 w 1564191"/>
                <a:gd name="connsiteY16" fmla="*/ 1189836 h 1189836"/>
                <a:gd name="connsiteX17" fmla="*/ 639997 w 1564191"/>
                <a:gd name="connsiteY17" fmla="*/ 1189836 h 1189836"/>
                <a:gd name="connsiteX18" fmla="*/ 639997 w 1564191"/>
                <a:gd name="connsiteY18" fmla="*/ 1189836 h 1189836"/>
                <a:gd name="connsiteX19" fmla="*/ 639997 w 1564191"/>
                <a:gd name="connsiteY19" fmla="*/ 1189836 h 1189836"/>
                <a:gd name="connsiteX20" fmla="*/ 639997 w 1564191"/>
                <a:gd name="connsiteY20" fmla="*/ 1189836 h 1189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69678" h="1275741">
                  <a:moveTo>
                    <a:pt x="648701" y="1275741"/>
                  </a:moveTo>
                  <a:lnTo>
                    <a:pt x="0" y="745250"/>
                  </a:lnTo>
                  <a:lnTo>
                    <a:pt x="692227" y="467206"/>
                  </a:lnTo>
                  <a:lnTo>
                    <a:pt x="648701" y="662811"/>
                  </a:lnTo>
                  <a:cubicBezTo>
                    <a:pt x="1357429" y="830061"/>
                    <a:pt x="1695222" y="453850"/>
                    <a:pt x="1869113" y="0"/>
                  </a:cubicBezTo>
                  <a:cubicBezTo>
                    <a:pt x="1874698" y="336676"/>
                    <a:pt x="1840380" y="504920"/>
                    <a:pt x="1699690" y="700718"/>
                  </a:cubicBezTo>
                  <a:cubicBezTo>
                    <a:pt x="1447095" y="992167"/>
                    <a:pt x="1195243" y="1067624"/>
                    <a:pt x="947854" y="1070868"/>
                  </a:cubicBezTo>
                  <a:lnTo>
                    <a:pt x="947854" y="1071431"/>
                  </a:lnTo>
                  <a:lnTo>
                    <a:pt x="942248" y="1071431"/>
                  </a:lnTo>
                  <a:cubicBezTo>
                    <a:pt x="941652" y="1071610"/>
                    <a:pt x="941054" y="1071611"/>
                    <a:pt x="940456" y="1071611"/>
                  </a:cubicBezTo>
                  <a:lnTo>
                    <a:pt x="940456" y="1071431"/>
                  </a:lnTo>
                  <a:lnTo>
                    <a:pt x="648701" y="1071431"/>
                  </a:lnTo>
                  <a:lnTo>
                    <a:pt x="648701" y="127574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" name="Left Arrow 2">
              <a:extLst>
                <a:ext uri="{FF2B5EF4-FFF2-40B4-BE49-F238E27FC236}">
                  <a16:creationId xmlns:a16="http://schemas.microsoft.com/office/drawing/2014/main" id="{69EC1EAF-1944-4479-A9DD-3BF8717B0A13}"/>
                </a:ext>
              </a:extLst>
            </p:cNvPr>
            <p:cNvSpPr/>
            <p:nvPr/>
          </p:nvSpPr>
          <p:spPr>
            <a:xfrm rot="18900000">
              <a:off x="3948389" y="4128212"/>
              <a:ext cx="2550582" cy="1740344"/>
            </a:xfrm>
            <a:custGeom>
              <a:avLst/>
              <a:gdLst>
                <a:gd name="connsiteX0" fmla="*/ 648701 w 1869678"/>
                <a:gd name="connsiteY0" fmla="*/ 1275741 h 1275741"/>
                <a:gd name="connsiteX1" fmla="*/ 0 w 1869678"/>
                <a:gd name="connsiteY1" fmla="*/ 745250 h 1275741"/>
                <a:gd name="connsiteX2" fmla="*/ 692227 w 1869678"/>
                <a:gd name="connsiteY2" fmla="*/ 467206 h 1275741"/>
                <a:gd name="connsiteX3" fmla="*/ 648701 w 1869678"/>
                <a:gd name="connsiteY3" fmla="*/ 662811 h 1275741"/>
                <a:gd name="connsiteX4" fmla="*/ 1869113 w 1869678"/>
                <a:gd name="connsiteY4" fmla="*/ 0 h 1275741"/>
                <a:gd name="connsiteX5" fmla="*/ 1699690 w 1869678"/>
                <a:gd name="connsiteY5" fmla="*/ 700718 h 1275741"/>
                <a:gd name="connsiteX6" fmla="*/ 947854 w 1869678"/>
                <a:gd name="connsiteY6" fmla="*/ 1070868 h 1275741"/>
                <a:gd name="connsiteX7" fmla="*/ 947854 w 1869678"/>
                <a:gd name="connsiteY7" fmla="*/ 1071431 h 1275741"/>
                <a:gd name="connsiteX8" fmla="*/ 942248 w 1869678"/>
                <a:gd name="connsiteY8" fmla="*/ 1071431 h 1275741"/>
                <a:gd name="connsiteX9" fmla="*/ 940456 w 1869678"/>
                <a:gd name="connsiteY9" fmla="*/ 1071611 h 1275741"/>
                <a:gd name="connsiteX10" fmla="*/ 940456 w 1869678"/>
                <a:gd name="connsiteY10" fmla="*/ 1071431 h 1275741"/>
                <a:gd name="connsiteX11" fmla="*/ 648701 w 1869678"/>
                <a:gd name="connsiteY11" fmla="*/ 1071431 h 1275741"/>
                <a:gd name="connsiteX12" fmla="*/ 648701 w 1869678"/>
                <a:gd name="connsiteY12" fmla="*/ 1275741 h 1275741"/>
                <a:gd name="connsiteX13" fmla="*/ 639997 w 1938047"/>
                <a:gd name="connsiteY13" fmla="*/ 1094586 h 1094586"/>
                <a:gd name="connsiteX14" fmla="*/ 639997 w 1938047"/>
                <a:gd name="connsiteY14" fmla="*/ 1094586 h 1094586"/>
                <a:gd name="connsiteX15" fmla="*/ 639997 w 1564191"/>
                <a:gd name="connsiteY15" fmla="*/ 1189836 h 1189836"/>
                <a:gd name="connsiteX16" fmla="*/ 639997 w 1564191"/>
                <a:gd name="connsiteY16" fmla="*/ 1189836 h 1189836"/>
                <a:gd name="connsiteX17" fmla="*/ 639997 w 1564191"/>
                <a:gd name="connsiteY17" fmla="*/ 1189836 h 1189836"/>
                <a:gd name="connsiteX18" fmla="*/ 639997 w 1564191"/>
                <a:gd name="connsiteY18" fmla="*/ 1189836 h 1189836"/>
                <a:gd name="connsiteX19" fmla="*/ 639997 w 1564191"/>
                <a:gd name="connsiteY19" fmla="*/ 1189836 h 1189836"/>
                <a:gd name="connsiteX20" fmla="*/ 639997 w 1564191"/>
                <a:gd name="connsiteY20" fmla="*/ 1189836 h 1189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69678" h="1275741">
                  <a:moveTo>
                    <a:pt x="648701" y="1275741"/>
                  </a:moveTo>
                  <a:lnTo>
                    <a:pt x="0" y="745250"/>
                  </a:lnTo>
                  <a:lnTo>
                    <a:pt x="692227" y="467206"/>
                  </a:lnTo>
                  <a:lnTo>
                    <a:pt x="648701" y="662811"/>
                  </a:lnTo>
                  <a:cubicBezTo>
                    <a:pt x="1357429" y="830061"/>
                    <a:pt x="1695222" y="453850"/>
                    <a:pt x="1869113" y="0"/>
                  </a:cubicBezTo>
                  <a:cubicBezTo>
                    <a:pt x="1874698" y="336676"/>
                    <a:pt x="1840380" y="504920"/>
                    <a:pt x="1699690" y="700718"/>
                  </a:cubicBezTo>
                  <a:cubicBezTo>
                    <a:pt x="1447095" y="992167"/>
                    <a:pt x="1195243" y="1067624"/>
                    <a:pt x="947854" y="1070868"/>
                  </a:cubicBezTo>
                  <a:lnTo>
                    <a:pt x="947854" y="1071431"/>
                  </a:lnTo>
                  <a:lnTo>
                    <a:pt x="942248" y="1071431"/>
                  </a:lnTo>
                  <a:cubicBezTo>
                    <a:pt x="941652" y="1071610"/>
                    <a:pt x="941054" y="1071611"/>
                    <a:pt x="940456" y="1071611"/>
                  </a:cubicBezTo>
                  <a:lnTo>
                    <a:pt x="940456" y="1071431"/>
                  </a:lnTo>
                  <a:lnTo>
                    <a:pt x="648701" y="1071431"/>
                  </a:lnTo>
                  <a:lnTo>
                    <a:pt x="648701" y="12757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" name="Left Arrow 2">
              <a:extLst>
                <a:ext uri="{FF2B5EF4-FFF2-40B4-BE49-F238E27FC236}">
                  <a16:creationId xmlns:a16="http://schemas.microsoft.com/office/drawing/2014/main" id="{B1459CE6-ACE3-4C8E-8C52-E7380578E838}"/>
                </a:ext>
              </a:extLst>
            </p:cNvPr>
            <p:cNvSpPr/>
            <p:nvPr/>
          </p:nvSpPr>
          <p:spPr>
            <a:xfrm rot="2700000">
              <a:off x="1933461" y="3948776"/>
              <a:ext cx="2550582" cy="1740344"/>
            </a:xfrm>
            <a:custGeom>
              <a:avLst/>
              <a:gdLst>
                <a:gd name="connsiteX0" fmla="*/ 648701 w 1869678"/>
                <a:gd name="connsiteY0" fmla="*/ 1275741 h 1275741"/>
                <a:gd name="connsiteX1" fmla="*/ 0 w 1869678"/>
                <a:gd name="connsiteY1" fmla="*/ 745250 h 1275741"/>
                <a:gd name="connsiteX2" fmla="*/ 692227 w 1869678"/>
                <a:gd name="connsiteY2" fmla="*/ 467206 h 1275741"/>
                <a:gd name="connsiteX3" fmla="*/ 648701 w 1869678"/>
                <a:gd name="connsiteY3" fmla="*/ 662811 h 1275741"/>
                <a:gd name="connsiteX4" fmla="*/ 1869113 w 1869678"/>
                <a:gd name="connsiteY4" fmla="*/ 0 h 1275741"/>
                <a:gd name="connsiteX5" fmla="*/ 1699690 w 1869678"/>
                <a:gd name="connsiteY5" fmla="*/ 700718 h 1275741"/>
                <a:gd name="connsiteX6" fmla="*/ 947854 w 1869678"/>
                <a:gd name="connsiteY6" fmla="*/ 1070868 h 1275741"/>
                <a:gd name="connsiteX7" fmla="*/ 947854 w 1869678"/>
                <a:gd name="connsiteY7" fmla="*/ 1071431 h 1275741"/>
                <a:gd name="connsiteX8" fmla="*/ 942248 w 1869678"/>
                <a:gd name="connsiteY8" fmla="*/ 1071431 h 1275741"/>
                <a:gd name="connsiteX9" fmla="*/ 940456 w 1869678"/>
                <a:gd name="connsiteY9" fmla="*/ 1071611 h 1275741"/>
                <a:gd name="connsiteX10" fmla="*/ 940456 w 1869678"/>
                <a:gd name="connsiteY10" fmla="*/ 1071431 h 1275741"/>
                <a:gd name="connsiteX11" fmla="*/ 648701 w 1869678"/>
                <a:gd name="connsiteY11" fmla="*/ 1071431 h 1275741"/>
                <a:gd name="connsiteX12" fmla="*/ 648701 w 1869678"/>
                <a:gd name="connsiteY12" fmla="*/ 1275741 h 1275741"/>
                <a:gd name="connsiteX13" fmla="*/ 639997 w 1938047"/>
                <a:gd name="connsiteY13" fmla="*/ 1094586 h 1094586"/>
                <a:gd name="connsiteX14" fmla="*/ 639997 w 1938047"/>
                <a:gd name="connsiteY14" fmla="*/ 1094586 h 1094586"/>
                <a:gd name="connsiteX15" fmla="*/ 639997 w 1564191"/>
                <a:gd name="connsiteY15" fmla="*/ 1189836 h 1189836"/>
                <a:gd name="connsiteX16" fmla="*/ 639997 w 1564191"/>
                <a:gd name="connsiteY16" fmla="*/ 1189836 h 1189836"/>
                <a:gd name="connsiteX17" fmla="*/ 639997 w 1564191"/>
                <a:gd name="connsiteY17" fmla="*/ 1189836 h 1189836"/>
                <a:gd name="connsiteX18" fmla="*/ 639997 w 1564191"/>
                <a:gd name="connsiteY18" fmla="*/ 1189836 h 1189836"/>
                <a:gd name="connsiteX19" fmla="*/ 639997 w 1564191"/>
                <a:gd name="connsiteY19" fmla="*/ 1189836 h 1189836"/>
                <a:gd name="connsiteX20" fmla="*/ 639997 w 1564191"/>
                <a:gd name="connsiteY20" fmla="*/ 1189836 h 1189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69678" h="1275741">
                  <a:moveTo>
                    <a:pt x="648701" y="1275741"/>
                  </a:moveTo>
                  <a:lnTo>
                    <a:pt x="0" y="745250"/>
                  </a:lnTo>
                  <a:lnTo>
                    <a:pt x="692227" y="467206"/>
                  </a:lnTo>
                  <a:lnTo>
                    <a:pt x="648701" y="662811"/>
                  </a:lnTo>
                  <a:cubicBezTo>
                    <a:pt x="1357429" y="830061"/>
                    <a:pt x="1695222" y="453850"/>
                    <a:pt x="1869113" y="0"/>
                  </a:cubicBezTo>
                  <a:cubicBezTo>
                    <a:pt x="1874698" y="336676"/>
                    <a:pt x="1840380" y="504920"/>
                    <a:pt x="1699690" y="700718"/>
                  </a:cubicBezTo>
                  <a:cubicBezTo>
                    <a:pt x="1447095" y="992167"/>
                    <a:pt x="1195243" y="1067624"/>
                    <a:pt x="947854" y="1070868"/>
                  </a:cubicBezTo>
                  <a:lnTo>
                    <a:pt x="947854" y="1071431"/>
                  </a:lnTo>
                  <a:lnTo>
                    <a:pt x="942248" y="1071431"/>
                  </a:lnTo>
                  <a:cubicBezTo>
                    <a:pt x="941652" y="1071610"/>
                    <a:pt x="941054" y="1071611"/>
                    <a:pt x="940456" y="1071611"/>
                  </a:cubicBezTo>
                  <a:lnTo>
                    <a:pt x="940456" y="1071431"/>
                  </a:lnTo>
                  <a:lnTo>
                    <a:pt x="648701" y="1071431"/>
                  </a:lnTo>
                  <a:lnTo>
                    <a:pt x="648701" y="12757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" name="Left Arrow 2">
              <a:extLst>
                <a:ext uri="{FF2B5EF4-FFF2-40B4-BE49-F238E27FC236}">
                  <a16:creationId xmlns:a16="http://schemas.microsoft.com/office/drawing/2014/main" id="{F285898E-0C7F-4C7A-9F67-8D6110CAB8B3}"/>
                </a:ext>
              </a:extLst>
            </p:cNvPr>
            <p:cNvSpPr/>
            <p:nvPr/>
          </p:nvSpPr>
          <p:spPr>
            <a:xfrm rot="8100000">
              <a:off x="2154980" y="1987482"/>
              <a:ext cx="2550582" cy="1740344"/>
            </a:xfrm>
            <a:custGeom>
              <a:avLst/>
              <a:gdLst>
                <a:gd name="connsiteX0" fmla="*/ 648701 w 1869678"/>
                <a:gd name="connsiteY0" fmla="*/ 1275741 h 1275741"/>
                <a:gd name="connsiteX1" fmla="*/ 0 w 1869678"/>
                <a:gd name="connsiteY1" fmla="*/ 745250 h 1275741"/>
                <a:gd name="connsiteX2" fmla="*/ 692227 w 1869678"/>
                <a:gd name="connsiteY2" fmla="*/ 467206 h 1275741"/>
                <a:gd name="connsiteX3" fmla="*/ 648701 w 1869678"/>
                <a:gd name="connsiteY3" fmla="*/ 662811 h 1275741"/>
                <a:gd name="connsiteX4" fmla="*/ 1869113 w 1869678"/>
                <a:gd name="connsiteY4" fmla="*/ 0 h 1275741"/>
                <a:gd name="connsiteX5" fmla="*/ 1699690 w 1869678"/>
                <a:gd name="connsiteY5" fmla="*/ 700718 h 1275741"/>
                <a:gd name="connsiteX6" fmla="*/ 947854 w 1869678"/>
                <a:gd name="connsiteY6" fmla="*/ 1070868 h 1275741"/>
                <a:gd name="connsiteX7" fmla="*/ 947854 w 1869678"/>
                <a:gd name="connsiteY7" fmla="*/ 1071431 h 1275741"/>
                <a:gd name="connsiteX8" fmla="*/ 942248 w 1869678"/>
                <a:gd name="connsiteY8" fmla="*/ 1071431 h 1275741"/>
                <a:gd name="connsiteX9" fmla="*/ 940456 w 1869678"/>
                <a:gd name="connsiteY9" fmla="*/ 1071611 h 1275741"/>
                <a:gd name="connsiteX10" fmla="*/ 940456 w 1869678"/>
                <a:gd name="connsiteY10" fmla="*/ 1071431 h 1275741"/>
                <a:gd name="connsiteX11" fmla="*/ 648701 w 1869678"/>
                <a:gd name="connsiteY11" fmla="*/ 1071431 h 1275741"/>
                <a:gd name="connsiteX12" fmla="*/ 648701 w 1869678"/>
                <a:gd name="connsiteY12" fmla="*/ 1275741 h 1275741"/>
                <a:gd name="connsiteX13" fmla="*/ 639997 w 1938047"/>
                <a:gd name="connsiteY13" fmla="*/ 1094586 h 1094586"/>
                <a:gd name="connsiteX14" fmla="*/ 639997 w 1938047"/>
                <a:gd name="connsiteY14" fmla="*/ 1094586 h 1094586"/>
                <a:gd name="connsiteX15" fmla="*/ 639997 w 1564191"/>
                <a:gd name="connsiteY15" fmla="*/ 1189836 h 1189836"/>
                <a:gd name="connsiteX16" fmla="*/ 639997 w 1564191"/>
                <a:gd name="connsiteY16" fmla="*/ 1189836 h 1189836"/>
                <a:gd name="connsiteX17" fmla="*/ 639997 w 1564191"/>
                <a:gd name="connsiteY17" fmla="*/ 1189836 h 1189836"/>
                <a:gd name="connsiteX18" fmla="*/ 639997 w 1564191"/>
                <a:gd name="connsiteY18" fmla="*/ 1189836 h 1189836"/>
                <a:gd name="connsiteX19" fmla="*/ 639997 w 1564191"/>
                <a:gd name="connsiteY19" fmla="*/ 1189836 h 1189836"/>
                <a:gd name="connsiteX20" fmla="*/ 639997 w 1564191"/>
                <a:gd name="connsiteY20" fmla="*/ 1189836 h 1189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69678" h="1275741">
                  <a:moveTo>
                    <a:pt x="648701" y="1275741"/>
                  </a:moveTo>
                  <a:lnTo>
                    <a:pt x="0" y="745250"/>
                  </a:lnTo>
                  <a:lnTo>
                    <a:pt x="692227" y="467206"/>
                  </a:lnTo>
                  <a:lnTo>
                    <a:pt x="648701" y="662811"/>
                  </a:lnTo>
                  <a:cubicBezTo>
                    <a:pt x="1357429" y="830061"/>
                    <a:pt x="1695222" y="453850"/>
                    <a:pt x="1869113" y="0"/>
                  </a:cubicBezTo>
                  <a:cubicBezTo>
                    <a:pt x="1874698" y="336676"/>
                    <a:pt x="1840380" y="504920"/>
                    <a:pt x="1699690" y="700718"/>
                  </a:cubicBezTo>
                  <a:cubicBezTo>
                    <a:pt x="1447095" y="992167"/>
                    <a:pt x="1195243" y="1067624"/>
                    <a:pt x="947854" y="1070868"/>
                  </a:cubicBezTo>
                  <a:lnTo>
                    <a:pt x="947854" y="1071431"/>
                  </a:lnTo>
                  <a:lnTo>
                    <a:pt x="942248" y="1071431"/>
                  </a:lnTo>
                  <a:cubicBezTo>
                    <a:pt x="941652" y="1071610"/>
                    <a:pt x="941054" y="1071611"/>
                    <a:pt x="940456" y="1071611"/>
                  </a:cubicBezTo>
                  <a:lnTo>
                    <a:pt x="940456" y="1071431"/>
                  </a:lnTo>
                  <a:lnTo>
                    <a:pt x="648701" y="1071431"/>
                  </a:lnTo>
                  <a:lnTo>
                    <a:pt x="648701" y="12757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CC7EB47-7D2D-4E83-A756-4B427FFCCFEC}"/>
              </a:ext>
            </a:extLst>
          </p:cNvPr>
          <p:cNvGrpSpPr/>
          <p:nvPr/>
        </p:nvGrpSpPr>
        <p:grpSpPr>
          <a:xfrm>
            <a:off x="8130274" y="1753563"/>
            <a:ext cx="3192723" cy="1731243"/>
            <a:chOff x="6210998" y="1433695"/>
            <a:chExt cx="2229890" cy="123164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E98FEDD-9549-4D2E-8A79-537F6EBF3CA4}"/>
                </a:ext>
              </a:extLst>
            </p:cNvPr>
            <p:cNvSpPr txBox="1"/>
            <p:nvPr/>
          </p:nvSpPr>
          <p:spPr>
            <a:xfrm>
              <a:off x="6210999" y="1433695"/>
              <a:ext cx="2229889" cy="197064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2DCD947-EDF7-49CF-913B-269B960C26D8}"/>
                </a:ext>
              </a:extLst>
            </p:cNvPr>
            <p:cNvSpPr txBox="1"/>
            <p:nvPr/>
          </p:nvSpPr>
          <p:spPr>
            <a:xfrm>
              <a:off x="6210998" y="1630759"/>
              <a:ext cx="2229889" cy="1034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جذابیت و جذابیت منحصر به فردی را به خود اضافه کنید ارائه ها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8334F87-FFFC-4BB1-8EEF-54E2B691A3CD}"/>
              </a:ext>
            </a:extLst>
          </p:cNvPr>
          <p:cNvGrpSpPr/>
          <p:nvPr/>
        </p:nvGrpSpPr>
        <p:grpSpPr>
          <a:xfrm>
            <a:off x="8130274" y="4724965"/>
            <a:ext cx="3192723" cy="1107996"/>
            <a:chOff x="6210998" y="1433695"/>
            <a:chExt cx="2229890" cy="78825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04D38EB-25BC-4087-BB1A-27C016621D6D}"/>
                </a:ext>
              </a:extLst>
            </p:cNvPr>
            <p:cNvSpPr txBox="1"/>
            <p:nvPr/>
          </p:nvSpPr>
          <p:spPr>
            <a:xfrm>
              <a:off x="6210999" y="1433695"/>
              <a:ext cx="2229889" cy="197064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CF31D6E-AA19-4D72-85D0-9326C274D1D3}"/>
                </a:ext>
              </a:extLst>
            </p:cNvPr>
            <p:cNvSpPr txBox="1"/>
            <p:nvPr/>
          </p:nvSpPr>
          <p:spPr>
            <a:xfrm>
              <a:off x="6210998" y="1630759"/>
              <a:ext cx="2229889" cy="591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جذابیت و جذابیت منحصر به فردی را به خود اضافه کنید ارائه ها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2C975C5-C37D-4804-9D33-925F2FEFA716}"/>
              </a:ext>
            </a:extLst>
          </p:cNvPr>
          <p:cNvGrpSpPr/>
          <p:nvPr/>
        </p:nvGrpSpPr>
        <p:grpSpPr>
          <a:xfrm>
            <a:off x="911293" y="1753563"/>
            <a:ext cx="3151047" cy="1731243"/>
            <a:chOff x="6210998" y="1433695"/>
            <a:chExt cx="2229890" cy="1231648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629AEA8-D6C6-4FE4-8C3B-15F038B7EB87}"/>
                </a:ext>
              </a:extLst>
            </p:cNvPr>
            <p:cNvSpPr txBox="1"/>
            <p:nvPr/>
          </p:nvSpPr>
          <p:spPr>
            <a:xfrm>
              <a:off x="6210999" y="1433695"/>
              <a:ext cx="2229889" cy="197064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E6EBE12-9556-4604-8C6F-A0AC1D8D60CF}"/>
                </a:ext>
              </a:extLst>
            </p:cNvPr>
            <p:cNvSpPr txBox="1"/>
            <p:nvPr/>
          </p:nvSpPr>
          <p:spPr>
            <a:xfrm>
              <a:off x="6210998" y="1630759"/>
              <a:ext cx="2229889" cy="1034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جذابیت و جذابیت منحصر به فردی را به خود اضافه کنید ارائه ها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41B7205-713D-4274-AF43-B8EB2B24B5EA}"/>
              </a:ext>
            </a:extLst>
          </p:cNvPr>
          <p:cNvGrpSpPr/>
          <p:nvPr/>
        </p:nvGrpSpPr>
        <p:grpSpPr>
          <a:xfrm>
            <a:off x="898189" y="4724965"/>
            <a:ext cx="3192724" cy="1731243"/>
            <a:chOff x="6210999" y="1433695"/>
            <a:chExt cx="2259383" cy="1231648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56E1050-FFA7-4AB3-9DDB-3EEC3A2144DE}"/>
                </a:ext>
              </a:extLst>
            </p:cNvPr>
            <p:cNvSpPr txBox="1"/>
            <p:nvPr/>
          </p:nvSpPr>
          <p:spPr>
            <a:xfrm>
              <a:off x="6210999" y="1433695"/>
              <a:ext cx="2229889" cy="19706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42677D5-6DFF-4448-8034-F7350C7641D1}"/>
                </a:ext>
              </a:extLst>
            </p:cNvPr>
            <p:cNvSpPr txBox="1"/>
            <p:nvPr/>
          </p:nvSpPr>
          <p:spPr>
            <a:xfrm>
              <a:off x="6240493" y="1630759"/>
              <a:ext cx="2229889" cy="1034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جذابیت و جذابیت منحصر به فردی را به خود اضافه کنید ارائه ها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4537" y="2843625"/>
            <a:ext cx="2107599" cy="184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0404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Rounded Rectangle 3">
            <a:extLst>
              <a:ext uri="{FF2B5EF4-FFF2-40B4-BE49-F238E27FC236}">
                <a16:creationId xmlns:a16="http://schemas.microsoft.com/office/drawing/2014/main" id="{088B7736-6312-4A6D-8B1F-F6358A49DBB9}"/>
              </a:ext>
            </a:extLst>
          </p:cNvPr>
          <p:cNvSpPr/>
          <p:nvPr/>
        </p:nvSpPr>
        <p:spPr>
          <a:xfrm>
            <a:off x="976647" y="1680643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A0F87C99-5FED-47DF-8DBC-2AE1EAF6F4CA}"/>
              </a:ext>
            </a:extLst>
          </p:cNvPr>
          <p:cNvSpPr/>
          <p:nvPr/>
        </p:nvSpPr>
        <p:spPr>
          <a:xfrm>
            <a:off x="3985222" y="4660738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5" name="Rounded Rectangle 2">
            <a:extLst>
              <a:ext uri="{FF2B5EF4-FFF2-40B4-BE49-F238E27FC236}">
                <a16:creationId xmlns:a16="http://schemas.microsoft.com/office/drawing/2014/main" id="{2C3A493E-EE93-4A5F-8C16-0189735680B5}"/>
              </a:ext>
            </a:extLst>
          </p:cNvPr>
          <p:cNvSpPr/>
          <p:nvPr/>
        </p:nvSpPr>
        <p:spPr>
          <a:xfrm>
            <a:off x="2483026" y="1680643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accent1"/>
          </a:solidFill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6" name="Rounded Rectangle 7">
            <a:extLst>
              <a:ext uri="{FF2B5EF4-FFF2-40B4-BE49-F238E27FC236}">
                <a16:creationId xmlns:a16="http://schemas.microsoft.com/office/drawing/2014/main" id="{8A52742B-41A2-4EE4-AF48-C0ECE8A7D507}"/>
              </a:ext>
            </a:extLst>
          </p:cNvPr>
          <p:cNvSpPr/>
          <p:nvPr/>
        </p:nvSpPr>
        <p:spPr>
          <a:xfrm>
            <a:off x="2483026" y="4660738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accent1"/>
          </a:solidFill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E0DA3301-3D68-4D09-8472-7ACDB628056A}"/>
              </a:ext>
            </a:extLst>
          </p:cNvPr>
          <p:cNvSpPr/>
          <p:nvPr/>
        </p:nvSpPr>
        <p:spPr>
          <a:xfrm>
            <a:off x="3985222" y="3170690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2ED6A7F9-35C6-4A38-B4FB-5DEA48748BB7}"/>
              </a:ext>
            </a:extLst>
          </p:cNvPr>
          <p:cNvSpPr/>
          <p:nvPr/>
        </p:nvSpPr>
        <p:spPr>
          <a:xfrm>
            <a:off x="985016" y="3170690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B815752F-14FD-4293-B0D5-1E8162D5924E}"/>
              </a:ext>
            </a:extLst>
          </p:cNvPr>
          <p:cNvSpPr/>
          <p:nvPr/>
        </p:nvSpPr>
        <p:spPr>
          <a:xfrm>
            <a:off x="2483026" y="3170690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C77B8ED-6952-48DA-A799-14ABFBC5F4A9}"/>
              </a:ext>
            </a:extLst>
          </p:cNvPr>
          <p:cNvGrpSpPr/>
          <p:nvPr/>
        </p:nvGrpSpPr>
        <p:grpSpPr>
          <a:xfrm>
            <a:off x="1070024" y="1872597"/>
            <a:ext cx="1187957" cy="775694"/>
            <a:chOff x="3255230" y="2026427"/>
            <a:chExt cx="1352083" cy="77569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C0FEB8D-FF4F-4595-ACD5-86DB8016B191}"/>
                </a:ext>
              </a:extLst>
            </p:cNvPr>
            <p:cNvSpPr txBox="1"/>
            <p:nvPr/>
          </p:nvSpPr>
          <p:spPr>
            <a:xfrm>
              <a:off x="3255230" y="2026427"/>
              <a:ext cx="13520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اضافه کردن متن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EED8B8E-0A1F-4149-9837-386C3E21325A}"/>
                </a:ext>
              </a:extLst>
            </p:cNvPr>
            <p:cNvSpPr txBox="1"/>
            <p:nvPr/>
          </p:nvSpPr>
          <p:spPr>
            <a:xfrm>
              <a:off x="3255230" y="2340456"/>
              <a:ext cx="1352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  <a:p>
              <a:pPr algn="ct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 ساده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1B82000-444A-4281-BFE5-4A082A93B377}"/>
              </a:ext>
            </a:extLst>
          </p:cNvPr>
          <p:cNvGrpSpPr/>
          <p:nvPr/>
        </p:nvGrpSpPr>
        <p:grpSpPr>
          <a:xfrm>
            <a:off x="4038060" y="4837473"/>
            <a:ext cx="1238594" cy="960360"/>
            <a:chOff x="3255230" y="2026427"/>
            <a:chExt cx="1352083" cy="96036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1C817C8-0AEA-4657-819C-02548164B91F}"/>
                </a:ext>
              </a:extLst>
            </p:cNvPr>
            <p:cNvSpPr txBox="1"/>
            <p:nvPr/>
          </p:nvSpPr>
          <p:spPr>
            <a:xfrm>
              <a:off x="3255230" y="2026427"/>
              <a:ext cx="13520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اضافه کردن متن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B708C57-0E34-4F72-8EAA-5D70CB3A531B}"/>
                </a:ext>
              </a:extLst>
            </p:cNvPr>
            <p:cNvSpPr txBox="1"/>
            <p:nvPr/>
          </p:nvSpPr>
          <p:spPr>
            <a:xfrm>
              <a:off x="3255230" y="2340456"/>
              <a:ext cx="13520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US" altLang="ko-KR" sz="120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94B5D03-69C7-4CA3-BA15-2E4E18A63C33}"/>
              </a:ext>
            </a:extLst>
          </p:cNvPr>
          <p:cNvGrpSpPr/>
          <p:nvPr/>
        </p:nvGrpSpPr>
        <p:grpSpPr>
          <a:xfrm>
            <a:off x="5953125" y="1738714"/>
            <a:ext cx="5371366" cy="923330"/>
            <a:chOff x="3017859" y="4283314"/>
            <a:chExt cx="2596222" cy="92333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C4B8181-D38A-4F58-BB7F-C3EC11069AA6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آسان برای تغییر رنگ، عکس و متن.</a:t>
              </a:r>
              <a:endParaRPr lang="en-US" altLang="ko-KR" sz="1200" dirty="0">
                <a:cs typeface="B Nazanin" panose="00000400000000000000" pitchFamily="2" charset="-7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E4A9C0C-1974-4F06-B5B6-E8C15941F3DA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AB315EB-2770-4F44-B2A7-43B5278B0023}"/>
              </a:ext>
            </a:extLst>
          </p:cNvPr>
          <p:cNvGrpSpPr/>
          <p:nvPr/>
        </p:nvGrpSpPr>
        <p:grpSpPr>
          <a:xfrm>
            <a:off x="5953125" y="2836254"/>
            <a:ext cx="5371366" cy="923330"/>
            <a:chOff x="3017859" y="4283314"/>
            <a:chExt cx="2596222" cy="92333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67B34C8-F572-42B5-A75C-11E858306021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آسان برای تغییر رنگ، عکس و متن.</a:t>
              </a:r>
              <a:endParaRPr lang="en-US" altLang="ko-KR" sz="1200" dirty="0">
                <a:cs typeface="B Nazanin" panose="00000400000000000000" pitchFamily="2" charset="-78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DB2817B-E4F6-4E89-B222-594BD5BBBEAE}"/>
                </a:ext>
              </a:extLst>
            </p:cNvPr>
            <p:cNvSpPr txBox="1"/>
            <p:nvPr/>
          </p:nvSpPr>
          <p:spPr>
            <a:xfrm>
              <a:off x="3017859" y="4283314"/>
              <a:ext cx="25701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977106A-C8D2-419C-95C2-1E6D86611374}"/>
              </a:ext>
            </a:extLst>
          </p:cNvPr>
          <p:cNvGrpSpPr/>
          <p:nvPr/>
        </p:nvGrpSpPr>
        <p:grpSpPr>
          <a:xfrm>
            <a:off x="5953125" y="3933794"/>
            <a:ext cx="5371366" cy="923330"/>
            <a:chOff x="3017859" y="4283314"/>
            <a:chExt cx="2596222" cy="92333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B488897-7DE8-48D2-A962-CC86AE386CD7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آسان برای تغییر رنگ، عکس و متن.</a:t>
              </a:r>
              <a:endParaRPr lang="en-US" altLang="ko-KR" sz="1200" dirty="0">
                <a:cs typeface="B Nazanin" panose="00000400000000000000" pitchFamily="2" charset="-7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7DDFCA9-B50E-47C4-B72D-9C70914B7631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27E55B0-3EC5-4B8D-9338-DF1BF16461E8}"/>
              </a:ext>
            </a:extLst>
          </p:cNvPr>
          <p:cNvGrpSpPr/>
          <p:nvPr/>
        </p:nvGrpSpPr>
        <p:grpSpPr>
          <a:xfrm>
            <a:off x="5953125" y="5031333"/>
            <a:ext cx="5371366" cy="923330"/>
            <a:chOff x="3017859" y="4283314"/>
            <a:chExt cx="2596222" cy="92333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0371634-95A4-4E28-AFE3-908A29A86F11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آسان برای تغییر رنگ، عکس و متن.</a:t>
              </a:r>
              <a:endParaRPr lang="en-US" altLang="ko-KR" sz="1200" dirty="0">
                <a:cs typeface="B Nazanin" panose="00000400000000000000" pitchFamily="2" charset="-7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9B536DD-A2BD-4130-BCBD-17512441B607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28" name="Rectangle 130">
            <a:extLst>
              <a:ext uri="{FF2B5EF4-FFF2-40B4-BE49-F238E27FC236}">
                <a16:creationId xmlns:a16="http://schemas.microsoft.com/office/drawing/2014/main" id="{9B29DCFF-BE1F-46B9-AA7A-C7E04402675E}"/>
              </a:ext>
            </a:extLst>
          </p:cNvPr>
          <p:cNvSpPr/>
          <p:nvPr/>
        </p:nvSpPr>
        <p:spPr>
          <a:xfrm>
            <a:off x="2919194" y="5145250"/>
            <a:ext cx="439997" cy="441994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Round Same Side Corner Rectangle 11">
            <a:extLst>
              <a:ext uri="{FF2B5EF4-FFF2-40B4-BE49-F238E27FC236}">
                <a16:creationId xmlns:a16="http://schemas.microsoft.com/office/drawing/2014/main" id="{5D847CCE-7BF9-45B0-B1F8-16CED5797E27}"/>
              </a:ext>
            </a:extLst>
          </p:cNvPr>
          <p:cNvSpPr>
            <a:spLocks noChangeAspect="1"/>
          </p:cNvSpPr>
          <p:nvPr/>
        </p:nvSpPr>
        <p:spPr>
          <a:xfrm rot="9900000">
            <a:off x="2967014" y="3624171"/>
            <a:ext cx="514894" cy="437304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30" name="Rectangle 36">
            <a:extLst>
              <a:ext uri="{FF2B5EF4-FFF2-40B4-BE49-F238E27FC236}">
                <a16:creationId xmlns:a16="http://schemas.microsoft.com/office/drawing/2014/main" id="{B12BB38A-56B4-44AF-90F4-E189A5BBD5F1}"/>
              </a:ext>
            </a:extLst>
          </p:cNvPr>
          <p:cNvSpPr/>
          <p:nvPr/>
        </p:nvSpPr>
        <p:spPr>
          <a:xfrm>
            <a:off x="1410864" y="3607887"/>
            <a:ext cx="506275" cy="42320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31" name="Rounded Rectangle 7">
            <a:extLst>
              <a:ext uri="{FF2B5EF4-FFF2-40B4-BE49-F238E27FC236}">
                <a16:creationId xmlns:a16="http://schemas.microsoft.com/office/drawing/2014/main" id="{DC289706-2DFD-4872-8FB4-20C9F063FC6C}"/>
              </a:ext>
            </a:extLst>
          </p:cNvPr>
          <p:cNvSpPr/>
          <p:nvPr/>
        </p:nvSpPr>
        <p:spPr>
          <a:xfrm>
            <a:off x="2930282" y="2089022"/>
            <a:ext cx="457913" cy="39517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32" name="Round Same Side Corner Rectangle 36">
            <a:extLst>
              <a:ext uri="{FF2B5EF4-FFF2-40B4-BE49-F238E27FC236}">
                <a16:creationId xmlns:a16="http://schemas.microsoft.com/office/drawing/2014/main" id="{C92240F8-B8F2-420A-8683-6CFA13C0285C}"/>
              </a:ext>
            </a:extLst>
          </p:cNvPr>
          <p:cNvSpPr>
            <a:spLocks noChangeAspect="1"/>
          </p:cNvSpPr>
          <p:nvPr/>
        </p:nvSpPr>
        <p:spPr>
          <a:xfrm>
            <a:off x="4399909" y="3607886"/>
            <a:ext cx="514895" cy="407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47491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4135" y="362213"/>
            <a:ext cx="4698414" cy="724247"/>
          </a:xfrm>
          <a:prstGeom prst="rect">
            <a:avLst/>
          </a:prstGeom>
        </p:spPr>
        <p:txBody>
          <a:bodyPr/>
          <a:lstStyle/>
          <a:p>
            <a:pPr algn="r" rtl="1"/>
            <a:r>
              <a:rPr lang="fa-IR" sz="3600" b="1" dirty="0">
                <a:solidFill>
                  <a:srgbClr val="0070C0"/>
                </a:solidFill>
                <a:cs typeface="B Nazanin" panose="00000400000000000000" pitchFamily="2" charset="-78"/>
              </a:rPr>
              <a:t>منابع</a:t>
            </a:r>
            <a:endParaRPr lang="en-US" sz="36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135" y="1689660"/>
            <a:ext cx="2711250" cy="26100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5620" y="1689660"/>
            <a:ext cx="4455000" cy="2835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7976" y="1717785"/>
            <a:ext cx="3678750" cy="27787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692" y="4666663"/>
            <a:ext cx="1590135" cy="124909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45385" y="4626163"/>
            <a:ext cx="3228750" cy="1507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1131" y="4666663"/>
            <a:ext cx="1700433" cy="139970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43544" y="4875242"/>
            <a:ext cx="3183750" cy="136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9189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Contents Slide Master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LLPPT FONT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902</Words>
  <Application>Microsoft Office PowerPoint</Application>
  <PresentationFormat>Widescreen</PresentationFormat>
  <Paragraphs>82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Contents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2024-01-13T15:39:20Z</dcterms:created>
  <dcterms:modified xsi:type="dcterms:W3CDTF">2024-01-20T07:45:47Z</dcterms:modified>
  <cp:category/>
</cp:coreProperties>
</file>